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11" r:id="rId4"/>
  </p:sldMasterIdLst>
  <p:notesMasterIdLst>
    <p:notesMasterId r:id="rId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5" r:id="rId23"/>
    <p:sldId id="278" r:id="rId24"/>
    <p:sldId id="279" r:id="rId25"/>
    <p:sldId id="280" r:id="rId26"/>
    <p:sldId id="281" r:id="rId27"/>
    <p:sldId id="283" r:id="rId28"/>
    <p:sldId id="284" r:id="rId29"/>
    <p:sldId id="287" r:id="rId30"/>
    <p:sldId id="288" r:id="rId31"/>
    <p:sldId id="289" r:id="rId32"/>
    <p:sldId id="290" r:id="rId33"/>
    <p:sldId id="291" r:id="rId34"/>
    <p:sldId id="292" r:id="rId35"/>
    <p:sldId id="294" r:id="rId36"/>
    <p:sldId id="295" r:id="rId37"/>
    <p:sldId id="297" r:id="rId38"/>
    <p:sldId id="2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132"/>
    <a:srgbClr val="009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77" autoAdjust="0"/>
    <p:restoredTop sz="91024" autoAdjust="0"/>
  </p:normalViewPr>
  <p:slideViewPr>
    <p:cSldViewPr snapToGrid="0">
      <p:cViewPr varScale="1">
        <p:scale>
          <a:sx n="103" d="100"/>
          <a:sy n="103" d="100"/>
        </p:scale>
        <p:origin x="13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DCBB5-9E8F-4C3C-B3FF-42B56171167A}" type="datetimeFigureOut">
              <a:rPr lang="en-US" smtClean="0"/>
              <a:t>10/9/2016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86336-D277-4B30-A6AE-9563521DFE02}" type="slidenum">
              <a:rPr lang="en-US" smtClean="0"/>
              <a:t>‹#›</a:t>
            </a:fld>
            <a:endParaRPr lang="en-US"/>
          </a:p>
        </p:txBody>
      </p:sp>
    </p:spTree>
    <p:extLst>
      <p:ext uri="{BB962C8B-B14F-4D97-AF65-F5344CB8AC3E}">
        <p14:creationId xmlns:p14="http://schemas.microsoft.com/office/powerpoint/2010/main" val="518977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10" name="Date Placeholder 9"/>
          <p:cNvSpPr>
            <a:spLocks noGrp="1"/>
          </p:cNvSpPr>
          <p:nvPr>
            <p:ph type="dt" idx="13"/>
          </p:nvPr>
        </p:nvSpPr>
        <p:spPr/>
        <p:txBody>
          <a:bodyPr/>
          <a:lstStyle/>
          <a:p>
            <a:fld id="{0D046133-B40E-4F18-BD39-DC756E7BE64C}" type="datetime8">
              <a:rPr lang="en-US" smtClean="0">
                <a:solidFill>
                  <a:prstClr val="black"/>
                </a:solidFill>
              </a:rPr>
              <a:pPr/>
              <a:t>10/9/2016 1:41 PM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2917490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10/9/2016 2:24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9485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10/9/2016 2:24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9695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10/9/2016 2:24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457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10/9/2016 2:24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0210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40932A0-5FC9-5846-9446-3C3A2B9655CB}"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10/9/2016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7647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68975DA9-EF50-41B6-93AD-3E1B30368EE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2960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595791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11973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10/9/2016 1:49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72279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AD1F8-85C8-4BEF-8FD3-D9F35D614EDB}" type="slidenum">
              <a:rPr lang="en-US" smtClean="0"/>
              <a:t>8</a:t>
            </a:fld>
            <a:endParaRPr lang="en-US" dirty="0"/>
          </a:p>
        </p:txBody>
      </p:sp>
    </p:spTree>
    <p:extLst>
      <p:ext uri="{BB962C8B-B14F-4D97-AF65-F5344CB8AC3E}">
        <p14:creationId xmlns:p14="http://schemas.microsoft.com/office/powerpoint/2010/main" val="292582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10/9/2016 2:24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0688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10/9/2016 2:24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7044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10/9/2016 2:24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83579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jp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Úvodní snímek s podnadpisem">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814918" y="2130426"/>
            <a:ext cx="10561669" cy="866527"/>
          </a:xfrm>
        </p:spPr>
        <p:txBody>
          <a:bodyPr>
            <a:normAutofit/>
          </a:bodyPr>
          <a:lstStyle>
            <a:lvl1pPr>
              <a:defRPr sz="5400">
                <a:latin typeface="Segoe UI Semibold" panose="020B0702040204020203" pitchFamily="34" charset="0"/>
                <a:cs typeface="Segoe UI Semibold" panose="020B0702040204020203" pitchFamily="34" charset="0"/>
              </a:defRPr>
            </a:lvl1pPr>
          </a:lstStyle>
          <a:p>
            <a:r>
              <a:rPr lang="cs-CZ" dirty="0"/>
              <a:t>Název prezentace</a:t>
            </a:r>
          </a:p>
        </p:txBody>
      </p:sp>
      <p:sp>
        <p:nvSpPr>
          <p:cNvPr id="3" name="Podnadpis 2"/>
          <p:cNvSpPr>
            <a:spLocks noGrp="1"/>
          </p:cNvSpPr>
          <p:nvPr>
            <p:ph type="subTitle" idx="1" hasCustomPrompt="1"/>
          </p:nvPr>
        </p:nvSpPr>
        <p:spPr>
          <a:xfrm>
            <a:off x="814918" y="4052664"/>
            <a:ext cx="10561669" cy="1968624"/>
          </a:xfrm>
        </p:spPr>
        <p:txBody>
          <a:bodyPr anchor="b" anchorCtr="0">
            <a:normAutofit/>
          </a:bodyPr>
          <a:lstStyle>
            <a:lvl1pPr marL="0" indent="0" algn="l">
              <a:buNone/>
              <a:defRPr sz="2000" spc="-60" baseline="0">
                <a:solidFill>
                  <a:schemeClr val="tx1">
                    <a:tint val="75000"/>
                  </a:schemeClr>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Kontaktní informace</a:t>
            </a:r>
          </a:p>
        </p:txBody>
      </p:sp>
      <p:grpSp>
        <p:nvGrpSpPr>
          <p:cNvPr id="16" name="Skupina 15"/>
          <p:cNvGrpSpPr/>
          <p:nvPr/>
        </p:nvGrpSpPr>
        <p:grpSpPr bwMode="gray">
          <a:xfrm>
            <a:off x="-3328" y="0"/>
            <a:ext cx="6096000" cy="151200"/>
            <a:chOff x="3203928" y="2491755"/>
            <a:chExt cx="2160000" cy="72000"/>
          </a:xfrm>
        </p:grpSpPr>
        <p:sp>
          <p:nvSpPr>
            <p:cNvPr id="17" name="Obdélník 16"/>
            <p:cNvSpPr/>
            <p:nvPr/>
          </p:nvSpPr>
          <p:spPr bwMode="gray">
            <a:xfrm>
              <a:off x="3923928" y="2491755"/>
              <a:ext cx="720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sp>
          <p:nvSpPr>
            <p:cNvPr id="18" name="Obdélník 17"/>
            <p:cNvSpPr/>
            <p:nvPr/>
          </p:nvSpPr>
          <p:spPr bwMode="gray">
            <a:xfrm>
              <a:off x="3203928" y="2491755"/>
              <a:ext cx="720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sp>
          <p:nvSpPr>
            <p:cNvPr id="19" name="Obdélník 18"/>
            <p:cNvSpPr/>
            <p:nvPr/>
          </p:nvSpPr>
          <p:spPr bwMode="gray">
            <a:xfrm>
              <a:off x="4643928" y="2491755"/>
              <a:ext cx="720000" cy="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grpSp>
      <p:sp>
        <p:nvSpPr>
          <p:cNvPr id="5" name="Zástupný symbol pro text 4"/>
          <p:cNvSpPr>
            <a:spLocks noGrp="1"/>
          </p:cNvSpPr>
          <p:nvPr>
            <p:ph type="body" sz="quarter" idx="10" hasCustomPrompt="1"/>
          </p:nvPr>
        </p:nvSpPr>
        <p:spPr>
          <a:xfrm>
            <a:off x="814918" y="2997200"/>
            <a:ext cx="10562167" cy="863600"/>
          </a:xfrm>
        </p:spPr>
        <p:txBody>
          <a:bodyPr>
            <a:normAutofit/>
          </a:bodyPr>
          <a:lstStyle>
            <a:lvl1pPr marL="0" indent="0">
              <a:buNone/>
              <a:defRPr sz="2400">
                <a:solidFill>
                  <a:schemeClr val="tx2"/>
                </a:solidFill>
                <a:latin typeface="Segoe UI Semibold" panose="020B0702040204020203" pitchFamily="34" charset="0"/>
                <a:cs typeface="Segoe UI Semibold" panose="020B0702040204020203" pitchFamily="34" charset="0"/>
              </a:defRPr>
            </a:lvl1pPr>
          </a:lstStyle>
          <a:p>
            <a:pPr lvl="0"/>
            <a:r>
              <a:rPr lang="cs-CZ" dirty="0"/>
              <a:t>Podtitul</a:t>
            </a:r>
          </a:p>
        </p:txBody>
      </p:sp>
    </p:spTree>
    <p:extLst>
      <p:ext uri="{BB962C8B-B14F-4D97-AF65-F5344CB8AC3E}">
        <p14:creationId xmlns:p14="http://schemas.microsoft.com/office/powerpoint/2010/main" val="321584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Předělový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814918" y="2130426"/>
            <a:ext cx="10561669" cy="1470025"/>
          </a:xfrm>
        </p:spPr>
        <p:txBody>
          <a:bodyPr>
            <a:normAutofit/>
          </a:bodyPr>
          <a:lstStyle>
            <a:lvl1pPr>
              <a:defRPr sz="4400"/>
            </a:lvl1pPr>
          </a:lstStyle>
          <a:p>
            <a:r>
              <a:rPr lang="cs-CZ" dirty="0"/>
              <a:t>Název sekce prezentace</a:t>
            </a:r>
          </a:p>
        </p:txBody>
      </p:sp>
      <p:sp>
        <p:nvSpPr>
          <p:cNvPr id="3" name="Podnadpis 2"/>
          <p:cNvSpPr>
            <a:spLocks noGrp="1"/>
          </p:cNvSpPr>
          <p:nvPr>
            <p:ph type="subTitle" idx="1"/>
          </p:nvPr>
        </p:nvSpPr>
        <p:spPr>
          <a:xfrm>
            <a:off x="814918" y="4052664"/>
            <a:ext cx="10561669" cy="1968624"/>
          </a:xfrm>
        </p:spPr>
        <p:txBody>
          <a:bodyPr anchor="b" anchorCtr="0">
            <a:normAutofit/>
          </a:bodyPr>
          <a:lstStyle>
            <a:lvl1pPr marL="0" indent="0" algn="l">
              <a:buNone/>
              <a:defRPr sz="2400" spc="-6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grpSp>
        <p:nvGrpSpPr>
          <p:cNvPr id="16" name="Skupina 15"/>
          <p:cNvGrpSpPr/>
          <p:nvPr/>
        </p:nvGrpSpPr>
        <p:grpSpPr bwMode="gray">
          <a:xfrm>
            <a:off x="-3328" y="0"/>
            <a:ext cx="6096000" cy="151200"/>
            <a:chOff x="3203928" y="2491755"/>
            <a:chExt cx="2160000" cy="72000"/>
          </a:xfrm>
        </p:grpSpPr>
        <p:sp>
          <p:nvSpPr>
            <p:cNvPr id="17" name="Obdélník 16"/>
            <p:cNvSpPr/>
            <p:nvPr/>
          </p:nvSpPr>
          <p:spPr bwMode="gray">
            <a:xfrm>
              <a:off x="3923928" y="2491755"/>
              <a:ext cx="720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sp>
          <p:nvSpPr>
            <p:cNvPr id="18" name="Obdélník 17"/>
            <p:cNvSpPr/>
            <p:nvPr/>
          </p:nvSpPr>
          <p:spPr bwMode="gray">
            <a:xfrm>
              <a:off x="3203928" y="2491755"/>
              <a:ext cx="720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sp>
          <p:nvSpPr>
            <p:cNvPr id="19" name="Obdélník 18"/>
            <p:cNvSpPr/>
            <p:nvPr/>
          </p:nvSpPr>
          <p:spPr bwMode="gray">
            <a:xfrm>
              <a:off x="4643928" y="2491755"/>
              <a:ext cx="720000" cy="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grpSp>
    </p:spTree>
    <p:extLst>
      <p:ext uri="{BB962C8B-B14F-4D97-AF65-F5344CB8AC3E}">
        <p14:creationId xmlns:p14="http://schemas.microsoft.com/office/powerpoint/2010/main" val="164965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a:t>Nadpis snímku</a:t>
            </a:r>
          </a:p>
        </p:txBody>
      </p:sp>
      <p:sp>
        <p:nvSpPr>
          <p:cNvPr id="6" name="Zástupný symbol pro datum 3"/>
          <p:cNvSpPr>
            <a:spLocks noGrp="1"/>
          </p:cNvSpPr>
          <p:nvPr>
            <p:ph type="dt" sz="half" idx="2"/>
          </p:nvPr>
        </p:nvSpPr>
        <p:spPr>
          <a:xfrm>
            <a:off x="1391477" y="6448252"/>
            <a:ext cx="1248139"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7" name="Zástupný symbol pro zápatí 4"/>
          <p:cNvSpPr>
            <a:spLocks noGrp="1"/>
          </p:cNvSpPr>
          <p:nvPr>
            <p:ph type="ftr" sz="quarter" idx="3"/>
          </p:nvPr>
        </p:nvSpPr>
        <p:spPr>
          <a:xfrm>
            <a:off x="2831637" y="6448252"/>
            <a:ext cx="6720747"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8" name="Zástupný symbol pro číslo snímku 5"/>
          <p:cNvSpPr>
            <a:spLocks noGrp="1"/>
          </p:cNvSpPr>
          <p:nvPr>
            <p:ph type="sldNum" sz="quarter" idx="4"/>
          </p:nvPr>
        </p:nvSpPr>
        <p:spPr>
          <a:xfrm>
            <a:off x="623392" y="6448252"/>
            <a:ext cx="576064" cy="365125"/>
          </a:xfrm>
          <a:prstGeom prst="rect">
            <a:avLst/>
          </a:prstGeom>
        </p:spPr>
        <p:txBody>
          <a:bodyPr lIns="0" tIns="0" rIns="0" bIns="0"/>
          <a:lstStyle>
            <a:lvl1pPr algn="l">
              <a:defRPr sz="1600" b="1">
                <a:solidFill>
                  <a:schemeClr val="tx2"/>
                </a:solidFill>
              </a:defRPr>
            </a:lvl1pPr>
          </a:lstStyle>
          <a:p>
            <a:fld id="{31EF1479-3489-4788-BFA4-763D4DDB960F}" type="slidenum">
              <a:rPr lang="cs-CZ" smtClean="0">
                <a:solidFill>
                  <a:srgbClr val="1E326C"/>
                </a:solidFill>
              </a:rPr>
              <a:pPr/>
              <a:t>‹#›</a:t>
            </a:fld>
            <a:endParaRPr lang="cs-CZ" dirty="0">
              <a:solidFill>
                <a:srgbClr val="1E326C"/>
              </a:solidFill>
            </a:endParaRPr>
          </a:p>
        </p:txBody>
      </p:sp>
    </p:spTree>
    <p:extLst>
      <p:ext uri="{BB962C8B-B14F-4D97-AF65-F5344CB8AC3E}">
        <p14:creationId xmlns:p14="http://schemas.microsoft.com/office/powerpoint/2010/main" val="1195051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ázdný snímek">
    <p:spTree>
      <p:nvGrpSpPr>
        <p:cNvPr id="1" name=""/>
        <p:cNvGrpSpPr/>
        <p:nvPr/>
      </p:nvGrpSpPr>
      <p:grpSpPr>
        <a:xfrm>
          <a:off x="0" y="0"/>
          <a:ext cx="0" cy="0"/>
          <a:chOff x="0" y="0"/>
          <a:chExt cx="0" cy="0"/>
        </a:xfrm>
      </p:grpSpPr>
      <p:sp>
        <p:nvSpPr>
          <p:cNvPr id="5" name="Zástupný symbol pro datum 3"/>
          <p:cNvSpPr>
            <a:spLocks noGrp="1"/>
          </p:cNvSpPr>
          <p:nvPr>
            <p:ph type="dt" sz="half" idx="2"/>
          </p:nvPr>
        </p:nvSpPr>
        <p:spPr>
          <a:xfrm>
            <a:off x="1391477" y="6448252"/>
            <a:ext cx="1248139"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6" name="Zástupný symbol pro zápatí 4"/>
          <p:cNvSpPr>
            <a:spLocks noGrp="1"/>
          </p:cNvSpPr>
          <p:nvPr>
            <p:ph type="ftr" sz="quarter" idx="3"/>
          </p:nvPr>
        </p:nvSpPr>
        <p:spPr>
          <a:xfrm>
            <a:off x="2831637" y="6448252"/>
            <a:ext cx="6720747"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7" name="Zástupný symbol pro číslo snímku 5"/>
          <p:cNvSpPr>
            <a:spLocks noGrp="1"/>
          </p:cNvSpPr>
          <p:nvPr>
            <p:ph type="sldNum" sz="quarter" idx="4"/>
          </p:nvPr>
        </p:nvSpPr>
        <p:spPr>
          <a:xfrm>
            <a:off x="623392" y="6448252"/>
            <a:ext cx="576064" cy="365125"/>
          </a:xfrm>
          <a:prstGeom prst="rect">
            <a:avLst/>
          </a:prstGeom>
        </p:spPr>
        <p:txBody>
          <a:bodyPr lIns="0" tIns="0" rIns="0" bIns="0"/>
          <a:lstStyle>
            <a:lvl1pPr algn="l">
              <a:defRPr sz="1600" b="1">
                <a:solidFill>
                  <a:schemeClr val="tx2"/>
                </a:solidFill>
              </a:defRPr>
            </a:lvl1pPr>
          </a:lstStyle>
          <a:p>
            <a:fld id="{31EF1479-3489-4788-BFA4-763D4DDB960F}" type="slidenum">
              <a:rPr lang="cs-CZ" smtClean="0">
                <a:solidFill>
                  <a:srgbClr val="1E326C"/>
                </a:solidFill>
              </a:rPr>
              <a:pPr/>
              <a:t>‹#›</a:t>
            </a:fld>
            <a:endParaRPr lang="cs-CZ" dirty="0">
              <a:solidFill>
                <a:srgbClr val="1E326C"/>
              </a:solidFill>
            </a:endParaRPr>
          </a:p>
        </p:txBody>
      </p:sp>
    </p:spTree>
    <p:extLst>
      <p:ext uri="{BB962C8B-B14F-4D97-AF65-F5344CB8AC3E}">
        <p14:creationId xmlns:p14="http://schemas.microsoft.com/office/powerpoint/2010/main" val="763398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8880125" y="440042"/>
            <a:ext cx="2907036" cy="1257969"/>
          </a:xfrm>
          <a:prstGeom prst="rect">
            <a:avLst/>
          </a:prstGeom>
        </p:spPr>
      </p:pic>
    </p:spTree>
    <p:extLst>
      <p:ext uri="{BB962C8B-B14F-4D97-AF65-F5344CB8AC3E}">
        <p14:creationId xmlns:p14="http://schemas.microsoft.com/office/powerpoint/2010/main" val="151602807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32736"/>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73329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64621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4" y="4309989"/>
            <a:ext cx="12188887" cy="2551127"/>
          </a:xfrm>
          <a:prstGeom prst="rect">
            <a:avLst/>
          </a:prstGeom>
          <a:solidFill>
            <a:srgbClr val="4DA0E2"/>
          </a:solidFill>
          <a:ln>
            <a:noFill/>
          </a:ln>
        </p:spPr>
        <p:txBody>
          <a:bodyPr vert="horz" wrap="square" lIns="89630" tIns="44814" rIns="89630" bIns="44814" numCol="1" anchor="t" anchorCtr="0" compatLnSpc="1">
            <a:prstTxWarp prst="textNoShape">
              <a:avLst/>
            </a:prstTxWarp>
          </a:bodyPr>
          <a:lstStyle/>
          <a:p>
            <a:endParaRPr lang="en-US" sz="1765"/>
          </a:p>
        </p:txBody>
      </p:sp>
      <p:sp>
        <p:nvSpPr>
          <p:cNvPr id="10" name="Rectangle 7"/>
          <p:cNvSpPr>
            <a:spLocks noChangeArrowheads="1"/>
          </p:cNvSpPr>
          <p:nvPr userDrawn="1"/>
        </p:nvSpPr>
        <p:spPr bwMode="auto">
          <a:xfrm>
            <a:off x="2" y="5729528"/>
            <a:ext cx="12188888" cy="1131586"/>
          </a:xfrm>
          <a:prstGeom prst="rect">
            <a:avLst/>
          </a:prstGeom>
          <a:solidFill>
            <a:srgbClr val="00188F"/>
          </a:solidFill>
          <a:ln>
            <a:noFill/>
          </a:ln>
          <a:extLst/>
        </p:spPr>
        <p:txBody>
          <a:bodyPr vert="horz" wrap="square" lIns="89630" tIns="44814" rIns="89630" bIns="44814" numCol="1" anchor="t" anchorCtr="0" compatLnSpc="1">
            <a:prstTxWarp prst="textNoShape">
              <a:avLst/>
            </a:prstTxWarp>
          </a:bodyPr>
          <a:lstStyle/>
          <a:p>
            <a:endParaRPr lang="en-US" sz="1765"/>
          </a:p>
        </p:txBody>
      </p:sp>
      <p:sp>
        <p:nvSpPr>
          <p:cNvPr id="11" name="Rectangle 8"/>
          <p:cNvSpPr>
            <a:spLocks noChangeArrowheads="1"/>
          </p:cNvSpPr>
          <p:nvPr userDrawn="1"/>
        </p:nvSpPr>
        <p:spPr bwMode="auto">
          <a:xfrm>
            <a:off x="3114" y="3343393"/>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13" name="Rectangle 12"/>
          <p:cNvSpPr/>
          <p:nvPr userDrawn="1"/>
        </p:nvSpPr>
        <p:spPr bwMode="white">
          <a:xfrm>
            <a:off x="0" y="-312"/>
            <a:ext cx="12191377" cy="685862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a:t>Presentation title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tretch>
            <a:fillRect/>
          </a:stretch>
        </p:blipFill>
        <p:spPr bwMode="black">
          <a:xfrm>
            <a:off x="449322" y="6061767"/>
            <a:ext cx="1522404" cy="326167"/>
          </a:xfrm>
          <a:prstGeom prst="rect">
            <a:avLst/>
          </a:prstGeom>
        </p:spPr>
      </p:pic>
      <p:sp>
        <p:nvSpPr>
          <p:cNvPr id="8" name="Rectangle 6"/>
          <p:cNvSpPr>
            <a:spLocks noChangeArrowheads="1"/>
          </p:cNvSpPr>
          <p:nvPr userDrawn="1"/>
        </p:nvSpPr>
        <p:spPr bwMode="auto">
          <a:xfrm>
            <a:off x="3114" y="4309989"/>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9705209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7170265" cy="3407696"/>
          </a:xfrm>
          <a:noFill/>
        </p:spPr>
        <p:txBody>
          <a:bodyPr tIns="91440" bIns="91440" anchor="t" anchorCtr="0"/>
          <a:lstStyle>
            <a:lvl1pPr>
              <a:defRPr sz="7056" spc="-98" baseline="0">
                <a:gradFill>
                  <a:gsLst>
                    <a:gs pos="75912">
                      <a:schemeClr val="tx1"/>
                    </a:gs>
                    <a:gs pos="34307">
                      <a:schemeClr val="tx1"/>
                    </a:gs>
                    <a:gs pos="43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4594053"/>
            <a:ext cx="7171399" cy="1793881"/>
          </a:xfrm>
          <a:noFill/>
        </p:spPr>
        <p:txBody>
          <a:bodyPr lIns="182880" tIns="146304" rIns="182880" bIns="146304">
            <a:noAutofit/>
          </a:bodyPr>
          <a:lstStyle>
            <a:lvl1pPr marL="0" indent="0">
              <a:spcBef>
                <a:spcPts val="0"/>
              </a:spcBef>
              <a:buNone/>
              <a:defRPr sz="3528" spc="0" baseline="0">
                <a:gradFill>
                  <a:gsLst>
                    <a:gs pos="75912">
                      <a:schemeClr val="tx1"/>
                    </a:gs>
                    <a:gs pos="34307">
                      <a:schemeClr val="tx1"/>
                    </a:gs>
                    <a:gs pos="43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2560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970087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tion Title Accent Color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57000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2řádkový +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normAutofit/>
          </a:bodyPr>
          <a:lstStyle>
            <a:lvl1pPr>
              <a:defRPr sz="4000" spc="-60" baseline="0">
                <a:latin typeface="Segoe UI Semibold" panose="020B0702040204020203" pitchFamily="34" charset="0"/>
                <a:cs typeface="Segoe UI Semibold" panose="020B0702040204020203" pitchFamily="34" charset="0"/>
              </a:defRPr>
            </a:lvl1pPr>
          </a:lstStyle>
          <a:p>
            <a:r>
              <a:rPr lang="cs-CZ" dirty="0"/>
              <a:t>Nadpis snímku</a:t>
            </a:r>
          </a:p>
        </p:txBody>
      </p:sp>
      <p:sp>
        <p:nvSpPr>
          <p:cNvPr id="3" name="Zástupný symbol pro obsah 2"/>
          <p:cNvSpPr>
            <a:spLocks noGrp="1"/>
          </p:cNvSpPr>
          <p:nvPr>
            <p:ph idx="1" hasCustomPrompt="1"/>
          </p:nvPr>
        </p:nvSpPr>
        <p:spPr>
          <a:xfrm>
            <a:off x="609600" y="1772816"/>
            <a:ext cx="10972800" cy="4464496"/>
          </a:xfrm>
        </p:spPr>
        <p:txBody>
          <a:bodyPr>
            <a:normAutofit/>
          </a:bodyPr>
          <a:lstStyle>
            <a:lvl1pPr>
              <a:defRPr sz="2800"/>
            </a:lvl1pPr>
            <a:lvl2pPr>
              <a:defRPr sz="2400"/>
            </a:lvl2pPr>
            <a:lvl3pPr>
              <a:defRPr sz="2400"/>
            </a:lvl3pPr>
            <a:lvl4pPr>
              <a:defRPr sz="2000"/>
            </a:lvl4pPr>
            <a:lvl5pPr>
              <a:defRPr sz="2000" i="1"/>
            </a:lvl5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8" name="Zástupný symbol pro datum 3"/>
          <p:cNvSpPr>
            <a:spLocks noGrp="1"/>
          </p:cNvSpPr>
          <p:nvPr>
            <p:ph type="dt" sz="half" idx="2"/>
          </p:nvPr>
        </p:nvSpPr>
        <p:spPr>
          <a:xfrm>
            <a:off x="1391477" y="6448252"/>
            <a:ext cx="1248139"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19" name="Zástupný symbol pro zápatí 4"/>
          <p:cNvSpPr>
            <a:spLocks noGrp="1"/>
          </p:cNvSpPr>
          <p:nvPr>
            <p:ph type="ftr" sz="quarter" idx="3"/>
          </p:nvPr>
        </p:nvSpPr>
        <p:spPr>
          <a:xfrm>
            <a:off x="2831637" y="6448252"/>
            <a:ext cx="6720747"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20" name="Zástupný symbol pro číslo snímku 5"/>
          <p:cNvSpPr>
            <a:spLocks noGrp="1"/>
          </p:cNvSpPr>
          <p:nvPr>
            <p:ph type="sldNum" sz="quarter" idx="4"/>
          </p:nvPr>
        </p:nvSpPr>
        <p:spPr>
          <a:xfrm>
            <a:off x="623392" y="6448252"/>
            <a:ext cx="576064" cy="365125"/>
          </a:xfrm>
          <a:prstGeom prst="rect">
            <a:avLst/>
          </a:prstGeom>
        </p:spPr>
        <p:txBody>
          <a:bodyPr lIns="0" tIns="0" rIns="0" bIns="0"/>
          <a:lstStyle>
            <a:lvl1pPr algn="l">
              <a:defRPr sz="1600" b="1">
                <a:solidFill>
                  <a:schemeClr val="tx2"/>
                </a:solidFill>
              </a:defRPr>
            </a:lvl1pPr>
          </a:lstStyle>
          <a:p>
            <a:fld id="{31EF1479-3489-4788-BFA4-763D4DDB960F}" type="slidenum">
              <a:rPr lang="cs-CZ" smtClean="0">
                <a:solidFill>
                  <a:srgbClr val="1E326C"/>
                </a:solidFill>
              </a:rPr>
              <a:pPr/>
              <a:t>‹#›</a:t>
            </a:fld>
            <a:endParaRPr lang="cs-CZ" dirty="0">
              <a:solidFill>
                <a:srgbClr val="1E326C"/>
              </a:solidFill>
            </a:endParaRPr>
          </a:p>
        </p:txBody>
      </p:sp>
    </p:spTree>
    <p:extLst>
      <p:ext uri="{BB962C8B-B14F-4D97-AF65-F5344CB8AC3E}">
        <p14:creationId xmlns:p14="http://schemas.microsoft.com/office/powerpoint/2010/main" val="40675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0875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8212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79507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543877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8633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Bangalore titl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725571"/>
            <a:ext cx="5826698" cy="1972400"/>
          </a:xfrm>
          <a:noFill/>
        </p:spPr>
        <p:txBody>
          <a:bodyPr lIns="146304" tIns="91440" rIns="146304" bIns="91440" anchor="t" anchorCtr="0"/>
          <a:lstStyle>
            <a:lvl1pPr>
              <a:defRPr sz="5293"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3608309"/>
            <a:ext cx="4751001" cy="990031"/>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a:t>Speaker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585" y="6112612"/>
            <a:ext cx="1075699" cy="205873"/>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5698" y="1366954"/>
            <a:ext cx="7231699" cy="3599141"/>
          </a:xfrm>
          <a:prstGeom prst="rect">
            <a:avLst/>
          </a:prstGeom>
        </p:spPr>
      </p:pic>
    </p:spTree>
    <p:extLst>
      <p:ext uri="{BB962C8B-B14F-4D97-AF65-F5344CB8AC3E}">
        <p14:creationId xmlns:p14="http://schemas.microsoft.com/office/powerpoint/2010/main" val="675303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2187971"/>
          </a:xfrm>
        </p:spPr>
        <p:txBody>
          <a:bodyPr>
            <a:spAutoFit/>
          </a:bodyPr>
          <a:lstStyle>
            <a:lvl1pPr>
              <a:defRPr sz="392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7467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RAY">
    <p:bg>
      <p:bgPr>
        <a:solidFill>
          <a:srgbClr val="505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436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192" y="6087890"/>
            <a:ext cx="1427788" cy="304828"/>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bwMode="white">
          <a:xfrm>
            <a:off x="269302" y="1646860"/>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9" name="Text Placeholder 4"/>
          <p:cNvSpPr>
            <a:spLocks noGrp="1"/>
          </p:cNvSpPr>
          <p:nvPr>
            <p:ph type="body" sz="quarter" idx="12" hasCustomPrompt="1"/>
          </p:nvPr>
        </p:nvSpPr>
        <p:spPr bwMode="white">
          <a:xfrm>
            <a:off x="269301" y="3441247"/>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99760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907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1řádkový +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09600" y="413792"/>
            <a:ext cx="10972800" cy="782960"/>
          </a:xfrm>
        </p:spPr>
        <p:txBody>
          <a:bodyPr>
            <a:normAutofit/>
          </a:bodyPr>
          <a:lstStyle>
            <a:lvl1pPr>
              <a:defRPr sz="4000" spc="-60" baseline="0">
                <a:latin typeface="Segoe UI Semibold" panose="020B0702040204020203" pitchFamily="34" charset="0"/>
                <a:cs typeface="Segoe UI Semibold" panose="020B0702040204020203" pitchFamily="34" charset="0"/>
              </a:defRPr>
            </a:lvl1pPr>
          </a:lstStyle>
          <a:p>
            <a:r>
              <a:rPr lang="cs-CZ" dirty="0"/>
              <a:t>Nadpis snímku</a:t>
            </a:r>
          </a:p>
        </p:txBody>
      </p:sp>
      <p:sp>
        <p:nvSpPr>
          <p:cNvPr id="3" name="Zástupný symbol pro obsah 2"/>
          <p:cNvSpPr>
            <a:spLocks noGrp="1"/>
          </p:cNvSpPr>
          <p:nvPr>
            <p:ph idx="1" hasCustomPrompt="1"/>
          </p:nvPr>
        </p:nvSpPr>
        <p:spPr>
          <a:xfrm>
            <a:off x="609600" y="1412776"/>
            <a:ext cx="10972800" cy="4824536"/>
          </a:xfrm>
        </p:spPr>
        <p:txBody>
          <a:bodyPr>
            <a:normAutofit/>
          </a:bodyPr>
          <a:lstStyle>
            <a:lvl1pPr>
              <a:defRPr sz="2800"/>
            </a:lvl1pPr>
            <a:lvl2pPr marL="628650" indent="-285750">
              <a:buFont typeface="Segoe UI" panose="020B0502040204020203" pitchFamily="34" charset="0"/>
              <a:buChar char="−"/>
              <a:defRPr sz="2400"/>
            </a:lvl2pPr>
            <a:lvl3pPr>
              <a:defRPr sz="2400"/>
            </a:lvl3pPr>
            <a:lvl4pPr>
              <a:defRPr sz="2000"/>
            </a:lvl4pPr>
            <a:lvl5pPr>
              <a:defRPr sz="2000" i="1"/>
            </a:lvl5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8" name="Zástupný symbol pro datum 3"/>
          <p:cNvSpPr>
            <a:spLocks noGrp="1"/>
          </p:cNvSpPr>
          <p:nvPr>
            <p:ph type="dt" sz="half" idx="2"/>
          </p:nvPr>
        </p:nvSpPr>
        <p:spPr>
          <a:xfrm>
            <a:off x="1391477" y="6448252"/>
            <a:ext cx="1248139"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19" name="Zástupný symbol pro zápatí 4"/>
          <p:cNvSpPr>
            <a:spLocks noGrp="1"/>
          </p:cNvSpPr>
          <p:nvPr>
            <p:ph type="ftr" sz="quarter" idx="3"/>
          </p:nvPr>
        </p:nvSpPr>
        <p:spPr>
          <a:xfrm>
            <a:off x="2831637" y="6448252"/>
            <a:ext cx="6720747"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20" name="Zástupný symbol pro číslo snímku 5"/>
          <p:cNvSpPr>
            <a:spLocks noGrp="1"/>
          </p:cNvSpPr>
          <p:nvPr>
            <p:ph type="sldNum" sz="quarter" idx="4"/>
          </p:nvPr>
        </p:nvSpPr>
        <p:spPr>
          <a:xfrm>
            <a:off x="623392" y="6448252"/>
            <a:ext cx="576064" cy="365125"/>
          </a:xfrm>
          <a:prstGeom prst="rect">
            <a:avLst/>
          </a:prstGeom>
        </p:spPr>
        <p:txBody>
          <a:bodyPr lIns="0" tIns="0" rIns="0" bIns="0"/>
          <a:lstStyle>
            <a:lvl1pPr algn="l">
              <a:defRPr sz="1600" b="1">
                <a:solidFill>
                  <a:schemeClr val="tx2"/>
                </a:solidFill>
              </a:defRPr>
            </a:lvl1pPr>
          </a:lstStyle>
          <a:p>
            <a:fld id="{31EF1479-3489-4788-BFA4-763D4DDB960F}" type="slidenum">
              <a:rPr lang="cs-CZ" smtClean="0">
                <a:solidFill>
                  <a:srgbClr val="1E326C"/>
                </a:solidFill>
              </a:rPr>
              <a:pPr/>
              <a:t>‹#›</a:t>
            </a:fld>
            <a:endParaRPr lang="cs-CZ" dirty="0">
              <a:solidFill>
                <a:srgbClr val="1E326C"/>
              </a:solidFill>
            </a:endParaRPr>
          </a:p>
        </p:txBody>
      </p:sp>
    </p:spTree>
    <p:extLst>
      <p:ext uri="{BB962C8B-B14F-4D97-AF65-F5344CB8AC3E}">
        <p14:creationId xmlns:p14="http://schemas.microsoft.com/office/powerpoint/2010/main" val="203471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0148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74550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71065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8886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9737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170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6899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0386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a:t>Customer evidence slide</a:t>
            </a:r>
          </a:p>
        </p:txBody>
      </p:sp>
      <p:sp>
        <p:nvSpPr>
          <p:cNvPr id="4" name="Picture Placeholder 3"/>
          <p:cNvSpPr>
            <a:spLocks noGrp="1"/>
          </p:cNvSpPr>
          <p:nvPr>
            <p:ph type="pic" sz="quarter" idx="10"/>
          </p:nvPr>
        </p:nvSpPr>
        <p:spPr bwMode="gray">
          <a:xfrm>
            <a:off x="269239" y="1406078"/>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pPr>
            <a:endParaRPr lang="en-US" sz="1961">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a:t>Edit Master text styles</a:t>
            </a:r>
          </a:p>
        </p:txBody>
      </p:sp>
      <p:sp>
        <p:nvSpPr>
          <p:cNvPr id="15" name="Text Placeholder 14"/>
          <p:cNvSpPr>
            <a:spLocks noGrp="1"/>
          </p:cNvSpPr>
          <p:nvPr>
            <p:ph type="body" sz="quarter" idx="13"/>
          </p:nvPr>
        </p:nvSpPr>
        <p:spPr>
          <a:xfrm>
            <a:off x="6096001" y="4773828"/>
            <a:ext cx="5826761" cy="1791549"/>
          </a:xfrm>
        </p:spPr>
        <p:txBody>
          <a:bodyPr lIns="182880" tIns="146304" rIns="182880" bIns="146304" anchor="ctr">
            <a:noAutofit/>
          </a:bodyPr>
          <a:lstStyle>
            <a:lvl1pPr marL="0" indent="0" algn="ctr">
              <a:buNone/>
              <a:defRPr sz="3137">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20740939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6548" cy="1158793"/>
          </a:xfrm>
          <a:noFill/>
        </p:spPr>
        <p:txBody>
          <a:bodyPr wrap="square" tIns="91440" bIns="91440" anchor="t" anchorCtr="0">
            <a:spAutoFit/>
          </a:bodyPr>
          <a:lstStyle>
            <a:lvl1pPr>
              <a:defRPr sz="7058" spc="-98" baseline="0">
                <a:gradFill>
                  <a:gsLst>
                    <a:gs pos="8850">
                      <a:schemeClr val="tx1"/>
                    </a:gs>
                    <a:gs pos="23894">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8067822" cy="724246"/>
          </a:xfrm>
          <a:noFill/>
        </p:spPr>
        <p:txBody>
          <a:bodyPr wrap="square" lIns="182880" tIns="146304" rIns="182880" bIns="146304">
            <a:spAutoFit/>
          </a:bodyPr>
          <a:lstStyle>
            <a:lvl1pPr marL="0" indent="0">
              <a:spcBef>
                <a:spcPts val="0"/>
              </a:spcBef>
              <a:buNone/>
              <a:defRPr sz="3137" spc="0" baseline="0">
                <a:gradFill>
                  <a:gsLst>
                    <a:gs pos="8850">
                      <a:schemeClr val="tx1"/>
                    </a:gs>
                    <a:gs pos="23894">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10298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814918" y="2130426"/>
            <a:ext cx="10561669" cy="1470025"/>
          </a:xfrm>
        </p:spPr>
        <p:txBody>
          <a:bodyPr>
            <a:normAutofit/>
          </a:bodyPr>
          <a:lstStyle>
            <a:lvl1pPr>
              <a:defRPr sz="4400" baseline="0">
                <a:latin typeface="Segoe UI Semibold" panose="020B0702040204020203" pitchFamily="34" charset="0"/>
                <a:cs typeface="Segoe UI Semibold" panose="020B0702040204020203" pitchFamily="34" charset="0"/>
              </a:defRPr>
            </a:lvl1pPr>
          </a:lstStyle>
          <a:p>
            <a:r>
              <a:rPr lang="cs-CZ" dirty="0"/>
              <a:t>Název prezentace</a:t>
            </a:r>
          </a:p>
        </p:txBody>
      </p:sp>
      <p:sp>
        <p:nvSpPr>
          <p:cNvPr id="3" name="Podnadpis 2"/>
          <p:cNvSpPr>
            <a:spLocks noGrp="1"/>
          </p:cNvSpPr>
          <p:nvPr>
            <p:ph type="subTitle" idx="1" hasCustomPrompt="1"/>
          </p:nvPr>
        </p:nvSpPr>
        <p:spPr>
          <a:xfrm>
            <a:off x="814918" y="4052664"/>
            <a:ext cx="10561669" cy="1968624"/>
          </a:xfrm>
        </p:spPr>
        <p:txBody>
          <a:bodyPr anchor="b" anchorCtr="0">
            <a:normAutofit/>
          </a:bodyPr>
          <a:lstStyle>
            <a:lvl1pPr marL="0" indent="0" algn="l">
              <a:buNone/>
              <a:defRPr sz="2400" spc="-60" baseline="0">
                <a:solidFill>
                  <a:schemeClr val="tx1">
                    <a:tint val="75000"/>
                  </a:schemeClr>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Kontaktní informace</a:t>
            </a:r>
          </a:p>
        </p:txBody>
      </p:sp>
      <p:grpSp>
        <p:nvGrpSpPr>
          <p:cNvPr id="16" name="Skupina 15"/>
          <p:cNvGrpSpPr/>
          <p:nvPr/>
        </p:nvGrpSpPr>
        <p:grpSpPr bwMode="gray">
          <a:xfrm>
            <a:off x="-3328" y="0"/>
            <a:ext cx="6096000" cy="151200"/>
            <a:chOff x="3203928" y="2491755"/>
            <a:chExt cx="2160000" cy="72000"/>
          </a:xfrm>
        </p:grpSpPr>
        <p:sp>
          <p:nvSpPr>
            <p:cNvPr id="17" name="Obdélník 16"/>
            <p:cNvSpPr/>
            <p:nvPr/>
          </p:nvSpPr>
          <p:spPr bwMode="gray">
            <a:xfrm>
              <a:off x="3923928" y="2491755"/>
              <a:ext cx="720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sp>
          <p:nvSpPr>
            <p:cNvPr id="18" name="Obdélník 17"/>
            <p:cNvSpPr/>
            <p:nvPr/>
          </p:nvSpPr>
          <p:spPr bwMode="gray">
            <a:xfrm>
              <a:off x="3203928" y="2491755"/>
              <a:ext cx="720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sp>
          <p:nvSpPr>
            <p:cNvPr id="19" name="Obdélník 18"/>
            <p:cNvSpPr/>
            <p:nvPr/>
          </p:nvSpPr>
          <p:spPr bwMode="gray">
            <a:xfrm>
              <a:off x="4643928" y="2491755"/>
              <a:ext cx="720000" cy="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grpSp>
    </p:spTree>
    <p:extLst>
      <p:ext uri="{BB962C8B-B14F-4D97-AF65-F5344CB8AC3E}">
        <p14:creationId xmlns:p14="http://schemas.microsoft.com/office/powerpoint/2010/main" val="2470243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7822" cy="1158793"/>
          </a:xfrm>
          <a:noFill/>
        </p:spPr>
        <p:txBody>
          <a:bodyPr wrap="square" tIns="91440" bIns="91440" anchor="t" anchorCtr="0">
            <a:spAutoFit/>
          </a:bodyPr>
          <a:lstStyle>
            <a:lvl1pPr>
              <a:defRPr sz="7058" spc="-98" baseline="0">
                <a:gradFill>
                  <a:gsLst>
                    <a:gs pos="10619">
                      <a:schemeClr val="tx1"/>
                    </a:gs>
                    <a:gs pos="26549">
                      <a:schemeClr val="tx1"/>
                    </a:gs>
                  </a:gsLst>
                  <a:lin ang="5400000" scaled="0"/>
                </a:gradFill>
              </a:defRPr>
            </a:lvl1pPr>
          </a:lstStyle>
          <a:p>
            <a:r>
              <a:rPr lang="en-US"/>
              <a:t>Video title</a:t>
            </a:r>
          </a:p>
        </p:txBody>
      </p:sp>
    </p:spTree>
    <p:extLst>
      <p:ext uri="{BB962C8B-B14F-4D97-AF65-F5344CB8AC3E}">
        <p14:creationId xmlns:p14="http://schemas.microsoft.com/office/powerpoint/2010/main" val="250377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516203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29628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6094527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894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91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0148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17880896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8421754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D83B01"/>
        </a:solidFill>
        <a:effectLst/>
      </p:bgPr>
    </p:bg>
    <p:spTree>
      <p:nvGrpSpPr>
        <p:cNvPr id="1" name=""/>
        <p:cNvGrpSpPr/>
        <p:nvPr/>
      </p:nvGrpSpPr>
      <p:grpSpPr>
        <a:xfrm>
          <a:off x="0" y="0"/>
          <a:ext cx="0" cy="0"/>
          <a:chOff x="0" y="0"/>
          <a:chExt cx="0" cy="0"/>
        </a:xfrm>
      </p:grpSpPr>
      <p:sp>
        <p:nvSpPr>
          <p:cNvPr id="2" name="Rectangle 1"/>
          <p:cNvSpPr/>
          <p:nvPr userDrawn="1"/>
        </p:nvSpPr>
        <p:spPr>
          <a:xfrm>
            <a:off x="1524" y="5760720"/>
            <a:ext cx="12190476"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2280" y="6153914"/>
            <a:ext cx="1456418" cy="310896"/>
          </a:xfrm>
          <a:prstGeom prst="rect">
            <a:avLst/>
          </a:prstGeom>
        </p:spPr>
      </p:pic>
    </p:spTree>
    <p:extLst>
      <p:ext uri="{BB962C8B-B14F-4D97-AF65-F5344CB8AC3E}">
        <p14:creationId xmlns:p14="http://schemas.microsoft.com/office/powerpoint/2010/main" val="124933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a:t>Nadpis snímku</a:t>
            </a:r>
          </a:p>
        </p:txBody>
      </p:sp>
      <p:sp>
        <p:nvSpPr>
          <p:cNvPr id="3" name="Zástupný symbol pro obsah 2"/>
          <p:cNvSpPr>
            <a:spLocks noGrp="1"/>
          </p:cNvSpPr>
          <p:nvPr>
            <p:ph sz="half" idx="1" hasCustomPrompt="1"/>
          </p:nvPr>
        </p:nvSpPr>
        <p:spPr>
          <a:xfrm>
            <a:off x="609600" y="1772816"/>
            <a:ext cx="5384800" cy="4353347"/>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obsah 3"/>
          <p:cNvSpPr>
            <a:spLocks noGrp="1"/>
          </p:cNvSpPr>
          <p:nvPr>
            <p:ph sz="half" idx="2" hasCustomPrompt="1"/>
          </p:nvPr>
        </p:nvSpPr>
        <p:spPr>
          <a:xfrm>
            <a:off x="6197600" y="1772816"/>
            <a:ext cx="5384800" cy="4353347"/>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8" name="Zástupný symbol pro datum 3"/>
          <p:cNvSpPr>
            <a:spLocks noGrp="1"/>
          </p:cNvSpPr>
          <p:nvPr>
            <p:ph type="dt" sz="half" idx="10"/>
          </p:nvPr>
        </p:nvSpPr>
        <p:spPr>
          <a:xfrm>
            <a:off x="1391477" y="6448252"/>
            <a:ext cx="1248139"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9" name="Zástupný symbol pro zápatí 4"/>
          <p:cNvSpPr>
            <a:spLocks noGrp="1"/>
          </p:cNvSpPr>
          <p:nvPr>
            <p:ph type="ftr" sz="quarter" idx="3"/>
          </p:nvPr>
        </p:nvSpPr>
        <p:spPr>
          <a:xfrm>
            <a:off x="2831637" y="6448252"/>
            <a:ext cx="6720747"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10" name="Zástupný symbol pro číslo snímku 5"/>
          <p:cNvSpPr>
            <a:spLocks noGrp="1"/>
          </p:cNvSpPr>
          <p:nvPr>
            <p:ph type="sldNum" sz="quarter" idx="4"/>
          </p:nvPr>
        </p:nvSpPr>
        <p:spPr>
          <a:xfrm>
            <a:off x="623392" y="6453337"/>
            <a:ext cx="576064" cy="365125"/>
          </a:xfrm>
          <a:prstGeom prst="rect">
            <a:avLst/>
          </a:prstGeom>
        </p:spPr>
        <p:txBody>
          <a:bodyPr lIns="0" tIns="0" rIns="0" bIns="0"/>
          <a:lstStyle>
            <a:lvl1pPr algn="l">
              <a:defRPr sz="1600" b="1">
                <a:solidFill>
                  <a:schemeClr val="tx2"/>
                </a:solidFill>
              </a:defRPr>
            </a:lvl1pPr>
          </a:lstStyle>
          <a:p>
            <a:fld id="{31EF1479-3489-4788-BFA4-763D4DDB960F}" type="slidenum">
              <a:rPr lang="cs-CZ" smtClean="0">
                <a:solidFill>
                  <a:srgbClr val="1E326C"/>
                </a:solidFill>
              </a:rPr>
              <a:pPr/>
              <a:t>‹#›</a:t>
            </a:fld>
            <a:endParaRPr lang="cs-CZ" dirty="0">
              <a:solidFill>
                <a:srgbClr val="1E326C"/>
              </a:solidFill>
            </a:endParaRPr>
          </a:p>
        </p:txBody>
      </p:sp>
    </p:spTree>
    <p:extLst>
      <p:ext uri="{BB962C8B-B14F-4D97-AF65-F5344CB8AC3E}">
        <p14:creationId xmlns:p14="http://schemas.microsoft.com/office/powerpoint/2010/main" val="3212610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Y">
    <p:bg>
      <p:bgPr>
        <a:solidFill>
          <a:srgbClr val="505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1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Y LOADED">
    <p:bg>
      <p:bgPr>
        <a:solidFill>
          <a:srgbClr val="505050"/>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755911" y="1687688"/>
            <a:ext cx="8213523"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3" name="Text Placeholder 7"/>
          <p:cNvSpPr>
            <a:spLocks noGrp="1"/>
          </p:cNvSpPr>
          <p:nvPr>
            <p:ph type="body" sz="quarter" idx="11" hasCustomPrompt="1"/>
          </p:nvPr>
        </p:nvSpPr>
        <p:spPr>
          <a:xfrm>
            <a:off x="755912" y="773286"/>
            <a:ext cx="8213523"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025" indent="0">
              <a:buFontTx/>
              <a:buNone/>
              <a:defRPr sz="3000">
                <a:solidFill>
                  <a:schemeClr val="bg1"/>
                </a:solidFill>
                <a:latin typeface="Segoe UI" panose="020B0502040204020203" pitchFamily="34" charset="0"/>
                <a:cs typeface="Segoe UI" panose="020B0502040204020203" pitchFamily="34" charset="0"/>
              </a:defRPr>
            </a:lvl2pPr>
            <a:lvl3pPr marL="914049" indent="0">
              <a:buFontTx/>
              <a:buNone/>
              <a:defRPr sz="3000">
                <a:solidFill>
                  <a:schemeClr val="bg1"/>
                </a:solidFill>
                <a:latin typeface="Segoe UI" panose="020B0502040204020203" pitchFamily="34" charset="0"/>
                <a:cs typeface="Segoe UI" panose="020B0502040204020203" pitchFamily="34" charset="0"/>
              </a:defRPr>
            </a:lvl3pPr>
            <a:lvl4pPr marL="1371074" indent="0">
              <a:buFontTx/>
              <a:buNone/>
              <a:defRPr sz="3000">
                <a:solidFill>
                  <a:schemeClr val="bg1"/>
                </a:solidFill>
                <a:latin typeface="Segoe UI" panose="020B0502040204020203" pitchFamily="34" charset="0"/>
                <a:cs typeface="Segoe UI" panose="020B0502040204020203" pitchFamily="34" charset="0"/>
              </a:defRPr>
            </a:lvl4pPr>
            <a:lvl5pPr marL="1828098"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1045711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rgbClr val="50505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00693" y="960120"/>
            <a:ext cx="5486400" cy="4937760"/>
          </a:xfrm>
          <a:prstGeom prst="rect">
            <a:avLst/>
          </a:prstGeom>
        </p:spPr>
        <p:txBody>
          <a:bodyPr anchor="ctr"/>
          <a:lstStyle>
            <a:lvl1pPr marL="0" indent="0">
              <a:lnSpc>
                <a:spcPct val="150000"/>
              </a:lnSpc>
              <a:buFontTx/>
              <a:buNone/>
              <a:defRPr sz="3600" baseline="0">
                <a:solidFill>
                  <a:schemeClr val="bg1">
                    <a:lumMod val="50000"/>
                  </a:schemeClr>
                </a:solidFill>
                <a:latin typeface="Segoe UI Light" panose="020B0502040204020203" pitchFamily="34" charset="0"/>
                <a:cs typeface="Segoe UI Light" panose="020B0502040204020203" pitchFamily="34" charset="0"/>
              </a:defRPr>
            </a:lvl1pPr>
          </a:lstStyle>
          <a:p>
            <a:pPr lvl="0"/>
            <a:r>
              <a:rPr lang="en-US"/>
              <a:t>Performance</a:t>
            </a:r>
          </a:p>
          <a:p>
            <a:pPr lvl="0"/>
            <a:r>
              <a:rPr lang="en-US"/>
              <a:t>Fault Tolerance</a:t>
            </a:r>
          </a:p>
          <a:p>
            <a:pPr lvl="0"/>
            <a:r>
              <a:rPr lang="en-US"/>
              <a:t>Efficiency</a:t>
            </a:r>
          </a:p>
          <a:p>
            <a:pPr lvl="0"/>
            <a:r>
              <a:rPr lang="en-US"/>
              <a:t>Management</a:t>
            </a:r>
          </a:p>
          <a:p>
            <a:pPr lvl="0"/>
            <a:r>
              <a:rPr lang="en-US"/>
              <a:t>Cost</a:t>
            </a:r>
          </a:p>
        </p:txBody>
      </p:sp>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foregroundMark x1="17000" y1="65000" x2="17000" y2="65000"/>
                        <a14:foregroundMark x1="24000" y1="51000" x2="24000" y2="51000"/>
                        <a14:foregroundMark x1="27500" y1="36250" x2="27500" y2="36250"/>
                        <a14:foregroundMark x1="40500" y1="31750" x2="40500" y2="31750"/>
                        <a14:foregroundMark x1="54500" y1="29250" x2="54500" y2="29250"/>
                        <a14:foregroundMark x1="56250" y1="48500" x2="56250" y2="48500"/>
                        <a14:foregroundMark x1="71250" y1="37000" x2="71250" y2="37000"/>
                        <a14:foregroundMark x1="80000" y1="52750" x2="80000" y2="52750"/>
                        <a14:foregroundMark x1="81750" y1="66000" x2="81750" y2="66000"/>
                      </a14:backgroundRemoval>
                    </a14:imgEffect>
                  </a14:imgLayer>
                </a14:imgProps>
              </a:ext>
              <a:ext uri="{28A0092B-C50C-407E-A947-70E740481C1C}">
                <a14:useLocalDpi xmlns:a14="http://schemas.microsoft.com/office/drawing/2010/main" val="0"/>
              </a:ext>
            </a:extLst>
          </a:blip>
          <a:stretch>
            <a:fillRect/>
          </a:stretch>
        </p:blipFill>
        <p:spPr>
          <a:xfrm>
            <a:off x="1431981" y="1185699"/>
            <a:ext cx="640080" cy="64008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31981" y="5079846"/>
            <a:ext cx="640080" cy="640080"/>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31981" y="3108960"/>
            <a:ext cx="640080" cy="640080"/>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31981" y="2123517"/>
            <a:ext cx="640080" cy="640080"/>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1981" y="4142028"/>
            <a:ext cx="640080" cy="640080"/>
          </a:xfrm>
          <a:prstGeom prst="rect">
            <a:avLst/>
          </a:prstGeom>
        </p:spPr>
      </p:pic>
    </p:spTree>
    <p:extLst>
      <p:ext uri="{BB962C8B-B14F-4D97-AF65-F5344CB8AC3E}">
        <p14:creationId xmlns:p14="http://schemas.microsoft.com/office/powerpoint/2010/main" val="3494901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LIT 1">
    <p:spTree>
      <p:nvGrpSpPr>
        <p:cNvPr id="1" name=""/>
        <p:cNvGrpSpPr/>
        <p:nvPr/>
      </p:nvGrpSpPr>
      <p:grpSpPr>
        <a:xfrm>
          <a:off x="0" y="0"/>
          <a:ext cx="0" cy="0"/>
          <a:chOff x="0" y="0"/>
          <a:chExt cx="0" cy="0"/>
        </a:xfrm>
      </p:grpSpPr>
      <p:sp>
        <p:nvSpPr>
          <p:cNvPr id="3" name="Rectangle 2"/>
          <p:cNvSpPr/>
          <p:nvPr userDrawn="1"/>
        </p:nvSpPr>
        <p:spPr>
          <a:xfrm>
            <a:off x="6102098" y="0"/>
            <a:ext cx="6089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p:cNvSpPr>
            <a:spLocks noGrp="1"/>
          </p:cNvSpPr>
          <p:nvPr>
            <p:ph type="body" sz="quarter" idx="10" hasCustomPrompt="1"/>
          </p:nvPr>
        </p:nvSpPr>
        <p:spPr>
          <a:xfrm>
            <a:off x="755910" y="1687688"/>
            <a:ext cx="4572000"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8" name="Text Placeholder 7"/>
          <p:cNvSpPr>
            <a:spLocks noGrp="1"/>
          </p:cNvSpPr>
          <p:nvPr>
            <p:ph type="body" sz="quarter" idx="11" hasCustomPrompt="1"/>
          </p:nvPr>
        </p:nvSpPr>
        <p:spPr>
          <a:xfrm>
            <a:off x="755911" y="773286"/>
            <a:ext cx="4572000"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025" indent="0">
              <a:buFontTx/>
              <a:buNone/>
              <a:defRPr sz="3000">
                <a:solidFill>
                  <a:schemeClr val="bg1"/>
                </a:solidFill>
                <a:latin typeface="Segoe UI" panose="020B0502040204020203" pitchFamily="34" charset="0"/>
                <a:cs typeface="Segoe UI" panose="020B0502040204020203" pitchFamily="34" charset="0"/>
              </a:defRPr>
            </a:lvl2pPr>
            <a:lvl3pPr marL="914049" indent="0">
              <a:buFontTx/>
              <a:buNone/>
              <a:defRPr sz="3000">
                <a:solidFill>
                  <a:schemeClr val="bg1"/>
                </a:solidFill>
                <a:latin typeface="Segoe UI" panose="020B0502040204020203" pitchFamily="34" charset="0"/>
                <a:cs typeface="Segoe UI" panose="020B0502040204020203" pitchFamily="34" charset="0"/>
              </a:defRPr>
            </a:lvl3pPr>
            <a:lvl4pPr marL="1371074" indent="0">
              <a:buFontTx/>
              <a:buNone/>
              <a:defRPr sz="3000">
                <a:solidFill>
                  <a:schemeClr val="bg1"/>
                </a:solidFill>
                <a:latin typeface="Segoe UI" panose="020B0502040204020203" pitchFamily="34" charset="0"/>
                <a:cs typeface="Segoe UI" panose="020B0502040204020203" pitchFamily="34" charset="0"/>
              </a:defRPr>
            </a:lvl4pPr>
            <a:lvl5pPr marL="1828098"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3978346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LIT 2">
    <p:spTree>
      <p:nvGrpSpPr>
        <p:cNvPr id="1" name=""/>
        <p:cNvGrpSpPr/>
        <p:nvPr/>
      </p:nvGrpSpPr>
      <p:grpSpPr>
        <a:xfrm>
          <a:off x="0" y="0"/>
          <a:ext cx="0" cy="0"/>
          <a:chOff x="0" y="0"/>
          <a:chExt cx="0" cy="0"/>
        </a:xfrm>
      </p:grpSpPr>
      <p:sp>
        <p:nvSpPr>
          <p:cNvPr id="3" name="Rectangle 2"/>
          <p:cNvSpPr/>
          <p:nvPr userDrawn="1"/>
        </p:nvSpPr>
        <p:spPr>
          <a:xfrm>
            <a:off x="-3042" y="0"/>
            <a:ext cx="6089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3"/>
          <p:cNvSpPr>
            <a:spLocks noGrp="1"/>
          </p:cNvSpPr>
          <p:nvPr>
            <p:ph type="body" sz="quarter" idx="12" hasCustomPrompt="1"/>
          </p:nvPr>
        </p:nvSpPr>
        <p:spPr>
          <a:xfrm>
            <a:off x="6861048" y="1687688"/>
            <a:ext cx="4572000"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9" name="Text Placeholder 7"/>
          <p:cNvSpPr>
            <a:spLocks noGrp="1"/>
          </p:cNvSpPr>
          <p:nvPr>
            <p:ph type="body" sz="quarter" idx="13" hasCustomPrompt="1"/>
          </p:nvPr>
        </p:nvSpPr>
        <p:spPr>
          <a:xfrm>
            <a:off x="6861049" y="773286"/>
            <a:ext cx="4572000"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025" indent="0">
              <a:buFontTx/>
              <a:buNone/>
              <a:defRPr sz="3000">
                <a:solidFill>
                  <a:schemeClr val="bg1"/>
                </a:solidFill>
                <a:latin typeface="Segoe UI" panose="020B0502040204020203" pitchFamily="34" charset="0"/>
                <a:cs typeface="Segoe UI" panose="020B0502040204020203" pitchFamily="34" charset="0"/>
              </a:defRPr>
            </a:lvl2pPr>
            <a:lvl3pPr marL="914049" indent="0">
              <a:buFontTx/>
              <a:buNone/>
              <a:defRPr sz="3000">
                <a:solidFill>
                  <a:schemeClr val="bg1"/>
                </a:solidFill>
                <a:latin typeface="Segoe UI" panose="020B0502040204020203" pitchFamily="34" charset="0"/>
                <a:cs typeface="Segoe UI" panose="020B0502040204020203" pitchFamily="34" charset="0"/>
              </a:defRPr>
            </a:lvl3pPr>
            <a:lvl4pPr marL="1371074" indent="0">
              <a:buFontTx/>
              <a:buNone/>
              <a:defRPr sz="3000">
                <a:solidFill>
                  <a:schemeClr val="bg1"/>
                </a:solidFill>
                <a:latin typeface="Segoe UI" panose="020B0502040204020203" pitchFamily="34" charset="0"/>
                <a:cs typeface="Segoe UI" panose="020B0502040204020203" pitchFamily="34" charset="0"/>
              </a:defRPr>
            </a:lvl4pPr>
            <a:lvl5pPr marL="1828098"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2994877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231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D83B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90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24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ETITIVE">
    <p:bg>
      <p:bgPr>
        <a:solidFill>
          <a:srgbClr val="D83B0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1"/>
            <a:ext cx="12192000" cy="6858000"/>
          </a:xfrm>
          <a:prstGeom prst="rect">
            <a:avLst/>
          </a:prstGeom>
          <a:blipFill dpi="0" rotWithShape="1">
            <a:blip r:embed="rId2">
              <a:alphaModFix amt="10000"/>
            </a:blip>
            <a:srcRect/>
            <a:tile tx="0" ty="0" sx="68000" sy="69000" flip="none" algn="tl"/>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lnSpc>
                <a:spcPct val="150000"/>
              </a:lnSpc>
              <a:spcBef>
                <a:spcPct val="0"/>
              </a:spcBef>
              <a:spcAft>
                <a:spcPct val="0"/>
              </a:spcAft>
            </a:pPr>
            <a:endParaRPr lang="en-US" sz="2000">
              <a:gradFill>
                <a:gsLst>
                  <a:gs pos="0">
                    <a:srgbClr val="FFFFFF"/>
                  </a:gs>
                  <a:gs pos="100000">
                    <a:srgbClr val="FFFFFF"/>
                  </a:gs>
                </a:gsLst>
                <a:lin ang="5400000" scaled="0"/>
              </a:gradFill>
            </a:endParaRPr>
          </a:p>
        </p:txBody>
      </p:sp>
      <p:sp>
        <p:nvSpPr>
          <p:cNvPr id="6" name="Text Placeholder 5"/>
          <p:cNvSpPr>
            <a:spLocks noGrp="1"/>
          </p:cNvSpPr>
          <p:nvPr>
            <p:ph type="body" sz="quarter" idx="10" hasCustomPrompt="1"/>
          </p:nvPr>
        </p:nvSpPr>
        <p:spPr>
          <a:xfrm>
            <a:off x="584200" y="1496221"/>
            <a:ext cx="11023600" cy="3865563"/>
          </a:xfrm>
          <a:prstGeom prst="rect">
            <a:avLst/>
          </a:prstGeom>
        </p:spPr>
        <p:txBody>
          <a:bodyPr anchor="ctr"/>
          <a:lstStyle>
            <a:lvl1pPr marL="0" indent="0" algn="ctr">
              <a:lnSpc>
                <a:spcPct val="120000"/>
              </a:lnSpc>
              <a:buFontTx/>
              <a:buNone/>
              <a:defRPr sz="4000" b="1" baseline="0">
                <a:solidFill>
                  <a:schemeClr val="bg1"/>
                </a:solidFill>
                <a:latin typeface="Segoe UI" panose="020B0502040204020203" pitchFamily="34" charset="0"/>
                <a:cs typeface="Segoe UI" panose="020B0502040204020203" pitchFamily="34" charset="0"/>
              </a:defRPr>
            </a:lvl1pPr>
            <a:lvl2pPr marL="457025" indent="0" algn="ctr">
              <a:buFontTx/>
              <a:buNone/>
              <a:defRPr sz="4000" b="1">
                <a:solidFill>
                  <a:schemeClr val="bg1"/>
                </a:solidFill>
                <a:latin typeface="Segoe UI" panose="020B0502040204020203" pitchFamily="34" charset="0"/>
                <a:cs typeface="Segoe UI" panose="020B0502040204020203" pitchFamily="34" charset="0"/>
              </a:defRPr>
            </a:lvl2pPr>
            <a:lvl3pPr marL="914049" indent="0" algn="ctr">
              <a:buFontTx/>
              <a:buNone/>
              <a:defRPr sz="4000" b="1">
                <a:solidFill>
                  <a:schemeClr val="bg1"/>
                </a:solidFill>
                <a:latin typeface="Segoe UI" panose="020B0502040204020203" pitchFamily="34" charset="0"/>
                <a:cs typeface="Segoe UI" panose="020B0502040204020203" pitchFamily="34" charset="0"/>
              </a:defRPr>
            </a:lvl3pPr>
            <a:lvl4pPr marL="1371074" indent="0" algn="ctr">
              <a:buFontTx/>
              <a:buNone/>
              <a:defRPr sz="4000" b="1">
                <a:solidFill>
                  <a:schemeClr val="bg1"/>
                </a:solidFill>
                <a:latin typeface="Segoe UI" panose="020B0502040204020203" pitchFamily="34" charset="0"/>
                <a:cs typeface="Segoe UI" panose="020B0502040204020203" pitchFamily="34" charset="0"/>
              </a:defRPr>
            </a:lvl4pPr>
            <a:lvl5pPr marL="1828098" indent="0" algn="ctr">
              <a:buFontTx/>
              <a:buNone/>
              <a:defRPr sz="4000" b="1">
                <a:solidFill>
                  <a:schemeClr val="bg1"/>
                </a:solidFill>
                <a:latin typeface="Segoe UI" panose="020B0502040204020203" pitchFamily="34" charset="0"/>
                <a:cs typeface="Segoe UI" panose="020B0502040204020203" pitchFamily="34" charset="0"/>
              </a:defRPr>
            </a:lvl5pPr>
          </a:lstStyle>
          <a:p>
            <a:r>
              <a:rPr lang="en-US"/>
              <a:t>This is a bold, competitive statement.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4442141"/>
            <a:ext cx="3048000" cy="2286000"/>
          </a:xfrm>
          <a:prstGeom prst="rect">
            <a:avLst/>
          </a:prstGeom>
        </p:spPr>
      </p:pic>
    </p:spTree>
    <p:extLst>
      <p:ext uri="{BB962C8B-B14F-4D97-AF65-F5344CB8AC3E}">
        <p14:creationId xmlns:p14="http://schemas.microsoft.com/office/powerpoint/2010/main" val="23080589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rgbClr val="0078D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12" name="Text Placeholder 11"/>
          <p:cNvSpPr>
            <a:spLocks noGrp="1"/>
          </p:cNvSpPr>
          <p:nvPr>
            <p:ph type="body" sz="quarter" idx="10" hasCustomPrompt="1"/>
          </p:nvPr>
        </p:nvSpPr>
        <p:spPr>
          <a:xfrm>
            <a:off x="609889" y="3419160"/>
            <a:ext cx="6658206" cy="914400"/>
          </a:xfrm>
          <a:prstGeom prst="rect">
            <a:avLst/>
          </a:prstGeom>
        </p:spPr>
        <p:txBody>
          <a:bodyPr anchor="ctr"/>
          <a:lstStyle>
            <a:lvl1pPr marL="0" indent="0">
              <a:buFontTx/>
              <a:buNone/>
              <a:defRPr sz="5398">
                <a:solidFill>
                  <a:schemeClr val="bg1"/>
                </a:solidFill>
                <a:latin typeface="Segoe UI Semilight" panose="020B0402040204020203" pitchFamily="34" charset="0"/>
                <a:cs typeface="Segoe UI Semilight" panose="020B0402040204020203" pitchFamily="34" charset="0"/>
              </a:defRPr>
            </a:lvl1pPr>
          </a:lstStyle>
          <a:p>
            <a:pPr lvl="0"/>
            <a:r>
              <a:rPr lang="en-US"/>
              <a:t>Mainline</a:t>
            </a:r>
          </a:p>
        </p:txBody>
      </p:sp>
      <p:sp>
        <p:nvSpPr>
          <p:cNvPr id="13" name="Text Placeholder 11"/>
          <p:cNvSpPr>
            <a:spLocks noGrp="1"/>
          </p:cNvSpPr>
          <p:nvPr>
            <p:ph type="body" sz="quarter" idx="11" hasCustomPrompt="1"/>
          </p:nvPr>
        </p:nvSpPr>
        <p:spPr>
          <a:xfrm>
            <a:off x="609889" y="2504758"/>
            <a:ext cx="6658206" cy="914400"/>
          </a:xfrm>
          <a:prstGeom prst="rect">
            <a:avLst/>
          </a:prstGeom>
        </p:spPr>
        <p:txBody>
          <a:bodyPr anchor="ctr"/>
          <a:lstStyle>
            <a:lvl1pPr marL="0" indent="0">
              <a:buFontTx/>
              <a:buNone/>
              <a:defRPr sz="3600">
                <a:solidFill>
                  <a:srgbClr val="63A9DC"/>
                </a:solidFill>
                <a:latin typeface="Segoe UI Semilight" panose="020B0402040204020203" pitchFamily="34" charset="0"/>
                <a:cs typeface="Segoe UI Semilight" panose="020B0402040204020203" pitchFamily="34" charset="0"/>
              </a:defRPr>
            </a:lvl1pPr>
          </a:lstStyle>
          <a:p>
            <a:pPr lvl="0"/>
            <a:r>
              <a:rPr lang="en-US"/>
              <a:t>Topline</a:t>
            </a:r>
          </a:p>
        </p:txBody>
      </p:sp>
    </p:spTree>
    <p:extLst>
      <p:ext uri="{BB962C8B-B14F-4D97-AF65-F5344CB8AC3E}">
        <p14:creationId xmlns:p14="http://schemas.microsoft.com/office/powerpoint/2010/main" val="964278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ání dva obsah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a:t>Nadpis snímku</a:t>
            </a:r>
          </a:p>
        </p:txBody>
      </p:sp>
      <p:sp>
        <p:nvSpPr>
          <p:cNvPr id="3" name="Zástupný symbol pro text 2"/>
          <p:cNvSpPr>
            <a:spLocks noGrp="1"/>
          </p:cNvSpPr>
          <p:nvPr>
            <p:ph type="body" idx="1" hasCustomPrompt="1"/>
          </p:nvPr>
        </p:nvSpPr>
        <p:spPr>
          <a:xfrm>
            <a:off x="609600" y="1535113"/>
            <a:ext cx="5386917" cy="63976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Porovnání 1</a:t>
            </a:r>
          </a:p>
        </p:txBody>
      </p:sp>
      <p:sp>
        <p:nvSpPr>
          <p:cNvPr id="4" name="Zástupný symbol pro obsah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text 4"/>
          <p:cNvSpPr>
            <a:spLocks noGrp="1"/>
          </p:cNvSpPr>
          <p:nvPr>
            <p:ph type="body" sz="quarter" idx="3" hasCustomPrompt="1"/>
          </p:nvPr>
        </p:nvSpPr>
        <p:spPr>
          <a:xfrm>
            <a:off x="6193368" y="1535113"/>
            <a:ext cx="5389033" cy="63976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Porovnání 2</a:t>
            </a:r>
          </a:p>
        </p:txBody>
      </p:sp>
      <p:sp>
        <p:nvSpPr>
          <p:cNvPr id="6" name="Zástupný symbol pro obsah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0" name="Zástupný symbol pro datum 3"/>
          <p:cNvSpPr>
            <a:spLocks noGrp="1"/>
          </p:cNvSpPr>
          <p:nvPr>
            <p:ph type="dt" sz="half" idx="10"/>
          </p:nvPr>
        </p:nvSpPr>
        <p:spPr>
          <a:xfrm>
            <a:off x="1391477" y="6448252"/>
            <a:ext cx="1248139"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11" name="Zástupný symbol pro zápatí 4"/>
          <p:cNvSpPr>
            <a:spLocks noGrp="1"/>
          </p:cNvSpPr>
          <p:nvPr>
            <p:ph type="ftr" sz="quarter" idx="11"/>
          </p:nvPr>
        </p:nvSpPr>
        <p:spPr>
          <a:xfrm>
            <a:off x="2831637" y="6448252"/>
            <a:ext cx="6720747"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12" name="Zástupný symbol pro číslo snímku 5"/>
          <p:cNvSpPr>
            <a:spLocks noGrp="1"/>
          </p:cNvSpPr>
          <p:nvPr>
            <p:ph type="sldNum" sz="quarter" idx="12"/>
          </p:nvPr>
        </p:nvSpPr>
        <p:spPr>
          <a:xfrm>
            <a:off x="623392" y="6448252"/>
            <a:ext cx="576064" cy="365125"/>
          </a:xfrm>
          <a:prstGeom prst="rect">
            <a:avLst/>
          </a:prstGeom>
        </p:spPr>
        <p:txBody>
          <a:bodyPr lIns="0" tIns="0" rIns="0" bIns="0"/>
          <a:lstStyle>
            <a:lvl1pPr algn="l">
              <a:defRPr sz="1600" b="1">
                <a:solidFill>
                  <a:schemeClr val="tx2"/>
                </a:solidFill>
              </a:defRPr>
            </a:lvl1pPr>
          </a:lstStyle>
          <a:p>
            <a:fld id="{31EF1479-3489-4788-BFA4-763D4DDB960F}" type="slidenum">
              <a:rPr lang="cs-CZ" smtClean="0">
                <a:solidFill>
                  <a:srgbClr val="1E326C"/>
                </a:solidFill>
              </a:rPr>
              <a:pPr/>
              <a:t>‹#›</a:t>
            </a:fld>
            <a:endParaRPr lang="cs-CZ" dirty="0">
              <a:solidFill>
                <a:srgbClr val="1E326C"/>
              </a:solidFill>
            </a:endParaRPr>
          </a:p>
        </p:txBody>
      </p:sp>
    </p:spTree>
    <p:extLst>
      <p:ext uri="{BB962C8B-B14F-4D97-AF65-F5344CB8AC3E}">
        <p14:creationId xmlns:p14="http://schemas.microsoft.com/office/powerpoint/2010/main" val="40557058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6"/>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25" indent="0" algn="ctr">
              <a:buNone/>
              <a:defRPr sz="2000"/>
            </a:lvl2pPr>
            <a:lvl3pPr marL="914049" indent="0" algn="ctr">
              <a:buNone/>
              <a:defRPr sz="1800"/>
            </a:lvl3pPr>
            <a:lvl4pPr marL="1371074" indent="0" algn="ctr">
              <a:buNone/>
              <a:defRPr sz="1600"/>
            </a:lvl4pPr>
            <a:lvl5pPr marL="1828098" indent="0" algn="ctr">
              <a:buNone/>
              <a:defRPr sz="1600"/>
            </a:lvl5pPr>
            <a:lvl6pPr marL="2285122" indent="0" algn="ctr">
              <a:buNone/>
              <a:defRPr sz="1600"/>
            </a:lvl6pPr>
            <a:lvl7pPr marL="2742147" indent="0" algn="ctr">
              <a:buNone/>
              <a:defRPr sz="1600"/>
            </a:lvl7pPr>
            <a:lvl8pPr marL="3199171" indent="0" algn="ctr">
              <a:buNone/>
              <a:defRPr sz="1600"/>
            </a:lvl8pPr>
            <a:lvl9pPr marL="36561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122562-6450-48D1-9D08-E48718FB1825}"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45502-7BBC-40D8-914C-022AFFF980F0}" type="slidenum">
              <a:rPr lang="en-US" smtClean="0"/>
              <a:t>‹#›</a:t>
            </a:fld>
            <a:endParaRPr lang="en-US"/>
          </a:p>
        </p:txBody>
      </p:sp>
    </p:spTree>
    <p:extLst>
      <p:ext uri="{BB962C8B-B14F-4D97-AF65-F5344CB8AC3E}">
        <p14:creationId xmlns:p14="http://schemas.microsoft.com/office/powerpoint/2010/main" val="23050485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lide - ANIMATED">
    <p:bg bwMode="auto">
      <p:bgPr>
        <a:solidFill>
          <a:srgbClr val="0070C0"/>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5" y="4309990"/>
            <a:ext cx="12188887" cy="2551127"/>
          </a:xfrm>
          <a:prstGeom prst="rect">
            <a:avLst/>
          </a:prstGeom>
          <a:solidFill>
            <a:srgbClr val="4DA0E2"/>
          </a:solidFill>
          <a:ln>
            <a:noFill/>
          </a:ln>
        </p:spPr>
        <p:txBody>
          <a:bodyPr vert="horz" wrap="square" lIns="89617" tIns="44808" rIns="89617" bIns="44808" numCol="1" anchor="t" anchorCtr="0" compatLnSpc="1">
            <a:prstTxWarp prst="textNoShape">
              <a:avLst/>
            </a:prstTxWarp>
          </a:bodyPr>
          <a:lstStyle/>
          <a:p>
            <a:endParaRPr lang="en-US" sz="1765"/>
          </a:p>
        </p:txBody>
      </p:sp>
      <p:sp>
        <p:nvSpPr>
          <p:cNvPr id="10" name="Rectangle 7"/>
          <p:cNvSpPr>
            <a:spLocks noChangeArrowheads="1"/>
          </p:cNvSpPr>
          <p:nvPr userDrawn="1"/>
        </p:nvSpPr>
        <p:spPr bwMode="auto">
          <a:xfrm>
            <a:off x="3" y="5729528"/>
            <a:ext cx="12188888" cy="1131586"/>
          </a:xfrm>
          <a:prstGeom prst="rect">
            <a:avLst/>
          </a:prstGeom>
          <a:solidFill>
            <a:srgbClr val="00188F"/>
          </a:solidFill>
          <a:ln>
            <a:noFill/>
          </a:ln>
          <a:extLst/>
        </p:spPr>
        <p:txBody>
          <a:bodyPr vert="horz" wrap="square" lIns="89617" tIns="44808" rIns="89617" bIns="44808" numCol="1" anchor="t" anchorCtr="0" compatLnSpc="1">
            <a:prstTxWarp prst="textNoShape">
              <a:avLst/>
            </a:prstTxWarp>
          </a:bodyPr>
          <a:lstStyle/>
          <a:p>
            <a:endParaRPr lang="en-US" sz="1765"/>
          </a:p>
        </p:txBody>
      </p:sp>
      <p:sp>
        <p:nvSpPr>
          <p:cNvPr id="11" name="Rectangle 8"/>
          <p:cNvSpPr>
            <a:spLocks noChangeArrowheads="1"/>
          </p:cNvSpPr>
          <p:nvPr userDrawn="1"/>
        </p:nvSpPr>
        <p:spPr bwMode="auto">
          <a:xfrm>
            <a:off x="3115" y="3343394"/>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endParaRPr lang="en-US" sz="1765"/>
          </a:p>
        </p:txBody>
      </p:sp>
      <p:sp>
        <p:nvSpPr>
          <p:cNvPr id="5" name="Text Placeholder 4"/>
          <p:cNvSpPr>
            <a:spLocks noGrp="1"/>
          </p:cNvSpPr>
          <p:nvPr>
            <p:ph type="body" sz="quarter" idx="12" hasCustomPrompt="1"/>
          </p:nvPr>
        </p:nvSpPr>
        <p:spPr>
          <a:xfrm>
            <a:off x="271104" y="3481915"/>
            <a:ext cx="6273418" cy="1794661"/>
          </a:xfrm>
          <a:noFill/>
        </p:spPr>
        <p:txBody>
          <a:bodyPr lIns="146304" tIns="109728" rIns="146304" bIns="109728">
            <a:noAutofit/>
          </a:bodyPr>
          <a:lstStyle>
            <a:lvl1pPr marL="0" indent="0">
              <a:spcBef>
                <a:spcPts val="0"/>
              </a:spcBef>
              <a:buNone/>
              <a:defRPr sz="352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1680485"/>
            <a:ext cx="9860610" cy="1801436"/>
          </a:xfrm>
          <a:noFill/>
        </p:spPr>
        <p:txBody>
          <a:bodyPr lIns="146304" tIns="91440" rIns="146304" bIns="91440" anchor="t" anchorCtr="0"/>
          <a:lstStyle>
            <a:lvl1pPr>
              <a:defRPr sz="5880" spc="-98" baseline="0">
                <a:gradFill>
                  <a:gsLst>
                    <a:gs pos="3333">
                      <a:schemeClr val="tx1"/>
                    </a:gs>
                    <a:gs pos="39000">
                      <a:schemeClr val="tx1"/>
                    </a:gs>
                  </a:gsLst>
                  <a:lin ang="5400000" scaled="0"/>
                </a:gradFill>
              </a:defRPr>
            </a:lvl1pPr>
          </a:lstStyle>
          <a:p>
            <a:r>
              <a:rPr lang="en-US"/>
              <a:t>Presentation title</a:t>
            </a:r>
          </a:p>
        </p:txBody>
      </p:sp>
      <p:sp>
        <p:nvSpPr>
          <p:cNvPr id="8" name="Rectangle 6"/>
          <p:cNvSpPr>
            <a:spLocks noChangeArrowheads="1"/>
          </p:cNvSpPr>
          <p:nvPr userDrawn="1"/>
        </p:nvSpPr>
        <p:spPr bwMode="auto">
          <a:xfrm>
            <a:off x="3115" y="4309990"/>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endParaRPr lang="en-US" sz="1765"/>
          </a:p>
        </p:txBody>
      </p:sp>
      <p:sp>
        <p:nvSpPr>
          <p:cNvPr id="14" name="TextBox 7"/>
          <p:cNvSpPr txBox="1"/>
          <p:nvPr userDrawn="1"/>
        </p:nvSpPr>
        <p:spPr bwMode="white">
          <a:xfrm>
            <a:off x="4506721" y="6567086"/>
            <a:ext cx="3178563"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7" name="Text Placeholder 16"/>
          <p:cNvSpPr>
            <a:spLocks noGrp="1"/>
          </p:cNvSpPr>
          <p:nvPr>
            <p:ph type="body" sz="quarter" idx="13" hasCustomPrompt="1"/>
          </p:nvPr>
        </p:nvSpPr>
        <p:spPr>
          <a:xfrm>
            <a:off x="8315007" y="288562"/>
            <a:ext cx="3585699" cy="452654"/>
          </a:xfrm>
        </p:spPr>
        <p:txBody>
          <a:bodyPr/>
          <a:lstStyle>
            <a:lvl1pPr marL="0" indent="0" algn="r">
              <a:buNone/>
              <a:defRPr sz="1961">
                <a:latin typeface="+mn-lt"/>
              </a:defRPr>
            </a:lvl1pPr>
            <a:lvl2pPr marL="336015" indent="0">
              <a:buNone/>
              <a:defRPr sz="1961"/>
            </a:lvl2pPr>
            <a:lvl3pPr marL="560027" indent="0">
              <a:buNone/>
              <a:defRPr sz="1961"/>
            </a:lvl3pPr>
            <a:lvl4pPr marL="784036" indent="0">
              <a:buNone/>
              <a:defRPr sz="1961"/>
            </a:lvl4pPr>
            <a:lvl5pPr marL="1008047" indent="0">
              <a:buNone/>
              <a:defRPr sz="1961"/>
            </a:lvl5pPr>
          </a:lstStyle>
          <a:p>
            <a:pPr lvl="0"/>
            <a:r>
              <a:rPr lang="en-US"/>
              <a:t>Session Code</a:t>
            </a:r>
          </a:p>
        </p:txBody>
      </p:sp>
      <p:sp>
        <p:nvSpPr>
          <p:cNvPr id="15" name="Text Placeholder 16"/>
          <p:cNvSpPr>
            <a:spLocks noGrp="1"/>
          </p:cNvSpPr>
          <p:nvPr>
            <p:ph type="body" sz="quarter" idx="14" hasCustomPrompt="1"/>
          </p:nvPr>
        </p:nvSpPr>
        <p:spPr>
          <a:xfrm>
            <a:off x="269303" y="5908814"/>
            <a:ext cx="3585699" cy="452654"/>
          </a:xfrm>
        </p:spPr>
        <p:txBody>
          <a:bodyPr/>
          <a:lstStyle>
            <a:lvl1pPr marL="0" indent="0" algn="l">
              <a:buNone/>
              <a:defRPr sz="1961">
                <a:latin typeface="+mn-lt"/>
              </a:defRPr>
            </a:lvl1pPr>
            <a:lvl2pPr marL="336015" indent="0">
              <a:buNone/>
              <a:defRPr sz="1961"/>
            </a:lvl2pPr>
            <a:lvl3pPr marL="560027" indent="0">
              <a:buNone/>
              <a:defRPr sz="1961"/>
            </a:lvl3pPr>
            <a:lvl4pPr marL="784036" indent="0">
              <a:buNone/>
              <a:defRPr sz="1961"/>
            </a:lvl4pPr>
            <a:lvl5pPr marL="1008047" indent="0">
              <a:buNone/>
              <a:defRPr sz="1961"/>
            </a:lvl5pPr>
          </a:lstStyle>
          <a:p>
            <a:pPr lvl="0"/>
            <a:r>
              <a:rPr lang="en-US"/>
              <a:t>Yammer hashtag</a:t>
            </a: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4290865199"/>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0" presetClass="entr" presetSubtype="0" fill="hold" grpId="0"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950"/>
                                        <p:tgtEl>
                                          <p:spTgt spid="9"/>
                                        </p:tgtEl>
                                      </p:cBhvr>
                                    </p:animEffect>
                                  </p:childTnLst>
                                </p:cTn>
                              </p:par>
                              <p:par>
                                <p:cTn id="14" presetID="63" presetClass="path" presetSubtype="0" decel="100000" fill="hold" grpId="1" nodeType="withEffect">
                                  <p:stCondLst>
                                    <p:cond delay="750"/>
                                  </p:stCondLst>
                                  <p:childTnLst>
                                    <p:animMotion origin="layout" path="M -0.01455 4.96142E-6 L -4.34261E-6 4.96142E-6 " pathEditMode="relative" rAng="0" ptsTypes="AA">
                                      <p:cBhvr>
                                        <p:cTn id="15" dur="950" fill="hold"/>
                                        <p:tgtEl>
                                          <p:spTgt spid="9"/>
                                        </p:tgtEl>
                                        <p:attrNameLst>
                                          <p:attrName>ppt_x</p:attrName>
                                          <p:attrName>ppt_y</p:attrName>
                                        </p:attrNameLst>
                                      </p:cBhvr>
                                      <p:rCtr x="728" y="0"/>
                                    </p:animMotion>
                                  </p:childTnLst>
                                </p:cTn>
                              </p:par>
                              <p:par>
                                <p:cTn id="16" presetID="6" presetClass="emph" presetSubtype="0" accel="100000" autoRev="1" fill="hold" grpId="2" nodeType="withEffect">
                                  <p:stCondLst>
                                    <p:cond delay="50"/>
                                  </p:stCondLst>
                                  <p:childTnLst>
                                    <p:animScale>
                                      <p:cBhvr>
                                        <p:cTn id="17" dur="500" fill="hold"/>
                                        <p:tgtEl>
                                          <p:spTgt spid="9"/>
                                        </p:tgtEl>
                                      </p:cBhvr>
                                      <p:by x="95000" y="95000"/>
                                    </p:animScale>
                                  </p:childTnLst>
                                </p:cTn>
                              </p:par>
                              <p:par>
                                <p:cTn id="18" presetID="10" presetClass="entr" presetSubtype="0" fill="hold" grpId="0" nodeType="withEffect">
                                  <p:stCondLst>
                                    <p:cond delay="8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950"/>
                                        <p:tgtEl>
                                          <p:spTgt spid="5"/>
                                        </p:tgtEl>
                                      </p:cBhvr>
                                    </p:animEffect>
                                  </p:childTnLst>
                                </p:cTn>
                              </p:par>
                              <p:par>
                                <p:cTn id="21" presetID="63" presetClass="path" presetSubtype="0" decel="100000" fill="hold" grpId="1" nodeType="withEffect">
                                  <p:stCondLst>
                                    <p:cond delay="800"/>
                                  </p:stCondLst>
                                  <p:childTnLst>
                                    <p:animMotion origin="layout" path="M -0.01455 2.42851E-6 L -3.02783E-6 2.42851E-6 " pathEditMode="relative" rAng="0" ptsTypes="AA">
                                      <p:cBhvr>
                                        <p:cTn id="22" dur="950" fill="hold"/>
                                        <p:tgtEl>
                                          <p:spTgt spid="5"/>
                                        </p:tgtEl>
                                        <p:attrNameLst>
                                          <p:attrName>ppt_x</p:attrName>
                                          <p:attrName>ppt_y</p:attrName>
                                        </p:attrNameLst>
                                      </p:cBhvr>
                                      <p:rCtr x="728" y="0"/>
                                    </p:animMotion>
                                  </p:childTnLst>
                                </p:cTn>
                              </p:par>
                              <p:par>
                                <p:cTn id="23" presetID="6" presetClass="emph" presetSubtype="0" accel="100000" autoRev="1" fill="hold" grpId="2" nodeType="withEffect">
                                  <p:stCondLst>
                                    <p:cond delay="100"/>
                                  </p:stCondLst>
                                  <p:childTnLst>
                                    <p:animScale>
                                      <p:cBhvr>
                                        <p:cTn id="24" dur="500" fill="hold"/>
                                        <p:tgtEl>
                                          <p:spTgt spid="5"/>
                                        </p:tgtEl>
                                      </p:cBhvr>
                                      <p:by x="95000" y="95000"/>
                                    </p:animScale>
                                  </p:childTnLst>
                                </p:cTn>
                              </p:par>
                              <p:par>
                                <p:cTn id="25" presetID="10" presetClass="entr" presetSubtype="0" fill="hold" nodeType="withEffect">
                                  <p:stCondLst>
                                    <p:cond delay="9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950"/>
                                        <p:tgtEl>
                                          <p:spTgt spid="16"/>
                                        </p:tgtEl>
                                      </p:cBhvr>
                                    </p:animEffect>
                                  </p:childTnLst>
                                </p:cTn>
                              </p:par>
                              <p:par>
                                <p:cTn id="28" presetID="63" presetClass="path" presetSubtype="0" decel="100000" fill="hold" nodeType="withEffect">
                                  <p:stCondLst>
                                    <p:cond delay="900"/>
                                  </p:stCondLst>
                                  <p:childTnLst>
                                    <p:animMotion origin="layout" path="M -0.01455 -1.34362E-6 L -3.90605E-7 -1.34362E-6 " pathEditMode="relative" rAng="0" ptsTypes="AA">
                                      <p:cBhvr>
                                        <p:cTn id="29" dur="950" fill="hold"/>
                                        <p:tgtEl>
                                          <p:spTgt spid="16"/>
                                        </p:tgtEl>
                                        <p:attrNameLst>
                                          <p:attrName>ppt_x</p:attrName>
                                          <p:attrName>ppt_y</p:attrName>
                                        </p:attrNameLst>
                                      </p:cBhvr>
                                      <p:rCtr x="728" y="0"/>
                                    </p:animMotion>
                                  </p:childTnLst>
                                </p:cTn>
                              </p:par>
                              <p:par>
                                <p:cTn id="30" presetID="6" presetClass="emph" presetSubtype="0" accel="100000" autoRev="1" fill="hold" nodeType="withEffect">
                                  <p:stCondLst>
                                    <p:cond delay="200"/>
                                  </p:stCondLst>
                                  <p:childTnLst>
                                    <p:animScale>
                                      <p:cBhvr>
                                        <p:cTn id="31" dur="500" fill="hold"/>
                                        <p:tgtEl>
                                          <p:spTgt spid="16"/>
                                        </p:tgtEl>
                                      </p:cBhvr>
                                      <p:by x="95000" y="95000"/>
                                    </p:animScale>
                                  </p:childTnLst>
                                </p:cTn>
                              </p:par>
                              <p:par>
                                <p:cTn id="32" presetID="10" presetClass="entr" presetSubtype="0" fill="hold" grpId="0"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950"/>
                                        <p:tgtEl>
                                          <p:spTgt spid="14"/>
                                        </p:tgtEl>
                                      </p:cBhvr>
                                    </p:animEffect>
                                  </p:childTnLst>
                                </p:cTn>
                              </p:par>
                              <p:par>
                                <p:cTn id="35" presetID="63" presetClass="path" presetSubtype="0" decel="100000" fill="hold" grpId="1" nodeType="withEffect">
                                  <p:stCondLst>
                                    <p:cond delay="1000"/>
                                  </p:stCondLst>
                                  <p:childTnLst>
                                    <p:animMotion origin="layout" path="M -0.01455 -1.34362E-6 L -3.90605E-7 -1.34362E-6 " pathEditMode="relative" rAng="0" ptsTypes="AA">
                                      <p:cBhvr>
                                        <p:cTn id="36" dur="950" fill="hold"/>
                                        <p:tgtEl>
                                          <p:spTgt spid="14"/>
                                        </p:tgtEl>
                                        <p:attrNameLst>
                                          <p:attrName>ppt_x</p:attrName>
                                          <p:attrName>ppt_y</p:attrName>
                                        </p:attrNameLst>
                                      </p:cBhvr>
                                      <p:rCtr x="728" y="0"/>
                                    </p:animMotion>
                                  </p:childTnLst>
                                </p:cTn>
                              </p:par>
                              <p:par>
                                <p:cTn id="37" presetID="6" presetClass="emph" presetSubtype="0" accel="100000" autoRev="1" fill="hold" grpId="2" nodeType="withEffect">
                                  <p:stCondLst>
                                    <p:cond delay="300"/>
                                  </p:stCondLst>
                                  <p:childTnLst>
                                    <p:animScale>
                                      <p:cBhvr>
                                        <p:cTn id="38" dur="500" fill="hold"/>
                                        <p:tgtEl>
                                          <p:spTgt spid="14"/>
                                        </p:tgtEl>
                                      </p:cBhvr>
                                      <p:by x="95000" y="95000"/>
                                    </p:animScale>
                                  </p:childTnLst>
                                </p:cTn>
                              </p:par>
                              <p:par>
                                <p:cTn id="39" presetID="10" presetClass="entr" presetSubtype="0" fill="hold" grpId="0" nodeType="withEffect">
                                  <p:stCondLst>
                                    <p:cond delay="7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950"/>
                                        <p:tgtEl>
                                          <p:spTgt spid="17"/>
                                        </p:tgtEl>
                                      </p:cBhvr>
                                    </p:animEffect>
                                  </p:childTnLst>
                                </p:cTn>
                              </p:par>
                              <p:par>
                                <p:cTn id="42" presetID="63" presetClass="path" presetSubtype="0" decel="100000" fill="hold" grpId="1" nodeType="withEffect">
                                  <p:stCondLst>
                                    <p:cond delay="700"/>
                                  </p:stCondLst>
                                  <p:childTnLst>
                                    <p:animMotion origin="layout" path="M -0.01455 2.13345E-6 L 1.62369E-6 2.13345E-6 " pathEditMode="relative" rAng="0" ptsTypes="AA">
                                      <p:cBhvr>
                                        <p:cTn id="43" dur="950" fill="hold"/>
                                        <p:tgtEl>
                                          <p:spTgt spid="17"/>
                                        </p:tgtEl>
                                        <p:attrNameLst>
                                          <p:attrName>ppt_x</p:attrName>
                                          <p:attrName>ppt_y</p:attrName>
                                        </p:attrNameLst>
                                      </p:cBhvr>
                                      <p:rCtr x="728" y="0"/>
                                    </p:animMotion>
                                  </p:childTnLst>
                                </p:cTn>
                              </p:par>
                              <p:par>
                                <p:cTn id="44" presetID="6" presetClass="emph" presetSubtype="0" accel="100000" autoRev="1" fill="hold" grpId="2" nodeType="withEffect">
                                  <p:stCondLst>
                                    <p:cond delay="0"/>
                                  </p:stCondLst>
                                  <p:childTnLst>
                                    <p:animScale>
                                      <p:cBhvr>
                                        <p:cTn id="45" dur="500" fill="hold"/>
                                        <p:tgtEl>
                                          <p:spTgt spid="17"/>
                                        </p:tgtEl>
                                      </p:cBhvr>
                                      <p:by x="95000" y="95000"/>
                                    </p:animScale>
                                  </p:childTnLst>
                                </p:cTn>
                              </p:par>
                              <p:par>
                                <p:cTn id="46" presetID="10" presetClass="entr" presetSubtype="0" fill="hold" grpId="0" nodeType="withEffect">
                                  <p:stCondLst>
                                    <p:cond delay="7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950"/>
                                        <p:tgtEl>
                                          <p:spTgt spid="15"/>
                                        </p:tgtEl>
                                      </p:cBhvr>
                                    </p:animEffect>
                                  </p:childTnLst>
                                </p:cTn>
                              </p:par>
                              <p:par>
                                <p:cTn id="49" presetID="63" presetClass="path" presetSubtype="0" decel="100000" fill="hold" grpId="1" nodeType="withEffect">
                                  <p:stCondLst>
                                    <p:cond delay="700"/>
                                  </p:stCondLst>
                                  <p:childTnLst>
                                    <p:animMotion origin="layout" path="M -0.01455 -2.09714E-6 L -4.54174E-6 -2.09714E-6 " pathEditMode="relative" rAng="0" ptsTypes="AA">
                                      <p:cBhvr>
                                        <p:cTn id="50" dur="950" fill="hold"/>
                                        <p:tgtEl>
                                          <p:spTgt spid="15"/>
                                        </p:tgtEl>
                                        <p:attrNameLst>
                                          <p:attrName>ppt_x</p:attrName>
                                          <p:attrName>ppt_y</p:attrName>
                                        </p:attrNameLst>
                                      </p:cBhvr>
                                      <p:rCtr x="728" y="0"/>
                                    </p:animMotion>
                                  </p:childTnLst>
                                </p:cTn>
                              </p:par>
                              <p:par>
                                <p:cTn id="51" presetID="6" presetClass="emph" presetSubtype="0" accel="100000" autoRev="1" fill="hold" grpId="2" nodeType="withEffect">
                                  <p:stCondLst>
                                    <p:cond delay="0"/>
                                  </p:stCondLst>
                                  <p:childTnLst>
                                    <p:animScale>
                                      <p:cBhvr>
                                        <p:cTn id="52"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2.42851E-6 L -3.02783E-6 2.42851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tmplLst>
          <p:tmpl>
            <p:tnLst>
              <p:par>
                <p:cTn presetID="63" presetClass="path" presetSubtype="0" decel="100000" fill="hold" nodeType="withEffect">
                  <p:stCondLst>
                    <p:cond delay="700"/>
                  </p:stCondLst>
                  <p:childTnLst>
                    <p:animMotion origin="layout" path="M -0.01455 2.13345E-6 L 1.62369E-6 2.13345E-6 " pathEditMode="relative" rAng="0" ptsTypes="AA">
                      <p:cBhvr>
                        <p:cTn dur="950" fill="hold"/>
                        <p:tgtEl>
                          <p:spTgt spid="17"/>
                        </p:tgtEl>
                        <p:attrNameLst>
                          <p:attrName>ppt_x</p:attrName>
                          <p:attrName>ppt_y</p:attrName>
                        </p:attrNameLst>
                      </p:cBhvr>
                      <p:rCtr x="728" y="0"/>
                    </p:animMotion>
                  </p:childTnLst>
                </p:cTn>
              </p:par>
            </p:tnLst>
          </p:tmpl>
        </p:tmplLst>
      </p:bldP>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tmplLst>
          <p:tmpl>
            <p:tnLst>
              <p:par>
                <p:cTn presetID="63" presetClass="path" presetSubtype="0" decel="100000" fill="hold" nodeType="withEffect">
                  <p:stCondLst>
                    <p:cond delay="700"/>
                  </p:stCondLst>
                  <p:childTnLst>
                    <p:animMotion origin="layout" path="M -0.01455 -2.09714E-6 L -4.54174E-6 -2.09714E-6 " pathEditMode="relative" rAng="0" ptsTypes="AA">
                      <p:cBhvr>
                        <p:cTn dur="950" fill="hold"/>
                        <p:tgtEl>
                          <p:spTgt spid="15"/>
                        </p:tgtEl>
                        <p:attrNameLst>
                          <p:attrName>ppt_x</p:attrName>
                          <p:attrName>ppt_y</p:attrName>
                        </p:attrNameLst>
                      </p:cBhvr>
                      <p:rCtr x="728" y="0"/>
                    </p:animMotion>
                  </p:childTnLst>
                </p:cTn>
              </p:par>
            </p:tnLst>
          </p:tmpl>
        </p:tmplLst>
      </p:bldP>
      <p:bldP spid="15"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840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pic>
        <p:nvPicPr>
          <p:cNvPr id="7" name="Picture 6"/>
          <p:cNvPicPr>
            <a:picLocks noChangeAspect="1"/>
          </p:cNvPicPr>
          <p:nvPr userDrawn="1"/>
        </p:nvPicPr>
        <p:blipFill>
          <a:blip r:embed="rId4"/>
          <a:stretch>
            <a:fillRect/>
          </a:stretch>
        </p:blipFill>
        <p:spPr>
          <a:xfrm>
            <a:off x="4733984" y="484298"/>
            <a:ext cx="6995026" cy="1300000"/>
          </a:xfrm>
          <a:prstGeom prst="rect">
            <a:avLst/>
          </a:prstGeom>
        </p:spPr>
      </p:pic>
    </p:spTree>
    <p:extLst>
      <p:ext uri="{BB962C8B-B14F-4D97-AF65-F5344CB8AC3E}">
        <p14:creationId xmlns:p14="http://schemas.microsoft.com/office/powerpoint/2010/main" val="777397432"/>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8359510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ři obsa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97348"/>
            <a:ext cx="10972800" cy="1143000"/>
          </a:xfrm>
        </p:spPr>
        <p:txBody>
          <a:bodyPr/>
          <a:lstStyle>
            <a:lvl1pPr>
              <a:defRPr/>
            </a:lvl1pPr>
          </a:lstStyle>
          <a:p>
            <a:r>
              <a:rPr lang="cs-CZ" dirty="0"/>
              <a:t>Nadpis snímku</a:t>
            </a:r>
            <a:endParaRPr lang="en-US" dirty="0"/>
          </a:p>
        </p:txBody>
      </p:sp>
      <p:sp>
        <p:nvSpPr>
          <p:cNvPr id="4" name="Content Placeholder 3"/>
          <p:cNvSpPr>
            <a:spLocks noGrp="1"/>
          </p:cNvSpPr>
          <p:nvPr>
            <p:ph sz="half" idx="2" hasCustomPrompt="1"/>
          </p:nvPr>
        </p:nvSpPr>
        <p:spPr>
          <a:xfrm>
            <a:off x="609600" y="1700808"/>
            <a:ext cx="3504000" cy="43833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6" name="Content Placeholder 5"/>
          <p:cNvSpPr>
            <a:spLocks noGrp="1"/>
          </p:cNvSpPr>
          <p:nvPr>
            <p:ph sz="quarter" idx="4" hasCustomPrompt="1"/>
          </p:nvPr>
        </p:nvSpPr>
        <p:spPr>
          <a:xfrm>
            <a:off x="8078400" y="1742827"/>
            <a:ext cx="3504000" cy="43833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7" name="Date Placeholder 6"/>
          <p:cNvSpPr>
            <a:spLocks noGrp="1"/>
          </p:cNvSpPr>
          <p:nvPr>
            <p:ph type="dt" sz="half" idx="10"/>
          </p:nvPr>
        </p:nvSpPr>
        <p:spPr/>
        <p:txBody>
          <a:bodyPr/>
          <a:lstStyle/>
          <a:p>
            <a:pPr>
              <a:defRPr/>
            </a:pPr>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489A16E3-E0DB-47A0-BDE6-AF5C7EC7EAB9}" type="slidenum">
              <a:rPr lang="en-US" smtClean="0">
                <a:solidFill>
                  <a:srgbClr val="1E326C"/>
                </a:solidFill>
              </a:rPr>
              <a:pPr>
                <a:defRPr/>
              </a:pPr>
              <a:t>‹#›</a:t>
            </a:fld>
            <a:endParaRPr lang="en-US">
              <a:solidFill>
                <a:srgbClr val="1E326C"/>
              </a:solidFill>
            </a:endParaRPr>
          </a:p>
        </p:txBody>
      </p:sp>
      <p:sp>
        <p:nvSpPr>
          <p:cNvPr id="11" name="Content Placeholder 3"/>
          <p:cNvSpPr>
            <a:spLocks noGrp="1"/>
          </p:cNvSpPr>
          <p:nvPr>
            <p:ph sz="half" idx="14" hasCustomPrompt="1"/>
          </p:nvPr>
        </p:nvSpPr>
        <p:spPr>
          <a:xfrm>
            <a:off x="4344000" y="1700808"/>
            <a:ext cx="3504000" cy="43833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extLst>
      <p:ext uri="{BB962C8B-B14F-4D97-AF65-F5344CB8AC3E}">
        <p14:creationId xmlns:p14="http://schemas.microsoft.com/office/powerpoint/2010/main" val="1762512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Porovnání tři obsa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97348"/>
            <a:ext cx="10972800" cy="1143000"/>
          </a:xfrm>
        </p:spPr>
        <p:txBody>
          <a:bodyPr/>
          <a:lstStyle>
            <a:lvl1pPr>
              <a:defRPr/>
            </a:lvl1pPr>
          </a:lstStyle>
          <a:p>
            <a:r>
              <a:rPr lang="cs-CZ" dirty="0"/>
              <a:t>Nadpis snímku</a:t>
            </a:r>
            <a:endParaRPr lang="en-US" dirty="0"/>
          </a:p>
        </p:txBody>
      </p:sp>
      <p:sp>
        <p:nvSpPr>
          <p:cNvPr id="3" name="Text Placeholder 2"/>
          <p:cNvSpPr>
            <a:spLocks noGrp="1"/>
          </p:cNvSpPr>
          <p:nvPr>
            <p:ph type="body" idx="1" hasCustomPrompt="1"/>
          </p:nvPr>
        </p:nvSpPr>
        <p:spPr>
          <a:xfrm>
            <a:off x="609600" y="1535113"/>
            <a:ext cx="3504000" cy="63976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Porovnání 1</a:t>
            </a:r>
          </a:p>
        </p:txBody>
      </p:sp>
      <p:sp>
        <p:nvSpPr>
          <p:cNvPr id="4" name="Content Placeholder 3"/>
          <p:cNvSpPr>
            <a:spLocks noGrp="1"/>
          </p:cNvSpPr>
          <p:nvPr>
            <p:ph sz="half" idx="2" hasCustomPrompt="1"/>
          </p:nvPr>
        </p:nvSpPr>
        <p:spPr>
          <a:xfrm>
            <a:off x="609600" y="2174875"/>
            <a:ext cx="3504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Text Placeholder 4"/>
          <p:cNvSpPr>
            <a:spLocks noGrp="1"/>
          </p:cNvSpPr>
          <p:nvPr>
            <p:ph type="body" sz="quarter" idx="3" hasCustomPrompt="1"/>
          </p:nvPr>
        </p:nvSpPr>
        <p:spPr>
          <a:xfrm>
            <a:off x="8078400" y="1535113"/>
            <a:ext cx="3504000" cy="63976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Porovnání 3</a:t>
            </a:r>
          </a:p>
        </p:txBody>
      </p:sp>
      <p:sp>
        <p:nvSpPr>
          <p:cNvPr id="6" name="Content Placeholder 5"/>
          <p:cNvSpPr>
            <a:spLocks noGrp="1"/>
          </p:cNvSpPr>
          <p:nvPr>
            <p:ph sz="quarter" idx="4" hasCustomPrompt="1"/>
          </p:nvPr>
        </p:nvSpPr>
        <p:spPr>
          <a:xfrm>
            <a:off x="8078400" y="2174875"/>
            <a:ext cx="3504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7" name="Date Placeholder 6"/>
          <p:cNvSpPr>
            <a:spLocks noGrp="1"/>
          </p:cNvSpPr>
          <p:nvPr>
            <p:ph type="dt" sz="half" idx="10"/>
          </p:nvPr>
        </p:nvSpPr>
        <p:spPr/>
        <p:txBody>
          <a:bodyPr/>
          <a:lstStyle/>
          <a:p>
            <a:pPr>
              <a:defRPr/>
            </a:pPr>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489A16E3-E0DB-47A0-BDE6-AF5C7EC7EAB9}" type="slidenum">
              <a:rPr lang="en-US" smtClean="0">
                <a:solidFill>
                  <a:srgbClr val="1E326C"/>
                </a:solidFill>
              </a:rPr>
              <a:pPr>
                <a:defRPr/>
              </a:pPr>
              <a:t>‹#›</a:t>
            </a:fld>
            <a:endParaRPr lang="en-US">
              <a:solidFill>
                <a:srgbClr val="1E326C"/>
              </a:solidFill>
            </a:endParaRPr>
          </a:p>
        </p:txBody>
      </p:sp>
      <p:sp>
        <p:nvSpPr>
          <p:cNvPr id="10" name="Text Placeholder 2"/>
          <p:cNvSpPr>
            <a:spLocks noGrp="1"/>
          </p:cNvSpPr>
          <p:nvPr>
            <p:ph type="body" idx="13" hasCustomPrompt="1"/>
          </p:nvPr>
        </p:nvSpPr>
        <p:spPr>
          <a:xfrm>
            <a:off x="4344000" y="1535113"/>
            <a:ext cx="3504000" cy="63976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Porovnání 2</a:t>
            </a:r>
          </a:p>
        </p:txBody>
      </p:sp>
      <p:sp>
        <p:nvSpPr>
          <p:cNvPr id="11" name="Content Placeholder 3"/>
          <p:cNvSpPr>
            <a:spLocks noGrp="1"/>
          </p:cNvSpPr>
          <p:nvPr>
            <p:ph sz="half" idx="14" hasCustomPrompt="1"/>
          </p:nvPr>
        </p:nvSpPr>
        <p:spPr>
          <a:xfrm>
            <a:off x="4344000" y="2174875"/>
            <a:ext cx="3504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extLst>
      <p:ext uri="{BB962C8B-B14F-4D97-AF65-F5344CB8AC3E}">
        <p14:creationId xmlns:p14="http://schemas.microsoft.com/office/powerpoint/2010/main" val="12891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Čtyři obsa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97348"/>
            <a:ext cx="10972800" cy="1143000"/>
          </a:xfrm>
        </p:spPr>
        <p:txBody>
          <a:bodyPr/>
          <a:lstStyle>
            <a:lvl1pPr>
              <a:defRPr/>
            </a:lvl1pPr>
          </a:lstStyle>
          <a:p>
            <a:r>
              <a:rPr lang="cs-CZ" dirty="0"/>
              <a:t>Nadpis snímku</a:t>
            </a:r>
            <a:endParaRPr lang="en-US" dirty="0"/>
          </a:p>
        </p:txBody>
      </p:sp>
      <p:sp>
        <p:nvSpPr>
          <p:cNvPr id="4" name="Content Placeholder 3"/>
          <p:cNvSpPr>
            <a:spLocks noGrp="1"/>
          </p:cNvSpPr>
          <p:nvPr>
            <p:ph sz="half" idx="2" hasCustomPrompt="1"/>
          </p:nvPr>
        </p:nvSpPr>
        <p:spPr>
          <a:xfrm>
            <a:off x="609600" y="3933056"/>
            <a:ext cx="5390389" cy="216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6" name="Content Placeholder 5"/>
          <p:cNvSpPr>
            <a:spLocks noGrp="1"/>
          </p:cNvSpPr>
          <p:nvPr>
            <p:ph sz="quarter" idx="4" hasCustomPrompt="1"/>
          </p:nvPr>
        </p:nvSpPr>
        <p:spPr>
          <a:xfrm>
            <a:off x="6192011" y="1700809"/>
            <a:ext cx="5390389" cy="21602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7" name="Date Placeholder 6"/>
          <p:cNvSpPr>
            <a:spLocks noGrp="1"/>
          </p:cNvSpPr>
          <p:nvPr>
            <p:ph type="dt" sz="half" idx="10"/>
          </p:nvPr>
        </p:nvSpPr>
        <p:spPr/>
        <p:txBody>
          <a:bodyPr/>
          <a:lstStyle/>
          <a:p>
            <a:pPr>
              <a:defRPr/>
            </a:pPr>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489A16E3-E0DB-47A0-BDE6-AF5C7EC7EAB9}" type="slidenum">
              <a:rPr lang="en-US" smtClean="0">
                <a:solidFill>
                  <a:srgbClr val="1E326C"/>
                </a:solidFill>
              </a:rPr>
              <a:pPr>
                <a:defRPr/>
              </a:pPr>
              <a:t>‹#›</a:t>
            </a:fld>
            <a:endParaRPr lang="en-US">
              <a:solidFill>
                <a:srgbClr val="1E326C"/>
              </a:solidFill>
            </a:endParaRPr>
          </a:p>
        </p:txBody>
      </p:sp>
      <p:sp>
        <p:nvSpPr>
          <p:cNvPr id="11" name="Content Placeholder 3"/>
          <p:cNvSpPr>
            <a:spLocks noGrp="1"/>
          </p:cNvSpPr>
          <p:nvPr>
            <p:ph sz="half" idx="14" hasCustomPrompt="1"/>
          </p:nvPr>
        </p:nvSpPr>
        <p:spPr>
          <a:xfrm>
            <a:off x="6192011" y="3933056"/>
            <a:ext cx="5328203" cy="21510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0" name="Content Placeholder 3"/>
          <p:cNvSpPr>
            <a:spLocks noGrp="1"/>
          </p:cNvSpPr>
          <p:nvPr>
            <p:ph sz="half" idx="15" hasCustomPrompt="1"/>
          </p:nvPr>
        </p:nvSpPr>
        <p:spPr>
          <a:xfrm>
            <a:off x="623392" y="1700808"/>
            <a:ext cx="5376597" cy="216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extLst>
      <p:ext uri="{BB962C8B-B14F-4D97-AF65-F5344CB8AC3E}">
        <p14:creationId xmlns:p14="http://schemas.microsoft.com/office/powerpoint/2010/main" val="2342706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413792"/>
            <a:ext cx="10972800" cy="1143000"/>
          </a:xfrm>
          <a:prstGeom prst="rect">
            <a:avLst/>
          </a:prstGeom>
        </p:spPr>
        <p:txBody>
          <a:bodyPr vert="horz" lIns="0" tIns="0" rIns="0" bIns="0" rtlCol="0" anchor="ctr">
            <a:normAutofit/>
          </a:bodyPr>
          <a:lstStyle/>
          <a:p>
            <a:r>
              <a:rPr lang="cs-CZ" dirty="0"/>
              <a:t>Nadpis snímku</a:t>
            </a:r>
          </a:p>
        </p:txBody>
      </p:sp>
      <p:sp>
        <p:nvSpPr>
          <p:cNvPr id="3" name="Zástupný symbol pro text 2"/>
          <p:cNvSpPr>
            <a:spLocks noGrp="1"/>
          </p:cNvSpPr>
          <p:nvPr>
            <p:ph type="body" idx="1"/>
          </p:nvPr>
        </p:nvSpPr>
        <p:spPr>
          <a:xfrm>
            <a:off x="609600" y="1772816"/>
            <a:ext cx="10972800" cy="4536504"/>
          </a:xfrm>
          <a:prstGeom prst="rect">
            <a:avLst/>
          </a:prstGeom>
        </p:spPr>
        <p:txBody>
          <a:bodyPr vert="horz" lIns="0" tIns="0" rIns="0" bIns="0" rtlCol="0">
            <a:normAutofit/>
          </a:bodyPr>
          <a:lstStyle/>
          <a:p>
            <a:pPr lvl="0"/>
            <a:r>
              <a:rPr lang="cs-CZ" dirty="0"/>
              <a:t>První úroveň</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27" name="Zástupný symbol pro datum 3"/>
          <p:cNvSpPr>
            <a:spLocks noGrp="1"/>
          </p:cNvSpPr>
          <p:nvPr>
            <p:ph type="dt" sz="half" idx="2"/>
          </p:nvPr>
        </p:nvSpPr>
        <p:spPr>
          <a:xfrm>
            <a:off x="1391477" y="6448252"/>
            <a:ext cx="1248139"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28" name="Zástupný symbol pro zápatí 4"/>
          <p:cNvSpPr>
            <a:spLocks noGrp="1"/>
          </p:cNvSpPr>
          <p:nvPr>
            <p:ph type="ftr" sz="quarter" idx="3"/>
          </p:nvPr>
        </p:nvSpPr>
        <p:spPr>
          <a:xfrm>
            <a:off x="2831637" y="6448252"/>
            <a:ext cx="6720747" cy="365125"/>
          </a:xfrm>
          <a:prstGeom prst="rect">
            <a:avLst/>
          </a:prstGeom>
        </p:spPr>
        <p:txBody>
          <a:bodyPr lIns="0" tIns="0" rIns="0" bIns="0"/>
          <a:lstStyle>
            <a:lvl1pPr algn="l">
              <a:defRPr sz="1600">
                <a:solidFill>
                  <a:schemeClr val="tx1">
                    <a:lumMod val="50000"/>
                    <a:lumOff val="50000"/>
                  </a:schemeClr>
                </a:solidFill>
              </a:defRPr>
            </a:lvl1pPr>
          </a:lstStyle>
          <a:p>
            <a:endParaRPr lang="cs-CZ" dirty="0">
              <a:solidFill>
                <a:prstClr val="black">
                  <a:lumMod val="50000"/>
                  <a:lumOff val="50000"/>
                </a:prstClr>
              </a:solidFill>
            </a:endParaRPr>
          </a:p>
        </p:txBody>
      </p:sp>
      <p:sp>
        <p:nvSpPr>
          <p:cNvPr id="29" name="Zástupný symbol pro číslo snímku 5"/>
          <p:cNvSpPr>
            <a:spLocks noGrp="1"/>
          </p:cNvSpPr>
          <p:nvPr>
            <p:ph type="sldNum" sz="quarter" idx="4"/>
          </p:nvPr>
        </p:nvSpPr>
        <p:spPr>
          <a:xfrm>
            <a:off x="623392" y="6448252"/>
            <a:ext cx="576064" cy="365125"/>
          </a:xfrm>
          <a:prstGeom prst="rect">
            <a:avLst/>
          </a:prstGeom>
        </p:spPr>
        <p:txBody>
          <a:bodyPr lIns="0" tIns="0" rIns="0" bIns="0"/>
          <a:lstStyle>
            <a:lvl1pPr algn="l">
              <a:defRPr sz="1600" b="1">
                <a:solidFill>
                  <a:schemeClr val="tx2"/>
                </a:solidFill>
              </a:defRPr>
            </a:lvl1pPr>
          </a:lstStyle>
          <a:p>
            <a:fld id="{31EF1479-3489-4788-BFA4-763D4DDB960F}" type="slidenum">
              <a:rPr lang="cs-CZ" smtClean="0">
                <a:solidFill>
                  <a:srgbClr val="1E326C"/>
                </a:solidFill>
              </a:rPr>
              <a:pPr/>
              <a:t>‹#›</a:t>
            </a:fld>
            <a:endParaRPr lang="cs-CZ" dirty="0">
              <a:solidFill>
                <a:srgbClr val="1E326C"/>
              </a:solidFill>
            </a:endParaRPr>
          </a:p>
        </p:txBody>
      </p:sp>
      <p:grpSp>
        <p:nvGrpSpPr>
          <p:cNvPr id="24" name="Skupina 23"/>
          <p:cNvGrpSpPr/>
          <p:nvPr userDrawn="1"/>
        </p:nvGrpSpPr>
        <p:grpSpPr bwMode="gray">
          <a:xfrm flipH="1">
            <a:off x="6096000" y="0"/>
            <a:ext cx="6096000" cy="151200"/>
            <a:chOff x="3203928" y="2491755"/>
            <a:chExt cx="2160000" cy="72000"/>
          </a:xfrm>
        </p:grpSpPr>
        <p:sp>
          <p:nvSpPr>
            <p:cNvPr id="25" name="Obdélník 24"/>
            <p:cNvSpPr/>
            <p:nvPr/>
          </p:nvSpPr>
          <p:spPr bwMode="gray">
            <a:xfrm>
              <a:off x="3923928" y="2491755"/>
              <a:ext cx="720000"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sp>
          <p:nvSpPr>
            <p:cNvPr id="26" name="Obdélník 25"/>
            <p:cNvSpPr/>
            <p:nvPr/>
          </p:nvSpPr>
          <p:spPr bwMode="gray">
            <a:xfrm>
              <a:off x="3203928" y="2491755"/>
              <a:ext cx="720000" cy="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sp>
          <p:nvSpPr>
            <p:cNvPr id="30" name="Obdélník 29"/>
            <p:cNvSpPr/>
            <p:nvPr/>
          </p:nvSpPr>
          <p:spPr bwMode="gray">
            <a:xfrm>
              <a:off x="4643928" y="2491755"/>
              <a:ext cx="720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solidFill>
                  <a:prstClr val="white"/>
                </a:solidFill>
              </a:endParaRPr>
            </a:p>
          </p:txBody>
        </p:sp>
      </p:grpSp>
    </p:spTree>
    <p:extLst>
      <p:ext uri="{BB962C8B-B14F-4D97-AF65-F5344CB8AC3E}">
        <p14:creationId xmlns:p14="http://schemas.microsoft.com/office/powerpoint/2010/main" val="2745613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l" defTabSz="914400" rtl="0" eaLnBrk="1" latinLnBrk="0" hangingPunct="1">
        <a:spcBef>
          <a:spcPct val="0"/>
        </a:spcBef>
        <a:buNone/>
        <a:defRPr sz="4000" b="1" kern="1200" spc="-60" baseline="0">
          <a:solidFill>
            <a:schemeClr val="tx2"/>
          </a:solidFill>
          <a:latin typeface="Segoe UI Semibold" panose="020B0702040204020203" pitchFamily="34" charset="0"/>
          <a:ea typeface="+mj-ea"/>
          <a:cs typeface="Segoe UI Semibold" panose="020B0702040204020203" pitchFamily="34" charset="0"/>
        </a:defRPr>
      </a:lvl1pPr>
    </p:titleStyle>
    <p:bodyStyle>
      <a:lvl1pPr marL="342900" indent="-342900" algn="l" defTabSz="914400" rtl="0" eaLnBrk="1" latinLnBrk="0" hangingPunct="1">
        <a:spcBef>
          <a:spcPct val="20000"/>
        </a:spcBef>
        <a:buClr>
          <a:schemeClr val="tx2"/>
        </a:buClr>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742950" indent="-285750" algn="l" defTabSz="914400" rtl="0" eaLnBrk="1" latinLnBrk="0" hangingPunct="1">
        <a:spcBef>
          <a:spcPct val="20000"/>
        </a:spcBef>
        <a:buClr>
          <a:schemeClr val="tx2"/>
        </a:buClr>
        <a:buFont typeface="Arial"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Clr>
          <a:schemeClr val="tx2"/>
        </a:buClr>
        <a:buSzPct val="90000"/>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Clr>
          <a:schemeClr val="tx2"/>
        </a:buClr>
        <a:buSzPct val="90000"/>
        <a:buFont typeface="Arial"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Clr>
          <a:schemeClr val="tx2"/>
        </a:buClr>
        <a:buSzPct val="90000"/>
        <a:buFont typeface="Wingdings" pitchFamily="2" charset="2"/>
        <a:buChar char="§"/>
        <a:defRPr sz="2000" i="1"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9302127" y="2991034"/>
            <a:ext cx="6858623" cy="876557"/>
          </a:xfrm>
          <a:prstGeom prst="rect">
            <a:avLst/>
          </a:prstGeom>
        </p:spPr>
      </p:pic>
    </p:spTree>
    <p:extLst>
      <p:ext uri="{BB962C8B-B14F-4D97-AF65-F5344CB8AC3E}">
        <p14:creationId xmlns:p14="http://schemas.microsoft.com/office/powerpoint/2010/main" val="2352403906"/>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p:cNvGrpSpPr/>
          <p:nvPr userDrawn="1"/>
        </p:nvGrpSpPr>
        <p:grpSpPr>
          <a:xfrm>
            <a:off x="12370906" y="-217"/>
            <a:ext cx="935477" cy="5654620"/>
            <a:chOff x="12618967" y="-221"/>
            <a:chExt cx="954235" cy="5767188"/>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490" b="1" kern="1200" baseline="0">
                  <a:gradFill>
                    <a:gsLst>
                      <a:gs pos="0">
                        <a:srgbClr val="FFFFFF"/>
                      </a:gs>
                      <a:gs pos="100000">
                        <a:srgbClr val="FFFFFF"/>
                      </a:gs>
                    </a:gsLst>
                    <a:lin ang="5400000" scaled="0"/>
                  </a:gradFill>
                  <a:latin typeface="+mn-lt"/>
                  <a:ea typeface="Segoe UI" pitchFamily="34" charset="0"/>
                  <a:cs typeface="Segoe UI" pitchFamily="34" charset="0"/>
                </a:endParaRP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216 G:59 B:1</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14102" rtl="0" eaLnBrk="1" fontAlgn="base" latinLnBrk="0" hangingPunct="1">
                  <a:lnSpc>
                    <a:spcPct val="100000"/>
                  </a:lnSpc>
                  <a:spcBef>
                    <a:spcPct val="0"/>
                  </a:spcBef>
                  <a:spcAft>
                    <a:spcPct val="0"/>
                  </a:spcAft>
                </a:pPr>
                <a:r>
                  <a:rPr lang="en-US" sz="490" kern="120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14102" rtl="0" eaLnBrk="1" fontAlgn="base" latinLnBrk="0" hangingPunct="1">
                  <a:lnSpc>
                    <a:spcPct val="100000"/>
                  </a:lnSpc>
                  <a:spcBef>
                    <a:spcPct val="0"/>
                  </a:spcBef>
                  <a:spcAft>
                    <a:spcPct val="0"/>
                  </a:spcAft>
                </a:pPr>
                <a:r>
                  <a:rPr lang="en-US" sz="490" kern="120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kern="120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14102" rtl="0" eaLnBrk="1" fontAlgn="base" latinLnBrk="0" hangingPunct="1">
                  <a:lnSpc>
                    <a:spcPct val="100000"/>
                  </a:lnSpc>
                  <a:spcBef>
                    <a:spcPct val="0"/>
                  </a:spcBef>
                  <a:spcAft>
                    <a:spcPct val="0"/>
                  </a:spcAft>
                </a:pPr>
                <a:r>
                  <a:rPr lang="en-US" sz="490" kern="120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a:gradFill>
                      <a:gsLst>
                        <a:gs pos="37168">
                          <a:srgbClr val="292929"/>
                        </a:gs>
                        <a:gs pos="72000">
                          <a:srgbClr val="292929"/>
                        </a:gs>
                      </a:gsLst>
                      <a:lin ang="5400000" scaled="0"/>
                    </a:gradFill>
                    <a:ea typeface="Segoe UI" pitchFamily="34" charset="0"/>
                    <a:cs typeface="Segoe UI" pitchFamily="34" charset="0"/>
                  </a:rPr>
                  <a:t>R:</a:t>
                </a:r>
                <a:r>
                  <a:rPr lang="en-US" sz="490" baseline="0">
                    <a:gradFill>
                      <a:gsLst>
                        <a:gs pos="37168">
                          <a:srgbClr val="292929"/>
                        </a:gs>
                        <a:gs pos="72000">
                          <a:srgbClr val="292929"/>
                        </a:gs>
                      </a:gsLst>
                      <a:lin ang="5400000" scaled="0"/>
                    </a:gradFill>
                    <a:ea typeface="Segoe UI" pitchFamily="34" charset="0"/>
                    <a:cs typeface="Segoe UI" pitchFamily="34" charset="0"/>
                  </a:rPr>
                  <a:t>210 G:210 B:210</a:t>
                </a:r>
                <a:endParaRPr lang="en-US" sz="49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168 G:0 B:0</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R:16</a:t>
              </a:r>
              <a:r>
                <a:rPr lang="en-US" sz="490" baseline="0">
                  <a:gradFill>
                    <a:gsLst>
                      <a:gs pos="2092">
                        <a:srgbClr val="F8F8F8"/>
                      </a:gs>
                      <a:gs pos="10042">
                        <a:srgbClr val="F8F8F8"/>
                      </a:gs>
                    </a:gsLst>
                    <a:lin ang="5400000" scaled="0"/>
                  </a:gradFill>
                  <a:ea typeface="Segoe UI" pitchFamily="34" charset="0"/>
                  <a:cs typeface="Segoe UI" pitchFamily="34" charset="0"/>
                </a:rPr>
                <a:t> G:124 B:16</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3036124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2509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914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2" indent="-228512" algn="l" defTabSz="9140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37" indent="-228512" algn="l" defTabSz="9140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61" indent="-228512" algn="l" defTabSz="9140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86"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610"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635"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59"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83"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07"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49" rtl="0" eaLnBrk="1" latinLnBrk="0" hangingPunct="1">
        <a:defRPr sz="1800" kern="1200">
          <a:solidFill>
            <a:schemeClr val="tx1"/>
          </a:solidFill>
          <a:latin typeface="+mn-lt"/>
          <a:ea typeface="+mn-ea"/>
          <a:cs typeface="+mn-cs"/>
        </a:defRPr>
      </a:lvl1pPr>
      <a:lvl2pPr marL="457025" algn="l" defTabSz="914049" rtl="0" eaLnBrk="1" latinLnBrk="0" hangingPunct="1">
        <a:defRPr sz="1800" kern="1200">
          <a:solidFill>
            <a:schemeClr val="tx1"/>
          </a:solidFill>
          <a:latin typeface="+mn-lt"/>
          <a:ea typeface="+mn-ea"/>
          <a:cs typeface="+mn-cs"/>
        </a:defRPr>
      </a:lvl2pPr>
      <a:lvl3pPr marL="914049" algn="l" defTabSz="914049" rtl="0" eaLnBrk="1" latinLnBrk="0" hangingPunct="1">
        <a:defRPr sz="1800" kern="1200">
          <a:solidFill>
            <a:schemeClr val="tx1"/>
          </a:solidFill>
          <a:latin typeface="+mn-lt"/>
          <a:ea typeface="+mn-ea"/>
          <a:cs typeface="+mn-cs"/>
        </a:defRPr>
      </a:lvl3pPr>
      <a:lvl4pPr marL="1371074" algn="l" defTabSz="914049" rtl="0" eaLnBrk="1" latinLnBrk="0" hangingPunct="1">
        <a:defRPr sz="1800" kern="1200">
          <a:solidFill>
            <a:schemeClr val="tx1"/>
          </a:solidFill>
          <a:latin typeface="+mn-lt"/>
          <a:ea typeface="+mn-ea"/>
          <a:cs typeface="+mn-cs"/>
        </a:defRPr>
      </a:lvl4pPr>
      <a:lvl5pPr marL="1828098" algn="l" defTabSz="914049" rtl="0" eaLnBrk="1" latinLnBrk="0" hangingPunct="1">
        <a:defRPr sz="1800" kern="1200">
          <a:solidFill>
            <a:schemeClr val="tx1"/>
          </a:solidFill>
          <a:latin typeface="+mn-lt"/>
          <a:ea typeface="+mn-ea"/>
          <a:cs typeface="+mn-cs"/>
        </a:defRPr>
      </a:lvl5pPr>
      <a:lvl6pPr marL="2285122" algn="l" defTabSz="914049" rtl="0" eaLnBrk="1" latinLnBrk="0" hangingPunct="1">
        <a:defRPr sz="1800" kern="1200">
          <a:solidFill>
            <a:schemeClr val="tx1"/>
          </a:solidFill>
          <a:latin typeface="+mn-lt"/>
          <a:ea typeface="+mn-ea"/>
          <a:cs typeface="+mn-cs"/>
        </a:defRPr>
      </a:lvl6pPr>
      <a:lvl7pPr marL="2742147" algn="l" defTabSz="914049" rtl="0" eaLnBrk="1" latinLnBrk="0" hangingPunct="1">
        <a:defRPr sz="1800" kern="1200">
          <a:solidFill>
            <a:schemeClr val="tx1"/>
          </a:solidFill>
          <a:latin typeface="+mn-lt"/>
          <a:ea typeface="+mn-ea"/>
          <a:cs typeface="+mn-cs"/>
        </a:defRPr>
      </a:lvl7pPr>
      <a:lvl8pPr marL="3199171" algn="l" defTabSz="914049" rtl="0" eaLnBrk="1" latinLnBrk="0" hangingPunct="1">
        <a:defRPr sz="1800" kern="1200">
          <a:solidFill>
            <a:schemeClr val="tx1"/>
          </a:solidFill>
          <a:latin typeface="+mn-lt"/>
          <a:ea typeface="+mn-ea"/>
          <a:cs typeface="+mn-cs"/>
        </a:defRPr>
      </a:lvl8pPr>
      <a:lvl9pPr marL="3656195" algn="l" defTabSz="91404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7.emf"/><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err="1"/>
              <a:t>Storage</a:t>
            </a:r>
            <a:r>
              <a:rPr lang="cs-CZ" dirty="0"/>
              <a:t> </a:t>
            </a:r>
            <a:r>
              <a:rPr lang="cs-CZ" dirty="0" err="1"/>
              <a:t>Spaces</a:t>
            </a:r>
            <a:r>
              <a:rPr lang="cs-CZ" dirty="0"/>
              <a:t> 2012R2/2016</a:t>
            </a:r>
          </a:p>
        </p:txBody>
      </p:sp>
      <p:sp>
        <p:nvSpPr>
          <p:cNvPr id="3" name="Subtitle 2"/>
          <p:cNvSpPr>
            <a:spLocks noGrp="1"/>
          </p:cNvSpPr>
          <p:nvPr>
            <p:ph type="subTitle" idx="1"/>
          </p:nvPr>
        </p:nvSpPr>
        <p:spPr/>
        <p:txBody>
          <a:bodyPr/>
          <a:lstStyle/>
          <a:p>
            <a:r>
              <a:rPr lang="cs-CZ" dirty="0"/>
              <a:t>Erik Caha</a:t>
            </a:r>
          </a:p>
          <a:p>
            <a:r>
              <a:rPr lang="cs-CZ" dirty="0"/>
              <a:t>erik.caha@biexperts.cz</a:t>
            </a:r>
          </a:p>
        </p:txBody>
      </p:sp>
      <p:sp>
        <p:nvSpPr>
          <p:cNvPr id="4" name="Text Placeholder 3"/>
          <p:cNvSpPr>
            <a:spLocks noGrp="1"/>
          </p:cNvSpPr>
          <p:nvPr>
            <p:ph type="body" sz="quarter" idx="10"/>
          </p:nvPr>
        </p:nvSpPr>
        <p:spPr/>
        <p:txBody>
          <a:bodyPr/>
          <a:lstStyle/>
          <a:p>
            <a:endParaRPr lang="cs-CZ"/>
          </a:p>
        </p:txBody>
      </p:sp>
    </p:spTree>
    <p:extLst>
      <p:ext uri="{BB962C8B-B14F-4D97-AF65-F5344CB8AC3E}">
        <p14:creationId xmlns:p14="http://schemas.microsoft.com/office/powerpoint/2010/main" val="337298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p:cNvSpPr/>
          <p:nvPr/>
        </p:nvSpPr>
        <p:spPr bwMode="auto">
          <a:xfrm>
            <a:off x="5684796" y="3736345"/>
            <a:ext cx="4290804" cy="3041880"/>
          </a:xfrm>
          <a:prstGeom prst="rect">
            <a:avLst/>
          </a:prstGeom>
          <a:solidFill>
            <a:srgbClr val="000000"/>
          </a:solidFill>
          <a:ln w="9525" cap="flat" cmpd="sng" algn="ctr">
            <a:noFill/>
            <a:prstDash val="dash"/>
            <a:headEnd type="none" w="med" len="med"/>
            <a:tailEnd type="none" w="med" len="med"/>
          </a:ln>
          <a:effectLst/>
        </p:spPr>
        <p:txBody>
          <a:bodyPr rot="0" spcFirstLastPara="0" vertOverflow="overflow" horzOverflow="overflow" vert="horz" wrap="square" lIns="143387" tIns="107540" rIns="143387" bIns="107540" numCol="1" spcCol="0" rtlCol="0" fromWordArt="0" anchor="t" anchorCtr="0" forceAA="0" compatLnSpc="1">
            <a:prstTxWarp prst="textNoShape">
              <a:avLst/>
            </a:prstTxWarp>
            <a:noAutofit/>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Storage Array</a:t>
            </a:r>
          </a:p>
        </p:txBody>
      </p:sp>
      <p:sp>
        <p:nvSpPr>
          <p:cNvPr id="3" name="Title 2"/>
          <p:cNvSpPr>
            <a:spLocks noGrp="1"/>
          </p:cNvSpPr>
          <p:nvPr>
            <p:ph type="title"/>
          </p:nvPr>
        </p:nvSpPr>
        <p:spPr/>
        <p:txBody>
          <a:bodyPr/>
          <a:lstStyle/>
          <a:p>
            <a:r>
              <a:rPr lang="en-US" sz="4703" dirty="0">
                <a:solidFill>
                  <a:schemeClr val="bg1"/>
                </a:solidFill>
              </a:rPr>
              <a:t>Traditional Storage Array</a:t>
            </a:r>
            <a:endParaRPr lang="en-US" sz="3919" dirty="0">
              <a:solidFill>
                <a:schemeClr val="bg1"/>
              </a:solidFill>
            </a:endParaRPr>
          </a:p>
        </p:txBody>
      </p:sp>
      <p:sp>
        <p:nvSpPr>
          <p:cNvPr id="60" name="Rectangle 59"/>
          <p:cNvSpPr/>
          <p:nvPr/>
        </p:nvSpPr>
        <p:spPr bwMode="auto">
          <a:xfrm>
            <a:off x="5684796" y="1220322"/>
            <a:ext cx="4290804" cy="1983345"/>
          </a:xfrm>
          <a:prstGeom prst="rect">
            <a:avLst/>
          </a:prstGeom>
          <a:solidFill>
            <a:schemeClr val="bg1"/>
          </a:solidFill>
          <a:ln w="10795" cap="flat" cmpd="sng" algn="ctr">
            <a:noFill/>
            <a:prstDash val="solid"/>
            <a:headEnd type="none" w="med" len="med"/>
            <a:tailEnd type="none" w="med" len="med"/>
          </a:ln>
          <a:effectLst/>
        </p:spPr>
        <p:txBody>
          <a:bodyPr vert="horz" wrap="square" lIns="143387" tIns="107540" rIns="143387" bIns="107540" numCol="1" rtlCol="0" anchor="t" anchorCtr="0" compatLnSpc="1">
            <a:prstTxWarp prst="textNoShape">
              <a:avLst/>
            </a:prstTxWarp>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Compute</a:t>
            </a:r>
          </a:p>
        </p:txBody>
      </p:sp>
      <p:sp>
        <p:nvSpPr>
          <p:cNvPr id="61" name="Rectangle 60"/>
          <p:cNvSpPr/>
          <p:nvPr/>
        </p:nvSpPr>
        <p:spPr bwMode="auto">
          <a:xfrm>
            <a:off x="5685106" y="3276052"/>
            <a:ext cx="4290804" cy="388580"/>
          </a:xfrm>
          <a:prstGeom prst="rect">
            <a:avLst/>
          </a:prstGeom>
          <a:solidFill>
            <a:schemeClr val="bg1">
              <a:lumMod val="40000"/>
              <a:lumOff val="60000"/>
            </a:schemeClr>
          </a:solidFill>
          <a:ln w="10795" cap="flat" cmpd="sng" algn="ctr">
            <a:noFill/>
            <a:prstDash val="solid"/>
            <a:headEnd type="none" w="med" len="med"/>
            <a:tailEnd type="none" w="med" len="med"/>
          </a:ln>
          <a:effectLst/>
        </p:spPr>
        <p:txBody>
          <a:bodyPr vert="horz" wrap="square" lIns="143387" tIns="107540" rIns="143387" bIns="107540" numCol="1" rtlCol="0" anchor="ctr" anchorCtr="0" compatLnSpc="1">
            <a:prstTxWarp prst="textNoShape">
              <a:avLst/>
            </a:prstTxWarp>
            <a:noAutofit/>
          </a:bodyPr>
          <a:lstStyle/>
          <a:p>
            <a:pPr algn="ctr" defTabSz="877500" fontAlgn="base">
              <a:lnSpc>
                <a:spcPct val="90000"/>
              </a:lnSpc>
              <a:spcBef>
                <a:spcPct val="0"/>
              </a:spcBef>
              <a:spcAft>
                <a:spcPct val="0"/>
              </a:spcAft>
              <a:defRPr/>
            </a:pPr>
            <a:r>
              <a:rPr lang="en-US" sz="1567" kern="0" spc="-48" dirty="0">
                <a:solidFill>
                  <a:schemeClr val="bg1"/>
                </a:solidFill>
                <a:latin typeface="Segoe UI Semibold" panose="020B0702040204020203" pitchFamily="34" charset="0"/>
                <a:cs typeface="Segoe UI Semibold" panose="020B0702040204020203" pitchFamily="34" charset="0"/>
              </a:rPr>
              <a:t>Fibre Channel / iSCSI  storage network</a:t>
            </a:r>
          </a:p>
        </p:txBody>
      </p:sp>
      <p:sp>
        <p:nvSpPr>
          <p:cNvPr id="112" name="Freeform 5"/>
          <p:cNvSpPr>
            <a:spLocks noChangeAspect="1" noEditPoints="1"/>
          </p:cNvSpPr>
          <p:nvPr/>
        </p:nvSpPr>
        <p:spPr bwMode="auto">
          <a:xfrm>
            <a:off x="5909732"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3" name="Freeform 5"/>
          <p:cNvSpPr>
            <a:spLocks noChangeAspect="1" noEditPoints="1"/>
          </p:cNvSpPr>
          <p:nvPr/>
        </p:nvSpPr>
        <p:spPr bwMode="auto">
          <a:xfrm>
            <a:off x="7046578"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4" name="Freeform 5"/>
          <p:cNvSpPr>
            <a:spLocks noChangeAspect="1" noEditPoints="1"/>
          </p:cNvSpPr>
          <p:nvPr/>
        </p:nvSpPr>
        <p:spPr bwMode="auto">
          <a:xfrm>
            <a:off x="8183424"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5" name="Freeform 5"/>
          <p:cNvSpPr>
            <a:spLocks noChangeAspect="1" noEditPoints="1"/>
          </p:cNvSpPr>
          <p:nvPr/>
        </p:nvSpPr>
        <p:spPr bwMode="auto">
          <a:xfrm>
            <a:off x="9320273"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nvGrpSpPr>
          <p:cNvPr id="116" name="Group 115"/>
          <p:cNvGrpSpPr/>
          <p:nvPr/>
        </p:nvGrpSpPr>
        <p:grpSpPr>
          <a:xfrm>
            <a:off x="5940549" y="1605338"/>
            <a:ext cx="428127" cy="418493"/>
            <a:chOff x="5118964" y="3771564"/>
            <a:chExt cx="642073" cy="596676"/>
          </a:xfrm>
          <a:solidFill>
            <a:schemeClr val="tx1"/>
          </a:solidFill>
        </p:grpSpPr>
        <p:sp>
          <p:nvSpPr>
            <p:cNvPr id="117" name="Rectangle 116"/>
            <p:cNvSpPr/>
            <p:nvPr/>
          </p:nvSpPr>
          <p:spPr bwMode="auto">
            <a:xfrm>
              <a:off x="5141902" y="3805512"/>
              <a:ext cx="569260" cy="395082"/>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8" name="Group 4"/>
            <p:cNvGrpSpPr>
              <a:grpSpLocks noChangeAspect="1"/>
            </p:cNvGrpSpPr>
            <p:nvPr/>
          </p:nvGrpSpPr>
          <p:grpSpPr bwMode="auto">
            <a:xfrm>
              <a:off x="5118964" y="3771564"/>
              <a:ext cx="642073" cy="596676"/>
              <a:chOff x="4030" y="1558"/>
              <a:chExt cx="341" cy="312"/>
            </a:xfrm>
            <a:grpFill/>
          </p:grpSpPr>
          <p:sp>
            <p:nvSpPr>
              <p:cNvPr id="11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49"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0"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1"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2" name="Group 151"/>
          <p:cNvGrpSpPr/>
          <p:nvPr/>
        </p:nvGrpSpPr>
        <p:grpSpPr>
          <a:xfrm>
            <a:off x="7075143" y="1605338"/>
            <a:ext cx="428127" cy="418493"/>
            <a:chOff x="5118964" y="3771564"/>
            <a:chExt cx="642073" cy="596676"/>
          </a:xfrm>
          <a:solidFill>
            <a:schemeClr val="tx1"/>
          </a:solidFill>
        </p:grpSpPr>
        <p:sp>
          <p:nvSpPr>
            <p:cNvPr id="153" name="Rectangle 152"/>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4" name="Group 4"/>
            <p:cNvGrpSpPr>
              <a:grpSpLocks noChangeAspect="1"/>
            </p:cNvGrpSpPr>
            <p:nvPr/>
          </p:nvGrpSpPr>
          <p:grpSpPr bwMode="auto">
            <a:xfrm>
              <a:off x="5118964" y="3771564"/>
              <a:ext cx="642073" cy="596676"/>
              <a:chOff x="4030" y="1558"/>
              <a:chExt cx="341" cy="312"/>
            </a:xfrm>
            <a:grpFill/>
          </p:grpSpPr>
          <p:sp>
            <p:nvSpPr>
              <p:cNvPr id="155"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56"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7"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8"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9" name="Group 158"/>
          <p:cNvGrpSpPr/>
          <p:nvPr/>
        </p:nvGrpSpPr>
        <p:grpSpPr>
          <a:xfrm>
            <a:off x="8214116" y="1605338"/>
            <a:ext cx="428127" cy="418493"/>
            <a:chOff x="5118964" y="3771564"/>
            <a:chExt cx="642073" cy="596676"/>
          </a:xfrm>
          <a:solidFill>
            <a:schemeClr val="tx1"/>
          </a:solidFill>
        </p:grpSpPr>
        <p:sp>
          <p:nvSpPr>
            <p:cNvPr id="160" name="Rectangle 159"/>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1" name="Group 4"/>
            <p:cNvGrpSpPr>
              <a:grpSpLocks noChangeAspect="1"/>
            </p:cNvGrpSpPr>
            <p:nvPr/>
          </p:nvGrpSpPr>
          <p:grpSpPr bwMode="auto">
            <a:xfrm>
              <a:off x="5118964" y="3771564"/>
              <a:ext cx="642073" cy="596676"/>
              <a:chOff x="4030" y="1558"/>
              <a:chExt cx="341" cy="312"/>
            </a:xfrm>
            <a:grpFill/>
          </p:grpSpPr>
          <p:sp>
            <p:nvSpPr>
              <p:cNvPr id="162"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63"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4"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5"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66" name="Group 165"/>
          <p:cNvGrpSpPr/>
          <p:nvPr/>
        </p:nvGrpSpPr>
        <p:grpSpPr>
          <a:xfrm>
            <a:off x="9348711" y="1605338"/>
            <a:ext cx="428127" cy="418493"/>
            <a:chOff x="5118964" y="3771564"/>
            <a:chExt cx="642073" cy="596676"/>
          </a:xfrm>
          <a:solidFill>
            <a:schemeClr val="tx1"/>
          </a:solidFill>
        </p:grpSpPr>
        <p:sp>
          <p:nvSpPr>
            <p:cNvPr id="167" name="Rectangle 166"/>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8" name="Group 4"/>
            <p:cNvGrpSpPr>
              <a:grpSpLocks noChangeAspect="1"/>
            </p:cNvGrpSpPr>
            <p:nvPr/>
          </p:nvGrpSpPr>
          <p:grpSpPr bwMode="auto">
            <a:xfrm>
              <a:off x="5118964" y="3771564"/>
              <a:ext cx="642073" cy="596676"/>
              <a:chOff x="4030" y="1558"/>
              <a:chExt cx="341" cy="312"/>
            </a:xfrm>
            <a:grpFill/>
          </p:grpSpPr>
          <p:sp>
            <p:nvSpPr>
              <p:cNvPr id="16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70"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1"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2"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sp>
        <p:nvSpPr>
          <p:cNvPr id="173" name="TextBox 172"/>
          <p:cNvSpPr txBox="1"/>
          <p:nvPr/>
        </p:nvSpPr>
        <p:spPr>
          <a:xfrm>
            <a:off x="3636842" y="3189536"/>
            <a:ext cx="1510242"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Connectivity</a:t>
            </a:r>
            <a:endParaRPr lang="en-US" sz="2400" kern="0" dirty="0">
              <a:solidFill>
                <a:schemeClr val="bg1"/>
              </a:solidFill>
            </a:endParaRPr>
          </a:p>
        </p:txBody>
      </p:sp>
      <p:sp>
        <p:nvSpPr>
          <p:cNvPr id="175" name="TextBox 174"/>
          <p:cNvSpPr txBox="1"/>
          <p:nvPr/>
        </p:nvSpPr>
        <p:spPr>
          <a:xfrm>
            <a:off x="3692151" y="2246827"/>
            <a:ext cx="158395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Virtualization</a:t>
            </a:r>
            <a:br>
              <a:rPr lang="en-US" sz="1600" kern="0" dirty="0">
                <a:solidFill>
                  <a:schemeClr val="bg1"/>
                </a:solidFill>
              </a:rPr>
            </a:br>
            <a:r>
              <a:rPr lang="en-US" sz="1600" kern="0" dirty="0">
                <a:solidFill>
                  <a:schemeClr val="bg1"/>
                </a:solidFill>
              </a:rPr>
              <a:t>Host</a:t>
            </a:r>
            <a:endParaRPr lang="en-US" sz="2400" kern="0" dirty="0">
              <a:solidFill>
                <a:schemeClr val="bg1"/>
              </a:solidFill>
            </a:endParaRPr>
          </a:p>
        </p:txBody>
      </p:sp>
      <p:sp>
        <p:nvSpPr>
          <p:cNvPr id="176" name="TextBox 175"/>
          <p:cNvSpPr txBox="1"/>
          <p:nvPr/>
        </p:nvSpPr>
        <p:spPr>
          <a:xfrm>
            <a:off x="3692154" y="1368997"/>
            <a:ext cx="124421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Virtual </a:t>
            </a:r>
            <a:br>
              <a:rPr lang="en-US" sz="1600" kern="0" dirty="0">
                <a:solidFill>
                  <a:schemeClr val="bg1"/>
                </a:solidFill>
              </a:rPr>
            </a:br>
            <a:r>
              <a:rPr lang="en-US" sz="1600" kern="0" dirty="0">
                <a:solidFill>
                  <a:schemeClr val="bg1"/>
                </a:solidFill>
              </a:rPr>
              <a:t>Machines</a:t>
            </a:r>
            <a:endParaRPr lang="en-US" sz="2400" kern="0" dirty="0">
              <a:solidFill>
                <a:schemeClr val="bg1"/>
              </a:solidFill>
            </a:endParaRPr>
          </a:p>
        </p:txBody>
      </p:sp>
      <p:sp>
        <p:nvSpPr>
          <p:cNvPr id="95" name="TextBox 94"/>
          <p:cNvSpPr txBox="1"/>
          <p:nvPr/>
        </p:nvSpPr>
        <p:spPr>
          <a:xfrm>
            <a:off x="3692151" y="4035802"/>
            <a:ext cx="765057" cy="516918"/>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SAN</a:t>
            </a:r>
            <a:endParaRPr lang="en-US" sz="2400" kern="0" dirty="0">
              <a:solidFill>
                <a:schemeClr val="bg1"/>
              </a:solidFill>
            </a:endParaRPr>
          </a:p>
        </p:txBody>
      </p:sp>
    </p:spTree>
    <p:extLst>
      <p:ext uri="{BB962C8B-B14F-4D97-AF65-F5344CB8AC3E}">
        <p14:creationId xmlns:p14="http://schemas.microsoft.com/office/powerpoint/2010/main" val="111619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p:cNvSpPr/>
          <p:nvPr/>
        </p:nvSpPr>
        <p:spPr bwMode="auto">
          <a:xfrm>
            <a:off x="5684796" y="3736345"/>
            <a:ext cx="4290804" cy="3041880"/>
          </a:xfrm>
          <a:prstGeom prst="rect">
            <a:avLst/>
          </a:prstGeom>
          <a:solidFill>
            <a:schemeClr val="tx2">
              <a:lumMod val="50000"/>
            </a:schemeClr>
          </a:solidFill>
          <a:ln w="9525" cap="flat" cmpd="sng" algn="ctr">
            <a:noFill/>
            <a:prstDash val="dash"/>
            <a:headEnd type="none" w="med" len="med"/>
            <a:tailEnd type="none" w="med" len="med"/>
          </a:ln>
          <a:effectLst/>
        </p:spPr>
        <p:txBody>
          <a:bodyPr rot="0" spcFirstLastPara="0" vertOverflow="overflow" horzOverflow="overflow" vert="horz" wrap="square" lIns="143387" tIns="107540" rIns="143387" bIns="107540" numCol="1" spcCol="0" rtlCol="0" fromWordArt="0" anchor="t" anchorCtr="0" forceAA="0" compatLnSpc="1">
            <a:prstTxWarp prst="textNoShape">
              <a:avLst/>
            </a:prstTxWarp>
            <a:noAutofit/>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Storage Array</a:t>
            </a:r>
          </a:p>
        </p:txBody>
      </p:sp>
      <p:sp>
        <p:nvSpPr>
          <p:cNvPr id="90" name="Rectangle 89"/>
          <p:cNvSpPr/>
          <p:nvPr/>
        </p:nvSpPr>
        <p:spPr bwMode="auto">
          <a:xfrm>
            <a:off x="5940549" y="5709626"/>
            <a:ext cx="3830171" cy="999750"/>
          </a:xfrm>
          <a:prstGeom prst="rect">
            <a:avLst/>
          </a:prstGeom>
          <a:solidFill>
            <a:schemeClr val="bg2">
              <a:lumMod val="20000"/>
              <a:lumOff val="80000"/>
            </a:schemeClr>
          </a:solidFill>
          <a:ln w="10795" cap="flat" cmpd="sng" algn="ctr">
            <a:noFill/>
            <a:prstDash val="solid"/>
            <a:headEnd type="none" w="med" len="med"/>
            <a:tailEnd type="none" w="med" len="med"/>
          </a:ln>
          <a:effectLst/>
        </p:spPr>
        <p:txBody>
          <a:bodyPr vert="horz" wrap="square" lIns="179234" tIns="89617" rIns="179234" bIns="89617" numCol="1" rtlCol="0" anchor="t" anchorCtr="0" compatLnSpc="1">
            <a:prstTxWarp prst="textNoShape">
              <a:avLst/>
            </a:prstTxWarp>
            <a:noAutofit/>
          </a:bodyPr>
          <a:lstStyle/>
          <a:p>
            <a:pPr defTabSz="895134" fontAlgn="base">
              <a:lnSpc>
                <a:spcPct val="90000"/>
              </a:lnSpc>
              <a:spcBef>
                <a:spcPct val="0"/>
              </a:spcBef>
              <a:spcAft>
                <a:spcPct val="0"/>
              </a:spcAft>
              <a:defRPr/>
            </a:pPr>
            <a:r>
              <a:rPr lang="en-US" sz="1567" kern="0" spc="-49" dirty="0">
                <a:solidFill>
                  <a:schemeClr val="bg1"/>
                </a:solidFill>
                <a:latin typeface="Segoe UI Semibold" panose="020B0702040204020203" pitchFamily="34" charset="0"/>
                <a:cs typeface="Segoe UI Semibold" panose="020B0702040204020203" pitchFamily="34" charset="0"/>
              </a:rPr>
              <a:t>Disks</a:t>
            </a:r>
          </a:p>
        </p:txBody>
      </p:sp>
      <p:sp>
        <p:nvSpPr>
          <p:cNvPr id="3" name="Title 2"/>
          <p:cNvSpPr>
            <a:spLocks noGrp="1"/>
          </p:cNvSpPr>
          <p:nvPr>
            <p:ph type="title"/>
          </p:nvPr>
        </p:nvSpPr>
        <p:spPr/>
        <p:txBody>
          <a:bodyPr/>
          <a:lstStyle/>
          <a:p>
            <a:r>
              <a:rPr lang="en-US" sz="4703" dirty="0">
                <a:solidFill>
                  <a:schemeClr val="bg1"/>
                </a:solidFill>
              </a:rPr>
              <a:t>Anatomy of a Storage Array</a:t>
            </a:r>
            <a:endParaRPr lang="en-US" sz="3919" dirty="0">
              <a:solidFill>
                <a:schemeClr val="bg1"/>
              </a:solidFill>
            </a:endParaRPr>
          </a:p>
        </p:txBody>
      </p:sp>
      <p:sp>
        <p:nvSpPr>
          <p:cNvPr id="55" name="Rectangle 54"/>
          <p:cNvSpPr/>
          <p:nvPr/>
        </p:nvSpPr>
        <p:spPr bwMode="auto">
          <a:xfrm>
            <a:off x="5940549" y="5238107"/>
            <a:ext cx="3830171" cy="388580"/>
          </a:xfrm>
          <a:prstGeom prst="rect">
            <a:avLst/>
          </a:prstGeom>
          <a:solidFill>
            <a:schemeClr val="bg1">
              <a:lumMod val="40000"/>
              <a:lumOff val="60000"/>
            </a:schemeClr>
          </a:solidFill>
          <a:ln w="10795" cap="flat" cmpd="sng" algn="ctr">
            <a:noFill/>
            <a:prstDash val="solid"/>
            <a:headEnd type="none" w="med" len="med"/>
            <a:tailEnd type="none" w="med" len="med"/>
          </a:ln>
          <a:effectLst/>
        </p:spPr>
        <p:txBody>
          <a:bodyPr vert="horz" wrap="square" lIns="143387" tIns="107540" rIns="143387" bIns="107540" numCol="1" rtlCol="0" anchor="ctr" anchorCtr="0" compatLnSpc="1">
            <a:prstTxWarp prst="textNoShape">
              <a:avLst/>
            </a:prstTxWarp>
            <a:noAutofit/>
          </a:bodyPr>
          <a:lstStyle/>
          <a:p>
            <a:pPr algn="ctr" defTabSz="877500" fontAlgn="base">
              <a:lnSpc>
                <a:spcPct val="90000"/>
              </a:lnSpc>
              <a:spcBef>
                <a:spcPct val="0"/>
              </a:spcBef>
              <a:spcAft>
                <a:spcPct val="0"/>
              </a:spcAft>
              <a:defRPr/>
            </a:pPr>
            <a:r>
              <a:rPr lang="en-US" sz="1567" kern="0" spc="-48" dirty="0">
                <a:solidFill>
                  <a:schemeClr val="bg1"/>
                </a:solidFill>
                <a:latin typeface="Segoe UI Semibold" panose="020B0702040204020203" pitchFamily="34" charset="0"/>
                <a:cs typeface="Segoe UI Semibold" panose="020B0702040204020203" pitchFamily="34" charset="0"/>
              </a:rPr>
              <a:t>Backplane</a:t>
            </a:r>
          </a:p>
        </p:txBody>
      </p:sp>
      <p:sp>
        <p:nvSpPr>
          <p:cNvPr id="57" name="TextBox 56"/>
          <p:cNvSpPr txBox="1"/>
          <p:nvPr/>
        </p:nvSpPr>
        <p:spPr>
          <a:xfrm>
            <a:off x="3737012" y="6114688"/>
            <a:ext cx="1523062"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Raw Storage</a:t>
            </a:r>
            <a:endParaRPr lang="en-US" sz="2400" kern="0" dirty="0">
              <a:solidFill>
                <a:schemeClr val="bg1"/>
              </a:solidFill>
            </a:endParaRPr>
          </a:p>
        </p:txBody>
      </p:sp>
      <p:sp>
        <p:nvSpPr>
          <p:cNvPr id="60" name="Rectangle 59"/>
          <p:cNvSpPr/>
          <p:nvPr/>
        </p:nvSpPr>
        <p:spPr bwMode="auto">
          <a:xfrm>
            <a:off x="5684796" y="1220322"/>
            <a:ext cx="4290804" cy="1983345"/>
          </a:xfrm>
          <a:prstGeom prst="rect">
            <a:avLst/>
          </a:prstGeom>
          <a:solidFill>
            <a:schemeClr val="bg1"/>
          </a:solidFill>
          <a:ln w="10795" cap="flat" cmpd="sng" algn="ctr">
            <a:noFill/>
            <a:prstDash val="solid"/>
            <a:headEnd type="none" w="med" len="med"/>
            <a:tailEnd type="none" w="med" len="med"/>
          </a:ln>
          <a:effectLst/>
        </p:spPr>
        <p:txBody>
          <a:bodyPr vert="horz" wrap="square" lIns="143387" tIns="107540" rIns="143387" bIns="107540" numCol="1" rtlCol="0" anchor="t" anchorCtr="0" compatLnSpc="1">
            <a:prstTxWarp prst="textNoShape">
              <a:avLst/>
            </a:prstTxWarp>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Compute</a:t>
            </a:r>
          </a:p>
        </p:txBody>
      </p:sp>
      <p:sp>
        <p:nvSpPr>
          <p:cNvPr id="61" name="Rectangle 60"/>
          <p:cNvSpPr/>
          <p:nvPr/>
        </p:nvSpPr>
        <p:spPr bwMode="auto">
          <a:xfrm>
            <a:off x="5685106" y="3276052"/>
            <a:ext cx="4290804" cy="388580"/>
          </a:xfrm>
          <a:prstGeom prst="rect">
            <a:avLst/>
          </a:prstGeom>
          <a:solidFill>
            <a:schemeClr val="bg1">
              <a:lumMod val="40000"/>
              <a:lumOff val="60000"/>
            </a:schemeClr>
          </a:solidFill>
          <a:ln w="10795" cap="flat" cmpd="sng" algn="ctr">
            <a:noFill/>
            <a:prstDash val="solid"/>
            <a:headEnd type="none" w="med" len="med"/>
            <a:tailEnd type="none" w="med" len="med"/>
          </a:ln>
          <a:effectLst/>
        </p:spPr>
        <p:txBody>
          <a:bodyPr vert="horz" wrap="square" lIns="143387" tIns="107540" rIns="143387" bIns="107540" numCol="1" rtlCol="0" anchor="ctr" anchorCtr="0" compatLnSpc="1">
            <a:prstTxWarp prst="textNoShape">
              <a:avLst/>
            </a:prstTxWarp>
            <a:noAutofit/>
          </a:bodyPr>
          <a:lstStyle/>
          <a:p>
            <a:pPr algn="ctr" defTabSz="877500" fontAlgn="base">
              <a:lnSpc>
                <a:spcPct val="90000"/>
              </a:lnSpc>
              <a:spcBef>
                <a:spcPct val="0"/>
              </a:spcBef>
              <a:spcAft>
                <a:spcPct val="0"/>
              </a:spcAft>
              <a:defRPr/>
            </a:pPr>
            <a:r>
              <a:rPr lang="en-US" sz="1567" kern="0" spc="-48" dirty="0">
                <a:solidFill>
                  <a:schemeClr val="bg1"/>
                </a:solidFill>
                <a:latin typeface="Segoe UI Semibold" panose="020B0702040204020203" pitchFamily="34" charset="0"/>
                <a:cs typeface="Segoe UI Semibold" panose="020B0702040204020203" pitchFamily="34" charset="0"/>
              </a:rPr>
              <a:t>Fibre Channel / iSCSI  storage network</a:t>
            </a:r>
          </a:p>
        </p:txBody>
      </p:sp>
      <p:sp>
        <p:nvSpPr>
          <p:cNvPr id="112" name="Freeform 5"/>
          <p:cNvSpPr>
            <a:spLocks noChangeAspect="1" noEditPoints="1"/>
          </p:cNvSpPr>
          <p:nvPr/>
        </p:nvSpPr>
        <p:spPr bwMode="auto">
          <a:xfrm>
            <a:off x="5909732"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3" name="Freeform 5"/>
          <p:cNvSpPr>
            <a:spLocks noChangeAspect="1" noEditPoints="1"/>
          </p:cNvSpPr>
          <p:nvPr/>
        </p:nvSpPr>
        <p:spPr bwMode="auto">
          <a:xfrm>
            <a:off x="7046578"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4" name="Freeform 5"/>
          <p:cNvSpPr>
            <a:spLocks noChangeAspect="1" noEditPoints="1"/>
          </p:cNvSpPr>
          <p:nvPr/>
        </p:nvSpPr>
        <p:spPr bwMode="auto">
          <a:xfrm>
            <a:off x="8183424"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5" name="Freeform 5"/>
          <p:cNvSpPr>
            <a:spLocks noChangeAspect="1" noEditPoints="1"/>
          </p:cNvSpPr>
          <p:nvPr/>
        </p:nvSpPr>
        <p:spPr bwMode="auto">
          <a:xfrm>
            <a:off x="9320273"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nvGrpSpPr>
          <p:cNvPr id="116" name="Group 115"/>
          <p:cNvGrpSpPr/>
          <p:nvPr/>
        </p:nvGrpSpPr>
        <p:grpSpPr>
          <a:xfrm>
            <a:off x="5940549" y="1605338"/>
            <a:ext cx="428127" cy="418493"/>
            <a:chOff x="5118964" y="3771564"/>
            <a:chExt cx="642073" cy="596676"/>
          </a:xfrm>
          <a:solidFill>
            <a:schemeClr val="tx1"/>
          </a:solidFill>
        </p:grpSpPr>
        <p:sp>
          <p:nvSpPr>
            <p:cNvPr id="117" name="Rectangle 116"/>
            <p:cNvSpPr/>
            <p:nvPr/>
          </p:nvSpPr>
          <p:spPr bwMode="auto">
            <a:xfrm>
              <a:off x="5141902" y="3805512"/>
              <a:ext cx="569260" cy="395082"/>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8" name="Group 4"/>
            <p:cNvGrpSpPr>
              <a:grpSpLocks noChangeAspect="1"/>
            </p:cNvGrpSpPr>
            <p:nvPr/>
          </p:nvGrpSpPr>
          <p:grpSpPr bwMode="auto">
            <a:xfrm>
              <a:off x="5118964" y="3771564"/>
              <a:ext cx="642073" cy="596676"/>
              <a:chOff x="4030" y="1558"/>
              <a:chExt cx="341" cy="312"/>
            </a:xfrm>
            <a:grpFill/>
          </p:grpSpPr>
          <p:sp>
            <p:nvSpPr>
              <p:cNvPr id="11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49"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0"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1"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2" name="Group 151"/>
          <p:cNvGrpSpPr/>
          <p:nvPr/>
        </p:nvGrpSpPr>
        <p:grpSpPr>
          <a:xfrm>
            <a:off x="7075143" y="1605338"/>
            <a:ext cx="428127" cy="418493"/>
            <a:chOff x="5118964" y="3771564"/>
            <a:chExt cx="642073" cy="596676"/>
          </a:xfrm>
          <a:solidFill>
            <a:schemeClr val="tx1"/>
          </a:solidFill>
        </p:grpSpPr>
        <p:sp>
          <p:nvSpPr>
            <p:cNvPr id="153" name="Rectangle 152"/>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4" name="Group 4"/>
            <p:cNvGrpSpPr>
              <a:grpSpLocks noChangeAspect="1"/>
            </p:cNvGrpSpPr>
            <p:nvPr/>
          </p:nvGrpSpPr>
          <p:grpSpPr bwMode="auto">
            <a:xfrm>
              <a:off x="5118964" y="3771564"/>
              <a:ext cx="642073" cy="596676"/>
              <a:chOff x="4030" y="1558"/>
              <a:chExt cx="341" cy="312"/>
            </a:xfrm>
            <a:grpFill/>
          </p:grpSpPr>
          <p:sp>
            <p:nvSpPr>
              <p:cNvPr id="155"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56"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7"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8"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9" name="Group 158"/>
          <p:cNvGrpSpPr/>
          <p:nvPr/>
        </p:nvGrpSpPr>
        <p:grpSpPr>
          <a:xfrm>
            <a:off x="8214116" y="1605338"/>
            <a:ext cx="428127" cy="418493"/>
            <a:chOff x="5118964" y="3771564"/>
            <a:chExt cx="642073" cy="596676"/>
          </a:xfrm>
          <a:solidFill>
            <a:schemeClr val="tx1"/>
          </a:solidFill>
        </p:grpSpPr>
        <p:sp>
          <p:nvSpPr>
            <p:cNvPr id="160" name="Rectangle 159"/>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1" name="Group 4"/>
            <p:cNvGrpSpPr>
              <a:grpSpLocks noChangeAspect="1"/>
            </p:cNvGrpSpPr>
            <p:nvPr/>
          </p:nvGrpSpPr>
          <p:grpSpPr bwMode="auto">
            <a:xfrm>
              <a:off x="5118964" y="3771564"/>
              <a:ext cx="642073" cy="596676"/>
              <a:chOff x="4030" y="1558"/>
              <a:chExt cx="341" cy="312"/>
            </a:xfrm>
            <a:grpFill/>
          </p:grpSpPr>
          <p:sp>
            <p:nvSpPr>
              <p:cNvPr id="162"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63"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4"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5"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66" name="Group 165"/>
          <p:cNvGrpSpPr/>
          <p:nvPr/>
        </p:nvGrpSpPr>
        <p:grpSpPr>
          <a:xfrm>
            <a:off x="9348711" y="1605338"/>
            <a:ext cx="428127" cy="418493"/>
            <a:chOff x="5118964" y="3771564"/>
            <a:chExt cx="642073" cy="596676"/>
          </a:xfrm>
          <a:solidFill>
            <a:schemeClr val="tx1"/>
          </a:solidFill>
        </p:grpSpPr>
        <p:sp>
          <p:nvSpPr>
            <p:cNvPr id="167" name="Rectangle 166"/>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8" name="Group 4"/>
            <p:cNvGrpSpPr>
              <a:grpSpLocks noChangeAspect="1"/>
            </p:cNvGrpSpPr>
            <p:nvPr/>
          </p:nvGrpSpPr>
          <p:grpSpPr bwMode="auto">
            <a:xfrm>
              <a:off x="5118964" y="3771564"/>
              <a:ext cx="642073" cy="596676"/>
              <a:chOff x="4030" y="1558"/>
              <a:chExt cx="341" cy="312"/>
            </a:xfrm>
            <a:grpFill/>
          </p:grpSpPr>
          <p:sp>
            <p:nvSpPr>
              <p:cNvPr id="16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70"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1"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2"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sp>
        <p:nvSpPr>
          <p:cNvPr id="173" name="TextBox 172"/>
          <p:cNvSpPr txBox="1"/>
          <p:nvPr/>
        </p:nvSpPr>
        <p:spPr>
          <a:xfrm>
            <a:off x="3636842" y="3189536"/>
            <a:ext cx="1510242"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Connectivity</a:t>
            </a:r>
            <a:endParaRPr lang="en-US" sz="2400" kern="0" dirty="0">
              <a:solidFill>
                <a:schemeClr val="bg1"/>
              </a:solidFill>
            </a:endParaRPr>
          </a:p>
        </p:txBody>
      </p:sp>
      <p:sp>
        <p:nvSpPr>
          <p:cNvPr id="175" name="TextBox 174"/>
          <p:cNvSpPr txBox="1"/>
          <p:nvPr/>
        </p:nvSpPr>
        <p:spPr>
          <a:xfrm>
            <a:off x="3692151" y="2246827"/>
            <a:ext cx="158395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gradFill>
                  <a:gsLst>
                    <a:gs pos="2917">
                      <a:schemeClr val="tx1"/>
                    </a:gs>
                    <a:gs pos="30000">
                      <a:schemeClr val="tx1"/>
                    </a:gs>
                  </a:gsLst>
                  <a:lin ang="5400000" scaled="0"/>
                </a:gradFill>
              </a:rPr>
              <a:t>Virtualization</a:t>
            </a:r>
            <a:br>
              <a:rPr lang="en-US" sz="1600" kern="0" dirty="0">
                <a:gradFill>
                  <a:gsLst>
                    <a:gs pos="2917">
                      <a:schemeClr val="tx1"/>
                    </a:gs>
                    <a:gs pos="30000">
                      <a:schemeClr val="tx1"/>
                    </a:gs>
                  </a:gsLst>
                  <a:lin ang="5400000" scaled="0"/>
                </a:gradFill>
              </a:rPr>
            </a:br>
            <a:r>
              <a:rPr lang="en-US" sz="1600" kern="0" dirty="0">
                <a:gradFill>
                  <a:gsLst>
                    <a:gs pos="2917">
                      <a:schemeClr val="tx1"/>
                    </a:gs>
                    <a:gs pos="30000">
                      <a:schemeClr val="tx1"/>
                    </a:gs>
                  </a:gsLst>
                  <a:lin ang="5400000" scaled="0"/>
                </a:gradFill>
              </a:rPr>
              <a:t>Host</a:t>
            </a:r>
            <a:endParaRPr lang="en-US" sz="2400" kern="0" dirty="0">
              <a:gradFill>
                <a:gsLst>
                  <a:gs pos="2917">
                    <a:schemeClr val="tx1"/>
                  </a:gs>
                  <a:gs pos="30000">
                    <a:schemeClr val="tx1"/>
                  </a:gs>
                </a:gsLst>
                <a:lin ang="5400000" scaled="0"/>
              </a:gradFill>
            </a:endParaRPr>
          </a:p>
        </p:txBody>
      </p:sp>
      <p:sp>
        <p:nvSpPr>
          <p:cNvPr id="176" name="TextBox 175"/>
          <p:cNvSpPr txBox="1"/>
          <p:nvPr/>
        </p:nvSpPr>
        <p:spPr>
          <a:xfrm>
            <a:off x="3692154" y="1368997"/>
            <a:ext cx="124421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gradFill>
                  <a:gsLst>
                    <a:gs pos="2917">
                      <a:schemeClr val="tx1"/>
                    </a:gs>
                    <a:gs pos="30000">
                      <a:schemeClr val="tx1"/>
                    </a:gs>
                  </a:gsLst>
                  <a:lin ang="5400000" scaled="0"/>
                </a:gradFill>
              </a:rPr>
              <a:t>Virtual </a:t>
            </a:r>
            <a:br>
              <a:rPr lang="en-US" sz="1600" kern="0" dirty="0">
                <a:gradFill>
                  <a:gsLst>
                    <a:gs pos="2917">
                      <a:schemeClr val="tx1"/>
                    </a:gs>
                    <a:gs pos="30000">
                      <a:schemeClr val="tx1"/>
                    </a:gs>
                  </a:gsLst>
                  <a:lin ang="5400000" scaled="0"/>
                </a:gradFill>
              </a:rPr>
            </a:br>
            <a:r>
              <a:rPr lang="en-US" sz="1600" kern="0" dirty="0">
                <a:gradFill>
                  <a:gsLst>
                    <a:gs pos="2917">
                      <a:schemeClr val="tx1"/>
                    </a:gs>
                    <a:gs pos="30000">
                      <a:schemeClr val="tx1"/>
                    </a:gs>
                  </a:gsLst>
                  <a:lin ang="5400000" scaled="0"/>
                </a:gradFill>
              </a:rPr>
              <a:t>Machines</a:t>
            </a:r>
            <a:endParaRPr lang="en-US" sz="2400" kern="0" dirty="0">
              <a:gradFill>
                <a:gsLst>
                  <a:gs pos="2917">
                    <a:schemeClr val="tx1"/>
                  </a:gs>
                  <a:gs pos="30000">
                    <a:schemeClr val="tx1"/>
                  </a:gs>
                </a:gsLst>
                <a:lin ang="5400000" scaled="0"/>
              </a:gradFill>
            </a:endParaRPr>
          </a:p>
        </p:txBody>
      </p:sp>
      <p:pic>
        <p:nvPicPr>
          <p:cNvPr id="177"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756268"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355132"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9"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355132"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0"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756268"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1"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558546" y="6379854"/>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2"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157407" y="6379854"/>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3"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157407" y="61225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4"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558546" y="61225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5"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163098"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6"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761960"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7"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761960"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163097"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9"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360821"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0"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959684"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959684"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2"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360821"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1" name="Rectangle 90"/>
          <p:cNvSpPr/>
          <p:nvPr/>
        </p:nvSpPr>
        <p:spPr bwMode="auto">
          <a:xfrm>
            <a:off x="5938803" y="4294261"/>
            <a:ext cx="1891115" cy="841720"/>
          </a:xfrm>
          <a:prstGeom prst="rect">
            <a:avLst/>
          </a:prstGeom>
          <a:solidFill>
            <a:schemeClr val="tx1"/>
          </a:solidFill>
          <a:ln w="10795" cap="flat" cmpd="sng" algn="ctr">
            <a:noFill/>
            <a:prstDash val="solid"/>
            <a:headEnd type="none" w="med" len="med"/>
            <a:tailEnd type="none" w="med" len="med"/>
          </a:ln>
          <a:effectLst/>
        </p:spPr>
        <p:txBody>
          <a:bodyPr vert="horz" wrap="square" lIns="179234" tIns="89617" rIns="179234" bIns="89617" numCol="1" rtlCol="0" anchor="t" anchorCtr="0" compatLnSpc="1">
            <a:prstTxWarp prst="textNoShape">
              <a:avLst/>
            </a:prstTxWarp>
            <a:noAutofit/>
          </a:bodyPr>
          <a:lstStyle/>
          <a:p>
            <a:pPr defTabSz="895134" fontAlgn="base">
              <a:lnSpc>
                <a:spcPct val="90000"/>
              </a:lnSpc>
              <a:spcBef>
                <a:spcPct val="0"/>
              </a:spcBef>
              <a:spcAft>
                <a:spcPct val="0"/>
              </a:spcAft>
              <a:defRPr/>
            </a:pPr>
            <a:r>
              <a:rPr lang="en-US" sz="1567" kern="0" spc="-48" dirty="0">
                <a:solidFill>
                  <a:schemeClr val="bg1"/>
                </a:solidFill>
                <a:latin typeface="Segoe UI Semibold" panose="020B0702040204020203" pitchFamily="34" charset="0"/>
                <a:cs typeface="Segoe UI Semibold" panose="020B0702040204020203" pitchFamily="34" charset="0"/>
              </a:rPr>
              <a:t>Controller</a:t>
            </a:r>
          </a:p>
        </p:txBody>
      </p:sp>
      <p:sp>
        <p:nvSpPr>
          <p:cNvPr id="92" name="Rectangle 91"/>
          <p:cNvSpPr/>
          <p:nvPr/>
        </p:nvSpPr>
        <p:spPr bwMode="auto">
          <a:xfrm>
            <a:off x="7893122" y="4294261"/>
            <a:ext cx="1877599" cy="841720"/>
          </a:xfrm>
          <a:prstGeom prst="rect">
            <a:avLst/>
          </a:prstGeom>
          <a:solidFill>
            <a:schemeClr val="tx1"/>
          </a:solidFill>
          <a:ln w="10795" cap="flat" cmpd="sng" algn="ctr">
            <a:noFill/>
            <a:prstDash val="solid"/>
            <a:headEnd type="none" w="med" len="med"/>
            <a:tailEnd type="none" w="med" len="med"/>
          </a:ln>
          <a:effectLst/>
        </p:spPr>
        <p:txBody>
          <a:bodyPr vert="horz" wrap="square" lIns="179234" tIns="89617" rIns="179234" bIns="89617" numCol="1" rtlCol="0" anchor="t" anchorCtr="0" compatLnSpc="1">
            <a:prstTxWarp prst="textNoShape">
              <a:avLst/>
            </a:prstTxWarp>
            <a:noAutofit/>
          </a:bodyPr>
          <a:lstStyle/>
          <a:p>
            <a:pPr defTabSz="895134" fontAlgn="base">
              <a:lnSpc>
                <a:spcPct val="90000"/>
              </a:lnSpc>
              <a:spcBef>
                <a:spcPct val="0"/>
              </a:spcBef>
              <a:spcAft>
                <a:spcPct val="0"/>
              </a:spcAft>
              <a:defRPr/>
            </a:pPr>
            <a:r>
              <a:rPr lang="en-US" sz="1567" kern="0" spc="-48" dirty="0">
                <a:solidFill>
                  <a:schemeClr val="bg1"/>
                </a:solidFill>
                <a:latin typeface="Segoe UI Semibold" panose="020B0702040204020203" pitchFamily="34" charset="0"/>
                <a:cs typeface="Segoe UI Semibold" panose="020B0702040204020203" pitchFamily="34" charset="0"/>
              </a:rPr>
              <a:t>Controller</a:t>
            </a:r>
          </a:p>
        </p:txBody>
      </p:sp>
      <p:sp>
        <p:nvSpPr>
          <p:cNvPr id="111" name="Rectangle 110"/>
          <p:cNvSpPr/>
          <p:nvPr/>
        </p:nvSpPr>
        <p:spPr bwMode="auto">
          <a:xfrm>
            <a:off x="5970756" y="4726857"/>
            <a:ext cx="1819771" cy="348547"/>
          </a:xfrm>
          <a:prstGeom prst="rect">
            <a:avLst/>
          </a:prstGeom>
          <a:solidFill>
            <a:schemeClr val="accent6"/>
          </a:solidFill>
          <a:ln w="10795" cap="flat" cmpd="sng" algn="ctr">
            <a:noFill/>
            <a:prstDash val="solid"/>
            <a:headEnd type="none" w="med" len="med"/>
            <a:tailEnd type="none" w="med" len="med"/>
          </a:ln>
          <a:effectLst/>
        </p:spPr>
        <p:txBody>
          <a:bodyPr vert="horz" wrap="square" lIns="179234" tIns="89617" rIns="179234" bIns="89617" numCol="1" rtlCol="0" anchor="ctr" anchorCtr="0" compatLnSpc="1">
            <a:prstTxWarp prst="textNoShape">
              <a:avLst/>
            </a:prstTxWarp>
            <a:noAutofit/>
          </a:bodyPr>
          <a:lstStyle/>
          <a:p>
            <a:pPr algn="ctr" defTabSz="895134" fontAlgn="base">
              <a:lnSpc>
                <a:spcPct val="90000"/>
              </a:lnSpc>
              <a:spcBef>
                <a:spcPct val="0"/>
              </a:spcBef>
              <a:spcAft>
                <a:spcPct val="0"/>
              </a:spcAft>
              <a:defRPr/>
            </a:pPr>
            <a:r>
              <a:rPr lang="en-US" sz="1567" kern="0" spc="-49" dirty="0">
                <a:solidFill>
                  <a:srgbClr val="FFFFFF"/>
                </a:solidFill>
                <a:latin typeface="Segoe UI Semibold" panose="020B0702040204020203" pitchFamily="34" charset="0"/>
                <a:cs typeface="Segoe UI Semibold" panose="020B0702040204020203" pitchFamily="34" charset="0"/>
              </a:rPr>
              <a:t>Storage Software</a:t>
            </a:r>
          </a:p>
        </p:txBody>
      </p:sp>
      <p:sp>
        <p:nvSpPr>
          <p:cNvPr id="93" name="Rectangle 92"/>
          <p:cNvSpPr/>
          <p:nvPr/>
        </p:nvSpPr>
        <p:spPr bwMode="auto">
          <a:xfrm>
            <a:off x="7924939" y="4726856"/>
            <a:ext cx="1819771" cy="348547"/>
          </a:xfrm>
          <a:prstGeom prst="rect">
            <a:avLst/>
          </a:prstGeom>
          <a:solidFill>
            <a:schemeClr val="accent6"/>
          </a:solidFill>
          <a:ln w="10795" cap="flat" cmpd="sng" algn="ctr">
            <a:noFill/>
            <a:prstDash val="solid"/>
            <a:headEnd type="none" w="med" len="med"/>
            <a:tailEnd type="none" w="med" len="med"/>
          </a:ln>
          <a:effectLst/>
        </p:spPr>
        <p:txBody>
          <a:bodyPr vert="horz" wrap="square" lIns="179234" tIns="89617" rIns="179234" bIns="89617" numCol="1" rtlCol="0" anchor="ctr" anchorCtr="0" compatLnSpc="1">
            <a:prstTxWarp prst="textNoShape">
              <a:avLst/>
            </a:prstTxWarp>
            <a:noAutofit/>
          </a:bodyPr>
          <a:lstStyle/>
          <a:p>
            <a:pPr algn="ctr" defTabSz="895134" fontAlgn="base">
              <a:lnSpc>
                <a:spcPct val="90000"/>
              </a:lnSpc>
              <a:spcBef>
                <a:spcPct val="0"/>
              </a:spcBef>
              <a:spcAft>
                <a:spcPct val="0"/>
              </a:spcAft>
              <a:defRPr/>
            </a:pPr>
            <a:r>
              <a:rPr lang="en-US" sz="1567" kern="0" spc="-49" dirty="0">
                <a:solidFill>
                  <a:srgbClr val="FFFFFF"/>
                </a:solidFill>
                <a:latin typeface="Segoe UI Semibold" panose="020B0702040204020203" pitchFamily="34" charset="0"/>
                <a:cs typeface="Segoe UI Semibold" panose="020B0702040204020203" pitchFamily="34" charset="0"/>
              </a:rPr>
              <a:t>Storage Software</a:t>
            </a:r>
          </a:p>
        </p:txBody>
      </p:sp>
      <p:sp>
        <p:nvSpPr>
          <p:cNvPr id="94" name="TextBox 93"/>
          <p:cNvSpPr txBox="1"/>
          <p:nvPr/>
        </p:nvSpPr>
        <p:spPr>
          <a:xfrm>
            <a:off x="3692153" y="5193616"/>
            <a:ext cx="1958955"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Disk Connectivity</a:t>
            </a:r>
            <a:endParaRPr lang="en-US" sz="2400" kern="0" dirty="0">
              <a:solidFill>
                <a:schemeClr val="bg1"/>
              </a:solidFill>
            </a:endParaRPr>
          </a:p>
        </p:txBody>
      </p:sp>
      <p:sp>
        <p:nvSpPr>
          <p:cNvPr id="65" name="TextBox 64"/>
          <p:cNvSpPr txBox="1"/>
          <p:nvPr/>
        </p:nvSpPr>
        <p:spPr>
          <a:xfrm>
            <a:off x="3692151" y="4035802"/>
            <a:ext cx="765057" cy="516918"/>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SAN</a:t>
            </a:r>
            <a:endParaRPr lang="en-US" sz="2400" kern="0" dirty="0">
              <a:solidFill>
                <a:schemeClr val="bg1"/>
              </a:solidFill>
            </a:endParaRPr>
          </a:p>
        </p:txBody>
      </p:sp>
      <p:sp>
        <p:nvSpPr>
          <p:cNvPr id="66" name="Rectangle 65"/>
          <p:cNvSpPr/>
          <p:nvPr/>
        </p:nvSpPr>
        <p:spPr bwMode="auto">
          <a:xfrm>
            <a:off x="3636843" y="1087592"/>
            <a:ext cx="6489425" cy="2127883"/>
          </a:xfrm>
          <a:prstGeom prst="rect">
            <a:avLst/>
          </a:prstGeom>
          <a:solidFill>
            <a:schemeClr val="tx1">
              <a:alpha val="84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622390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p:cNvSpPr/>
          <p:nvPr/>
        </p:nvSpPr>
        <p:spPr bwMode="auto">
          <a:xfrm>
            <a:off x="5684796" y="3736346"/>
            <a:ext cx="4290804" cy="1457271"/>
          </a:xfrm>
          <a:prstGeom prst="rect">
            <a:avLst/>
          </a:prstGeom>
          <a:solidFill>
            <a:schemeClr val="tx2">
              <a:lumMod val="50000"/>
            </a:schemeClr>
          </a:solidFill>
          <a:ln w="9525" cap="flat" cmpd="sng" algn="ctr">
            <a:noFill/>
            <a:prstDash val="dash"/>
            <a:headEnd type="none" w="med" len="med"/>
            <a:tailEnd type="none" w="med" len="med"/>
          </a:ln>
          <a:effectLst/>
        </p:spPr>
        <p:txBody>
          <a:bodyPr rot="0" spcFirstLastPara="0" vertOverflow="overflow" horzOverflow="overflow" vert="horz" wrap="square" lIns="143387" tIns="107540" rIns="143387" bIns="107540" numCol="1" spcCol="0" rtlCol="0" fromWordArt="0" anchor="t" anchorCtr="0" forceAA="0" compatLnSpc="1">
            <a:prstTxWarp prst="textNoShape">
              <a:avLst/>
            </a:prstTxWarp>
            <a:noAutofit/>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Scale-out File Server</a:t>
            </a:r>
          </a:p>
        </p:txBody>
      </p:sp>
      <p:sp>
        <p:nvSpPr>
          <p:cNvPr id="90" name="Rectangle 89"/>
          <p:cNvSpPr/>
          <p:nvPr/>
        </p:nvSpPr>
        <p:spPr bwMode="auto">
          <a:xfrm>
            <a:off x="5940549" y="5709626"/>
            <a:ext cx="3830171" cy="999750"/>
          </a:xfrm>
          <a:prstGeom prst="rect">
            <a:avLst/>
          </a:prstGeom>
          <a:solidFill>
            <a:schemeClr val="bg2">
              <a:lumMod val="20000"/>
              <a:lumOff val="80000"/>
            </a:schemeClr>
          </a:solidFill>
          <a:ln w="10795" cap="flat" cmpd="sng" algn="ctr">
            <a:noFill/>
            <a:prstDash val="solid"/>
            <a:headEnd type="none" w="med" len="med"/>
            <a:tailEnd type="none" w="med" len="med"/>
          </a:ln>
          <a:effectLst/>
        </p:spPr>
        <p:txBody>
          <a:bodyPr vert="horz" wrap="square" lIns="179234" tIns="89617" rIns="179234" bIns="89617" numCol="1" rtlCol="0" anchor="t" anchorCtr="0" compatLnSpc="1">
            <a:prstTxWarp prst="textNoShape">
              <a:avLst/>
            </a:prstTxWarp>
            <a:noAutofit/>
          </a:bodyPr>
          <a:lstStyle/>
          <a:p>
            <a:pPr defTabSz="895134" fontAlgn="base">
              <a:lnSpc>
                <a:spcPct val="90000"/>
              </a:lnSpc>
              <a:spcBef>
                <a:spcPct val="0"/>
              </a:spcBef>
              <a:spcAft>
                <a:spcPct val="0"/>
              </a:spcAft>
              <a:defRPr/>
            </a:pPr>
            <a:r>
              <a:rPr lang="en-US" sz="1567" kern="0" spc="-49" dirty="0">
                <a:solidFill>
                  <a:schemeClr val="bg1"/>
                </a:solidFill>
                <a:latin typeface="Segoe UI Semibold" panose="020B0702040204020203" pitchFamily="34" charset="0"/>
                <a:cs typeface="Segoe UI Semibold" panose="020B0702040204020203" pitchFamily="34" charset="0"/>
              </a:rPr>
              <a:t>Enclosure (JBOD)</a:t>
            </a:r>
          </a:p>
        </p:txBody>
      </p:sp>
      <p:sp>
        <p:nvSpPr>
          <p:cNvPr id="3" name="Title 2"/>
          <p:cNvSpPr>
            <a:spLocks noGrp="1"/>
          </p:cNvSpPr>
          <p:nvPr>
            <p:ph type="title"/>
          </p:nvPr>
        </p:nvSpPr>
        <p:spPr>
          <a:xfrm>
            <a:off x="121804" y="155490"/>
            <a:ext cx="11655840" cy="899537"/>
          </a:xfrm>
        </p:spPr>
        <p:txBody>
          <a:bodyPr/>
          <a:lstStyle/>
          <a:p>
            <a:r>
              <a:rPr lang="en-US" sz="4313" dirty="0">
                <a:solidFill>
                  <a:schemeClr val="bg1"/>
                </a:solidFill>
              </a:rPr>
              <a:t>Lowering costs with WS 2012 Shared Storage Spaces </a:t>
            </a:r>
            <a:endParaRPr lang="en-US" sz="3529" dirty="0">
              <a:solidFill>
                <a:schemeClr val="bg1"/>
              </a:solidFill>
            </a:endParaRPr>
          </a:p>
        </p:txBody>
      </p:sp>
      <p:sp>
        <p:nvSpPr>
          <p:cNvPr id="55" name="Rectangle 54"/>
          <p:cNvSpPr/>
          <p:nvPr/>
        </p:nvSpPr>
        <p:spPr bwMode="auto">
          <a:xfrm>
            <a:off x="5940549" y="5238107"/>
            <a:ext cx="3830171" cy="388580"/>
          </a:xfrm>
          <a:prstGeom prst="rect">
            <a:avLst/>
          </a:prstGeom>
          <a:solidFill>
            <a:schemeClr val="bg1">
              <a:lumMod val="40000"/>
              <a:lumOff val="60000"/>
            </a:schemeClr>
          </a:solidFill>
          <a:ln w="10795" cap="flat" cmpd="sng" algn="ctr">
            <a:noFill/>
            <a:prstDash val="solid"/>
            <a:headEnd type="none" w="med" len="med"/>
            <a:tailEnd type="none" w="med" len="med"/>
          </a:ln>
          <a:effectLst/>
        </p:spPr>
        <p:txBody>
          <a:bodyPr vert="horz" wrap="square" lIns="143387" tIns="107540" rIns="143387" bIns="107540" numCol="1" rtlCol="0" anchor="ctr" anchorCtr="0" compatLnSpc="1">
            <a:prstTxWarp prst="textNoShape">
              <a:avLst/>
            </a:prstTxWarp>
            <a:noAutofit/>
          </a:bodyPr>
          <a:lstStyle/>
          <a:p>
            <a:pPr algn="ctr" defTabSz="877500" fontAlgn="base">
              <a:lnSpc>
                <a:spcPct val="90000"/>
              </a:lnSpc>
              <a:spcBef>
                <a:spcPct val="0"/>
              </a:spcBef>
              <a:spcAft>
                <a:spcPct val="0"/>
              </a:spcAft>
              <a:defRPr/>
            </a:pPr>
            <a:r>
              <a:rPr lang="en-US" sz="1567" kern="0" spc="-48" dirty="0">
                <a:solidFill>
                  <a:schemeClr val="bg1"/>
                </a:solidFill>
                <a:latin typeface="Segoe UI Semibold" panose="020B0702040204020203" pitchFamily="34" charset="0"/>
                <a:cs typeface="Segoe UI Semibold" panose="020B0702040204020203" pitchFamily="34" charset="0"/>
              </a:rPr>
              <a:t>SAS</a:t>
            </a:r>
          </a:p>
        </p:txBody>
      </p:sp>
      <p:sp>
        <p:nvSpPr>
          <p:cNvPr id="56" name="TextBox 55"/>
          <p:cNvSpPr txBox="1"/>
          <p:nvPr/>
        </p:nvSpPr>
        <p:spPr>
          <a:xfrm>
            <a:off x="3692154" y="5193616"/>
            <a:ext cx="1923699"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SAS Connectivity</a:t>
            </a:r>
            <a:endParaRPr lang="en-US" sz="2400" kern="0" dirty="0">
              <a:solidFill>
                <a:schemeClr val="bg1"/>
              </a:solidFill>
            </a:endParaRPr>
          </a:p>
        </p:txBody>
      </p:sp>
      <p:sp>
        <p:nvSpPr>
          <p:cNvPr id="57" name="TextBox 56"/>
          <p:cNvSpPr txBox="1"/>
          <p:nvPr/>
        </p:nvSpPr>
        <p:spPr>
          <a:xfrm>
            <a:off x="3737012" y="6114688"/>
            <a:ext cx="1523062"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Raw Storage</a:t>
            </a:r>
            <a:endParaRPr lang="en-US" sz="2400" kern="0" dirty="0">
              <a:solidFill>
                <a:schemeClr val="bg1"/>
              </a:solidFill>
            </a:endParaRPr>
          </a:p>
        </p:txBody>
      </p:sp>
      <p:sp>
        <p:nvSpPr>
          <p:cNvPr id="60" name="Rectangle 59"/>
          <p:cNvSpPr/>
          <p:nvPr/>
        </p:nvSpPr>
        <p:spPr bwMode="auto">
          <a:xfrm>
            <a:off x="5684796" y="1220322"/>
            <a:ext cx="4290804" cy="1983345"/>
          </a:xfrm>
          <a:prstGeom prst="rect">
            <a:avLst/>
          </a:prstGeom>
          <a:solidFill>
            <a:schemeClr val="bg1"/>
          </a:solidFill>
          <a:ln w="10795" cap="flat" cmpd="sng" algn="ctr">
            <a:noFill/>
            <a:prstDash val="solid"/>
            <a:headEnd type="none" w="med" len="med"/>
            <a:tailEnd type="none" w="med" len="med"/>
          </a:ln>
          <a:effectLst/>
        </p:spPr>
        <p:txBody>
          <a:bodyPr vert="horz" wrap="square" lIns="143387" tIns="107540" rIns="143387" bIns="107540" numCol="1" rtlCol="0" anchor="t" anchorCtr="0" compatLnSpc="1">
            <a:prstTxWarp prst="textNoShape">
              <a:avLst/>
            </a:prstTxWarp>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Compute</a:t>
            </a:r>
          </a:p>
        </p:txBody>
      </p:sp>
      <p:sp>
        <p:nvSpPr>
          <p:cNvPr id="61" name="Rectangle 60"/>
          <p:cNvSpPr/>
          <p:nvPr/>
        </p:nvSpPr>
        <p:spPr bwMode="auto">
          <a:xfrm>
            <a:off x="5684796" y="3264334"/>
            <a:ext cx="4290804" cy="388580"/>
          </a:xfrm>
          <a:prstGeom prst="rect">
            <a:avLst/>
          </a:prstGeom>
          <a:solidFill>
            <a:schemeClr val="bg1">
              <a:lumMod val="40000"/>
              <a:lumOff val="60000"/>
            </a:schemeClr>
          </a:solidFill>
          <a:ln w="10795" cap="flat" cmpd="sng" algn="ctr">
            <a:noFill/>
            <a:prstDash val="solid"/>
            <a:headEnd type="none" w="med" len="med"/>
            <a:tailEnd type="none" w="med" len="med"/>
          </a:ln>
          <a:effectLst/>
        </p:spPr>
        <p:txBody>
          <a:bodyPr vert="horz" wrap="square" lIns="143387" tIns="107540" rIns="143387" bIns="107540" numCol="1" rtlCol="0" anchor="ctr" anchorCtr="0" compatLnSpc="1">
            <a:prstTxWarp prst="textNoShape">
              <a:avLst/>
            </a:prstTxWarp>
            <a:noAutofit/>
          </a:bodyPr>
          <a:lstStyle/>
          <a:p>
            <a:pPr algn="ctr" defTabSz="877500" fontAlgn="base">
              <a:lnSpc>
                <a:spcPct val="90000"/>
              </a:lnSpc>
              <a:spcBef>
                <a:spcPct val="0"/>
              </a:spcBef>
              <a:spcAft>
                <a:spcPct val="0"/>
              </a:spcAft>
              <a:defRPr/>
            </a:pPr>
            <a:endParaRPr lang="en-US" sz="1567" kern="0" spc="-48" dirty="0">
              <a:solidFill>
                <a:schemeClr val="bg1"/>
              </a:solidFill>
              <a:latin typeface="Segoe UI Semibold" panose="020B0702040204020203" pitchFamily="34" charset="0"/>
              <a:cs typeface="Segoe UI Semibold" panose="020B0702040204020203" pitchFamily="34" charset="0"/>
            </a:endParaRPr>
          </a:p>
          <a:p>
            <a:pPr algn="ctr" defTabSz="877500" fontAlgn="base">
              <a:lnSpc>
                <a:spcPct val="90000"/>
              </a:lnSpc>
              <a:spcBef>
                <a:spcPct val="0"/>
              </a:spcBef>
              <a:spcAft>
                <a:spcPct val="0"/>
              </a:spcAft>
              <a:defRPr/>
            </a:pPr>
            <a:r>
              <a:rPr lang="en-US" sz="1567" kern="0" spc="-48" dirty="0">
                <a:solidFill>
                  <a:schemeClr val="bg1"/>
                </a:solidFill>
                <a:latin typeface="Segoe UI Semibold" panose="020B0702040204020203" pitchFamily="34" charset="0"/>
                <a:cs typeface="Segoe UI Semibold" panose="020B0702040204020203" pitchFamily="34" charset="0"/>
              </a:rPr>
              <a:t>SMB3 Storage Network  Fabric </a:t>
            </a:r>
          </a:p>
          <a:p>
            <a:pPr algn="ctr" defTabSz="877500" fontAlgn="base">
              <a:lnSpc>
                <a:spcPct val="90000"/>
              </a:lnSpc>
              <a:spcBef>
                <a:spcPct val="0"/>
              </a:spcBef>
              <a:spcAft>
                <a:spcPct val="0"/>
              </a:spcAft>
              <a:defRPr/>
            </a:pPr>
            <a:endParaRPr lang="en-US" sz="1567" kern="0" spc="-48" dirty="0">
              <a:solidFill>
                <a:schemeClr val="bg1"/>
              </a:solidFill>
              <a:latin typeface="Segoe UI Semibold" panose="020B0702040204020203" pitchFamily="34" charset="0"/>
              <a:cs typeface="Segoe UI Semibold" panose="020B0702040204020203" pitchFamily="34" charset="0"/>
            </a:endParaRPr>
          </a:p>
        </p:txBody>
      </p:sp>
      <p:sp>
        <p:nvSpPr>
          <p:cNvPr id="70" name="Freeform 5"/>
          <p:cNvSpPr>
            <a:spLocks noChangeAspect="1" noEditPoints="1"/>
          </p:cNvSpPr>
          <p:nvPr/>
        </p:nvSpPr>
        <p:spPr bwMode="auto">
          <a:xfrm>
            <a:off x="5909732" y="4103234"/>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71" name="Freeform 5"/>
          <p:cNvSpPr>
            <a:spLocks noChangeAspect="1" noEditPoints="1"/>
          </p:cNvSpPr>
          <p:nvPr/>
        </p:nvSpPr>
        <p:spPr bwMode="auto">
          <a:xfrm>
            <a:off x="7046579" y="4103234"/>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72" name="Freeform 5"/>
          <p:cNvSpPr>
            <a:spLocks noChangeAspect="1" noEditPoints="1"/>
          </p:cNvSpPr>
          <p:nvPr/>
        </p:nvSpPr>
        <p:spPr bwMode="auto">
          <a:xfrm>
            <a:off x="8198569" y="4103234"/>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74" name="Freeform 5"/>
          <p:cNvSpPr>
            <a:spLocks noChangeAspect="1" noEditPoints="1"/>
          </p:cNvSpPr>
          <p:nvPr/>
        </p:nvSpPr>
        <p:spPr bwMode="auto">
          <a:xfrm>
            <a:off x="9335416" y="4103234"/>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1" name="Rectangle 110"/>
          <p:cNvSpPr/>
          <p:nvPr/>
        </p:nvSpPr>
        <p:spPr bwMode="auto">
          <a:xfrm>
            <a:off x="5949725" y="4733443"/>
            <a:ext cx="3820996" cy="348547"/>
          </a:xfrm>
          <a:prstGeom prst="rect">
            <a:avLst/>
          </a:prstGeom>
          <a:solidFill>
            <a:schemeClr val="accent6"/>
          </a:solidFill>
          <a:ln w="10795" cap="flat" cmpd="sng" algn="ctr">
            <a:noFill/>
            <a:prstDash val="solid"/>
            <a:headEnd type="none" w="med" len="med"/>
            <a:tailEnd type="none" w="med" len="med"/>
          </a:ln>
          <a:effectLst/>
        </p:spPr>
        <p:txBody>
          <a:bodyPr vert="horz" wrap="square" lIns="179234" tIns="89617" rIns="179234" bIns="89617" numCol="1" rtlCol="0" anchor="ctr" anchorCtr="0" compatLnSpc="1">
            <a:prstTxWarp prst="textNoShape">
              <a:avLst/>
            </a:prstTxWarp>
            <a:noAutofit/>
          </a:bodyPr>
          <a:lstStyle/>
          <a:p>
            <a:pPr algn="ctr" defTabSz="895134" fontAlgn="base">
              <a:lnSpc>
                <a:spcPct val="90000"/>
              </a:lnSpc>
              <a:spcBef>
                <a:spcPct val="0"/>
              </a:spcBef>
              <a:spcAft>
                <a:spcPct val="0"/>
              </a:spcAft>
              <a:defRPr/>
            </a:pPr>
            <a:r>
              <a:rPr lang="en-US" sz="1567" kern="0" spc="-49" dirty="0">
                <a:solidFill>
                  <a:srgbClr val="FFFFFF"/>
                </a:solidFill>
                <a:latin typeface="Segoe UI Semibold" panose="020B0702040204020203" pitchFamily="34" charset="0"/>
                <a:cs typeface="Segoe UI Semibold" panose="020B0702040204020203" pitchFamily="34" charset="0"/>
              </a:rPr>
              <a:t>Storage Software</a:t>
            </a:r>
          </a:p>
        </p:txBody>
      </p:sp>
      <p:sp>
        <p:nvSpPr>
          <p:cNvPr id="112" name="Freeform 5"/>
          <p:cNvSpPr>
            <a:spLocks noChangeAspect="1" noEditPoints="1"/>
          </p:cNvSpPr>
          <p:nvPr/>
        </p:nvSpPr>
        <p:spPr bwMode="auto">
          <a:xfrm>
            <a:off x="5909732"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3" name="Freeform 5"/>
          <p:cNvSpPr>
            <a:spLocks noChangeAspect="1" noEditPoints="1"/>
          </p:cNvSpPr>
          <p:nvPr/>
        </p:nvSpPr>
        <p:spPr bwMode="auto">
          <a:xfrm>
            <a:off x="7046579"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4" name="Freeform 5"/>
          <p:cNvSpPr>
            <a:spLocks noChangeAspect="1" noEditPoints="1"/>
          </p:cNvSpPr>
          <p:nvPr/>
        </p:nvSpPr>
        <p:spPr bwMode="auto">
          <a:xfrm>
            <a:off x="8183426"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5" name="Freeform 5"/>
          <p:cNvSpPr>
            <a:spLocks noChangeAspect="1" noEditPoints="1"/>
          </p:cNvSpPr>
          <p:nvPr/>
        </p:nvSpPr>
        <p:spPr bwMode="auto">
          <a:xfrm>
            <a:off x="9320273"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nvGrpSpPr>
          <p:cNvPr id="116" name="Group 115"/>
          <p:cNvGrpSpPr/>
          <p:nvPr/>
        </p:nvGrpSpPr>
        <p:grpSpPr>
          <a:xfrm>
            <a:off x="5940549" y="1605338"/>
            <a:ext cx="428127" cy="418493"/>
            <a:chOff x="5118964" y="3771564"/>
            <a:chExt cx="642073" cy="596676"/>
          </a:xfrm>
          <a:solidFill>
            <a:schemeClr val="tx1"/>
          </a:solidFill>
        </p:grpSpPr>
        <p:sp>
          <p:nvSpPr>
            <p:cNvPr id="117" name="Rectangle 116"/>
            <p:cNvSpPr/>
            <p:nvPr/>
          </p:nvSpPr>
          <p:spPr bwMode="auto">
            <a:xfrm>
              <a:off x="5141902" y="3805512"/>
              <a:ext cx="569260" cy="395082"/>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8" name="Group 4"/>
            <p:cNvGrpSpPr>
              <a:grpSpLocks noChangeAspect="1"/>
            </p:cNvGrpSpPr>
            <p:nvPr/>
          </p:nvGrpSpPr>
          <p:grpSpPr bwMode="auto">
            <a:xfrm>
              <a:off x="5118964" y="3771564"/>
              <a:ext cx="642073" cy="596676"/>
              <a:chOff x="4030" y="1558"/>
              <a:chExt cx="341" cy="312"/>
            </a:xfrm>
            <a:grpFill/>
          </p:grpSpPr>
          <p:sp>
            <p:nvSpPr>
              <p:cNvPr id="11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49"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0"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1"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2" name="Group 151"/>
          <p:cNvGrpSpPr/>
          <p:nvPr/>
        </p:nvGrpSpPr>
        <p:grpSpPr>
          <a:xfrm>
            <a:off x="7075143" y="1605338"/>
            <a:ext cx="428127" cy="418493"/>
            <a:chOff x="5118964" y="3771564"/>
            <a:chExt cx="642073" cy="596676"/>
          </a:xfrm>
          <a:solidFill>
            <a:schemeClr val="tx1"/>
          </a:solidFill>
        </p:grpSpPr>
        <p:sp>
          <p:nvSpPr>
            <p:cNvPr id="153" name="Rectangle 152"/>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4" name="Group 4"/>
            <p:cNvGrpSpPr>
              <a:grpSpLocks noChangeAspect="1"/>
            </p:cNvGrpSpPr>
            <p:nvPr/>
          </p:nvGrpSpPr>
          <p:grpSpPr bwMode="auto">
            <a:xfrm>
              <a:off x="5118964" y="3771564"/>
              <a:ext cx="642073" cy="596676"/>
              <a:chOff x="4030" y="1558"/>
              <a:chExt cx="341" cy="312"/>
            </a:xfrm>
            <a:grpFill/>
          </p:grpSpPr>
          <p:sp>
            <p:nvSpPr>
              <p:cNvPr id="155"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56"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7"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8"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9" name="Group 158"/>
          <p:cNvGrpSpPr/>
          <p:nvPr/>
        </p:nvGrpSpPr>
        <p:grpSpPr>
          <a:xfrm>
            <a:off x="8214116" y="1605338"/>
            <a:ext cx="428127" cy="418493"/>
            <a:chOff x="5118964" y="3771564"/>
            <a:chExt cx="642073" cy="596676"/>
          </a:xfrm>
          <a:solidFill>
            <a:schemeClr val="tx1"/>
          </a:solidFill>
        </p:grpSpPr>
        <p:sp>
          <p:nvSpPr>
            <p:cNvPr id="160" name="Rectangle 159"/>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1" name="Group 4"/>
            <p:cNvGrpSpPr>
              <a:grpSpLocks noChangeAspect="1"/>
            </p:cNvGrpSpPr>
            <p:nvPr/>
          </p:nvGrpSpPr>
          <p:grpSpPr bwMode="auto">
            <a:xfrm>
              <a:off x="5118964" y="3771564"/>
              <a:ext cx="642073" cy="596676"/>
              <a:chOff x="4030" y="1558"/>
              <a:chExt cx="341" cy="312"/>
            </a:xfrm>
            <a:grpFill/>
          </p:grpSpPr>
          <p:sp>
            <p:nvSpPr>
              <p:cNvPr id="162"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63"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4"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5"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66" name="Group 165"/>
          <p:cNvGrpSpPr/>
          <p:nvPr/>
        </p:nvGrpSpPr>
        <p:grpSpPr>
          <a:xfrm>
            <a:off x="9348711" y="1605338"/>
            <a:ext cx="428127" cy="418493"/>
            <a:chOff x="5118964" y="3771564"/>
            <a:chExt cx="642073" cy="596676"/>
          </a:xfrm>
          <a:solidFill>
            <a:schemeClr val="tx1"/>
          </a:solidFill>
        </p:grpSpPr>
        <p:sp>
          <p:nvSpPr>
            <p:cNvPr id="167" name="Rectangle 166"/>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8" name="Group 4"/>
            <p:cNvGrpSpPr>
              <a:grpSpLocks noChangeAspect="1"/>
            </p:cNvGrpSpPr>
            <p:nvPr/>
          </p:nvGrpSpPr>
          <p:grpSpPr bwMode="auto">
            <a:xfrm>
              <a:off x="5118964" y="3771564"/>
              <a:ext cx="642073" cy="596676"/>
              <a:chOff x="4030" y="1558"/>
              <a:chExt cx="341" cy="312"/>
            </a:xfrm>
            <a:grpFill/>
          </p:grpSpPr>
          <p:sp>
            <p:nvSpPr>
              <p:cNvPr id="16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70"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1"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2"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sp>
        <p:nvSpPr>
          <p:cNvPr id="173" name="TextBox 172"/>
          <p:cNvSpPr txBox="1"/>
          <p:nvPr/>
        </p:nvSpPr>
        <p:spPr>
          <a:xfrm>
            <a:off x="3636842" y="3189536"/>
            <a:ext cx="1510242"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gradFill>
                  <a:gsLst>
                    <a:gs pos="2917">
                      <a:schemeClr val="tx1"/>
                    </a:gs>
                    <a:gs pos="30000">
                      <a:schemeClr val="tx1"/>
                    </a:gs>
                  </a:gsLst>
                  <a:lin ang="5400000" scaled="0"/>
                </a:gradFill>
              </a:rPr>
              <a:t>Connectivity</a:t>
            </a:r>
            <a:endParaRPr lang="en-US" sz="2400" kern="0" dirty="0">
              <a:gradFill>
                <a:gsLst>
                  <a:gs pos="2917">
                    <a:schemeClr val="tx1"/>
                  </a:gs>
                  <a:gs pos="30000">
                    <a:schemeClr val="tx1"/>
                  </a:gs>
                </a:gsLst>
                <a:lin ang="5400000" scaled="0"/>
              </a:gradFill>
            </a:endParaRPr>
          </a:p>
        </p:txBody>
      </p:sp>
      <p:sp>
        <p:nvSpPr>
          <p:cNvPr id="175" name="TextBox 174"/>
          <p:cNvSpPr txBox="1"/>
          <p:nvPr/>
        </p:nvSpPr>
        <p:spPr>
          <a:xfrm>
            <a:off x="3692151" y="2246827"/>
            <a:ext cx="158395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gradFill>
                  <a:gsLst>
                    <a:gs pos="2917">
                      <a:schemeClr val="tx1"/>
                    </a:gs>
                    <a:gs pos="30000">
                      <a:schemeClr val="tx1"/>
                    </a:gs>
                  </a:gsLst>
                  <a:lin ang="5400000" scaled="0"/>
                </a:gradFill>
              </a:rPr>
              <a:t>Virtualization</a:t>
            </a:r>
            <a:br>
              <a:rPr lang="en-US" sz="1600" kern="0" dirty="0">
                <a:gradFill>
                  <a:gsLst>
                    <a:gs pos="2917">
                      <a:schemeClr val="tx1"/>
                    </a:gs>
                    <a:gs pos="30000">
                      <a:schemeClr val="tx1"/>
                    </a:gs>
                  </a:gsLst>
                  <a:lin ang="5400000" scaled="0"/>
                </a:gradFill>
              </a:rPr>
            </a:br>
            <a:r>
              <a:rPr lang="en-US" sz="1600" kern="0" dirty="0">
                <a:gradFill>
                  <a:gsLst>
                    <a:gs pos="2917">
                      <a:schemeClr val="tx1"/>
                    </a:gs>
                    <a:gs pos="30000">
                      <a:schemeClr val="tx1"/>
                    </a:gs>
                  </a:gsLst>
                  <a:lin ang="5400000" scaled="0"/>
                </a:gradFill>
              </a:rPr>
              <a:t>Host</a:t>
            </a:r>
            <a:endParaRPr lang="en-US" sz="2400" kern="0" dirty="0">
              <a:gradFill>
                <a:gsLst>
                  <a:gs pos="2917">
                    <a:schemeClr val="tx1"/>
                  </a:gs>
                  <a:gs pos="30000">
                    <a:schemeClr val="tx1"/>
                  </a:gs>
                </a:gsLst>
                <a:lin ang="5400000" scaled="0"/>
              </a:gradFill>
            </a:endParaRPr>
          </a:p>
        </p:txBody>
      </p:sp>
      <p:sp>
        <p:nvSpPr>
          <p:cNvPr id="176" name="TextBox 175"/>
          <p:cNvSpPr txBox="1"/>
          <p:nvPr/>
        </p:nvSpPr>
        <p:spPr>
          <a:xfrm>
            <a:off x="3692154" y="1368997"/>
            <a:ext cx="124421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gradFill>
                  <a:gsLst>
                    <a:gs pos="2917">
                      <a:schemeClr val="tx1"/>
                    </a:gs>
                    <a:gs pos="30000">
                      <a:schemeClr val="tx1"/>
                    </a:gs>
                  </a:gsLst>
                  <a:lin ang="5400000" scaled="0"/>
                </a:gradFill>
              </a:rPr>
              <a:t>Virtual </a:t>
            </a:r>
            <a:br>
              <a:rPr lang="en-US" sz="1600" kern="0" dirty="0">
                <a:gradFill>
                  <a:gsLst>
                    <a:gs pos="2917">
                      <a:schemeClr val="tx1"/>
                    </a:gs>
                    <a:gs pos="30000">
                      <a:schemeClr val="tx1"/>
                    </a:gs>
                  </a:gsLst>
                  <a:lin ang="5400000" scaled="0"/>
                </a:gradFill>
              </a:rPr>
            </a:br>
            <a:r>
              <a:rPr lang="en-US" sz="1600" kern="0" dirty="0">
                <a:gradFill>
                  <a:gsLst>
                    <a:gs pos="2917">
                      <a:schemeClr val="tx1"/>
                    </a:gs>
                    <a:gs pos="30000">
                      <a:schemeClr val="tx1"/>
                    </a:gs>
                  </a:gsLst>
                  <a:lin ang="5400000" scaled="0"/>
                </a:gradFill>
              </a:rPr>
              <a:t>Machines</a:t>
            </a:r>
            <a:endParaRPr lang="en-US" sz="2400" kern="0" dirty="0">
              <a:gradFill>
                <a:gsLst>
                  <a:gs pos="2917">
                    <a:schemeClr val="tx1"/>
                  </a:gs>
                  <a:gs pos="30000">
                    <a:schemeClr val="tx1"/>
                  </a:gs>
                </a:gsLst>
                <a:lin ang="5400000" scaled="0"/>
              </a:gradFill>
            </a:endParaRPr>
          </a:p>
        </p:txBody>
      </p:sp>
      <p:pic>
        <p:nvPicPr>
          <p:cNvPr id="177"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756268"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355132"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9"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355132"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0"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756268"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1"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558546" y="6379854"/>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2"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157407" y="6379854"/>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3"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157407" y="61225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4"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558546" y="61225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5"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163098"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6"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761960"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7"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761960"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163097"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9"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360821"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0"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959684" y="6379782"/>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959684"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2"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360821" y="612247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3692151" y="4035802"/>
            <a:ext cx="765057" cy="516918"/>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gradFill>
                  <a:gsLst>
                    <a:gs pos="2917">
                      <a:schemeClr val="tx1"/>
                    </a:gs>
                    <a:gs pos="30000">
                      <a:schemeClr val="tx1"/>
                    </a:gs>
                  </a:gsLst>
                  <a:lin ang="5400000" scaled="0"/>
                </a:gradFill>
              </a:rPr>
              <a:t>NAS</a:t>
            </a:r>
            <a:endParaRPr lang="en-US" sz="2400" kern="0" dirty="0">
              <a:gradFill>
                <a:gsLst>
                  <a:gs pos="2917">
                    <a:schemeClr val="tx1"/>
                  </a:gs>
                  <a:gs pos="30000">
                    <a:schemeClr val="tx1"/>
                  </a:gs>
                </a:gsLst>
                <a:lin ang="5400000" scaled="0"/>
              </a:gradFill>
            </a:endParaRPr>
          </a:p>
        </p:txBody>
      </p:sp>
      <p:sp>
        <p:nvSpPr>
          <p:cNvPr id="69" name="Rectangle 68"/>
          <p:cNvSpPr/>
          <p:nvPr/>
        </p:nvSpPr>
        <p:spPr bwMode="auto">
          <a:xfrm>
            <a:off x="3636843" y="1087592"/>
            <a:ext cx="6489425" cy="2127883"/>
          </a:xfrm>
          <a:prstGeom prst="rect">
            <a:avLst/>
          </a:prstGeom>
          <a:solidFill>
            <a:schemeClr val="tx1">
              <a:alpha val="84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68" name="TextBox 67"/>
          <p:cNvSpPr txBox="1"/>
          <p:nvPr/>
        </p:nvSpPr>
        <p:spPr>
          <a:xfrm>
            <a:off x="3636842" y="3203667"/>
            <a:ext cx="1510242"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Connectivity</a:t>
            </a:r>
            <a:endParaRPr lang="en-US" sz="2400" kern="0" dirty="0">
              <a:solidFill>
                <a:schemeClr val="bg1"/>
              </a:solidFill>
            </a:endParaRPr>
          </a:p>
        </p:txBody>
      </p:sp>
      <p:sp>
        <p:nvSpPr>
          <p:cNvPr id="73" name="TextBox 72"/>
          <p:cNvSpPr txBox="1"/>
          <p:nvPr/>
        </p:nvSpPr>
        <p:spPr>
          <a:xfrm>
            <a:off x="3692151" y="4049932"/>
            <a:ext cx="765057" cy="516918"/>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NAS</a:t>
            </a:r>
            <a:endParaRPr lang="en-US" sz="2400" kern="0" dirty="0">
              <a:solidFill>
                <a:schemeClr val="bg1"/>
              </a:solidFill>
            </a:endParaRPr>
          </a:p>
        </p:txBody>
      </p:sp>
      <p:sp>
        <p:nvSpPr>
          <p:cNvPr id="4" name="Arrow: Right 3"/>
          <p:cNvSpPr/>
          <p:nvPr/>
        </p:nvSpPr>
        <p:spPr bwMode="auto">
          <a:xfrm>
            <a:off x="302715" y="2965492"/>
            <a:ext cx="2980750" cy="1055701"/>
          </a:xfrm>
          <a:prstGeom prst="rightArrow">
            <a:avLst/>
          </a:prstGeom>
          <a:solidFill>
            <a:schemeClr val="bg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r>
              <a:rPr lang="en-US" sz="1568" kern="0" dirty="0">
                <a:solidFill>
                  <a:schemeClr val="bg1"/>
                </a:solidFill>
              </a:rPr>
              <a:t>Low cost SMB3 storage network </a:t>
            </a:r>
          </a:p>
        </p:txBody>
      </p:sp>
      <p:sp>
        <p:nvSpPr>
          <p:cNvPr id="76" name="Arrow: Right 75"/>
          <p:cNvSpPr/>
          <p:nvPr/>
        </p:nvSpPr>
        <p:spPr bwMode="auto">
          <a:xfrm>
            <a:off x="302715" y="4398585"/>
            <a:ext cx="2980750" cy="1055701"/>
          </a:xfrm>
          <a:prstGeom prst="rightArrow">
            <a:avLst/>
          </a:prstGeom>
          <a:solidFill>
            <a:schemeClr val="bg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r>
              <a:rPr lang="en-US" sz="1568" kern="0" dirty="0">
                <a:solidFill>
                  <a:schemeClr val="bg1"/>
                </a:solidFill>
              </a:rPr>
              <a:t>Low cost storage backend</a:t>
            </a:r>
          </a:p>
        </p:txBody>
      </p:sp>
    </p:spTree>
    <p:extLst>
      <p:ext uri="{BB962C8B-B14F-4D97-AF65-F5344CB8AC3E}">
        <p14:creationId xmlns:p14="http://schemas.microsoft.com/office/powerpoint/2010/main" val="1214426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p:cNvSpPr/>
          <p:nvPr/>
        </p:nvSpPr>
        <p:spPr bwMode="auto">
          <a:xfrm>
            <a:off x="5684796" y="3736346"/>
            <a:ext cx="4290804" cy="1457271"/>
          </a:xfrm>
          <a:prstGeom prst="rect">
            <a:avLst/>
          </a:prstGeom>
          <a:solidFill>
            <a:schemeClr val="tx2">
              <a:lumMod val="50000"/>
            </a:schemeClr>
          </a:solidFill>
          <a:ln w="9525" cap="flat" cmpd="sng" algn="ctr">
            <a:noFill/>
            <a:prstDash val="dash"/>
            <a:headEnd type="none" w="med" len="med"/>
            <a:tailEnd type="none" w="med" len="med"/>
          </a:ln>
          <a:effectLst/>
        </p:spPr>
        <p:txBody>
          <a:bodyPr rot="0" spcFirstLastPara="0" vertOverflow="overflow" horzOverflow="overflow" vert="horz" wrap="square" lIns="143387" tIns="107540" rIns="143387" bIns="107540" numCol="1" spcCol="0" rtlCol="0" fromWordArt="0" anchor="t" anchorCtr="0" forceAA="0" compatLnSpc="1">
            <a:prstTxWarp prst="textNoShape">
              <a:avLst/>
            </a:prstTxWarp>
            <a:noAutofit/>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Scale-out File Server</a:t>
            </a:r>
          </a:p>
        </p:txBody>
      </p:sp>
      <p:sp>
        <p:nvSpPr>
          <p:cNvPr id="87" name="Freeform 5"/>
          <p:cNvSpPr>
            <a:spLocks noChangeAspect="1" noEditPoints="1"/>
          </p:cNvSpPr>
          <p:nvPr/>
        </p:nvSpPr>
        <p:spPr bwMode="auto">
          <a:xfrm>
            <a:off x="5909732" y="4103234"/>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88" name="Freeform 5"/>
          <p:cNvSpPr>
            <a:spLocks noChangeAspect="1" noEditPoints="1"/>
          </p:cNvSpPr>
          <p:nvPr/>
        </p:nvSpPr>
        <p:spPr bwMode="auto">
          <a:xfrm>
            <a:off x="7046579" y="4103234"/>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89" name="Freeform 5"/>
          <p:cNvSpPr>
            <a:spLocks noChangeAspect="1" noEditPoints="1"/>
          </p:cNvSpPr>
          <p:nvPr/>
        </p:nvSpPr>
        <p:spPr bwMode="auto">
          <a:xfrm>
            <a:off x="8198569" y="4103234"/>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91" name="Freeform 5"/>
          <p:cNvSpPr>
            <a:spLocks noChangeAspect="1" noEditPoints="1"/>
          </p:cNvSpPr>
          <p:nvPr/>
        </p:nvSpPr>
        <p:spPr bwMode="auto">
          <a:xfrm>
            <a:off x="9335416" y="4103234"/>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3" name="Title 2"/>
          <p:cNvSpPr>
            <a:spLocks noGrp="1"/>
          </p:cNvSpPr>
          <p:nvPr>
            <p:ph type="title"/>
          </p:nvPr>
        </p:nvSpPr>
        <p:spPr/>
        <p:txBody>
          <a:bodyPr/>
          <a:lstStyle/>
          <a:p>
            <a:r>
              <a:rPr lang="en-US" sz="4313" dirty="0">
                <a:solidFill>
                  <a:schemeClr val="bg1"/>
                </a:solidFill>
              </a:rPr>
              <a:t>Storage Spaces Direct -  more scale + lower costs</a:t>
            </a:r>
            <a:endParaRPr lang="en-US" sz="3137" dirty="0">
              <a:solidFill>
                <a:schemeClr val="bg1"/>
              </a:solidFill>
            </a:endParaRPr>
          </a:p>
        </p:txBody>
      </p:sp>
      <p:sp>
        <p:nvSpPr>
          <p:cNvPr id="60" name="Rectangle 59"/>
          <p:cNvSpPr/>
          <p:nvPr/>
        </p:nvSpPr>
        <p:spPr bwMode="auto">
          <a:xfrm>
            <a:off x="5684796" y="1220322"/>
            <a:ext cx="4290804" cy="1983345"/>
          </a:xfrm>
          <a:prstGeom prst="rect">
            <a:avLst/>
          </a:prstGeom>
          <a:solidFill>
            <a:schemeClr val="bg1"/>
          </a:solidFill>
          <a:ln w="10795" cap="flat" cmpd="sng" algn="ctr">
            <a:noFill/>
            <a:prstDash val="solid"/>
            <a:headEnd type="none" w="med" len="med"/>
            <a:tailEnd type="none" w="med" len="med"/>
          </a:ln>
          <a:effectLst/>
        </p:spPr>
        <p:txBody>
          <a:bodyPr vert="horz" wrap="square" lIns="143387" tIns="107540" rIns="143387" bIns="107540" numCol="1" rtlCol="0" anchor="t" anchorCtr="0" compatLnSpc="1">
            <a:prstTxWarp prst="textNoShape">
              <a:avLst/>
            </a:prstTxWarp>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Compute</a:t>
            </a:r>
          </a:p>
        </p:txBody>
      </p:sp>
      <p:sp>
        <p:nvSpPr>
          <p:cNvPr id="61" name="Rectangle 60"/>
          <p:cNvSpPr/>
          <p:nvPr/>
        </p:nvSpPr>
        <p:spPr bwMode="auto">
          <a:xfrm>
            <a:off x="5685106" y="3276052"/>
            <a:ext cx="4290804" cy="388580"/>
          </a:xfrm>
          <a:prstGeom prst="rect">
            <a:avLst/>
          </a:prstGeom>
          <a:solidFill>
            <a:schemeClr val="bg1">
              <a:lumMod val="40000"/>
              <a:lumOff val="60000"/>
            </a:schemeClr>
          </a:solidFill>
          <a:ln w="10795" cap="flat" cmpd="sng" algn="ctr">
            <a:noFill/>
            <a:prstDash val="solid"/>
            <a:headEnd type="none" w="med" len="med"/>
            <a:tailEnd type="none" w="med" len="med"/>
          </a:ln>
          <a:effectLst/>
        </p:spPr>
        <p:txBody>
          <a:bodyPr vert="horz" wrap="square" lIns="143387" tIns="107540" rIns="143387" bIns="107540" numCol="1" rtlCol="0" anchor="ctr" anchorCtr="0" compatLnSpc="1">
            <a:prstTxWarp prst="textNoShape">
              <a:avLst/>
            </a:prstTxWarp>
            <a:noAutofit/>
          </a:bodyPr>
          <a:lstStyle/>
          <a:p>
            <a:pPr algn="ctr" defTabSz="877500" fontAlgn="base">
              <a:lnSpc>
                <a:spcPct val="90000"/>
              </a:lnSpc>
              <a:spcBef>
                <a:spcPct val="0"/>
              </a:spcBef>
              <a:spcAft>
                <a:spcPct val="0"/>
              </a:spcAft>
              <a:defRPr/>
            </a:pPr>
            <a:endParaRPr lang="en-US" sz="1567" kern="0" spc="-48" dirty="0">
              <a:solidFill>
                <a:schemeClr val="bg1"/>
              </a:solidFill>
              <a:latin typeface="Segoe UI Semibold" panose="020B0702040204020203" pitchFamily="34" charset="0"/>
              <a:cs typeface="Segoe UI Semibold" panose="020B0702040204020203" pitchFamily="34" charset="0"/>
            </a:endParaRPr>
          </a:p>
          <a:p>
            <a:pPr algn="ctr" defTabSz="877500" fontAlgn="base">
              <a:lnSpc>
                <a:spcPct val="90000"/>
              </a:lnSpc>
              <a:spcBef>
                <a:spcPct val="0"/>
              </a:spcBef>
              <a:spcAft>
                <a:spcPct val="0"/>
              </a:spcAft>
              <a:defRPr/>
            </a:pPr>
            <a:r>
              <a:rPr lang="en-US" sz="1567" kern="0" spc="-48" dirty="0">
                <a:solidFill>
                  <a:schemeClr val="bg1"/>
                </a:solidFill>
                <a:latin typeface="Segoe UI Semibold" panose="020B0702040204020203" pitchFamily="34" charset="0"/>
                <a:cs typeface="Segoe UI Semibold" panose="020B0702040204020203" pitchFamily="34" charset="0"/>
              </a:rPr>
              <a:t>SMB3 Storage Network  Fabric </a:t>
            </a:r>
          </a:p>
          <a:p>
            <a:pPr algn="ctr" defTabSz="877500" fontAlgn="base">
              <a:lnSpc>
                <a:spcPct val="90000"/>
              </a:lnSpc>
              <a:spcBef>
                <a:spcPct val="0"/>
              </a:spcBef>
              <a:spcAft>
                <a:spcPct val="0"/>
              </a:spcAft>
              <a:defRPr/>
            </a:pPr>
            <a:endParaRPr lang="en-US" sz="1567" kern="0" spc="-48" dirty="0">
              <a:solidFill>
                <a:srgbClr val="505050"/>
              </a:solidFill>
              <a:latin typeface="Segoe UI Semibold" panose="020B0702040204020203" pitchFamily="34" charset="0"/>
              <a:cs typeface="Segoe UI Semibold" panose="020B0702040204020203" pitchFamily="34" charset="0"/>
            </a:endParaRPr>
          </a:p>
        </p:txBody>
      </p:sp>
      <p:sp>
        <p:nvSpPr>
          <p:cNvPr id="111" name="Rectangle 110"/>
          <p:cNvSpPr/>
          <p:nvPr/>
        </p:nvSpPr>
        <p:spPr bwMode="auto">
          <a:xfrm>
            <a:off x="5949725" y="4268483"/>
            <a:ext cx="3820996" cy="348547"/>
          </a:xfrm>
          <a:prstGeom prst="rect">
            <a:avLst/>
          </a:prstGeom>
          <a:solidFill>
            <a:schemeClr val="accent6"/>
          </a:solidFill>
          <a:ln w="10795" cap="flat" cmpd="sng" algn="ctr">
            <a:noFill/>
            <a:prstDash val="solid"/>
            <a:headEnd type="none" w="med" len="med"/>
            <a:tailEnd type="none" w="med" len="med"/>
          </a:ln>
          <a:effectLst/>
        </p:spPr>
        <p:txBody>
          <a:bodyPr vert="horz" wrap="square" lIns="179234" tIns="89617" rIns="179234" bIns="89617" numCol="1" rtlCol="0" anchor="ctr" anchorCtr="0" compatLnSpc="1">
            <a:prstTxWarp prst="textNoShape">
              <a:avLst/>
            </a:prstTxWarp>
            <a:noAutofit/>
          </a:bodyPr>
          <a:lstStyle/>
          <a:p>
            <a:pPr algn="ctr" defTabSz="895134" fontAlgn="base">
              <a:lnSpc>
                <a:spcPct val="90000"/>
              </a:lnSpc>
              <a:spcBef>
                <a:spcPct val="0"/>
              </a:spcBef>
              <a:spcAft>
                <a:spcPct val="0"/>
              </a:spcAft>
              <a:defRPr/>
            </a:pPr>
            <a:r>
              <a:rPr lang="en-US" sz="1567" kern="0" spc="-49" dirty="0">
                <a:solidFill>
                  <a:srgbClr val="FFFFFF"/>
                </a:solidFill>
                <a:latin typeface="Segoe UI Semibold" panose="020B0702040204020203" pitchFamily="34" charset="0"/>
                <a:cs typeface="Segoe UI Semibold" panose="020B0702040204020203" pitchFamily="34" charset="0"/>
              </a:rPr>
              <a:t>Storage Software</a:t>
            </a:r>
          </a:p>
        </p:txBody>
      </p:sp>
      <p:sp>
        <p:nvSpPr>
          <p:cNvPr id="112" name="Freeform 5"/>
          <p:cNvSpPr>
            <a:spLocks noChangeAspect="1" noEditPoints="1"/>
          </p:cNvSpPr>
          <p:nvPr/>
        </p:nvSpPr>
        <p:spPr bwMode="auto">
          <a:xfrm>
            <a:off x="5909732"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3" name="Freeform 5"/>
          <p:cNvSpPr>
            <a:spLocks noChangeAspect="1" noEditPoints="1"/>
          </p:cNvSpPr>
          <p:nvPr/>
        </p:nvSpPr>
        <p:spPr bwMode="auto">
          <a:xfrm>
            <a:off x="7046578"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4" name="Freeform 5"/>
          <p:cNvSpPr>
            <a:spLocks noChangeAspect="1" noEditPoints="1"/>
          </p:cNvSpPr>
          <p:nvPr/>
        </p:nvSpPr>
        <p:spPr bwMode="auto">
          <a:xfrm>
            <a:off x="8183424"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5" name="Freeform 5"/>
          <p:cNvSpPr>
            <a:spLocks noChangeAspect="1" noEditPoints="1"/>
          </p:cNvSpPr>
          <p:nvPr/>
        </p:nvSpPr>
        <p:spPr bwMode="auto">
          <a:xfrm>
            <a:off x="9320273"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nvGrpSpPr>
          <p:cNvPr id="116" name="Group 115"/>
          <p:cNvGrpSpPr/>
          <p:nvPr/>
        </p:nvGrpSpPr>
        <p:grpSpPr>
          <a:xfrm>
            <a:off x="5940549" y="1605338"/>
            <a:ext cx="428127" cy="418493"/>
            <a:chOff x="5118964" y="3771564"/>
            <a:chExt cx="642073" cy="596676"/>
          </a:xfrm>
          <a:solidFill>
            <a:schemeClr val="tx1"/>
          </a:solidFill>
        </p:grpSpPr>
        <p:sp>
          <p:nvSpPr>
            <p:cNvPr id="117" name="Rectangle 116"/>
            <p:cNvSpPr/>
            <p:nvPr/>
          </p:nvSpPr>
          <p:spPr bwMode="auto">
            <a:xfrm>
              <a:off x="5141902" y="3805512"/>
              <a:ext cx="569260" cy="395082"/>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8" name="Group 4"/>
            <p:cNvGrpSpPr>
              <a:grpSpLocks noChangeAspect="1"/>
            </p:cNvGrpSpPr>
            <p:nvPr/>
          </p:nvGrpSpPr>
          <p:grpSpPr bwMode="auto">
            <a:xfrm>
              <a:off x="5118964" y="3771564"/>
              <a:ext cx="642073" cy="596676"/>
              <a:chOff x="4030" y="1558"/>
              <a:chExt cx="341" cy="312"/>
            </a:xfrm>
            <a:grpFill/>
          </p:grpSpPr>
          <p:sp>
            <p:nvSpPr>
              <p:cNvPr id="11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49"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0"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1"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2" name="Group 151"/>
          <p:cNvGrpSpPr/>
          <p:nvPr/>
        </p:nvGrpSpPr>
        <p:grpSpPr>
          <a:xfrm>
            <a:off x="7075143" y="1605338"/>
            <a:ext cx="428127" cy="418493"/>
            <a:chOff x="5118964" y="3771564"/>
            <a:chExt cx="642073" cy="596676"/>
          </a:xfrm>
          <a:solidFill>
            <a:schemeClr val="tx1"/>
          </a:solidFill>
        </p:grpSpPr>
        <p:sp>
          <p:nvSpPr>
            <p:cNvPr id="153" name="Rectangle 152"/>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4" name="Group 4"/>
            <p:cNvGrpSpPr>
              <a:grpSpLocks noChangeAspect="1"/>
            </p:cNvGrpSpPr>
            <p:nvPr/>
          </p:nvGrpSpPr>
          <p:grpSpPr bwMode="auto">
            <a:xfrm>
              <a:off x="5118964" y="3771564"/>
              <a:ext cx="642073" cy="596676"/>
              <a:chOff x="4030" y="1558"/>
              <a:chExt cx="341" cy="312"/>
            </a:xfrm>
            <a:grpFill/>
          </p:grpSpPr>
          <p:sp>
            <p:nvSpPr>
              <p:cNvPr id="155"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56"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7"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8"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9" name="Group 158"/>
          <p:cNvGrpSpPr/>
          <p:nvPr/>
        </p:nvGrpSpPr>
        <p:grpSpPr>
          <a:xfrm>
            <a:off x="8214116" y="1605338"/>
            <a:ext cx="428127" cy="418493"/>
            <a:chOff x="5118964" y="3771564"/>
            <a:chExt cx="642073" cy="596676"/>
          </a:xfrm>
          <a:solidFill>
            <a:schemeClr val="tx1"/>
          </a:solidFill>
        </p:grpSpPr>
        <p:sp>
          <p:nvSpPr>
            <p:cNvPr id="160" name="Rectangle 159"/>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1" name="Group 4"/>
            <p:cNvGrpSpPr>
              <a:grpSpLocks noChangeAspect="1"/>
            </p:cNvGrpSpPr>
            <p:nvPr/>
          </p:nvGrpSpPr>
          <p:grpSpPr bwMode="auto">
            <a:xfrm>
              <a:off x="5118964" y="3771564"/>
              <a:ext cx="642073" cy="596676"/>
              <a:chOff x="4030" y="1558"/>
              <a:chExt cx="341" cy="312"/>
            </a:xfrm>
            <a:grpFill/>
          </p:grpSpPr>
          <p:sp>
            <p:nvSpPr>
              <p:cNvPr id="162"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63"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4"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5"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66" name="Group 165"/>
          <p:cNvGrpSpPr/>
          <p:nvPr/>
        </p:nvGrpSpPr>
        <p:grpSpPr>
          <a:xfrm>
            <a:off x="9348711" y="1605338"/>
            <a:ext cx="428127" cy="418493"/>
            <a:chOff x="5118964" y="3771564"/>
            <a:chExt cx="642073" cy="596676"/>
          </a:xfrm>
          <a:solidFill>
            <a:schemeClr val="tx1"/>
          </a:solidFill>
        </p:grpSpPr>
        <p:sp>
          <p:nvSpPr>
            <p:cNvPr id="167" name="Rectangle 166"/>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8" name="Group 4"/>
            <p:cNvGrpSpPr>
              <a:grpSpLocks noChangeAspect="1"/>
            </p:cNvGrpSpPr>
            <p:nvPr/>
          </p:nvGrpSpPr>
          <p:grpSpPr bwMode="auto">
            <a:xfrm>
              <a:off x="5118964" y="3771564"/>
              <a:ext cx="642073" cy="596676"/>
              <a:chOff x="4030" y="1558"/>
              <a:chExt cx="341" cy="312"/>
            </a:xfrm>
            <a:grpFill/>
          </p:grpSpPr>
          <p:sp>
            <p:nvSpPr>
              <p:cNvPr id="16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70"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1"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2"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sp>
        <p:nvSpPr>
          <p:cNvPr id="173" name="TextBox 172"/>
          <p:cNvSpPr txBox="1"/>
          <p:nvPr/>
        </p:nvSpPr>
        <p:spPr>
          <a:xfrm>
            <a:off x="3636842" y="3189536"/>
            <a:ext cx="1510242"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Connectivity</a:t>
            </a:r>
            <a:endParaRPr lang="en-US" sz="2400" kern="0" dirty="0">
              <a:solidFill>
                <a:schemeClr val="bg1"/>
              </a:solidFill>
            </a:endParaRPr>
          </a:p>
        </p:txBody>
      </p:sp>
      <p:sp>
        <p:nvSpPr>
          <p:cNvPr id="175" name="TextBox 174"/>
          <p:cNvSpPr txBox="1"/>
          <p:nvPr/>
        </p:nvSpPr>
        <p:spPr>
          <a:xfrm>
            <a:off x="3692151" y="2246827"/>
            <a:ext cx="158395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gradFill>
                  <a:gsLst>
                    <a:gs pos="2917">
                      <a:schemeClr val="tx1"/>
                    </a:gs>
                    <a:gs pos="30000">
                      <a:schemeClr val="tx1"/>
                    </a:gs>
                  </a:gsLst>
                  <a:lin ang="5400000" scaled="0"/>
                </a:gradFill>
              </a:rPr>
              <a:t>Virtualization</a:t>
            </a:r>
            <a:br>
              <a:rPr lang="en-US" sz="1600" kern="0" dirty="0">
                <a:gradFill>
                  <a:gsLst>
                    <a:gs pos="2917">
                      <a:schemeClr val="tx1"/>
                    </a:gs>
                    <a:gs pos="30000">
                      <a:schemeClr val="tx1"/>
                    </a:gs>
                  </a:gsLst>
                  <a:lin ang="5400000" scaled="0"/>
                </a:gradFill>
              </a:rPr>
            </a:br>
            <a:r>
              <a:rPr lang="en-US" sz="1600" kern="0" dirty="0">
                <a:gradFill>
                  <a:gsLst>
                    <a:gs pos="2917">
                      <a:schemeClr val="tx1"/>
                    </a:gs>
                    <a:gs pos="30000">
                      <a:schemeClr val="tx1"/>
                    </a:gs>
                  </a:gsLst>
                  <a:lin ang="5400000" scaled="0"/>
                </a:gradFill>
              </a:rPr>
              <a:t>Host</a:t>
            </a:r>
            <a:endParaRPr lang="en-US" sz="2400" kern="0" dirty="0">
              <a:gradFill>
                <a:gsLst>
                  <a:gs pos="2917">
                    <a:schemeClr val="tx1"/>
                  </a:gs>
                  <a:gs pos="30000">
                    <a:schemeClr val="tx1"/>
                  </a:gs>
                </a:gsLst>
                <a:lin ang="5400000" scaled="0"/>
              </a:gradFill>
            </a:endParaRPr>
          </a:p>
        </p:txBody>
      </p:sp>
      <p:sp>
        <p:nvSpPr>
          <p:cNvPr id="176" name="TextBox 175"/>
          <p:cNvSpPr txBox="1"/>
          <p:nvPr/>
        </p:nvSpPr>
        <p:spPr>
          <a:xfrm>
            <a:off x="3692154" y="1368997"/>
            <a:ext cx="124421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gradFill>
                  <a:gsLst>
                    <a:gs pos="2917">
                      <a:schemeClr val="tx1"/>
                    </a:gs>
                    <a:gs pos="30000">
                      <a:schemeClr val="tx1"/>
                    </a:gs>
                  </a:gsLst>
                  <a:lin ang="5400000" scaled="0"/>
                </a:gradFill>
              </a:rPr>
              <a:t>Virtual </a:t>
            </a:r>
            <a:br>
              <a:rPr lang="en-US" sz="1600" kern="0" dirty="0">
                <a:gradFill>
                  <a:gsLst>
                    <a:gs pos="2917">
                      <a:schemeClr val="tx1"/>
                    </a:gs>
                    <a:gs pos="30000">
                      <a:schemeClr val="tx1"/>
                    </a:gs>
                  </a:gsLst>
                  <a:lin ang="5400000" scaled="0"/>
                </a:gradFill>
              </a:rPr>
            </a:br>
            <a:r>
              <a:rPr lang="en-US" sz="1600" kern="0" dirty="0">
                <a:gradFill>
                  <a:gsLst>
                    <a:gs pos="2917">
                      <a:schemeClr val="tx1"/>
                    </a:gs>
                    <a:gs pos="30000">
                      <a:schemeClr val="tx1"/>
                    </a:gs>
                  </a:gsLst>
                  <a:lin ang="5400000" scaled="0"/>
                </a:gradFill>
              </a:rPr>
              <a:t>Machines</a:t>
            </a:r>
            <a:endParaRPr lang="en-US" sz="2400" kern="0" dirty="0">
              <a:gradFill>
                <a:gsLst>
                  <a:gs pos="2917">
                    <a:schemeClr val="tx1"/>
                  </a:gs>
                  <a:gs pos="30000">
                    <a:schemeClr val="tx1"/>
                  </a:gs>
                </a:gsLst>
                <a:lin ang="5400000" scaled="0"/>
              </a:gradFill>
            </a:endParaRPr>
          </a:p>
        </p:txBody>
      </p:sp>
      <p:pic>
        <p:nvPicPr>
          <p:cNvPr id="177"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173561" y="488485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949880" y="488485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9"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949880" y="4626968"/>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0"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173561" y="4626968"/>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1"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298794" y="488485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2"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077687" y="488485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3"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077687" y="4626968"/>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4"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298794" y="4626968"/>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5"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587234" y="488485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6"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367557" y="488485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7"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367557" y="4626968"/>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587233" y="4626968"/>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9"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448051" y="488485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0"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230709" y="4884853"/>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230709" y="4626968"/>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2"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448051" y="4626968"/>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3692151" y="4035802"/>
            <a:ext cx="765057" cy="516918"/>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NAS</a:t>
            </a:r>
            <a:endParaRPr lang="en-US" sz="2400" kern="0" dirty="0">
              <a:solidFill>
                <a:schemeClr val="bg1"/>
              </a:solidFill>
            </a:endParaRPr>
          </a:p>
        </p:txBody>
      </p:sp>
      <p:sp>
        <p:nvSpPr>
          <p:cNvPr id="68" name="TextBox 67"/>
          <p:cNvSpPr txBox="1"/>
          <p:nvPr/>
        </p:nvSpPr>
        <p:spPr>
          <a:xfrm>
            <a:off x="3737012" y="4704066"/>
            <a:ext cx="1523062" cy="521341"/>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Raw Storage</a:t>
            </a:r>
            <a:endParaRPr lang="en-US" sz="2400" kern="0" dirty="0">
              <a:solidFill>
                <a:schemeClr val="bg1"/>
              </a:solidFill>
            </a:endParaRPr>
          </a:p>
        </p:txBody>
      </p:sp>
      <p:sp>
        <p:nvSpPr>
          <p:cNvPr id="77" name="Left-Right Arrow 76"/>
          <p:cNvSpPr/>
          <p:nvPr/>
        </p:nvSpPr>
        <p:spPr bwMode="auto">
          <a:xfrm>
            <a:off x="8689612" y="4714694"/>
            <a:ext cx="641550" cy="342119"/>
          </a:xfrm>
          <a:prstGeom prst="leftRightArrow">
            <a:avLst/>
          </a:prstGeom>
          <a:solidFill>
            <a:schemeClr val="tx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78"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892936" y="4766795"/>
            <a:ext cx="238445" cy="237918"/>
          </a:xfrm>
          <a:prstGeom prst="rect">
            <a:avLst/>
          </a:prstGeom>
          <a:noFill/>
          <a:ln>
            <a:noFill/>
          </a:ln>
        </p:spPr>
      </p:pic>
      <p:sp>
        <p:nvSpPr>
          <p:cNvPr id="92" name="Left-Right Arrow 91"/>
          <p:cNvSpPr/>
          <p:nvPr/>
        </p:nvSpPr>
        <p:spPr bwMode="auto">
          <a:xfrm>
            <a:off x="7548997" y="4714694"/>
            <a:ext cx="641550" cy="342119"/>
          </a:xfrm>
          <a:prstGeom prst="leftRightArrow">
            <a:avLst/>
          </a:prstGeom>
          <a:solidFill>
            <a:schemeClr val="tx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93"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7752321" y="4766795"/>
            <a:ext cx="238445" cy="237918"/>
          </a:xfrm>
          <a:prstGeom prst="rect">
            <a:avLst/>
          </a:prstGeom>
          <a:noFill/>
          <a:ln>
            <a:noFill/>
          </a:ln>
        </p:spPr>
      </p:pic>
      <p:sp>
        <p:nvSpPr>
          <p:cNvPr id="94" name="Left-Right Arrow 93"/>
          <p:cNvSpPr/>
          <p:nvPr/>
        </p:nvSpPr>
        <p:spPr bwMode="auto">
          <a:xfrm>
            <a:off x="6398521" y="4712191"/>
            <a:ext cx="641550" cy="342119"/>
          </a:xfrm>
          <a:prstGeom prst="leftRightArrow">
            <a:avLst/>
          </a:prstGeom>
          <a:solidFill>
            <a:schemeClr val="tx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95"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6601847" y="4764290"/>
            <a:ext cx="238445" cy="237918"/>
          </a:xfrm>
          <a:prstGeom prst="rect">
            <a:avLst/>
          </a:prstGeom>
          <a:noFill/>
          <a:ln>
            <a:noFill/>
          </a:ln>
        </p:spPr>
      </p:pic>
      <p:sp>
        <p:nvSpPr>
          <p:cNvPr id="72" name="Rectangle 71"/>
          <p:cNvSpPr/>
          <p:nvPr/>
        </p:nvSpPr>
        <p:spPr bwMode="auto">
          <a:xfrm>
            <a:off x="3636843" y="1087592"/>
            <a:ext cx="6489425" cy="2127883"/>
          </a:xfrm>
          <a:prstGeom prst="rect">
            <a:avLst/>
          </a:prstGeom>
          <a:solidFill>
            <a:schemeClr val="tx1">
              <a:alpha val="84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74" name="Arrow: Right 73"/>
          <p:cNvSpPr/>
          <p:nvPr/>
        </p:nvSpPr>
        <p:spPr bwMode="auto">
          <a:xfrm>
            <a:off x="361154" y="4236439"/>
            <a:ext cx="2980750" cy="1055701"/>
          </a:xfrm>
          <a:prstGeom prst="rightArrow">
            <a:avLst/>
          </a:prstGeom>
          <a:solidFill>
            <a:schemeClr val="bg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r>
              <a:rPr lang="en-US" sz="1568" kern="0" dirty="0">
                <a:solidFill>
                  <a:schemeClr val="bg1"/>
                </a:solidFill>
              </a:rPr>
              <a:t>Lower cost storage backend</a:t>
            </a:r>
          </a:p>
        </p:txBody>
      </p:sp>
      <p:sp>
        <p:nvSpPr>
          <p:cNvPr id="75" name="Arrow: Right 74"/>
          <p:cNvSpPr/>
          <p:nvPr/>
        </p:nvSpPr>
        <p:spPr bwMode="auto">
          <a:xfrm>
            <a:off x="336330" y="3070984"/>
            <a:ext cx="2980750" cy="1055701"/>
          </a:xfrm>
          <a:prstGeom prst="rightArrow">
            <a:avLst/>
          </a:prstGeom>
          <a:solidFill>
            <a:schemeClr val="bg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r>
              <a:rPr lang="en-US" sz="1568" kern="0" dirty="0">
                <a:solidFill>
                  <a:schemeClr val="bg1"/>
                </a:solidFill>
              </a:rPr>
              <a:t>More scale – no SAS Fabric</a:t>
            </a:r>
          </a:p>
        </p:txBody>
      </p:sp>
      <p:sp>
        <p:nvSpPr>
          <p:cNvPr id="76" name="Explosion: 14 Points 75"/>
          <p:cNvSpPr/>
          <p:nvPr/>
        </p:nvSpPr>
        <p:spPr bwMode="auto">
          <a:xfrm rot="20274313">
            <a:off x="388097" y="1024963"/>
            <a:ext cx="2913250" cy="2087897"/>
          </a:xfrm>
          <a:prstGeom prst="irregularSeal2">
            <a:avLst/>
          </a:prstGeom>
          <a:solidFill>
            <a:schemeClr val="bg2">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defRPr/>
            </a:pPr>
            <a:r>
              <a:rPr lang="en-US" sz="1765" kern="0" dirty="0">
                <a:solidFill>
                  <a:schemeClr val="tx2"/>
                </a:solidFill>
              </a:rPr>
              <a:t>New in </a:t>
            </a:r>
          </a:p>
          <a:p>
            <a:pPr algn="ctr" defTabSz="913927" fontAlgn="base">
              <a:spcBef>
                <a:spcPct val="0"/>
              </a:spcBef>
              <a:spcAft>
                <a:spcPct val="0"/>
              </a:spcAft>
              <a:defRPr/>
            </a:pPr>
            <a:r>
              <a:rPr lang="en-US" sz="1765" kern="0" dirty="0">
                <a:solidFill>
                  <a:schemeClr val="tx2"/>
                </a:solidFill>
              </a:rPr>
              <a:t>WS 2016</a:t>
            </a:r>
          </a:p>
        </p:txBody>
      </p:sp>
    </p:spTree>
    <p:extLst>
      <p:ext uri="{BB962C8B-B14F-4D97-AF65-F5344CB8AC3E}">
        <p14:creationId xmlns:p14="http://schemas.microsoft.com/office/powerpoint/2010/main" val="1908428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a:solidFill>
                  <a:schemeClr val="bg1"/>
                </a:solidFill>
              </a:rPr>
              <a:t>Hyper-converged with Storage Spaces Direct</a:t>
            </a:r>
            <a:endParaRPr lang="en-US" sz="3919" dirty="0">
              <a:solidFill>
                <a:schemeClr val="bg1"/>
              </a:solidFill>
            </a:endParaRPr>
          </a:p>
        </p:txBody>
      </p:sp>
      <p:sp>
        <p:nvSpPr>
          <p:cNvPr id="60" name="Rectangle 59"/>
          <p:cNvSpPr/>
          <p:nvPr/>
        </p:nvSpPr>
        <p:spPr bwMode="auto">
          <a:xfrm>
            <a:off x="5684796" y="1220322"/>
            <a:ext cx="4290804" cy="1983345"/>
          </a:xfrm>
          <a:prstGeom prst="rect">
            <a:avLst/>
          </a:prstGeom>
          <a:solidFill>
            <a:schemeClr val="bg1"/>
          </a:solidFill>
          <a:ln w="10795" cap="flat" cmpd="sng" algn="ctr">
            <a:noFill/>
            <a:prstDash val="solid"/>
            <a:headEnd type="none" w="med" len="med"/>
            <a:tailEnd type="none" w="med" len="med"/>
          </a:ln>
          <a:effectLst/>
        </p:spPr>
        <p:txBody>
          <a:bodyPr vert="horz" wrap="square" lIns="143387" tIns="107540" rIns="143387" bIns="107540" numCol="1" rtlCol="0" anchor="t" anchorCtr="0" compatLnSpc="1">
            <a:prstTxWarp prst="textNoShape">
              <a:avLst/>
            </a:prstTxWarp>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Compute and Storage</a:t>
            </a:r>
          </a:p>
        </p:txBody>
      </p:sp>
      <p:sp>
        <p:nvSpPr>
          <p:cNvPr id="112" name="Freeform 5"/>
          <p:cNvSpPr>
            <a:spLocks noChangeAspect="1" noEditPoints="1"/>
          </p:cNvSpPr>
          <p:nvPr/>
        </p:nvSpPr>
        <p:spPr bwMode="auto">
          <a:xfrm>
            <a:off x="5909732"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3" name="Freeform 5"/>
          <p:cNvSpPr>
            <a:spLocks noChangeAspect="1" noEditPoints="1"/>
          </p:cNvSpPr>
          <p:nvPr/>
        </p:nvSpPr>
        <p:spPr bwMode="auto">
          <a:xfrm>
            <a:off x="7046578"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4" name="Freeform 5"/>
          <p:cNvSpPr>
            <a:spLocks noChangeAspect="1" noEditPoints="1"/>
          </p:cNvSpPr>
          <p:nvPr/>
        </p:nvSpPr>
        <p:spPr bwMode="auto">
          <a:xfrm>
            <a:off x="8183424"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5" name="Freeform 5"/>
          <p:cNvSpPr>
            <a:spLocks noChangeAspect="1" noEditPoints="1"/>
          </p:cNvSpPr>
          <p:nvPr/>
        </p:nvSpPr>
        <p:spPr bwMode="auto">
          <a:xfrm>
            <a:off x="9320273"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nvGrpSpPr>
          <p:cNvPr id="116" name="Group 115"/>
          <p:cNvGrpSpPr/>
          <p:nvPr/>
        </p:nvGrpSpPr>
        <p:grpSpPr>
          <a:xfrm>
            <a:off x="5940549" y="1605338"/>
            <a:ext cx="428127" cy="418493"/>
            <a:chOff x="5118964" y="3771564"/>
            <a:chExt cx="642073" cy="596676"/>
          </a:xfrm>
          <a:solidFill>
            <a:schemeClr val="tx1"/>
          </a:solidFill>
        </p:grpSpPr>
        <p:sp>
          <p:nvSpPr>
            <p:cNvPr id="117" name="Rectangle 116"/>
            <p:cNvSpPr/>
            <p:nvPr/>
          </p:nvSpPr>
          <p:spPr bwMode="auto">
            <a:xfrm>
              <a:off x="5141902" y="3805512"/>
              <a:ext cx="569260" cy="395082"/>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8" name="Group 4"/>
            <p:cNvGrpSpPr>
              <a:grpSpLocks noChangeAspect="1"/>
            </p:cNvGrpSpPr>
            <p:nvPr/>
          </p:nvGrpSpPr>
          <p:grpSpPr bwMode="auto">
            <a:xfrm>
              <a:off x="5118964" y="3771564"/>
              <a:ext cx="642073" cy="596676"/>
              <a:chOff x="4030" y="1558"/>
              <a:chExt cx="341" cy="312"/>
            </a:xfrm>
            <a:grpFill/>
          </p:grpSpPr>
          <p:sp>
            <p:nvSpPr>
              <p:cNvPr id="11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49"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0"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1"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2" name="Group 151"/>
          <p:cNvGrpSpPr/>
          <p:nvPr/>
        </p:nvGrpSpPr>
        <p:grpSpPr>
          <a:xfrm>
            <a:off x="7075143" y="1605338"/>
            <a:ext cx="428127" cy="418493"/>
            <a:chOff x="5118964" y="3771564"/>
            <a:chExt cx="642073" cy="596676"/>
          </a:xfrm>
          <a:solidFill>
            <a:schemeClr val="tx1"/>
          </a:solidFill>
        </p:grpSpPr>
        <p:sp>
          <p:nvSpPr>
            <p:cNvPr id="153" name="Rectangle 152"/>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4" name="Group 4"/>
            <p:cNvGrpSpPr>
              <a:grpSpLocks noChangeAspect="1"/>
            </p:cNvGrpSpPr>
            <p:nvPr/>
          </p:nvGrpSpPr>
          <p:grpSpPr bwMode="auto">
            <a:xfrm>
              <a:off x="5118964" y="3771564"/>
              <a:ext cx="642073" cy="596676"/>
              <a:chOff x="4030" y="1558"/>
              <a:chExt cx="341" cy="312"/>
            </a:xfrm>
            <a:grpFill/>
          </p:grpSpPr>
          <p:sp>
            <p:nvSpPr>
              <p:cNvPr id="155"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56"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7"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8"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9" name="Group 158"/>
          <p:cNvGrpSpPr/>
          <p:nvPr/>
        </p:nvGrpSpPr>
        <p:grpSpPr>
          <a:xfrm>
            <a:off x="8214116" y="1605338"/>
            <a:ext cx="428127" cy="418493"/>
            <a:chOff x="5118964" y="3771564"/>
            <a:chExt cx="642073" cy="596676"/>
          </a:xfrm>
          <a:solidFill>
            <a:schemeClr val="tx1"/>
          </a:solidFill>
        </p:grpSpPr>
        <p:sp>
          <p:nvSpPr>
            <p:cNvPr id="160" name="Rectangle 159"/>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1" name="Group 4"/>
            <p:cNvGrpSpPr>
              <a:grpSpLocks noChangeAspect="1"/>
            </p:cNvGrpSpPr>
            <p:nvPr/>
          </p:nvGrpSpPr>
          <p:grpSpPr bwMode="auto">
            <a:xfrm>
              <a:off x="5118964" y="3771564"/>
              <a:ext cx="642073" cy="596676"/>
              <a:chOff x="4030" y="1558"/>
              <a:chExt cx="341" cy="312"/>
            </a:xfrm>
            <a:grpFill/>
          </p:grpSpPr>
          <p:sp>
            <p:nvSpPr>
              <p:cNvPr id="162"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63"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4"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5"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66" name="Group 165"/>
          <p:cNvGrpSpPr/>
          <p:nvPr/>
        </p:nvGrpSpPr>
        <p:grpSpPr>
          <a:xfrm>
            <a:off x="9348711" y="1605338"/>
            <a:ext cx="428127" cy="418493"/>
            <a:chOff x="5118964" y="3771564"/>
            <a:chExt cx="642073" cy="596676"/>
          </a:xfrm>
          <a:solidFill>
            <a:schemeClr val="tx1"/>
          </a:solidFill>
        </p:grpSpPr>
        <p:sp>
          <p:nvSpPr>
            <p:cNvPr id="167" name="Rectangle 166"/>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8" name="Group 4"/>
            <p:cNvGrpSpPr>
              <a:grpSpLocks noChangeAspect="1"/>
            </p:cNvGrpSpPr>
            <p:nvPr/>
          </p:nvGrpSpPr>
          <p:grpSpPr bwMode="auto">
            <a:xfrm>
              <a:off x="5118964" y="3771564"/>
              <a:ext cx="642073" cy="596676"/>
              <a:chOff x="4030" y="1558"/>
              <a:chExt cx="341" cy="312"/>
            </a:xfrm>
            <a:grpFill/>
          </p:grpSpPr>
          <p:sp>
            <p:nvSpPr>
              <p:cNvPr id="16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70"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1"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2"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sp>
        <p:nvSpPr>
          <p:cNvPr id="175" name="TextBox 174"/>
          <p:cNvSpPr txBox="1"/>
          <p:nvPr/>
        </p:nvSpPr>
        <p:spPr>
          <a:xfrm>
            <a:off x="3692152" y="2246826"/>
            <a:ext cx="1641650" cy="97326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Virtualization </a:t>
            </a:r>
            <a:br>
              <a:rPr lang="en-US" sz="1600" kern="0" dirty="0">
                <a:solidFill>
                  <a:schemeClr val="bg1"/>
                </a:solidFill>
              </a:rPr>
            </a:br>
            <a:r>
              <a:rPr lang="en-US" sz="1600" kern="0" dirty="0">
                <a:solidFill>
                  <a:schemeClr val="bg1"/>
                </a:solidFill>
              </a:rPr>
              <a:t>and Storage</a:t>
            </a:r>
            <a:br>
              <a:rPr lang="en-US" sz="1600" kern="0" dirty="0">
                <a:solidFill>
                  <a:schemeClr val="bg1"/>
                </a:solidFill>
              </a:rPr>
            </a:br>
            <a:r>
              <a:rPr lang="en-US" sz="1600" kern="0" dirty="0">
                <a:solidFill>
                  <a:schemeClr val="bg1"/>
                </a:solidFill>
              </a:rPr>
              <a:t>Host</a:t>
            </a:r>
            <a:endParaRPr lang="en-US" sz="2400" kern="0" dirty="0">
              <a:solidFill>
                <a:schemeClr val="bg1"/>
              </a:solidFill>
            </a:endParaRPr>
          </a:p>
        </p:txBody>
      </p:sp>
      <p:sp>
        <p:nvSpPr>
          <p:cNvPr id="176" name="TextBox 175"/>
          <p:cNvSpPr txBox="1"/>
          <p:nvPr/>
        </p:nvSpPr>
        <p:spPr>
          <a:xfrm>
            <a:off x="3692154" y="1368997"/>
            <a:ext cx="1244218" cy="747300"/>
          </a:xfrm>
          <a:prstGeom prst="rect">
            <a:avLst/>
          </a:prstGeom>
          <a:noFill/>
        </p:spPr>
        <p:txBody>
          <a:bodyPr wrap="none" lIns="182828" tIns="146263" rIns="182828" bIns="146263" rtlCol="0">
            <a:spAutoFit/>
          </a:bodyPr>
          <a:lstStyle/>
          <a:p>
            <a:pPr defTabSz="914049">
              <a:lnSpc>
                <a:spcPct val="90000"/>
              </a:lnSpc>
              <a:spcAft>
                <a:spcPts val="600"/>
              </a:spcAft>
              <a:defRPr/>
            </a:pPr>
            <a:r>
              <a:rPr lang="en-US" sz="1600" kern="0" dirty="0">
                <a:solidFill>
                  <a:schemeClr val="bg1"/>
                </a:solidFill>
              </a:rPr>
              <a:t>Virtual </a:t>
            </a:r>
            <a:br>
              <a:rPr lang="en-US" sz="1600" kern="0" dirty="0">
                <a:solidFill>
                  <a:schemeClr val="bg1"/>
                </a:solidFill>
              </a:rPr>
            </a:br>
            <a:r>
              <a:rPr lang="en-US" sz="1600" kern="0" dirty="0">
                <a:solidFill>
                  <a:schemeClr val="bg1"/>
                </a:solidFill>
              </a:rPr>
              <a:t>Machines</a:t>
            </a:r>
            <a:endParaRPr lang="en-US" sz="2400" kern="0" dirty="0">
              <a:solidFill>
                <a:schemeClr val="bg1"/>
              </a:solidFill>
            </a:endParaRPr>
          </a:p>
        </p:txBody>
      </p:sp>
      <p:sp>
        <p:nvSpPr>
          <p:cNvPr id="111" name="Rectangle 110"/>
          <p:cNvSpPr/>
          <p:nvPr/>
        </p:nvSpPr>
        <p:spPr bwMode="auto">
          <a:xfrm>
            <a:off x="5949725" y="2203778"/>
            <a:ext cx="3820996" cy="348547"/>
          </a:xfrm>
          <a:prstGeom prst="rect">
            <a:avLst/>
          </a:prstGeom>
          <a:solidFill>
            <a:schemeClr val="accent6"/>
          </a:solidFill>
          <a:ln w="10795" cap="flat" cmpd="sng" algn="ctr">
            <a:noFill/>
            <a:prstDash val="solid"/>
            <a:headEnd type="none" w="med" len="med"/>
            <a:tailEnd type="none" w="med" len="med"/>
          </a:ln>
          <a:effectLst/>
        </p:spPr>
        <p:txBody>
          <a:bodyPr vert="horz" wrap="square" lIns="179234" tIns="89617" rIns="179234" bIns="89617" numCol="1" rtlCol="0" anchor="ctr" anchorCtr="0" compatLnSpc="1">
            <a:prstTxWarp prst="textNoShape">
              <a:avLst/>
            </a:prstTxWarp>
            <a:noAutofit/>
          </a:bodyPr>
          <a:lstStyle/>
          <a:p>
            <a:pPr algn="ctr" defTabSz="895134" fontAlgn="base">
              <a:lnSpc>
                <a:spcPct val="90000"/>
              </a:lnSpc>
              <a:spcBef>
                <a:spcPct val="0"/>
              </a:spcBef>
              <a:spcAft>
                <a:spcPct val="0"/>
              </a:spcAft>
              <a:defRPr/>
            </a:pPr>
            <a:r>
              <a:rPr lang="en-US" sz="1567" kern="0" spc="-49" dirty="0">
                <a:solidFill>
                  <a:srgbClr val="FFFFFF"/>
                </a:solidFill>
                <a:latin typeface="Segoe UI Semibold" panose="020B0702040204020203" pitchFamily="34" charset="0"/>
                <a:cs typeface="Segoe UI Semibold" panose="020B0702040204020203" pitchFamily="34" charset="0"/>
              </a:rPr>
              <a:t>Storage Software</a:t>
            </a:r>
          </a:p>
        </p:txBody>
      </p:sp>
      <p:pic>
        <p:nvPicPr>
          <p:cNvPr id="83"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173561"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949880"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5"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949880"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6"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173561"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7"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298794"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077687"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077687"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0"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298794"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587234"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2"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367557"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3"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367557"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4"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587233"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5"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448051"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6"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230709"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7" name="Picture 96"/>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230709"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448051"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9" name="Left-Right Arrow 98"/>
          <p:cNvSpPr/>
          <p:nvPr/>
        </p:nvSpPr>
        <p:spPr bwMode="auto">
          <a:xfrm>
            <a:off x="8689612" y="2649986"/>
            <a:ext cx="641550" cy="342119"/>
          </a:xfrm>
          <a:prstGeom prst="leftRightArrow">
            <a:avLst/>
          </a:prstGeom>
          <a:solidFill>
            <a:schemeClr val="tx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0"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892936" y="2702086"/>
            <a:ext cx="238445" cy="237918"/>
          </a:xfrm>
          <a:prstGeom prst="rect">
            <a:avLst/>
          </a:prstGeom>
          <a:noFill/>
          <a:ln>
            <a:noFill/>
          </a:ln>
        </p:spPr>
      </p:pic>
      <p:sp>
        <p:nvSpPr>
          <p:cNvPr id="101" name="Left-Right Arrow 100"/>
          <p:cNvSpPr/>
          <p:nvPr/>
        </p:nvSpPr>
        <p:spPr bwMode="auto">
          <a:xfrm>
            <a:off x="7548997" y="2649986"/>
            <a:ext cx="641550" cy="342119"/>
          </a:xfrm>
          <a:prstGeom prst="leftRightArrow">
            <a:avLst/>
          </a:prstGeom>
          <a:solidFill>
            <a:schemeClr val="tx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2"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7752321" y="2702086"/>
            <a:ext cx="238445" cy="237918"/>
          </a:xfrm>
          <a:prstGeom prst="rect">
            <a:avLst/>
          </a:prstGeom>
          <a:noFill/>
          <a:ln>
            <a:noFill/>
          </a:ln>
        </p:spPr>
      </p:pic>
      <p:sp>
        <p:nvSpPr>
          <p:cNvPr id="103" name="Left-Right Arrow 102"/>
          <p:cNvSpPr/>
          <p:nvPr/>
        </p:nvSpPr>
        <p:spPr bwMode="auto">
          <a:xfrm>
            <a:off x="6398521" y="2647481"/>
            <a:ext cx="641550" cy="342119"/>
          </a:xfrm>
          <a:prstGeom prst="leftRightArrow">
            <a:avLst/>
          </a:prstGeom>
          <a:solidFill>
            <a:schemeClr val="tx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4"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6601847" y="2699582"/>
            <a:ext cx="238445" cy="237918"/>
          </a:xfrm>
          <a:prstGeom prst="rect">
            <a:avLst/>
          </a:prstGeom>
          <a:noFill/>
          <a:ln>
            <a:noFill/>
          </a:ln>
        </p:spPr>
      </p:pic>
      <p:sp>
        <p:nvSpPr>
          <p:cNvPr id="63" name="Explosion: 14 Points 62"/>
          <p:cNvSpPr/>
          <p:nvPr/>
        </p:nvSpPr>
        <p:spPr bwMode="auto">
          <a:xfrm rot="20274313">
            <a:off x="403247" y="3129263"/>
            <a:ext cx="2913250" cy="2087897"/>
          </a:xfrm>
          <a:prstGeom prst="irregularSeal2">
            <a:avLst/>
          </a:prstGeom>
          <a:solidFill>
            <a:schemeClr val="bg2">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defRPr/>
            </a:pPr>
            <a:r>
              <a:rPr lang="en-US" sz="1765" kern="0" dirty="0">
                <a:solidFill>
                  <a:schemeClr val="tx2"/>
                </a:solidFill>
              </a:rPr>
              <a:t>New in </a:t>
            </a:r>
          </a:p>
          <a:p>
            <a:pPr algn="ctr" defTabSz="913927" fontAlgn="base">
              <a:spcBef>
                <a:spcPct val="0"/>
              </a:spcBef>
              <a:spcAft>
                <a:spcPct val="0"/>
              </a:spcAft>
              <a:defRPr/>
            </a:pPr>
            <a:r>
              <a:rPr lang="en-US" sz="1765" kern="0" dirty="0">
                <a:solidFill>
                  <a:schemeClr val="tx2"/>
                </a:solidFill>
              </a:rPr>
              <a:t>WS 2016</a:t>
            </a:r>
          </a:p>
        </p:txBody>
      </p:sp>
      <p:sp>
        <p:nvSpPr>
          <p:cNvPr id="64" name="Arrow: Right 63"/>
          <p:cNvSpPr/>
          <p:nvPr/>
        </p:nvSpPr>
        <p:spPr bwMode="auto">
          <a:xfrm>
            <a:off x="394188" y="1684143"/>
            <a:ext cx="2980750" cy="1055701"/>
          </a:xfrm>
          <a:prstGeom prst="rightArrow">
            <a:avLst/>
          </a:prstGeom>
          <a:solidFill>
            <a:schemeClr val="bg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r>
              <a:rPr lang="en-US" sz="1568" kern="0" dirty="0">
                <a:solidFill>
                  <a:schemeClr val="bg1"/>
                </a:solidFill>
              </a:rPr>
              <a:t>Lower cost storage  </a:t>
            </a:r>
          </a:p>
          <a:p>
            <a:pPr algn="ctr" defTabSz="914102" fontAlgn="base">
              <a:spcBef>
                <a:spcPct val="0"/>
              </a:spcBef>
              <a:spcAft>
                <a:spcPct val="0"/>
              </a:spcAft>
              <a:defRPr/>
            </a:pPr>
            <a:r>
              <a:rPr lang="en-US" sz="1176" kern="0" dirty="0">
                <a:solidFill>
                  <a:schemeClr val="bg1"/>
                </a:solidFill>
              </a:rPr>
              <a:t>Compute + Storage  on same node</a:t>
            </a:r>
          </a:p>
        </p:txBody>
      </p:sp>
    </p:spTree>
    <p:extLst>
      <p:ext uri="{BB962C8B-B14F-4D97-AF65-F5344CB8AC3E}">
        <p14:creationId xmlns:p14="http://schemas.microsoft.com/office/powerpoint/2010/main" val="3497148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93" name="Group 692"/>
          <p:cNvGrpSpPr/>
          <p:nvPr/>
        </p:nvGrpSpPr>
        <p:grpSpPr>
          <a:xfrm>
            <a:off x="123932" y="69216"/>
            <a:ext cx="12036185" cy="6848649"/>
            <a:chOff x="584200" y="2062163"/>
            <a:chExt cx="1439863" cy="701674"/>
          </a:xfrm>
          <a:solidFill>
            <a:srgbClr val="002060">
              <a:alpha val="50000"/>
            </a:srgbClr>
          </a:solidFill>
        </p:grpSpPr>
        <p:grpSp>
          <p:nvGrpSpPr>
            <p:cNvPr id="694" name="Group 205"/>
            <p:cNvGrpSpPr>
              <a:grpSpLocks/>
            </p:cNvGrpSpPr>
            <p:nvPr/>
          </p:nvGrpSpPr>
          <p:grpSpPr bwMode="auto">
            <a:xfrm>
              <a:off x="1195388" y="2081213"/>
              <a:ext cx="828675" cy="600075"/>
              <a:chOff x="753" y="1311"/>
              <a:chExt cx="522" cy="378"/>
            </a:xfrm>
            <a:grpFill/>
          </p:grpSpPr>
          <p:sp>
            <p:nvSpPr>
              <p:cNvPr id="993" name="Freeform 5"/>
              <p:cNvSpPr>
                <a:spLocks/>
              </p:cNvSpPr>
              <p:nvPr/>
            </p:nvSpPr>
            <p:spPr bwMode="auto">
              <a:xfrm>
                <a:off x="935" y="1638"/>
                <a:ext cx="2" cy="2"/>
              </a:xfrm>
              <a:custGeom>
                <a:avLst/>
                <a:gdLst>
                  <a:gd name="T0" fmla="*/ 0 w 3"/>
                  <a:gd name="T1" fmla="*/ 2 h 3"/>
                  <a:gd name="T2" fmla="*/ 2 w 3"/>
                  <a:gd name="T3" fmla="*/ 3 h 3"/>
                  <a:gd name="T4" fmla="*/ 0 w 3"/>
                  <a:gd name="T5" fmla="*/ 2 h 3"/>
                </a:gdLst>
                <a:ahLst/>
                <a:cxnLst>
                  <a:cxn ang="0">
                    <a:pos x="T0" y="T1"/>
                  </a:cxn>
                  <a:cxn ang="0">
                    <a:pos x="T2" y="T3"/>
                  </a:cxn>
                  <a:cxn ang="0">
                    <a:pos x="T4" y="T5"/>
                  </a:cxn>
                </a:cxnLst>
                <a:rect l="0" t="0" r="r" b="b"/>
                <a:pathLst>
                  <a:path w="3" h="3">
                    <a:moveTo>
                      <a:pt x="0" y="2"/>
                    </a:moveTo>
                    <a:cubicBezTo>
                      <a:pt x="0" y="2"/>
                      <a:pt x="2" y="3"/>
                      <a:pt x="2" y="3"/>
                    </a:cubicBezTo>
                    <a:cubicBezTo>
                      <a:pt x="3"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4" name="Freeform 6"/>
              <p:cNvSpPr>
                <a:spLocks/>
              </p:cNvSpPr>
              <p:nvPr/>
            </p:nvSpPr>
            <p:spPr bwMode="auto">
              <a:xfrm>
                <a:off x="957" y="1640"/>
                <a:ext cx="1" cy="2"/>
              </a:xfrm>
              <a:custGeom>
                <a:avLst/>
                <a:gdLst>
                  <a:gd name="T0" fmla="*/ 1 w 2"/>
                  <a:gd name="T1" fmla="*/ 0 h 2"/>
                  <a:gd name="T2" fmla="*/ 0 w 2"/>
                  <a:gd name="T3" fmla="*/ 1 h 2"/>
                  <a:gd name="T4" fmla="*/ 0 w 2"/>
                  <a:gd name="T5" fmla="*/ 1 h 2"/>
                  <a:gd name="T6" fmla="*/ 0 w 2"/>
                  <a:gd name="T7" fmla="*/ 2 h 2"/>
                  <a:gd name="T8" fmla="*/ 1 w 2"/>
                  <a:gd name="T9" fmla="*/ 2 h 2"/>
                  <a:gd name="T10" fmla="*/ 2 w 2"/>
                  <a:gd name="T11" fmla="*/ 1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0"/>
                      <a:pt x="0" y="0"/>
                      <a:pt x="0" y="1"/>
                    </a:cubicBezTo>
                    <a:cubicBezTo>
                      <a:pt x="0" y="1"/>
                      <a:pt x="0" y="1"/>
                      <a:pt x="0" y="1"/>
                    </a:cubicBezTo>
                    <a:cubicBezTo>
                      <a:pt x="0" y="2"/>
                      <a:pt x="0" y="2"/>
                      <a:pt x="0" y="2"/>
                    </a:cubicBezTo>
                    <a:cubicBezTo>
                      <a:pt x="0" y="2"/>
                      <a:pt x="1" y="2"/>
                      <a:pt x="1" y="2"/>
                    </a:cubicBezTo>
                    <a:cubicBezTo>
                      <a:pt x="2" y="2"/>
                      <a:pt x="2" y="1"/>
                      <a:pt x="2"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5" name="Freeform 7"/>
              <p:cNvSpPr>
                <a:spLocks/>
              </p:cNvSpPr>
              <p:nvPr/>
            </p:nvSpPr>
            <p:spPr bwMode="auto">
              <a:xfrm>
                <a:off x="931" y="1553"/>
                <a:ext cx="2" cy="1"/>
              </a:xfrm>
              <a:custGeom>
                <a:avLst/>
                <a:gdLst>
                  <a:gd name="T0" fmla="*/ 0 w 2"/>
                  <a:gd name="T1" fmla="*/ 0 h 1"/>
                  <a:gd name="T2" fmla="*/ 0 w 2"/>
                  <a:gd name="T3" fmla="*/ 1 h 1"/>
                  <a:gd name="T4" fmla="*/ 1 w 2"/>
                  <a:gd name="T5" fmla="*/ 1 h 1"/>
                  <a:gd name="T6" fmla="*/ 1 w 2"/>
                  <a:gd name="T7" fmla="*/ 1 h 1"/>
                  <a:gd name="T8" fmla="*/ 2 w 2"/>
                  <a:gd name="T9" fmla="*/ 0 h 1"/>
                  <a:gd name="T10" fmla="*/ 1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lnTo>
                      <a:pt x="0" y="1"/>
                    </a:lnTo>
                    <a:lnTo>
                      <a:pt x="1" y="1"/>
                    </a:lnTo>
                    <a:lnTo>
                      <a:pt x="1" y="1"/>
                    </a:lnTo>
                    <a:lnTo>
                      <a:pt x="2"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6" name="Freeform 8"/>
              <p:cNvSpPr>
                <a:spLocks/>
              </p:cNvSpPr>
              <p:nvPr/>
            </p:nvSpPr>
            <p:spPr bwMode="auto">
              <a:xfrm>
                <a:off x="974" y="1386"/>
                <a:ext cx="1" cy="1"/>
              </a:xfrm>
              <a:custGeom>
                <a:avLst/>
                <a:gdLst>
                  <a:gd name="T0" fmla="*/ 0 w 1"/>
                  <a:gd name="T1" fmla="*/ 0 h 1"/>
                  <a:gd name="T2" fmla="*/ 0 w 1"/>
                  <a:gd name="T3" fmla="*/ 0 h 1"/>
                  <a:gd name="T4" fmla="*/ 0 w 1"/>
                  <a:gd name="T5" fmla="*/ 1 h 1"/>
                  <a:gd name="T6" fmla="*/ 0 w 1"/>
                  <a:gd name="T7" fmla="*/ 1 h 1"/>
                  <a:gd name="T8" fmla="*/ 0 w 1"/>
                  <a:gd name="T9" fmla="*/ 1 h 1"/>
                  <a:gd name="T10" fmla="*/ 1 w 1"/>
                  <a:gd name="T11" fmla="*/ 1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lnTo>
                      <a:pt x="0" y="0"/>
                    </a:lnTo>
                    <a:lnTo>
                      <a:pt x="0" y="1"/>
                    </a:lnTo>
                    <a:lnTo>
                      <a:pt x="0" y="1"/>
                    </a:lnTo>
                    <a:lnTo>
                      <a:pt x="0" y="1"/>
                    </a:lnTo>
                    <a:lnTo>
                      <a:pt x="1"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7" name="Freeform 9"/>
              <p:cNvSpPr>
                <a:spLocks/>
              </p:cNvSpPr>
              <p:nvPr/>
            </p:nvSpPr>
            <p:spPr bwMode="auto">
              <a:xfrm>
                <a:off x="971" y="1386"/>
                <a:ext cx="2" cy="1"/>
              </a:xfrm>
              <a:custGeom>
                <a:avLst/>
                <a:gdLst>
                  <a:gd name="T0" fmla="*/ 1 w 2"/>
                  <a:gd name="T1" fmla="*/ 0 h 1"/>
                  <a:gd name="T2" fmla="*/ 0 w 2"/>
                  <a:gd name="T3" fmla="*/ 0 h 1"/>
                  <a:gd name="T4" fmla="*/ 1 w 2"/>
                  <a:gd name="T5" fmla="*/ 1 h 1"/>
                  <a:gd name="T6" fmla="*/ 1 w 2"/>
                  <a:gd name="T7" fmla="*/ 1 h 1"/>
                  <a:gd name="T8" fmla="*/ 2 w 2"/>
                  <a:gd name="T9" fmla="*/ 1 h 1"/>
                  <a:gd name="T10" fmla="*/ 2 w 2"/>
                  <a:gd name="T11" fmla="*/ 1 h 1"/>
                  <a:gd name="T12" fmla="*/ 2 w 2"/>
                  <a:gd name="T13" fmla="*/ 0 h 1"/>
                  <a:gd name="T14" fmla="*/ 2 w 2"/>
                  <a:gd name="T15" fmla="*/ 0 h 1"/>
                  <a:gd name="T16" fmla="*/ 1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0"/>
                    </a:moveTo>
                    <a:lnTo>
                      <a:pt x="0" y="0"/>
                    </a:lnTo>
                    <a:lnTo>
                      <a:pt x="1" y="1"/>
                    </a:lnTo>
                    <a:lnTo>
                      <a:pt x="1" y="1"/>
                    </a:lnTo>
                    <a:lnTo>
                      <a:pt x="2" y="1"/>
                    </a:lnTo>
                    <a:lnTo>
                      <a:pt x="2" y="1"/>
                    </a:lnTo>
                    <a:lnTo>
                      <a:pt x="2" y="0"/>
                    </a:lnTo>
                    <a:lnTo>
                      <a:pt x="2"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8" name="Freeform 10"/>
              <p:cNvSpPr>
                <a:spLocks/>
              </p:cNvSpPr>
              <p:nvPr/>
            </p:nvSpPr>
            <p:spPr bwMode="auto">
              <a:xfrm>
                <a:off x="973" y="1356"/>
                <a:ext cx="4" cy="2"/>
              </a:xfrm>
              <a:custGeom>
                <a:avLst/>
                <a:gdLst>
                  <a:gd name="T0" fmla="*/ 0 w 7"/>
                  <a:gd name="T1" fmla="*/ 1 h 4"/>
                  <a:gd name="T2" fmla="*/ 0 w 7"/>
                  <a:gd name="T3" fmla="*/ 2 h 4"/>
                  <a:gd name="T4" fmla="*/ 0 w 7"/>
                  <a:gd name="T5" fmla="*/ 2 h 4"/>
                  <a:gd name="T6" fmla="*/ 0 w 7"/>
                  <a:gd name="T7" fmla="*/ 3 h 4"/>
                  <a:gd name="T8" fmla="*/ 1 w 7"/>
                  <a:gd name="T9" fmla="*/ 4 h 4"/>
                  <a:gd name="T10" fmla="*/ 2 w 7"/>
                  <a:gd name="T11" fmla="*/ 4 h 4"/>
                  <a:gd name="T12" fmla="*/ 3 w 7"/>
                  <a:gd name="T13" fmla="*/ 4 h 4"/>
                  <a:gd name="T14" fmla="*/ 4 w 7"/>
                  <a:gd name="T15" fmla="*/ 3 h 4"/>
                  <a:gd name="T16" fmla="*/ 5 w 7"/>
                  <a:gd name="T17" fmla="*/ 3 h 4"/>
                  <a:gd name="T18" fmla="*/ 6 w 7"/>
                  <a:gd name="T19" fmla="*/ 3 h 4"/>
                  <a:gd name="T20" fmla="*/ 7 w 7"/>
                  <a:gd name="T21" fmla="*/ 2 h 4"/>
                  <a:gd name="T22" fmla="*/ 7 w 7"/>
                  <a:gd name="T23" fmla="*/ 2 h 4"/>
                  <a:gd name="T24" fmla="*/ 6 w 7"/>
                  <a:gd name="T25" fmla="*/ 2 h 4"/>
                  <a:gd name="T26" fmla="*/ 5 w 7"/>
                  <a:gd name="T27" fmla="*/ 2 h 4"/>
                  <a:gd name="T28" fmla="*/ 5 w 7"/>
                  <a:gd name="T29" fmla="*/ 1 h 4"/>
                  <a:gd name="T30" fmla="*/ 5 w 7"/>
                  <a:gd name="T31" fmla="*/ 0 h 4"/>
                  <a:gd name="T32" fmla="*/ 4 w 7"/>
                  <a:gd name="T33" fmla="*/ 0 h 4"/>
                  <a:gd name="T34" fmla="*/ 4 w 7"/>
                  <a:gd name="T35" fmla="*/ 0 h 4"/>
                  <a:gd name="T36" fmla="*/ 3 w 7"/>
                  <a:gd name="T37" fmla="*/ 0 h 4"/>
                  <a:gd name="T38" fmla="*/ 2 w 7"/>
                  <a:gd name="T39" fmla="*/ 0 h 4"/>
                  <a:gd name="T40" fmla="*/ 1 w 7"/>
                  <a:gd name="T41" fmla="*/ 0 h 4"/>
                  <a:gd name="T42" fmla="*/ 1 w 7"/>
                  <a:gd name="T43" fmla="*/ 0 h 4"/>
                  <a:gd name="T44" fmla="*/ 0 w 7"/>
                  <a:gd name="T45" fmla="*/ 0 h 4"/>
                  <a:gd name="T46" fmla="*/ 0 w 7"/>
                  <a:gd name="T4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4">
                    <a:moveTo>
                      <a:pt x="0" y="1"/>
                    </a:moveTo>
                    <a:cubicBezTo>
                      <a:pt x="0" y="2"/>
                      <a:pt x="0" y="2"/>
                      <a:pt x="0" y="2"/>
                    </a:cubicBezTo>
                    <a:cubicBezTo>
                      <a:pt x="0" y="2"/>
                      <a:pt x="0" y="2"/>
                      <a:pt x="0" y="2"/>
                    </a:cubicBezTo>
                    <a:cubicBezTo>
                      <a:pt x="0" y="3"/>
                      <a:pt x="0" y="3"/>
                      <a:pt x="0" y="3"/>
                    </a:cubicBezTo>
                    <a:cubicBezTo>
                      <a:pt x="1" y="4"/>
                      <a:pt x="1" y="4"/>
                      <a:pt x="1" y="4"/>
                    </a:cubicBezTo>
                    <a:cubicBezTo>
                      <a:pt x="1" y="4"/>
                      <a:pt x="1" y="4"/>
                      <a:pt x="2" y="4"/>
                    </a:cubicBezTo>
                    <a:cubicBezTo>
                      <a:pt x="2" y="4"/>
                      <a:pt x="3" y="4"/>
                      <a:pt x="3" y="4"/>
                    </a:cubicBezTo>
                    <a:cubicBezTo>
                      <a:pt x="4" y="3"/>
                      <a:pt x="4" y="3"/>
                      <a:pt x="4" y="3"/>
                    </a:cubicBezTo>
                    <a:cubicBezTo>
                      <a:pt x="5" y="3"/>
                      <a:pt x="5" y="3"/>
                      <a:pt x="5" y="3"/>
                    </a:cubicBezTo>
                    <a:cubicBezTo>
                      <a:pt x="6" y="3"/>
                      <a:pt x="6" y="3"/>
                      <a:pt x="6" y="3"/>
                    </a:cubicBezTo>
                    <a:cubicBezTo>
                      <a:pt x="7" y="2"/>
                      <a:pt x="7" y="2"/>
                      <a:pt x="7" y="2"/>
                    </a:cubicBezTo>
                    <a:cubicBezTo>
                      <a:pt x="7" y="2"/>
                      <a:pt x="7" y="2"/>
                      <a:pt x="7" y="2"/>
                    </a:cubicBezTo>
                    <a:cubicBezTo>
                      <a:pt x="6" y="2"/>
                      <a:pt x="6" y="2"/>
                      <a:pt x="6" y="2"/>
                    </a:cubicBezTo>
                    <a:cubicBezTo>
                      <a:pt x="5" y="2"/>
                      <a:pt x="5" y="2"/>
                      <a:pt x="5" y="2"/>
                    </a:cubicBezTo>
                    <a:cubicBezTo>
                      <a:pt x="5" y="1"/>
                      <a:pt x="5" y="1"/>
                      <a:pt x="5" y="1"/>
                    </a:cubicBezTo>
                    <a:cubicBezTo>
                      <a:pt x="5" y="1"/>
                      <a:pt x="6" y="1"/>
                      <a:pt x="5" y="0"/>
                    </a:cubicBezTo>
                    <a:cubicBezTo>
                      <a:pt x="4" y="0"/>
                      <a:pt x="4" y="0"/>
                      <a:pt x="4" y="0"/>
                    </a:cubicBezTo>
                    <a:cubicBezTo>
                      <a:pt x="4" y="0"/>
                      <a:pt x="4" y="0"/>
                      <a:pt x="4" y="0"/>
                    </a:cubicBezTo>
                    <a:cubicBezTo>
                      <a:pt x="3" y="0"/>
                      <a:pt x="3" y="0"/>
                      <a:pt x="3" y="0"/>
                    </a:cubicBezTo>
                    <a:cubicBezTo>
                      <a:pt x="2" y="0"/>
                      <a:pt x="2" y="0"/>
                      <a:pt x="2" y="0"/>
                    </a:cubicBezTo>
                    <a:cubicBezTo>
                      <a:pt x="1" y="0"/>
                      <a:pt x="1" y="0"/>
                      <a:pt x="1" y="0"/>
                    </a:cubicBezTo>
                    <a:cubicBezTo>
                      <a:pt x="1" y="0"/>
                      <a:pt x="1" y="0"/>
                      <a:pt x="1" y="0"/>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9" name="Freeform 11"/>
              <p:cNvSpPr>
                <a:spLocks/>
              </p:cNvSpPr>
              <p:nvPr/>
            </p:nvSpPr>
            <p:spPr bwMode="auto">
              <a:xfrm>
                <a:off x="973" y="13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0" name="Freeform 12"/>
              <p:cNvSpPr>
                <a:spLocks/>
              </p:cNvSpPr>
              <p:nvPr/>
            </p:nvSpPr>
            <p:spPr bwMode="auto">
              <a:xfrm>
                <a:off x="983" y="1357"/>
                <a:ext cx="1" cy="2"/>
              </a:xfrm>
              <a:custGeom>
                <a:avLst/>
                <a:gdLst>
                  <a:gd name="T0" fmla="*/ 1 w 1"/>
                  <a:gd name="T1" fmla="*/ 1 h 2"/>
                  <a:gd name="T2" fmla="*/ 1 w 1"/>
                  <a:gd name="T3" fmla="*/ 2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1 h 2"/>
                  <a:gd name="T18" fmla="*/ 0 w 1"/>
                  <a:gd name="T19" fmla="*/ 1 h 2"/>
                  <a:gd name="T20" fmla="*/ 1 w 1"/>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1" y="1"/>
                    </a:moveTo>
                    <a:lnTo>
                      <a:pt x="1" y="2"/>
                    </a:lnTo>
                    <a:lnTo>
                      <a:pt x="1" y="2"/>
                    </a:lnTo>
                    <a:lnTo>
                      <a:pt x="1" y="1"/>
                    </a:lnTo>
                    <a:lnTo>
                      <a:pt x="1" y="0"/>
                    </a:lnTo>
                    <a:lnTo>
                      <a:pt x="1" y="0"/>
                    </a:lnTo>
                    <a:lnTo>
                      <a:pt x="1" y="0"/>
                    </a:lnTo>
                    <a:lnTo>
                      <a:pt x="0" y="0"/>
                    </a:lnTo>
                    <a:lnTo>
                      <a:pt x="0" y="1"/>
                    </a:lnTo>
                    <a:lnTo>
                      <a:pt x="0"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1" name="Freeform 13"/>
              <p:cNvSpPr>
                <a:spLocks/>
              </p:cNvSpPr>
              <p:nvPr/>
            </p:nvSpPr>
            <p:spPr bwMode="auto">
              <a:xfrm>
                <a:off x="990" y="1360"/>
                <a:ext cx="4" cy="2"/>
              </a:xfrm>
              <a:custGeom>
                <a:avLst/>
                <a:gdLst>
                  <a:gd name="T0" fmla="*/ 0 w 4"/>
                  <a:gd name="T1" fmla="*/ 1 h 2"/>
                  <a:gd name="T2" fmla="*/ 0 w 4"/>
                  <a:gd name="T3" fmla="*/ 2 h 2"/>
                  <a:gd name="T4" fmla="*/ 1 w 4"/>
                  <a:gd name="T5" fmla="*/ 2 h 2"/>
                  <a:gd name="T6" fmla="*/ 1 w 4"/>
                  <a:gd name="T7" fmla="*/ 2 h 2"/>
                  <a:gd name="T8" fmla="*/ 2 w 4"/>
                  <a:gd name="T9" fmla="*/ 2 h 2"/>
                  <a:gd name="T10" fmla="*/ 2 w 4"/>
                  <a:gd name="T11" fmla="*/ 1 h 2"/>
                  <a:gd name="T12" fmla="*/ 3 w 4"/>
                  <a:gd name="T13" fmla="*/ 1 h 2"/>
                  <a:gd name="T14" fmla="*/ 3 w 4"/>
                  <a:gd name="T15" fmla="*/ 1 h 2"/>
                  <a:gd name="T16" fmla="*/ 4 w 4"/>
                  <a:gd name="T17" fmla="*/ 0 h 2"/>
                  <a:gd name="T18" fmla="*/ 3 w 4"/>
                  <a:gd name="T19" fmla="*/ 0 h 2"/>
                  <a:gd name="T20" fmla="*/ 3 w 4"/>
                  <a:gd name="T21" fmla="*/ 0 h 2"/>
                  <a:gd name="T22" fmla="*/ 3 w 4"/>
                  <a:gd name="T23" fmla="*/ 0 h 2"/>
                  <a:gd name="T24" fmla="*/ 2 w 4"/>
                  <a:gd name="T25" fmla="*/ 0 h 2"/>
                  <a:gd name="T26" fmla="*/ 1 w 4"/>
                  <a:gd name="T27" fmla="*/ 0 h 2"/>
                  <a:gd name="T28" fmla="*/ 1 w 4"/>
                  <a:gd name="T29" fmla="*/ 0 h 2"/>
                  <a:gd name="T30" fmla="*/ 0 w 4"/>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2">
                    <a:moveTo>
                      <a:pt x="0" y="1"/>
                    </a:moveTo>
                    <a:lnTo>
                      <a:pt x="0" y="2"/>
                    </a:lnTo>
                    <a:lnTo>
                      <a:pt x="1" y="2"/>
                    </a:lnTo>
                    <a:lnTo>
                      <a:pt x="1" y="2"/>
                    </a:lnTo>
                    <a:lnTo>
                      <a:pt x="2" y="2"/>
                    </a:lnTo>
                    <a:lnTo>
                      <a:pt x="2" y="1"/>
                    </a:lnTo>
                    <a:lnTo>
                      <a:pt x="3" y="1"/>
                    </a:lnTo>
                    <a:lnTo>
                      <a:pt x="3" y="1"/>
                    </a:lnTo>
                    <a:lnTo>
                      <a:pt x="4" y="0"/>
                    </a:lnTo>
                    <a:lnTo>
                      <a:pt x="3" y="0"/>
                    </a:lnTo>
                    <a:lnTo>
                      <a:pt x="3" y="0"/>
                    </a:lnTo>
                    <a:lnTo>
                      <a:pt x="3" y="0"/>
                    </a:lnTo>
                    <a:lnTo>
                      <a:pt x="2" y="0"/>
                    </a:lnTo>
                    <a:lnTo>
                      <a:pt x="1" y="0"/>
                    </a:lnTo>
                    <a:lnTo>
                      <a:pt x="1"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2" name="Freeform 14"/>
              <p:cNvSpPr>
                <a:spLocks/>
              </p:cNvSpPr>
              <p:nvPr/>
            </p:nvSpPr>
            <p:spPr bwMode="auto">
              <a:xfrm>
                <a:off x="994" y="1357"/>
                <a:ext cx="2" cy="2"/>
              </a:xfrm>
              <a:custGeom>
                <a:avLst/>
                <a:gdLst>
                  <a:gd name="T0" fmla="*/ 1 w 2"/>
                  <a:gd name="T1" fmla="*/ 2 h 2"/>
                  <a:gd name="T2" fmla="*/ 2 w 2"/>
                  <a:gd name="T3" fmla="*/ 2 h 2"/>
                  <a:gd name="T4" fmla="*/ 2 w 2"/>
                  <a:gd name="T5" fmla="*/ 2 h 2"/>
                  <a:gd name="T6" fmla="*/ 2 w 2"/>
                  <a:gd name="T7" fmla="*/ 2 h 2"/>
                  <a:gd name="T8" fmla="*/ 2 w 2"/>
                  <a:gd name="T9" fmla="*/ 2 h 2"/>
                  <a:gd name="T10" fmla="*/ 2 w 2"/>
                  <a:gd name="T11" fmla="*/ 2 h 2"/>
                  <a:gd name="T12" fmla="*/ 2 w 2"/>
                  <a:gd name="T13" fmla="*/ 1 h 2"/>
                  <a:gd name="T14" fmla="*/ 2 w 2"/>
                  <a:gd name="T15" fmla="*/ 0 h 2"/>
                  <a:gd name="T16" fmla="*/ 2 w 2"/>
                  <a:gd name="T17" fmla="*/ 0 h 2"/>
                  <a:gd name="T18" fmla="*/ 1 w 2"/>
                  <a:gd name="T19" fmla="*/ 1 h 2"/>
                  <a:gd name="T20" fmla="*/ 0 w 2"/>
                  <a:gd name="T21" fmla="*/ 2 h 2"/>
                  <a:gd name="T22" fmla="*/ 0 w 2"/>
                  <a:gd name="T23" fmla="*/ 2 h 2"/>
                  <a:gd name="T24" fmla="*/ 1 w 2"/>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1" y="2"/>
                    </a:moveTo>
                    <a:lnTo>
                      <a:pt x="2" y="2"/>
                    </a:lnTo>
                    <a:lnTo>
                      <a:pt x="2" y="2"/>
                    </a:lnTo>
                    <a:lnTo>
                      <a:pt x="2" y="2"/>
                    </a:lnTo>
                    <a:lnTo>
                      <a:pt x="2" y="2"/>
                    </a:lnTo>
                    <a:lnTo>
                      <a:pt x="2" y="2"/>
                    </a:lnTo>
                    <a:lnTo>
                      <a:pt x="2" y="1"/>
                    </a:lnTo>
                    <a:lnTo>
                      <a:pt x="2" y="0"/>
                    </a:lnTo>
                    <a:lnTo>
                      <a:pt x="2" y="0"/>
                    </a:lnTo>
                    <a:lnTo>
                      <a:pt x="1" y="1"/>
                    </a:lnTo>
                    <a:lnTo>
                      <a:pt x="0" y="2"/>
                    </a:lnTo>
                    <a:lnTo>
                      <a:pt x="0" y="2"/>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3" name="Freeform 15"/>
              <p:cNvSpPr>
                <a:spLocks/>
              </p:cNvSpPr>
              <p:nvPr/>
            </p:nvSpPr>
            <p:spPr bwMode="auto">
              <a:xfrm>
                <a:off x="988" y="1357"/>
                <a:ext cx="1"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lnTo>
                      <a:pt x="0" y="0"/>
                    </a:lnTo>
                    <a:lnTo>
                      <a:pt x="1" y="0"/>
                    </a:lnTo>
                    <a:lnTo>
                      <a:pt x="1" y="0"/>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4" name="Freeform 16"/>
              <p:cNvSpPr>
                <a:spLocks/>
              </p:cNvSpPr>
              <p:nvPr/>
            </p:nvSpPr>
            <p:spPr bwMode="auto">
              <a:xfrm>
                <a:off x="986" y="1355"/>
                <a:ext cx="1" cy="1"/>
              </a:xfrm>
              <a:custGeom>
                <a:avLst/>
                <a:gdLst>
                  <a:gd name="T0" fmla="*/ 0 w 2"/>
                  <a:gd name="T1" fmla="*/ 2 h 2"/>
                  <a:gd name="T2" fmla="*/ 1 w 2"/>
                  <a:gd name="T3" fmla="*/ 1 h 2"/>
                  <a:gd name="T4" fmla="*/ 2 w 2"/>
                  <a:gd name="T5" fmla="*/ 1 h 2"/>
                  <a:gd name="T6" fmla="*/ 2 w 2"/>
                  <a:gd name="T7" fmla="*/ 0 h 2"/>
                  <a:gd name="T8" fmla="*/ 1 w 2"/>
                  <a:gd name="T9" fmla="*/ 0 h 2"/>
                  <a:gd name="T10" fmla="*/ 1 w 2"/>
                  <a:gd name="T11" fmla="*/ 1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1" y="1"/>
                      <a:pt x="1" y="1"/>
                      <a:pt x="1" y="1"/>
                    </a:cubicBezTo>
                    <a:cubicBezTo>
                      <a:pt x="2" y="1"/>
                      <a:pt x="2" y="1"/>
                      <a:pt x="2" y="1"/>
                    </a:cubicBezTo>
                    <a:cubicBezTo>
                      <a:pt x="2" y="0"/>
                      <a:pt x="2" y="0"/>
                      <a:pt x="2" y="0"/>
                    </a:cubicBezTo>
                    <a:cubicBezTo>
                      <a:pt x="1" y="0"/>
                      <a:pt x="1" y="0"/>
                      <a:pt x="1" y="0"/>
                    </a:cubicBezTo>
                    <a:cubicBezTo>
                      <a:pt x="1" y="1"/>
                      <a:pt x="1" y="1"/>
                      <a:pt x="1" y="1"/>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5" name="Freeform 17"/>
              <p:cNvSpPr>
                <a:spLocks/>
              </p:cNvSpPr>
              <p:nvPr/>
            </p:nvSpPr>
            <p:spPr bwMode="auto">
              <a:xfrm>
                <a:off x="988" y="1356"/>
                <a:ext cx="2" cy="0"/>
              </a:xfrm>
              <a:custGeom>
                <a:avLst/>
                <a:gdLst>
                  <a:gd name="T0" fmla="*/ 1 w 2"/>
                  <a:gd name="T1" fmla="*/ 2 w 2"/>
                  <a:gd name="T2" fmla="*/ 1 w 2"/>
                  <a:gd name="T3" fmla="*/ 1 w 2"/>
                  <a:gd name="T4" fmla="*/ 0 w 2"/>
                  <a:gd name="T5" fmla="*/ 0 w 2"/>
                  <a:gd name="T6" fmla="*/ 1 w 2"/>
                </a:gdLst>
                <a:ahLst/>
                <a:cxnLst>
                  <a:cxn ang="0">
                    <a:pos x="T0" y="0"/>
                  </a:cxn>
                  <a:cxn ang="0">
                    <a:pos x="T1" y="0"/>
                  </a:cxn>
                  <a:cxn ang="0">
                    <a:pos x="T2" y="0"/>
                  </a:cxn>
                  <a:cxn ang="0">
                    <a:pos x="T3" y="0"/>
                  </a:cxn>
                  <a:cxn ang="0">
                    <a:pos x="T4" y="0"/>
                  </a:cxn>
                  <a:cxn ang="0">
                    <a:pos x="T5" y="0"/>
                  </a:cxn>
                  <a:cxn ang="0">
                    <a:pos x="T6" y="0"/>
                  </a:cxn>
                </a:cxnLst>
                <a:rect l="0" t="0" r="r" b="b"/>
                <a:pathLst>
                  <a:path w="2">
                    <a:moveTo>
                      <a:pt x="1" y="0"/>
                    </a:moveTo>
                    <a:lnTo>
                      <a:pt x="2" y="0"/>
                    </a:lnTo>
                    <a:lnTo>
                      <a:pt x="1" y="0"/>
                    </a:lnTo>
                    <a:lnTo>
                      <a:pt x="1" y="0"/>
                    </a:lnTo>
                    <a:lnTo>
                      <a:pt x="0"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6" name="Freeform 18"/>
              <p:cNvSpPr>
                <a:spLocks/>
              </p:cNvSpPr>
              <p:nvPr/>
            </p:nvSpPr>
            <p:spPr bwMode="auto">
              <a:xfrm>
                <a:off x="1005" y="1353"/>
                <a:ext cx="1" cy="0"/>
              </a:xfrm>
              <a:custGeom>
                <a:avLst/>
                <a:gdLst>
                  <a:gd name="T0" fmla="*/ 1 w 1"/>
                  <a:gd name="T1" fmla="*/ 1 w 1"/>
                  <a:gd name="T2" fmla="*/ 1 w 1"/>
                  <a:gd name="T3" fmla="*/ 0 w 1"/>
                  <a:gd name="T4" fmla="*/ 0 w 1"/>
                  <a:gd name="T5" fmla="*/ 0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lnTo>
                      <a:pt x="1" y="0"/>
                    </a:lnTo>
                    <a:lnTo>
                      <a:pt x="1" y="0"/>
                    </a:lnTo>
                    <a:lnTo>
                      <a:pt x="0" y="0"/>
                    </a:lnTo>
                    <a:lnTo>
                      <a:pt x="0"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7" name="Freeform 19"/>
              <p:cNvSpPr>
                <a:spLocks/>
              </p:cNvSpPr>
              <p:nvPr/>
            </p:nvSpPr>
            <p:spPr bwMode="auto">
              <a:xfrm>
                <a:off x="1002" y="1346"/>
                <a:ext cx="1" cy="1"/>
              </a:xfrm>
              <a:custGeom>
                <a:avLst/>
                <a:gdLst>
                  <a:gd name="T0" fmla="*/ 1 w 3"/>
                  <a:gd name="T1" fmla="*/ 2 h 2"/>
                  <a:gd name="T2" fmla="*/ 2 w 3"/>
                  <a:gd name="T3" fmla="*/ 2 h 2"/>
                  <a:gd name="T4" fmla="*/ 3 w 3"/>
                  <a:gd name="T5" fmla="*/ 2 h 2"/>
                  <a:gd name="T6" fmla="*/ 2 w 3"/>
                  <a:gd name="T7" fmla="*/ 1 h 2"/>
                  <a:gd name="T8" fmla="*/ 2 w 3"/>
                  <a:gd name="T9" fmla="*/ 0 h 2"/>
                  <a:gd name="T10" fmla="*/ 2 w 3"/>
                  <a:gd name="T11" fmla="*/ 0 h 2"/>
                  <a:gd name="T12" fmla="*/ 2 w 3"/>
                  <a:gd name="T13" fmla="*/ 1 h 2"/>
                  <a:gd name="T14" fmla="*/ 0 w 3"/>
                  <a:gd name="T15" fmla="*/ 1 h 2"/>
                  <a:gd name="T16" fmla="*/ 0 w 3"/>
                  <a:gd name="T17" fmla="*/ 2 h 2"/>
                  <a:gd name="T18" fmla="*/ 1 w 3"/>
                  <a:gd name="T19" fmla="*/ 2 h 2"/>
                  <a:gd name="T20" fmla="*/ 1 w 3"/>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1" y="2"/>
                    </a:moveTo>
                    <a:cubicBezTo>
                      <a:pt x="2" y="2"/>
                      <a:pt x="2" y="2"/>
                      <a:pt x="2" y="2"/>
                    </a:cubicBezTo>
                    <a:cubicBezTo>
                      <a:pt x="3" y="2"/>
                      <a:pt x="3" y="2"/>
                      <a:pt x="3" y="2"/>
                    </a:cubicBezTo>
                    <a:cubicBezTo>
                      <a:pt x="2" y="1"/>
                      <a:pt x="2" y="1"/>
                      <a:pt x="2" y="1"/>
                    </a:cubicBezTo>
                    <a:cubicBezTo>
                      <a:pt x="2" y="0"/>
                      <a:pt x="2" y="0"/>
                      <a:pt x="2" y="0"/>
                    </a:cubicBezTo>
                    <a:cubicBezTo>
                      <a:pt x="2" y="0"/>
                      <a:pt x="2" y="0"/>
                      <a:pt x="2" y="0"/>
                    </a:cubicBezTo>
                    <a:cubicBezTo>
                      <a:pt x="2" y="1"/>
                      <a:pt x="2" y="1"/>
                      <a:pt x="2" y="1"/>
                    </a:cubicBezTo>
                    <a:cubicBezTo>
                      <a:pt x="0" y="1"/>
                      <a:pt x="0" y="1"/>
                      <a:pt x="0" y="1"/>
                    </a:cubicBezTo>
                    <a:cubicBezTo>
                      <a:pt x="0" y="2"/>
                      <a:pt x="0" y="2"/>
                      <a:pt x="0" y="2"/>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8" name="Freeform 20"/>
              <p:cNvSpPr>
                <a:spLocks/>
              </p:cNvSpPr>
              <p:nvPr/>
            </p:nvSpPr>
            <p:spPr bwMode="auto">
              <a:xfrm>
                <a:off x="1011" y="1350"/>
                <a:ext cx="1" cy="1"/>
              </a:xfrm>
              <a:custGeom>
                <a:avLst/>
                <a:gdLst>
                  <a:gd name="T0" fmla="*/ 1 w 1"/>
                  <a:gd name="T1" fmla="*/ 1 h 1"/>
                  <a:gd name="T2" fmla="*/ 1 w 1"/>
                  <a:gd name="T3" fmla="*/ 0 h 1"/>
                  <a:gd name="T4" fmla="*/ 0 w 1"/>
                  <a:gd name="T5" fmla="*/ 0 h 1"/>
                  <a:gd name="T6" fmla="*/ 0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lnTo>
                      <a:pt x="1" y="0"/>
                    </a:lnTo>
                    <a:lnTo>
                      <a:pt x="0" y="0"/>
                    </a:lnTo>
                    <a:lnTo>
                      <a:pt x="0"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09" name="Rectangle 21"/>
              <p:cNvSpPr>
                <a:spLocks noChangeArrowheads="1"/>
              </p:cNvSpPr>
              <p:nvPr/>
            </p:nvSpPr>
            <p:spPr bwMode="auto">
              <a:xfrm>
                <a:off x="1012" y="1350"/>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0" name="Freeform 22"/>
              <p:cNvSpPr>
                <a:spLocks/>
              </p:cNvSpPr>
              <p:nvPr/>
            </p:nvSpPr>
            <p:spPr bwMode="auto">
              <a:xfrm>
                <a:off x="1014" y="1349"/>
                <a:ext cx="1" cy="0"/>
              </a:xfrm>
              <a:custGeom>
                <a:avLst/>
                <a:gdLst>
                  <a:gd name="T0" fmla="*/ 1 w 1"/>
                  <a:gd name="T1" fmla="*/ 1 w 1"/>
                  <a:gd name="T2" fmla="*/ 1 w 1"/>
                  <a:gd name="T3" fmla="*/ 1 w 1"/>
                  <a:gd name="T4" fmla="*/ 1 w 1"/>
                  <a:gd name="T5" fmla="*/ 0 w 1"/>
                  <a:gd name="T6" fmla="*/ 0 w 1"/>
                  <a:gd name="T7" fmla="*/ 0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lnTo>
                      <a:pt x="1" y="0"/>
                    </a:lnTo>
                    <a:lnTo>
                      <a:pt x="1" y="0"/>
                    </a:lnTo>
                    <a:lnTo>
                      <a:pt x="1" y="0"/>
                    </a:lnTo>
                    <a:lnTo>
                      <a:pt x="1" y="0"/>
                    </a:lnTo>
                    <a:lnTo>
                      <a:pt x="0" y="0"/>
                    </a:lnTo>
                    <a:lnTo>
                      <a:pt x="0"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1" name="Freeform 23"/>
              <p:cNvSpPr>
                <a:spLocks/>
              </p:cNvSpPr>
              <p:nvPr/>
            </p:nvSpPr>
            <p:spPr bwMode="auto">
              <a:xfrm>
                <a:off x="1011" y="1349"/>
                <a:ext cx="1" cy="1"/>
              </a:xfrm>
              <a:custGeom>
                <a:avLst/>
                <a:gdLst>
                  <a:gd name="T0" fmla="*/ 1 w 1"/>
                  <a:gd name="T1" fmla="*/ 1 h 1"/>
                  <a:gd name="T2" fmla="*/ 1 w 1"/>
                  <a:gd name="T3" fmla="*/ 0 h 1"/>
                  <a:gd name="T4" fmla="*/ 1 w 1"/>
                  <a:gd name="T5" fmla="*/ 0 h 1"/>
                  <a:gd name="T6" fmla="*/ 0 w 1"/>
                  <a:gd name="T7" fmla="*/ 0 h 1"/>
                  <a:gd name="T8" fmla="*/ 0 w 1"/>
                  <a:gd name="T9" fmla="*/ 1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lnTo>
                      <a:pt x="1" y="0"/>
                    </a:lnTo>
                    <a:lnTo>
                      <a:pt x="1" y="0"/>
                    </a:lnTo>
                    <a:lnTo>
                      <a:pt x="0" y="0"/>
                    </a:lnTo>
                    <a:lnTo>
                      <a:pt x="0"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2" name="Freeform 24"/>
              <p:cNvSpPr>
                <a:spLocks/>
              </p:cNvSpPr>
              <p:nvPr/>
            </p:nvSpPr>
            <p:spPr bwMode="auto">
              <a:xfrm>
                <a:off x="1009" y="1350"/>
                <a:ext cx="1" cy="2"/>
              </a:xfrm>
              <a:custGeom>
                <a:avLst/>
                <a:gdLst>
                  <a:gd name="T0" fmla="*/ 1 w 1"/>
                  <a:gd name="T1" fmla="*/ 1 h 2"/>
                  <a:gd name="T2" fmla="*/ 1 w 1"/>
                  <a:gd name="T3" fmla="*/ 1 h 2"/>
                  <a:gd name="T4" fmla="*/ 1 w 1"/>
                  <a:gd name="T5" fmla="*/ 0 h 2"/>
                  <a:gd name="T6" fmla="*/ 0 w 1"/>
                  <a:gd name="T7" fmla="*/ 0 h 2"/>
                  <a:gd name="T8" fmla="*/ 0 w 1"/>
                  <a:gd name="T9" fmla="*/ 1 h 2"/>
                  <a:gd name="T10" fmla="*/ 0 w 1"/>
                  <a:gd name="T11" fmla="*/ 2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lnTo>
                      <a:pt x="1" y="1"/>
                    </a:lnTo>
                    <a:lnTo>
                      <a:pt x="1" y="0"/>
                    </a:lnTo>
                    <a:lnTo>
                      <a:pt x="0" y="0"/>
                    </a:lnTo>
                    <a:lnTo>
                      <a:pt x="0" y="1"/>
                    </a:lnTo>
                    <a:lnTo>
                      <a:pt x="0" y="2"/>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3" name="Freeform 25"/>
              <p:cNvSpPr>
                <a:spLocks/>
              </p:cNvSpPr>
              <p:nvPr/>
            </p:nvSpPr>
            <p:spPr bwMode="auto">
              <a:xfrm>
                <a:off x="1021" y="1336"/>
                <a:ext cx="1" cy="1"/>
              </a:xfrm>
              <a:custGeom>
                <a:avLst/>
                <a:gdLst>
                  <a:gd name="T0" fmla="*/ 0 w 1"/>
                  <a:gd name="T1" fmla="*/ 1 h 1"/>
                  <a:gd name="T2" fmla="*/ 1 w 1"/>
                  <a:gd name="T3" fmla="*/ 1 h 1"/>
                  <a:gd name="T4" fmla="*/ 1 w 1"/>
                  <a:gd name="T5" fmla="*/ 0 h 1"/>
                  <a:gd name="T6" fmla="*/ 1 w 1"/>
                  <a:gd name="T7" fmla="*/ 0 h 1"/>
                  <a:gd name="T8" fmla="*/ 1 w 1"/>
                  <a:gd name="T9" fmla="*/ 0 h 1"/>
                  <a:gd name="T10" fmla="*/ 0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lnTo>
                      <a:pt x="1" y="1"/>
                    </a:lnTo>
                    <a:lnTo>
                      <a:pt x="1" y="0"/>
                    </a:lnTo>
                    <a:lnTo>
                      <a:pt x="1" y="0"/>
                    </a:lnTo>
                    <a:lnTo>
                      <a:pt x="1" y="0"/>
                    </a:lnTo>
                    <a:lnTo>
                      <a:pt x="0"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4" name="Freeform 26"/>
              <p:cNvSpPr>
                <a:spLocks/>
              </p:cNvSpPr>
              <p:nvPr/>
            </p:nvSpPr>
            <p:spPr bwMode="auto">
              <a:xfrm>
                <a:off x="1019" y="1337"/>
                <a:ext cx="1" cy="0"/>
              </a:xfrm>
              <a:custGeom>
                <a:avLst/>
                <a:gdLst>
                  <a:gd name="T0" fmla="*/ 1 w 1"/>
                  <a:gd name="T1" fmla="*/ 1 w 1"/>
                  <a:gd name="T2" fmla="*/ 1 w 1"/>
                  <a:gd name="T3" fmla="*/ 0 w 1"/>
                  <a:gd name="T4" fmla="*/ 0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lnTo>
                      <a:pt x="1" y="0"/>
                    </a:lnTo>
                    <a:lnTo>
                      <a:pt x="1" y="0"/>
                    </a:lnTo>
                    <a:lnTo>
                      <a:pt x="0" y="0"/>
                    </a:lnTo>
                    <a:lnTo>
                      <a:pt x="0"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5" name="Freeform 27"/>
              <p:cNvSpPr>
                <a:spLocks/>
              </p:cNvSpPr>
              <p:nvPr/>
            </p:nvSpPr>
            <p:spPr bwMode="auto">
              <a:xfrm>
                <a:off x="1036" y="1337"/>
                <a:ext cx="3" cy="1"/>
              </a:xfrm>
              <a:custGeom>
                <a:avLst/>
                <a:gdLst>
                  <a:gd name="T0" fmla="*/ 3 w 3"/>
                  <a:gd name="T1" fmla="*/ 0 h 1"/>
                  <a:gd name="T2" fmla="*/ 2 w 3"/>
                  <a:gd name="T3" fmla="*/ 0 h 1"/>
                  <a:gd name="T4" fmla="*/ 2 w 3"/>
                  <a:gd name="T5" fmla="*/ 0 h 1"/>
                  <a:gd name="T6" fmla="*/ 1 w 3"/>
                  <a:gd name="T7" fmla="*/ 0 h 1"/>
                  <a:gd name="T8" fmla="*/ 0 w 3"/>
                  <a:gd name="T9" fmla="*/ 0 h 1"/>
                  <a:gd name="T10" fmla="*/ 0 w 3"/>
                  <a:gd name="T11" fmla="*/ 1 h 1"/>
                  <a:gd name="T12" fmla="*/ 1 w 3"/>
                  <a:gd name="T13" fmla="*/ 1 h 1"/>
                  <a:gd name="T14" fmla="*/ 2 w 3"/>
                  <a:gd name="T15" fmla="*/ 1 h 1"/>
                  <a:gd name="T16" fmla="*/ 2 w 3"/>
                  <a:gd name="T17" fmla="*/ 1 h 1"/>
                  <a:gd name="T18" fmla="*/ 3 w 3"/>
                  <a:gd name="T19" fmla="*/ 1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3" y="0"/>
                    </a:moveTo>
                    <a:lnTo>
                      <a:pt x="2" y="0"/>
                    </a:lnTo>
                    <a:lnTo>
                      <a:pt x="2" y="0"/>
                    </a:lnTo>
                    <a:lnTo>
                      <a:pt x="1" y="0"/>
                    </a:lnTo>
                    <a:lnTo>
                      <a:pt x="0" y="0"/>
                    </a:lnTo>
                    <a:lnTo>
                      <a:pt x="0" y="1"/>
                    </a:lnTo>
                    <a:lnTo>
                      <a:pt x="1" y="1"/>
                    </a:lnTo>
                    <a:lnTo>
                      <a:pt x="2" y="1"/>
                    </a:lnTo>
                    <a:lnTo>
                      <a:pt x="2" y="1"/>
                    </a:lnTo>
                    <a:lnTo>
                      <a:pt x="3" y="1"/>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6" name="Freeform 28"/>
              <p:cNvSpPr>
                <a:spLocks/>
              </p:cNvSpPr>
              <p:nvPr/>
            </p:nvSpPr>
            <p:spPr bwMode="auto">
              <a:xfrm>
                <a:off x="1038" y="1340"/>
                <a:ext cx="1" cy="0"/>
              </a:xfrm>
              <a:custGeom>
                <a:avLst/>
                <a:gdLst>
                  <a:gd name="T0" fmla="*/ 1 w 1"/>
                  <a:gd name="T1" fmla="*/ 0 w 1"/>
                  <a:gd name="T2" fmla="*/ 0 w 1"/>
                  <a:gd name="T3" fmla="*/ 0 w 1"/>
                  <a:gd name="T4" fmla="*/ 1 w 1"/>
                  <a:gd name="T5" fmla="*/ 1 w 1"/>
                  <a:gd name="T6" fmla="*/ 1 w 1"/>
                  <a:gd name="T7" fmla="*/ 1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1" y="0"/>
                    </a:moveTo>
                    <a:lnTo>
                      <a:pt x="0" y="0"/>
                    </a:lnTo>
                    <a:lnTo>
                      <a:pt x="0" y="0"/>
                    </a:lnTo>
                    <a:lnTo>
                      <a:pt x="0" y="0"/>
                    </a:lnTo>
                    <a:lnTo>
                      <a:pt x="1" y="0"/>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7" name="Freeform 29"/>
              <p:cNvSpPr>
                <a:spLocks/>
              </p:cNvSpPr>
              <p:nvPr/>
            </p:nvSpPr>
            <p:spPr bwMode="auto">
              <a:xfrm>
                <a:off x="1040" y="1342"/>
                <a:ext cx="1" cy="0"/>
              </a:xfrm>
              <a:custGeom>
                <a:avLst/>
                <a:gdLst>
                  <a:gd name="T0" fmla="*/ 0 w 1"/>
                  <a:gd name="T1" fmla="*/ 0 w 1"/>
                  <a:gd name="T2" fmla="*/ 0 w 1"/>
                  <a:gd name="T3" fmla="*/ 1 w 1"/>
                  <a:gd name="T4" fmla="*/ 1 w 1"/>
                  <a:gd name="T5" fmla="*/ 0 w 1"/>
                  <a:gd name="T6" fmla="*/ 0 w 1"/>
                </a:gdLst>
                <a:ahLst/>
                <a:cxnLst>
                  <a:cxn ang="0">
                    <a:pos x="T0" y="0"/>
                  </a:cxn>
                  <a:cxn ang="0">
                    <a:pos x="T1" y="0"/>
                  </a:cxn>
                  <a:cxn ang="0">
                    <a:pos x="T2" y="0"/>
                  </a:cxn>
                  <a:cxn ang="0">
                    <a:pos x="T3" y="0"/>
                  </a:cxn>
                  <a:cxn ang="0">
                    <a:pos x="T4" y="0"/>
                  </a:cxn>
                  <a:cxn ang="0">
                    <a:pos x="T5" y="0"/>
                  </a:cxn>
                  <a:cxn ang="0">
                    <a:pos x="T6" y="0"/>
                  </a:cxn>
                </a:cxnLst>
                <a:rect l="0" t="0" r="r" b="b"/>
                <a:pathLst>
                  <a:path w="1">
                    <a:moveTo>
                      <a:pt x="0" y="0"/>
                    </a:moveTo>
                    <a:lnTo>
                      <a:pt x="0" y="0"/>
                    </a:lnTo>
                    <a:lnTo>
                      <a:pt x="0" y="0"/>
                    </a:lnTo>
                    <a:lnTo>
                      <a:pt x="1" y="0"/>
                    </a:lnTo>
                    <a:lnTo>
                      <a:pt x="1"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8" name="Freeform 30"/>
              <p:cNvSpPr>
                <a:spLocks/>
              </p:cNvSpPr>
              <p:nvPr/>
            </p:nvSpPr>
            <p:spPr bwMode="auto">
              <a:xfrm>
                <a:off x="1064" y="1336"/>
                <a:ext cx="1" cy="0"/>
              </a:xfrm>
              <a:custGeom>
                <a:avLst/>
                <a:gdLst>
                  <a:gd name="T0" fmla="*/ 1 w 1"/>
                  <a:gd name="T1" fmla="*/ 1 w 1"/>
                  <a:gd name="T2" fmla="*/ 1 w 1"/>
                  <a:gd name="T3" fmla="*/ 1 w 1"/>
                  <a:gd name="T4" fmla="*/ 1 w 1"/>
                  <a:gd name="T5" fmla="*/ 0 w 1"/>
                  <a:gd name="T6" fmla="*/ 0 w 1"/>
                  <a:gd name="T7" fmla="*/ 1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1" y="0"/>
                    </a:moveTo>
                    <a:lnTo>
                      <a:pt x="1" y="0"/>
                    </a:lnTo>
                    <a:lnTo>
                      <a:pt x="1" y="0"/>
                    </a:lnTo>
                    <a:lnTo>
                      <a:pt x="1" y="0"/>
                    </a:lnTo>
                    <a:lnTo>
                      <a:pt x="1" y="0"/>
                    </a:lnTo>
                    <a:lnTo>
                      <a:pt x="0"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19" name="Freeform 31"/>
              <p:cNvSpPr>
                <a:spLocks/>
              </p:cNvSpPr>
              <p:nvPr/>
            </p:nvSpPr>
            <p:spPr bwMode="auto">
              <a:xfrm>
                <a:off x="1066" y="1336"/>
                <a:ext cx="1" cy="1"/>
              </a:xfrm>
              <a:custGeom>
                <a:avLst/>
                <a:gdLst>
                  <a:gd name="T0" fmla="*/ 1 w 1"/>
                  <a:gd name="T1" fmla="*/ 1 h 1"/>
                  <a:gd name="T2" fmla="*/ 1 w 1"/>
                  <a:gd name="T3" fmla="*/ 0 h 1"/>
                  <a:gd name="T4" fmla="*/ 1 w 1"/>
                  <a:gd name="T5" fmla="*/ 0 h 1"/>
                  <a:gd name="T6" fmla="*/ 1 w 1"/>
                  <a:gd name="T7" fmla="*/ 0 h 1"/>
                  <a:gd name="T8" fmla="*/ 0 w 1"/>
                  <a:gd name="T9" fmla="*/ 1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lnTo>
                      <a:pt x="1" y="0"/>
                    </a:lnTo>
                    <a:lnTo>
                      <a:pt x="1" y="0"/>
                    </a:lnTo>
                    <a:lnTo>
                      <a:pt x="1" y="0"/>
                    </a:lnTo>
                    <a:lnTo>
                      <a:pt x="0"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0" name="Freeform 32"/>
              <p:cNvSpPr>
                <a:spLocks/>
              </p:cNvSpPr>
              <p:nvPr/>
            </p:nvSpPr>
            <p:spPr bwMode="auto">
              <a:xfrm>
                <a:off x="1148" y="1353"/>
                <a:ext cx="9" cy="4"/>
              </a:xfrm>
              <a:custGeom>
                <a:avLst/>
                <a:gdLst>
                  <a:gd name="T0" fmla="*/ 6 w 15"/>
                  <a:gd name="T1" fmla="*/ 5 h 6"/>
                  <a:gd name="T2" fmla="*/ 7 w 15"/>
                  <a:gd name="T3" fmla="*/ 5 h 6"/>
                  <a:gd name="T4" fmla="*/ 11 w 15"/>
                  <a:gd name="T5" fmla="*/ 6 h 6"/>
                  <a:gd name="T6" fmla="*/ 12 w 15"/>
                  <a:gd name="T7" fmla="*/ 6 h 6"/>
                  <a:gd name="T8" fmla="*/ 14 w 15"/>
                  <a:gd name="T9" fmla="*/ 6 h 6"/>
                  <a:gd name="T10" fmla="*/ 15 w 15"/>
                  <a:gd name="T11" fmla="*/ 5 h 6"/>
                  <a:gd name="T12" fmla="*/ 15 w 15"/>
                  <a:gd name="T13" fmla="*/ 4 h 6"/>
                  <a:gd name="T14" fmla="*/ 14 w 15"/>
                  <a:gd name="T15" fmla="*/ 3 h 6"/>
                  <a:gd name="T16" fmla="*/ 12 w 15"/>
                  <a:gd name="T17" fmla="*/ 1 h 6"/>
                  <a:gd name="T18" fmla="*/ 11 w 15"/>
                  <a:gd name="T19" fmla="*/ 1 h 6"/>
                  <a:gd name="T20" fmla="*/ 10 w 15"/>
                  <a:gd name="T21" fmla="*/ 0 h 6"/>
                  <a:gd name="T22" fmla="*/ 8 w 15"/>
                  <a:gd name="T23" fmla="*/ 0 h 6"/>
                  <a:gd name="T24" fmla="*/ 6 w 15"/>
                  <a:gd name="T25" fmla="*/ 2 h 6"/>
                  <a:gd name="T26" fmla="*/ 4 w 15"/>
                  <a:gd name="T27" fmla="*/ 1 h 6"/>
                  <a:gd name="T28" fmla="*/ 4 w 15"/>
                  <a:gd name="T29" fmla="*/ 2 h 6"/>
                  <a:gd name="T30" fmla="*/ 3 w 15"/>
                  <a:gd name="T31" fmla="*/ 3 h 6"/>
                  <a:gd name="T32" fmla="*/ 2 w 15"/>
                  <a:gd name="T33" fmla="*/ 4 h 6"/>
                  <a:gd name="T34" fmla="*/ 0 w 15"/>
                  <a:gd name="T35" fmla="*/ 5 h 6"/>
                  <a:gd name="T36" fmla="*/ 1 w 15"/>
                  <a:gd name="T37" fmla="*/ 5 h 6"/>
                  <a:gd name="T38" fmla="*/ 2 w 15"/>
                  <a:gd name="T39" fmla="*/ 5 h 6"/>
                  <a:gd name="T40" fmla="*/ 3 w 15"/>
                  <a:gd name="T41" fmla="*/ 5 h 6"/>
                  <a:gd name="T42" fmla="*/ 6 w 15"/>
                  <a:gd name="T4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6">
                    <a:moveTo>
                      <a:pt x="6" y="5"/>
                    </a:moveTo>
                    <a:cubicBezTo>
                      <a:pt x="7" y="5"/>
                      <a:pt x="7" y="5"/>
                      <a:pt x="7" y="5"/>
                    </a:cubicBezTo>
                    <a:cubicBezTo>
                      <a:pt x="11" y="6"/>
                      <a:pt x="11" y="6"/>
                      <a:pt x="11" y="6"/>
                    </a:cubicBezTo>
                    <a:cubicBezTo>
                      <a:pt x="12" y="6"/>
                      <a:pt x="12" y="6"/>
                      <a:pt x="12" y="6"/>
                    </a:cubicBezTo>
                    <a:cubicBezTo>
                      <a:pt x="14" y="6"/>
                      <a:pt x="14" y="6"/>
                      <a:pt x="14" y="6"/>
                    </a:cubicBezTo>
                    <a:cubicBezTo>
                      <a:pt x="15" y="5"/>
                      <a:pt x="15" y="5"/>
                      <a:pt x="15" y="5"/>
                    </a:cubicBezTo>
                    <a:cubicBezTo>
                      <a:pt x="15" y="4"/>
                      <a:pt x="15" y="4"/>
                      <a:pt x="15" y="4"/>
                    </a:cubicBezTo>
                    <a:cubicBezTo>
                      <a:pt x="14" y="3"/>
                      <a:pt x="14" y="3"/>
                      <a:pt x="14" y="3"/>
                    </a:cubicBezTo>
                    <a:cubicBezTo>
                      <a:pt x="14" y="3"/>
                      <a:pt x="13" y="1"/>
                      <a:pt x="12" y="1"/>
                    </a:cubicBezTo>
                    <a:cubicBezTo>
                      <a:pt x="12" y="1"/>
                      <a:pt x="11" y="1"/>
                      <a:pt x="11" y="1"/>
                    </a:cubicBezTo>
                    <a:cubicBezTo>
                      <a:pt x="10" y="0"/>
                      <a:pt x="10" y="0"/>
                      <a:pt x="10" y="0"/>
                    </a:cubicBezTo>
                    <a:cubicBezTo>
                      <a:pt x="8" y="0"/>
                      <a:pt x="8" y="0"/>
                      <a:pt x="8" y="0"/>
                    </a:cubicBezTo>
                    <a:cubicBezTo>
                      <a:pt x="6" y="2"/>
                      <a:pt x="6" y="2"/>
                      <a:pt x="6" y="2"/>
                    </a:cubicBezTo>
                    <a:cubicBezTo>
                      <a:pt x="4" y="1"/>
                      <a:pt x="4" y="1"/>
                      <a:pt x="4" y="1"/>
                    </a:cubicBezTo>
                    <a:cubicBezTo>
                      <a:pt x="4" y="2"/>
                      <a:pt x="4" y="2"/>
                      <a:pt x="4" y="2"/>
                    </a:cubicBezTo>
                    <a:cubicBezTo>
                      <a:pt x="3" y="3"/>
                      <a:pt x="3" y="3"/>
                      <a:pt x="3" y="3"/>
                    </a:cubicBezTo>
                    <a:cubicBezTo>
                      <a:pt x="2" y="4"/>
                      <a:pt x="2" y="4"/>
                      <a:pt x="2" y="4"/>
                    </a:cubicBezTo>
                    <a:cubicBezTo>
                      <a:pt x="0" y="5"/>
                      <a:pt x="0" y="5"/>
                      <a:pt x="0" y="5"/>
                    </a:cubicBezTo>
                    <a:cubicBezTo>
                      <a:pt x="1" y="5"/>
                      <a:pt x="1" y="5"/>
                      <a:pt x="1" y="5"/>
                    </a:cubicBezTo>
                    <a:cubicBezTo>
                      <a:pt x="1" y="5"/>
                      <a:pt x="2" y="6"/>
                      <a:pt x="2" y="5"/>
                    </a:cubicBezTo>
                    <a:cubicBezTo>
                      <a:pt x="3" y="5"/>
                      <a:pt x="2" y="5"/>
                      <a:pt x="3" y="5"/>
                    </a:cubicBezTo>
                    <a:cubicBezTo>
                      <a:pt x="4" y="5"/>
                      <a:pt x="6" y="5"/>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1" name="Freeform 33"/>
              <p:cNvSpPr>
                <a:spLocks/>
              </p:cNvSpPr>
              <p:nvPr/>
            </p:nvSpPr>
            <p:spPr bwMode="auto">
              <a:xfrm>
                <a:off x="1149" y="1352"/>
                <a:ext cx="2" cy="2"/>
              </a:xfrm>
              <a:custGeom>
                <a:avLst/>
                <a:gdLst>
                  <a:gd name="T0" fmla="*/ 1 w 2"/>
                  <a:gd name="T1" fmla="*/ 1 h 2"/>
                  <a:gd name="T2" fmla="*/ 2 w 2"/>
                  <a:gd name="T3" fmla="*/ 1 h 2"/>
                  <a:gd name="T4" fmla="*/ 1 w 2"/>
                  <a:gd name="T5" fmla="*/ 0 h 2"/>
                  <a:gd name="T6" fmla="*/ 1 w 2"/>
                  <a:gd name="T7" fmla="*/ 0 h 2"/>
                  <a:gd name="T8" fmla="*/ 0 w 2"/>
                  <a:gd name="T9" fmla="*/ 0 h 2"/>
                  <a:gd name="T10" fmla="*/ 0 w 2"/>
                  <a:gd name="T11" fmla="*/ 1 h 2"/>
                  <a:gd name="T12" fmla="*/ 0 w 2"/>
                  <a:gd name="T13" fmla="*/ 1 h 2"/>
                  <a:gd name="T14" fmla="*/ 1 w 2"/>
                  <a:gd name="T15" fmla="*/ 2 h 2"/>
                  <a:gd name="T16" fmla="*/ 1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1"/>
                    </a:moveTo>
                    <a:lnTo>
                      <a:pt x="2" y="1"/>
                    </a:lnTo>
                    <a:lnTo>
                      <a:pt x="1" y="0"/>
                    </a:lnTo>
                    <a:lnTo>
                      <a:pt x="1" y="0"/>
                    </a:lnTo>
                    <a:lnTo>
                      <a:pt x="0" y="0"/>
                    </a:lnTo>
                    <a:lnTo>
                      <a:pt x="0" y="1"/>
                    </a:lnTo>
                    <a:lnTo>
                      <a:pt x="0" y="1"/>
                    </a:lnTo>
                    <a:lnTo>
                      <a:pt x="1" y="2"/>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2" name="Freeform 34"/>
              <p:cNvSpPr>
                <a:spLocks/>
              </p:cNvSpPr>
              <p:nvPr/>
            </p:nvSpPr>
            <p:spPr bwMode="auto">
              <a:xfrm>
                <a:off x="1164" y="1346"/>
                <a:ext cx="12" cy="3"/>
              </a:xfrm>
              <a:custGeom>
                <a:avLst/>
                <a:gdLst>
                  <a:gd name="T0" fmla="*/ 2 w 20"/>
                  <a:gd name="T1" fmla="*/ 4 h 6"/>
                  <a:gd name="T2" fmla="*/ 4 w 20"/>
                  <a:gd name="T3" fmla="*/ 4 h 6"/>
                  <a:gd name="T4" fmla="*/ 5 w 20"/>
                  <a:gd name="T5" fmla="*/ 4 h 6"/>
                  <a:gd name="T6" fmla="*/ 6 w 20"/>
                  <a:gd name="T7" fmla="*/ 5 h 6"/>
                  <a:gd name="T8" fmla="*/ 8 w 20"/>
                  <a:gd name="T9" fmla="*/ 6 h 6"/>
                  <a:gd name="T10" fmla="*/ 11 w 20"/>
                  <a:gd name="T11" fmla="*/ 6 h 6"/>
                  <a:gd name="T12" fmla="*/ 12 w 20"/>
                  <a:gd name="T13" fmla="*/ 6 h 6"/>
                  <a:gd name="T14" fmla="*/ 15 w 20"/>
                  <a:gd name="T15" fmla="*/ 6 h 6"/>
                  <a:gd name="T16" fmla="*/ 16 w 20"/>
                  <a:gd name="T17" fmla="*/ 5 h 6"/>
                  <a:gd name="T18" fmla="*/ 18 w 20"/>
                  <a:gd name="T19" fmla="*/ 5 h 6"/>
                  <a:gd name="T20" fmla="*/ 19 w 20"/>
                  <a:gd name="T21" fmla="*/ 4 h 6"/>
                  <a:gd name="T22" fmla="*/ 20 w 20"/>
                  <a:gd name="T23" fmla="*/ 4 h 6"/>
                  <a:gd name="T24" fmla="*/ 19 w 20"/>
                  <a:gd name="T25" fmla="*/ 4 h 6"/>
                  <a:gd name="T26" fmla="*/ 17 w 20"/>
                  <a:gd name="T27" fmla="*/ 3 h 6"/>
                  <a:gd name="T28" fmla="*/ 15 w 20"/>
                  <a:gd name="T29" fmla="*/ 2 h 6"/>
                  <a:gd name="T30" fmla="*/ 14 w 20"/>
                  <a:gd name="T31" fmla="*/ 2 h 6"/>
                  <a:gd name="T32" fmla="*/ 12 w 20"/>
                  <a:gd name="T33" fmla="*/ 2 h 6"/>
                  <a:gd name="T34" fmla="*/ 11 w 20"/>
                  <a:gd name="T35" fmla="*/ 2 h 6"/>
                  <a:gd name="T36" fmla="*/ 10 w 20"/>
                  <a:gd name="T37" fmla="*/ 2 h 6"/>
                  <a:gd name="T38" fmla="*/ 10 w 20"/>
                  <a:gd name="T39" fmla="*/ 1 h 6"/>
                  <a:gd name="T40" fmla="*/ 8 w 20"/>
                  <a:gd name="T41" fmla="*/ 1 h 6"/>
                  <a:gd name="T42" fmla="*/ 7 w 20"/>
                  <a:gd name="T43" fmla="*/ 1 h 6"/>
                  <a:gd name="T44" fmla="*/ 5 w 20"/>
                  <a:gd name="T45" fmla="*/ 1 h 6"/>
                  <a:gd name="T46" fmla="*/ 5 w 20"/>
                  <a:gd name="T47" fmla="*/ 2 h 6"/>
                  <a:gd name="T48" fmla="*/ 4 w 20"/>
                  <a:gd name="T49" fmla="*/ 2 h 6"/>
                  <a:gd name="T50" fmla="*/ 3 w 20"/>
                  <a:gd name="T51" fmla="*/ 1 h 6"/>
                  <a:gd name="T52" fmla="*/ 2 w 20"/>
                  <a:gd name="T53" fmla="*/ 1 h 6"/>
                  <a:gd name="T54" fmla="*/ 2 w 20"/>
                  <a:gd name="T55" fmla="*/ 0 h 6"/>
                  <a:gd name="T56" fmla="*/ 1 w 20"/>
                  <a:gd name="T57" fmla="*/ 0 h 6"/>
                  <a:gd name="T58" fmla="*/ 0 w 20"/>
                  <a:gd name="T59" fmla="*/ 1 h 6"/>
                  <a:gd name="T60" fmla="*/ 0 w 20"/>
                  <a:gd name="T61" fmla="*/ 3 h 6"/>
                  <a:gd name="T62" fmla="*/ 1 w 20"/>
                  <a:gd name="T63" fmla="*/ 3 h 6"/>
                  <a:gd name="T64" fmla="*/ 2 w 20"/>
                  <a:gd name="T6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6">
                    <a:moveTo>
                      <a:pt x="2" y="4"/>
                    </a:moveTo>
                    <a:cubicBezTo>
                      <a:pt x="4" y="4"/>
                      <a:pt x="4" y="4"/>
                      <a:pt x="4" y="4"/>
                    </a:cubicBezTo>
                    <a:cubicBezTo>
                      <a:pt x="5" y="4"/>
                      <a:pt x="5" y="4"/>
                      <a:pt x="5" y="4"/>
                    </a:cubicBezTo>
                    <a:cubicBezTo>
                      <a:pt x="6" y="5"/>
                      <a:pt x="6" y="5"/>
                      <a:pt x="6" y="5"/>
                    </a:cubicBezTo>
                    <a:cubicBezTo>
                      <a:pt x="8" y="6"/>
                      <a:pt x="8" y="6"/>
                      <a:pt x="8" y="6"/>
                    </a:cubicBezTo>
                    <a:cubicBezTo>
                      <a:pt x="11" y="6"/>
                      <a:pt x="11" y="6"/>
                      <a:pt x="11" y="6"/>
                    </a:cubicBezTo>
                    <a:cubicBezTo>
                      <a:pt x="12" y="6"/>
                      <a:pt x="12" y="6"/>
                      <a:pt x="12" y="6"/>
                    </a:cubicBezTo>
                    <a:cubicBezTo>
                      <a:pt x="15" y="6"/>
                      <a:pt x="15" y="6"/>
                      <a:pt x="15" y="6"/>
                    </a:cubicBezTo>
                    <a:cubicBezTo>
                      <a:pt x="16" y="5"/>
                      <a:pt x="16" y="5"/>
                      <a:pt x="16" y="5"/>
                    </a:cubicBezTo>
                    <a:cubicBezTo>
                      <a:pt x="18" y="5"/>
                      <a:pt x="18" y="5"/>
                      <a:pt x="18" y="5"/>
                    </a:cubicBezTo>
                    <a:cubicBezTo>
                      <a:pt x="19" y="4"/>
                      <a:pt x="19" y="4"/>
                      <a:pt x="19" y="4"/>
                    </a:cubicBezTo>
                    <a:cubicBezTo>
                      <a:pt x="20" y="4"/>
                      <a:pt x="20" y="4"/>
                      <a:pt x="20" y="4"/>
                    </a:cubicBezTo>
                    <a:cubicBezTo>
                      <a:pt x="20" y="4"/>
                      <a:pt x="19" y="4"/>
                      <a:pt x="19" y="4"/>
                    </a:cubicBezTo>
                    <a:cubicBezTo>
                      <a:pt x="18" y="3"/>
                      <a:pt x="17" y="3"/>
                      <a:pt x="17" y="3"/>
                    </a:cubicBezTo>
                    <a:cubicBezTo>
                      <a:pt x="15" y="2"/>
                      <a:pt x="15" y="2"/>
                      <a:pt x="15" y="2"/>
                    </a:cubicBezTo>
                    <a:cubicBezTo>
                      <a:pt x="14" y="2"/>
                      <a:pt x="14" y="2"/>
                      <a:pt x="14" y="2"/>
                    </a:cubicBezTo>
                    <a:cubicBezTo>
                      <a:pt x="12" y="2"/>
                      <a:pt x="12" y="2"/>
                      <a:pt x="12" y="2"/>
                    </a:cubicBezTo>
                    <a:cubicBezTo>
                      <a:pt x="11" y="2"/>
                      <a:pt x="11" y="2"/>
                      <a:pt x="11" y="2"/>
                    </a:cubicBezTo>
                    <a:cubicBezTo>
                      <a:pt x="10" y="2"/>
                      <a:pt x="10" y="2"/>
                      <a:pt x="10" y="2"/>
                    </a:cubicBezTo>
                    <a:cubicBezTo>
                      <a:pt x="10" y="1"/>
                      <a:pt x="10" y="1"/>
                      <a:pt x="10" y="1"/>
                    </a:cubicBezTo>
                    <a:cubicBezTo>
                      <a:pt x="8" y="1"/>
                      <a:pt x="8" y="1"/>
                      <a:pt x="8" y="1"/>
                    </a:cubicBezTo>
                    <a:cubicBezTo>
                      <a:pt x="7" y="1"/>
                      <a:pt x="7" y="1"/>
                      <a:pt x="7" y="1"/>
                    </a:cubicBezTo>
                    <a:cubicBezTo>
                      <a:pt x="5" y="1"/>
                      <a:pt x="5" y="1"/>
                      <a:pt x="5" y="1"/>
                    </a:cubicBezTo>
                    <a:cubicBezTo>
                      <a:pt x="5" y="2"/>
                      <a:pt x="5" y="2"/>
                      <a:pt x="5" y="2"/>
                    </a:cubicBezTo>
                    <a:cubicBezTo>
                      <a:pt x="4" y="2"/>
                      <a:pt x="4" y="2"/>
                      <a:pt x="4" y="2"/>
                    </a:cubicBezTo>
                    <a:cubicBezTo>
                      <a:pt x="4" y="2"/>
                      <a:pt x="4" y="1"/>
                      <a:pt x="3" y="1"/>
                    </a:cubicBezTo>
                    <a:cubicBezTo>
                      <a:pt x="2" y="1"/>
                      <a:pt x="2" y="1"/>
                      <a:pt x="2" y="1"/>
                    </a:cubicBezTo>
                    <a:cubicBezTo>
                      <a:pt x="2" y="0"/>
                      <a:pt x="2" y="0"/>
                      <a:pt x="2" y="0"/>
                    </a:cubicBezTo>
                    <a:cubicBezTo>
                      <a:pt x="1" y="0"/>
                      <a:pt x="1" y="0"/>
                      <a:pt x="1" y="0"/>
                    </a:cubicBezTo>
                    <a:cubicBezTo>
                      <a:pt x="0" y="1"/>
                      <a:pt x="0" y="1"/>
                      <a:pt x="0" y="1"/>
                    </a:cubicBezTo>
                    <a:cubicBezTo>
                      <a:pt x="0" y="3"/>
                      <a:pt x="0" y="3"/>
                      <a:pt x="0" y="3"/>
                    </a:cubicBezTo>
                    <a:cubicBezTo>
                      <a:pt x="1" y="3"/>
                      <a:pt x="1" y="3"/>
                      <a:pt x="1" y="3"/>
                    </a:cubicBez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3" name="Freeform 35"/>
              <p:cNvSpPr>
                <a:spLocks/>
              </p:cNvSpPr>
              <p:nvPr/>
            </p:nvSpPr>
            <p:spPr bwMode="auto">
              <a:xfrm>
                <a:off x="1141" y="1342"/>
                <a:ext cx="21" cy="8"/>
              </a:xfrm>
              <a:custGeom>
                <a:avLst/>
                <a:gdLst>
                  <a:gd name="T0" fmla="*/ 1 w 35"/>
                  <a:gd name="T1" fmla="*/ 7 h 13"/>
                  <a:gd name="T2" fmla="*/ 1 w 35"/>
                  <a:gd name="T3" fmla="*/ 9 h 13"/>
                  <a:gd name="T4" fmla="*/ 3 w 35"/>
                  <a:gd name="T5" fmla="*/ 11 h 13"/>
                  <a:gd name="T6" fmla="*/ 7 w 35"/>
                  <a:gd name="T7" fmla="*/ 12 h 13"/>
                  <a:gd name="T8" fmla="*/ 10 w 35"/>
                  <a:gd name="T9" fmla="*/ 13 h 13"/>
                  <a:gd name="T10" fmla="*/ 10 w 35"/>
                  <a:gd name="T11" fmla="*/ 11 h 13"/>
                  <a:gd name="T12" fmla="*/ 12 w 35"/>
                  <a:gd name="T13" fmla="*/ 11 h 13"/>
                  <a:gd name="T14" fmla="*/ 15 w 35"/>
                  <a:gd name="T15" fmla="*/ 12 h 13"/>
                  <a:gd name="T16" fmla="*/ 20 w 35"/>
                  <a:gd name="T17" fmla="*/ 10 h 13"/>
                  <a:gd name="T18" fmla="*/ 22 w 35"/>
                  <a:gd name="T19" fmla="*/ 12 h 13"/>
                  <a:gd name="T20" fmla="*/ 25 w 35"/>
                  <a:gd name="T21" fmla="*/ 12 h 13"/>
                  <a:gd name="T22" fmla="*/ 28 w 35"/>
                  <a:gd name="T23" fmla="*/ 11 h 13"/>
                  <a:gd name="T24" fmla="*/ 23 w 35"/>
                  <a:gd name="T25" fmla="*/ 9 h 13"/>
                  <a:gd name="T26" fmla="*/ 22 w 35"/>
                  <a:gd name="T27" fmla="*/ 6 h 13"/>
                  <a:gd name="T28" fmla="*/ 24 w 35"/>
                  <a:gd name="T29" fmla="*/ 5 h 13"/>
                  <a:gd name="T30" fmla="*/ 25 w 35"/>
                  <a:gd name="T31" fmla="*/ 5 h 13"/>
                  <a:gd name="T32" fmla="*/ 25 w 35"/>
                  <a:gd name="T33" fmla="*/ 8 h 13"/>
                  <a:gd name="T34" fmla="*/ 26 w 35"/>
                  <a:gd name="T35" fmla="*/ 9 h 13"/>
                  <a:gd name="T36" fmla="*/ 28 w 35"/>
                  <a:gd name="T37" fmla="*/ 10 h 13"/>
                  <a:gd name="T38" fmla="*/ 32 w 35"/>
                  <a:gd name="T39" fmla="*/ 10 h 13"/>
                  <a:gd name="T40" fmla="*/ 33 w 35"/>
                  <a:gd name="T41" fmla="*/ 8 h 13"/>
                  <a:gd name="T42" fmla="*/ 34 w 35"/>
                  <a:gd name="T43" fmla="*/ 7 h 13"/>
                  <a:gd name="T44" fmla="*/ 35 w 35"/>
                  <a:gd name="T45" fmla="*/ 6 h 13"/>
                  <a:gd name="T46" fmla="*/ 31 w 35"/>
                  <a:gd name="T47" fmla="*/ 4 h 13"/>
                  <a:gd name="T48" fmla="*/ 28 w 35"/>
                  <a:gd name="T49" fmla="*/ 3 h 13"/>
                  <a:gd name="T50" fmla="*/ 25 w 35"/>
                  <a:gd name="T51" fmla="*/ 3 h 13"/>
                  <a:gd name="T52" fmla="*/ 21 w 35"/>
                  <a:gd name="T53" fmla="*/ 1 h 13"/>
                  <a:gd name="T54" fmla="*/ 19 w 35"/>
                  <a:gd name="T55" fmla="*/ 2 h 13"/>
                  <a:gd name="T56" fmla="*/ 17 w 35"/>
                  <a:gd name="T57" fmla="*/ 2 h 13"/>
                  <a:gd name="T58" fmla="*/ 18 w 35"/>
                  <a:gd name="T59" fmla="*/ 5 h 13"/>
                  <a:gd name="T60" fmla="*/ 15 w 35"/>
                  <a:gd name="T61" fmla="*/ 3 h 13"/>
                  <a:gd name="T62" fmla="*/ 12 w 35"/>
                  <a:gd name="T63" fmla="*/ 2 h 13"/>
                  <a:gd name="T64" fmla="*/ 8 w 35"/>
                  <a:gd name="T65" fmla="*/ 1 h 13"/>
                  <a:gd name="T66" fmla="*/ 6 w 35"/>
                  <a:gd name="T67" fmla="*/ 0 h 13"/>
                  <a:gd name="T68" fmla="*/ 5 w 35"/>
                  <a:gd name="T69" fmla="*/ 1 h 13"/>
                  <a:gd name="T70" fmla="*/ 2 w 35"/>
                  <a:gd name="T71" fmla="*/ 2 h 13"/>
                  <a:gd name="T72" fmla="*/ 0 w 35"/>
                  <a:gd name="T73" fmla="*/ 4 h 13"/>
                  <a:gd name="T74" fmla="*/ 1 w 35"/>
                  <a:gd name="T75"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3">
                    <a:moveTo>
                      <a:pt x="1" y="6"/>
                    </a:moveTo>
                    <a:cubicBezTo>
                      <a:pt x="1" y="7"/>
                      <a:pt x="1" y="7"/>
                      <a:pt x="1" y="7"/>
                    </a:cubicBezTo>
                    <a:cubicBezTo>
                      <a:pt x="0" y="7"/>
                      <a:pt x="0" y="7"/>
                      <a:pt x="0" y="7"/>
                    </a:cubicBezTo>
                    <a:cubicBezTo>
                      <a:pt x="1" y="9"/>
                      <a:pt x="1" y="9"/>
                      <a:pt x="1" y="9"/>
                    </a:cubicBezTo>
                    <a:cubicBezTo>
                      <a:pt x="2" y="10"/>
                      <a:pt x="2" y="10"/>
                      <a:pt x="2" y="10"/>
                    </a:cubicBezTo>
                    <a:cubicBezTo>
                      <a:pt x="3" y="11"/>
                      <a:pt x="3" y="11"/>
                      <a:pt x="3" y="11"/>
                    </a:cubicBezTo>
                    <a:cubicBezTo>
                      <a:pt x="5" y="12"/>
                      <a:pt x="5" y="12"/>
                      <a:pt x="5" y="12"/>
                    </a:cubicBezTo>
                    <a:cubicBezTo>
                      <a:pt x="5" y="12"/>
                      <a:pt x="6" y="12"/>
                      <a:pt x="7" y="12"/>
                    </a:cubicBezTo>
                    <a:cubicBezTo>
                      <a:pt x="7" y="12"/>
                      <a:pt x="8" y="13"/>
                      <a:pt x="8" y="13"/>
                    </a:cubicBezTo>
                    <a:cubicBezTo>
                      <a:pt x="10" y="13"/>
                      <a:pt x="10" y="13"/>
                      <a:pt x="10" y="13"/>
                    </a:cubicBezTo>
                    <a:cubicBezTo>
                      <a:pt x="10" y="12"/>
                      <a:pt x="10" y="12"/>
                      <a:pt x="10" y="12"/>
                    </a:cubicBezTo>
                    <a:cubicBezTo>
                      <a:pt x="10" y="12"/>
                      <a:pt x="10" y="11"/>
                      <a:pt x="10" y="11"/>
                    </a:cubicBezTo>
                    <a:cubicBezTo>
                      <a:pt x="11" y="11"/>
                      <a:pt x="12" y="10"/>
                      <a:pt x="12" y="10"/>
                    </a:cubicBezTo>
                    <a:cubicBezTo>
                      <a:pt x="12" y="11"/>
                      <a:pt x="12" y="11"/>
                      <a:pt x="12" y="11"/>
                    </a:cubicBezTo>
                    <a:cubicBezTo>
                      <a:pt x="13" y="12"/>
                      <a:pt x="13" y="12"/>
                      <a:pt x="13" y="12"/>
                    </a:cubicBezTo>
                    <a:cubicBezTo>
                      <a:pt x="15" y="12"/>
                      <a:pt x="15" y="12"/>
                      <a:pt x="15" y="12"/>
                    </a:cubicBezTo>
                    <a:cubicBezTo>
                      <a:pt x="18" y="10"/>
                      <a:pt x="18" y="10"/>
                      <a:pt x="18" y="10"/>
                    </a:cubicBezTo>
                    <a:cubicBezTo>
                      <a:pt x="20" y="10"/>
                      <a:pt x="20" y="10"/>
                      <a:pt x="20" y="10"/>
                    </a:cubicBezTo>
                    <a:cubicBezTo>
                      <a:pt x="22" y="10"/>
                      <a:pt x="22" y="10"/>
                      <a:pt x="22" y="10"/>
                    </a:cubicBezTo>
                    <a:cubicBezTo>
                      <a:pt x="22" y="12"/>
                      <a:pt x="22" y="12"/>
                      <a:pt x="22" y="12"/>
                    </a:cubicBezTo>
                    <a:cubicBezTo>
                      <a:pt x="24" y="12"/>
                      <a:pt x="24" y="12"/>
                      <a:pt x="24" y="12"/>
                    </a:cubicBezTo>
                    <a:cubicBezTo>
                      <a:pt x="25" y="12"/>
                      <a:pt x="25" y="12"/>
                      <a:pt x="25" y="12"/>
                    </a:cubicBezTo>
                    <a:cubicBezTo>
                      <a:pt x="26" y="11"/>
                      <a:pt x="26" y="11"/>
                      <a:pt x="26" y="11"/>
                    </a:cubicBezTo>
                    <a:cubicBezTo>
                      <a:pt x="28" y="11"/>
                      <a:pt x="28" y="11"/>
                      <a:pt x="28" y="11"/>
                    </a:cubicBezTo>
                    <a:cubicBezTo>
                      <a:pt x="27" y="10"/>
                      <a:pt x="27" y="10"/>
                      <a:pt x="27" y="10"/>
                    </a:cubicBezTo>
                    <a:cubicBezTo>
                      <a:pt x="23" y="9"/>
                      <a:pt x="23" y="9"/>
                      <a:pt x="23" y="9"/>
                    </a:cubicBezTo>
                    <a:cubicBezTo>
                      <a:pt x="22" y="8"/>
                      <a:pt x="22" y="8"/>
                      <a:pt x="22" y="8"/>
                    </a:cubicBezTo>
                    <a:cubicBezTo>
                      <a:pt x="22" y="6"/>
                      <a:pt x="22" y="6"/>
                      <a:pt x="22" y="6"/>
                    </a:cubicBezTo>
                    <a:cubicBezTo>
                      <a:pt x="22" y="5"/>
                      <a:pt x="22" y="5"/>
                      <a:pt x="22" y="5"/>
                    </a:cubicBezTo>
                    <a:cubicBezTo>
                      <a:pt x="24" y="5"/>
                      <a:pt x="24" y="5"/>
                      <a:pt x="24" y="5"/>
                    </a:cubicBezTo>
                    <a:cubicBezTo>
                      <a:pt x="24" y="4"/>
                      <a:pt x="24" y="4"/>
                      <a:pt x="24" y="4"/>
                    </a:cubicBezTo>
                    <a:cubicBezTo>
                      <a:pt x="25" y="5"/>
                      <a:pt x="25" y="5"/>
                      <a:pt x="25" y="5"/>
                    </a:cubicBezTo>
                    <a:cubicBezTo>
                      <a:pt x="24" y="7"/>
                      <a:pt x="24" y="7"/>
                      <a:pt x="24" y="7"/>
                    </a:cubicBezTo>
                    <a:cubicBezTo>
                      <a:pt x="25" y="8"/>
                      <a:pt x="25" y="8"/>
                      <a:pt x="25" y="8"/>
                    </a:cubicBezTo>
                    <a:cubicBezTo>
                      <a:pt x="26" y="8"/>
                      <a:pt x="26" y="8"/>
                      <a:pt x="26" y="8"/>
                    </a:cubicBezTo>
                    <a:cubicBezTo>
                      <a:pt x="26" y="9"/>
                      <a:pt x="26" y="9"/>
                      <a:pt x="26" y="9"/>
                    </a:cubicBezTo>
                    <a:cubicBezTo>
                      <a:pt x="27" y="9"/>
                      <a:pt x="27" y="9"/>
                      <a:pt x="27" y="9"/>
                    </a:cubicBezTo>
                    <a:cubicBezTo>
                      <a:pt x="28" y="10"/>
                      <a:pt x="28" y="10"/>
                      <a:pt x="28" y="10"/>
                    </a:cubicBezTo>
                    <a:cubicBezTo>
                      <a:pt x="30" y="10"/>
                      <a:pt x="30" y="10"/>
                      <a:pt x="30" y="10"/>
                    </a:cubicBezTo>
                    <a:cubicBezTo>
                      <a:pt x="32" y="10"/>
                      <a:pt x="32" y="10"/>
                      <a:pt x="32" y="10"/>
                    </a:cubicBezTo>
                    <a:cubicBezTo>
                      <a:pt x="32" y="9"/>
                      <a:pt x="32" y="9"/>
                      <a:pt x="32" y="9"/>
                    </a:cubicBezTo>
                    <a:cubicBezTo>
                      <a:pt x="33" y="8"/>
                      <a:pt x="33" y="8"/>
                      <a:pt x="33" y="8"/>
                    </a:cubicBezTo>
                    <a:cubicBezTo>
                      <a:pt x="33" y="7"/>
                      <a:pt x="33" y="7"/>
                      <a:pt x="33" y="7"/>
                    </a:cubicBezTo>
                    <a:cubicBezTo>
                      <a:pt x="34" y="7"/>
                      <a:pt x="34" y="7"/>
                      <a:pt x="34" y="7"/>
                    </a:cubicBezTo>
                    <a:cubicBezTo>
                      <a:pt x="35" y="6"/>
                      <a:pt x="35" y="6"/>
                      <a:pt x="35" y="6"/>
                    </a:cubicBezTo>
                    <a:cubicBezTo>
                      <a:pt x="35" y="6"/>
                      <a:pt x="35" y="6"/>
                      <a:pt x="35" y="6"/>
                    </a:cubicBezTo>
                    <a:cubicBezTo>
                      <a:pt x="32" y="4"/>
                      <a:pt x="32" y="4"/>
                      <a:pt x="32" y="4"/>
                    </a:cubicBezTo>
                    <a:cubicBezTo>
                      <a:pt x="31" y="4"/>
                      <a:pt x="31" y="4"/>
                      <a:pt x="31" y="4"/>
                    </a:cubicBezTo>
                    <a:cubicBezTo>
                      <a:pt x="29" y="3"/>
                      <a:pt x="29" y="3"/>
                      <a:pt x="29" y="3"/>
                    </a:cubicBezTo>
                    <a:cubicBezTo>
                      <a:pt x="28" y="3"/>
                      <a:pt x="28" y="3"/>
                      <a:pt x="28" y="3"/>
                    </a:cubicBezTo>
                    <a:cubicBezTo>
                      <a:pt x="26" y="3"/>
                      <a:pt x="26" y="3"/>
                      <a:pt x="26" y="3"/>
                    </a:cubicBezTo>
                    <a:cubicBezTo>
                      <a:pt x="25" y="3"/>
                      <a:pt x="25" y="3"/>
                      <a:pt x="25" y="3"/>
                    </a:cubicBezTo>
                    <a:cubicBezTo>
                      <a:pt x="23" y="3"/>
                      <a:pt x="23" y="3"/>
                      <a:pt x="23" y="3"/>
                    </a:cubicBezTo>
                    <a:cubicBezTo>
                      <a:pt x="21" y="1"/>
                      <a:pt x="21" y="1"/>
                      <a:pt x="21" y="1"/>
                    </a:cubicBezTo>
                    <a:cubicBezTo>
                      <a:pt x="19" y="1"/>
                      <a:pt x="19" y="1"/>
                      <a:pt x="19" y="1"/>
                    </a:cubicBezTo>
                    <a:cubicBezTo>
                      <a:pt x="19" y="2"/>
                      <a:pt x="19" y="2"/>
                      <a:pt x="19" y="2"/>
                    </a:cubicBezTo>
                    <a:cubicBezTo>
                      <a:pt x="17" y="2"/>
                      <a:pt x="17" y="2"/>
                      <a:pt x="17" y="2"/>
                    </a:cubicBezTo>
                    <a:cubicBezTo>
                      <a:pt x="17" y="2"/>
                      <a:pt x="17" y="2"/>
                      <a:pt x="17" y="2"/>
                    </a:cubicBezTo>
                    <a:cubicBezTo>
                      <a:pt x="17" y="4"/>
                      <a:pt x="17" y="4"/>
                      <a:pt x="17" y="4"/>
                    </a:cubicBezTo>
                    <a:cubicBezTo>
                      <a:pt x="18" y="5"/>
                      <a:pt x="18" y="5"/>
                      <a:pt x="18" y="5"/>
                    </a:cubicBezTo>
                    <a:cubicBezTo>
                      <a:pt x="16" y="5"/>
                      <a:pt x="16" y="5"/>
                      <a:pt x="16" y="5"/>
                    </a:cubicBezTo>
                    <a:cubicBezTo>
                      <a:pt x="15" y="3"/>
                      <a:pt x="15" y="3"/>
                      <a:pt x="15" y="3"/>
                    </a:cubicBezTo>
                    <a:cubicBezTo>
                      <a:pt x="13" y="3"/>
                      <a:pt x="13" y="3"/>
                      <a:pt x="13" y="3"/>
                    </a:cubicBezTo>
                    <a:cubicBezTo>
                      <a:pt x="12" y="2"/>
                      <a:pt x="12" y="2"/>
                      <a:pt x="12" y="2"/>
                    </a:cubicBezTo>
                    <a:cubicBezTo>
                      <a:pt x="12" y="2"/>
                      <a:pt x="11" y="1"/>
                      <a:pt x="11" y="1"/>
                    </a:cubicBezTo>
                    <a:cubicBezTo>
                      <a:pt x="10" y="1"/>
                      <a:pt x="8" y="1"/>
                      <a:pt x="8" y="1"/>
                    </a:cubicBezTo>
                    <a:cubicBezTo>
                      <a:pt x="7" y="0"/>
                      <a:pt x="7" y="0"/>
                      <a:pt x="7" y="0"/>
                    </a:cubicBezTo>
                    <a:cubicBezTo>
                      <a:pt x="6" y="0"/>
                      <a:pt x="6" y="0"/>
                      <a:pt x="6" y="0"/>
                    </a:cubicBezTo>
                    <a:cubicBezTo>
                      <a:pt x="6" y="1"/>
                      <a:pt x="6" y="1"/>
                      <a:pt x="6" y="1"/>
                    </a:cubicBezTo>
                    <a:cubicBezTo>
                      <a:pt x="5" y="1"/>
                      <a:pt x="5" y="1"/>
                      <a:pt x="5" y="1"/>
                    </a:cubicBezTo>
                    <a:cubicBezTo>
                      <a:pt x="4" y="2"/>
                      <a:pt x="4" y="2"/>
                      <a:pt x="4" y="2"/>
                    </a:cubicBezTo>
                    <a:cubicBezTo>
                      <a:pt x="2" y="2"/>
                      <a:pt x="2" y="2"/>
                      <a:pt x="2" y="2"/>
                    </a:cubicBezTo>
                    <a:cubicBezTo>
                      <a:pt x="2" y="3"/>
                      <a:pt x="2" y="3"/>
                      <a:pt x="2" y="3"/>
                    </a:cubicBezTo>
                    <a:cubicBezTo>
                      <a:pt x="0" y="4"/>
                      <a:pt x="0" y="4"/>
                      <a:pt x="0" y="4"/>
                    </a:cubicBezTo>
                    <a:cubicBezTo>
                      <a:pt x="1" y="5"/>
                      <a:pt x="1" y="5"/>
                      <a:pt x="1" y="5"/>
                    </a:cubicBez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4" name="Freeform 36"/>
              <p:cNvSpPr>
                <a:spLocks/>
              </p:cNvSpPr>
              <p:nvPr/>
            </p:nvSpPr>
            <p:spPr bwMode="auto">
              <a:xfrm>
                <a:off x="1137" y="1344"/>
                <a:ext cx="2" cy="2"/>
              </a:xfrm>
              <a:custGeom>
                <a:avLst/>
                <a:gdLst>
                  <a:gd name="T0" fmla="*/ 1 w 3"/>
                  <a:gd name="T1" fmla="*/ 3 h 3"/>
                  <a:gd name="T2" fmla="*/ 2 w 3"/>
                  <a:gd name="T3" fmla="*/ 3 h 3"/>
                  <a:gd name="T4" fmla="*/ 2 w 3"/>
                  <a:gd name="T5" fmla="*/ 2 h 3"/>
                  <a:gd name="T6" fmla="*/ 3 w 3"/>
                  <a:gd name="T7" fmla="*/ 2 h 3"/>
                  <a:gd name="T8" fmla="*/ 3 w 3"/>
                  <a:gd name="T9" fmla="*/ 1 h 3"/>
                  <a:gd name="T10" fmla="*/ 2 w 3"/>
                  <a:gd name="T11" fmla="*/ 0 h 3"/>
                  <a:gd name="T12" fmla="*/ 1 w 3"/>
                  <a:gd name="T13" fmla="*/ 0 h 3"/>
                  <a:gd name="T14" fmla="*/ 1 w 3"/>
                  <a:gd name="T15" fmla="*/ 1 h 3"/>
                  <a:gd name="T16" fmla="*/ 1 w 3"/>
                  <a:gd name="T17" fmla="*/ 2 h 3"/>
                  <a:gd name="T18" fmla="*/ 1 w 3"/>
                  <a:gd name="T19" fmla="*/ 2 h 3"/>
                  <a:gd name="T20" fmla="*/ 1 w 3"/>
                  <a:gd name="T21" fmla="*/ 2 h 3"/>
                  <a:gd name="T22" fmla="*/ 1 w 3"/>
                  <a:gd name="T23" fmla="*/ 2 h 3"/>
                  <a:gd name="T24" fmla="*/ 1 w 3"/>
                  <a:gd name="T25" fmla="*/ 2 h 3"/>
                  <a:gd name="T26" fmla="*/ 1 w 3"/>
                  <a:gd name="T27" fmla="*/ 2 h 3"/>
                  <a:gd name="T28" fmla="*/ 0 w 3"/>
                  <a:gd name="T29" fmla="*/ 3 h 3"/>
                  <a:gd name="T30" fmla="*/ 0 w 3"/>
                  <a:gd name="T31" fmla="*/ 3 h 3"/>
                  <a:gd name="T32" fmla="*/ 1 w 3"/>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3">
                    <a:moveTo>
                      <a:pt x="1" y="3"/>
                    </a:moveTo>
                    <a:cubicBezTo>
                      <a:pt x="1" y="3"/>
                      <a:pt x="1" y="3"/>
                      <a:pt x="2" y="3"/>
                    </a:cubicBezTo>
                    <a:cubicBezTo>
                      <a:pt x="2" y="3"/>
                      <a:pt x="2" y="3"/>
                      <a:pt x="2" y="2"/>
                    </a:cubicBezTo>
                    <a:cubicBezTo>
                      <a:pt x="3" y="2"/>
                      <a:pt x="3" y="2"/>
                      <a:pt x="3" y="2"/>
                    </a:cubicBezTo>
                    <a:cubicBezTo>
                      <a:pt x="3" y="1"/>
                      <a:pt x="3" y="1"/>
                      <a:pt x="3" y="1"/>
                    </a:cubicBezTo>
                    <a:cubicBezTo>
                      <a:pt x="3" y="1"/>
                      <a:pt x="2" y="0"/>
                      <a:pt x="2" y="0"/>
                    </a:cubicBezTo>
                    <a:cubicBezTo>
                      <a:pt x="2" y="0"/>
                      <a:pt x="1" y="0"/>
                      <a:pt x="1" y="0"/>
                    </a:cubicBezTo>
                    <a:cubicBezTo>
                      <a:pt x="1" y="0"/>
                      <a:pt x="1" y="0"/>
                      <a:pt x="1" y="1"/>
                    </a:cubicBezTo>
                    <a:cubicBezTo>
                      <a:pt x="1" y="1"/>
                      <a:pt x="1" y="1"/>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0" y="3"/>
                      <a:pt x="0" y="3"/>
                      <a:pt x="0" y="3"/>
                    </a:cubicBezTo>
                    <a:cubicBezTo>
                      <a:pt x="0" y="3"/>
                      <a:pt x="0" y="3"/>
                      <a:pt x="0" y="3"/>
                    </a:cubicBezTo>
                    <a:cubicBezTo>
                      <a:pt x="0" y="3"/>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5" name="Freeform 37"/>
              <p:cNvSpPr>
                <a:spLocks/>
              </p:cNvSpPr>
              <p:nvPr/>
            </p:nvSpPr>
            <p:spPr bwMode="auto">
              <a:xfrm>
                <a:off x="1137" y="1352"/>
                <a:ext cx="2" cy="2"/>
              </a:xfrm>
              <a:custGeom>
                <a:avLst/>
                <a:gdLst>
                  <a:gd name="T0" fmla="*/ 1 w 3"/>
                  <a:gd name="T1" fmla="*/ 2 h 4"/>
                  <a:gd name="T2" fmla="*/ 1 w 3"/>
                  <a:gd name="T3" fmla="*/ 2 h 4"/>
                  <a:gd name="T4" fmla="*/ 3 w 3"/>
                  <a:gd name="T5" fmla="*/ 4 h 4"/>
                  <a:gd name="T6" fmla="*/ 3 w 3"/>
                  <a:gd name="T7" fmla="*/ 3 h 4"/>
                  <a:gd name="T8" fmla="*/ 3 w 3"/>
                  <a:gd name="T9" fmla="*/ 2 h 4"/>
                  <a:gd name="T10" fmla="*/ 3 w 3"/>
                  <a:gd name="T11" fmla="*/ 2 h 4"/>
                  <a:gd name="T12" fmla="*/ 3 w 3"/>
                  <a:gd name="T13" fmla="*/ 2 h 4"/>
                  <a:gd name="T14" fmla="*/ 3 w 3"/>
                  <a:gd name="T15" fmla="*/ 2 h 4"/>
                  <a:gd name="T16" fmla="*/ 3 w 3"/>
                  <a:gd name="T17" fmla="*/ 2 h 4"/>
                  <a:gd name="T18" fmla="*/ 3 w 3"/>
                  <a:gd name="T19" fmla="*/ 2 h 4"/>
                  <a:gd name="T20" fmla="*/ 3 w 3"/>
                  <a:gd name="T21" fmla="*/ 2 h 4"/>
                  <a:gd name="T22" fmla="*/ 3 w 3"/>
                  <a:gd name="T23" fmla="*/ 2 h 4"/>
                  <a:gd name="T24" fmla="*/ 2 w 3"/>
                  <a:gd name="T25" fmla="*/ 1 h 4"/>
                  <a:gd name="T26" fmla="*/ 2 w 3"/>
                  <a:gd name="T27" fmla="*/ 1 h 4"/>
                  <a:gd name="T28" fmla="*/ 1 w 3"/>
                  <a:gd name="T29" fmla="*/ 1 h 4"/>
                  <a:gd name="T30" fmla="*/ 0 w 3"/>
                  <a:gd name="T31" fmla="*/ 1 h 4"/>
                  <a:gd name="T32" fmla="*/ 1 w 3"/>
                  <a:gd name="T3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4">
                    <a:moveTo>
                      <a:pt x="1" y="2"/>
                    </a:moveTo>
                    <a:cubicBezTo>
                      <a:pt x="1" y="2"/>
                      <a:pt x="1" y="2"/>
                      <a:pt x="1" y="2"/>
                    </a:cubicBezTo>
                    <a:cubicBezTo>
                      <a:pt x="2" y="3"/>
                      <a:pt x="2" y="4"/>
                      <a:pt x="3" y="4"/>
                    </a:cubicBezTo>
                    <a:cubicBezTo>
                      <a:pt x="3" y="4"/>
                      <a:pt x="3" y="4"/>
                      <a:pt x="3" y="3"/>
                    </a:cubicBezTo>
                    <a:cubicBezTo>
                      <a:pt x="3" y="3"/>
                      <a:pt x="3" y="3"/>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2" y="1"/>
                      <a:pt x="2" y="1"/>
                      <a:pt x="2" y="1"/>
                    </a:cubicBezTo>
                    <a:cubicBezTo>
                      <a:pt x="2" y="1"/>
                      <a:pt x="2" y="1"/>
                      <a:pt x="2" y="1"/>
                    </a:cubicBezTo>
                    <a:cubicBezTo>
                      <a:pt x="2" y="1"/>
                      <a:pt x="2" y="1"/>
                      <a:pt x="1" y="1"/>
                    </a:cubicBezTo>
                    <a:cubicBezTo>
                      <a:pt x="1" y="1"/>
                      <a:pt x="0" y="0"/>
                      <a:pt x="0" y="1"/>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6" name="Freeform 38"/>
              <p:cNvSpPr>
                <a:spLocks/>
              </p:cNvSpPr>
              <p:nvPr/>
            </p:nvSpPr>
            <p:spPr bwMode="auto">
              <a:xfrm>
                <a:off x="1163" y="1362"/>
                <a:ext cx="3" cy="1"/>
              </a:xfrm>
              <a:custGeom>
                <a:avLst/>
                <a:gdLst>
                  <a:gd name="T0" fmla="*/ 0 w 3"/>
                  <a:gd name="T1" fmla="*/ 1 h 1"/>
                  <a:gd name="T2" fmla="*/ 0 w 3"/>
                  <a:gd name="T3" fmla="*/ 1 h 1"/>
                  <a:gd name="T4" fmla="*/ 2 w 3"/>
                  <a:gd name="T5" fmla="*/ 0 h 1"/>
                  <a:gd name="T6" fmla="*/ 3 w 3"/>
                  <a:gd name="T7" fmla="*/ 0 h 1"/>
                  <a:gd name="T8" fmla="*/ 0 w 3"/>
                  <a:gd name="T9" fmla="*/ 0 h 1"/>
                  <a:gd name="T10" fmla="*/ 0 w 3"/>
                  <a:gd name="T11" fmla="*/ 0 h 1"/>
                  <a:gd name="T12" fmla="*/ 1 w 3"/>
                  <a:gd name="T13" fmla="*/ 0 h 1"/>
                  <a:gd name="T14" fmla="*/ 1 w 3"/>
                  <a:gd name="T15" fmla="*/ 0 h 1"/>
                  <a:gd name="T16" fmla="*/ 0 w 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0" y="1"/>
                    </a:moveTo>
                    <a:lnTo>
                      <a:pt x="0" y="1"/>
                    </a:lnTo>
                    <a:lnTo>
                      <a:pt x="2" y="0"/>
                    </a:lnTo>
                    <a:lnTo>
                      <a:pt x="3" y="0"/>
                    </a:lnTo>
                    <a:lnTo>
                      <a:pt x="0" y="0"/>
                    </a:lnTo>
                    <a:lnTo>
                      <a:pt x="0" y="0"/>
                    </a:lnTo>
                    <a:lnTo>
                      <a:pt x="1" y="0"/>
                    </a:lnTo>
                    <a:lnTo>
                      <a:pt x="1"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7" name="Freeform 39"/>
              <p:cNvSpPr>
                <a:spLocks/>
              </p:cNvSpPr>
              <p:nvPr/>
            </p:nvSpPr>
            <p:spPr bwMode="auto">
              <a:xfrm>
                <a:off x="1218" y="1372"/>
                <a:ext cx="5" cy="2"/>
              </a:xfrm>
              <a:custGeom>
                <a:avLst/>
                <a:gdLst>
                  <a:gd name="T0" fmla="*/ 2 w 5"/>
                  <a:gd name="T1" fmla="*/ 2 h 2"/>
                  <a:gd name="T2" fmla="*/ 3 w 5"/>
                  <a:gd name="T3" fmla="*/ 2 h 2"/>
                  <a:gd name="T4" fmla="*/ 3 w 5"/>
                  <a:gd name="T5" fmla="*/ 2 h 2"/>
                  <a:gd name="T6" fmla="*/ 4 w 5"/>
                  <a:gd name="T7" fmla="*/ 2 h 2"/>
                  <a:gd name="T8" fmla="*/ 5 w 5"/>
                  <a:gd name="T9" fmla="*/ 1 h 2"/>
                  <a:gd name="T10" fmla="*/ 4 w 5"/>
                  <a:gd name="T11" fmla="*/ 1 h 2"/>
                  <a:gd name="T12" fmla="*/ 3 w 5"/>
                  <a:gd name="T13" fmla="*/ 1 h 2"/>
                  <a:gd name="T14" fmla="*/ 2 w 5"/>
                  <a:gd name="T15" fmla="*/ 0 h 2"/>
                  <a:gd name="T16" fmla="*/ 2 w 5"/>
                  <a:gd name="T17" fmla="*/ 0 h 2"/>
                  <a:gd name="T18" fmla="*/ 1 w 5"/>
                  <a:gd name="T19" fmla="*/ 0 h 2"/>
                  <a:gd name="T20" fmla="*/ 0 w 5"/>
                  <a:gd name="T21" fmla="*/ 1 h 2"/>
                  <a:gd name="T22" fmla="*/ 2 w 5"/>
                  <a:gd name="T23" fmla="*/ 1 h 2"/>
                  <a:gd name="T24" fmla="*/ 2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2" y="2"/>
                    </a:moveTo>
                    <a:lnTo>
                      <a:pt x="3" y="2"/>
                    </a:lnTo>
                    <a:lnTo>
                      <a:pt x="3" y="2"/>
                    </a:lnTo>
                    <a:lnTo>
                      <a:pt x="4" y="2"/>
                    </a:lnTo>
                    <a:lnTo>
                      <a:pt x="5" y="1"/>
                    </a:lnTo>
                    <a:lnTo>
                      <a:pt x="4" y="1"/>
                    </a:lnTo>
                    <a:lnTo>
                      <a:pt x="3" y="1"/>
                    </a:lnTo>
                    <a:lnTo>
                      <a:pt x="2" y="0"/>
                    </a:lnTo>
                    <a:lnTo>
                      <a:pt x="2" y="0"/>
                    </a:lnTo>
                    <a:lnTo>
                      <a:pt x="1" y="0"/>
                    </a:lnTo>
                    <a:lnTo>
                      <a:pt x="0" y="1"/>
                    </a:lnTo>
                    <a:lnTo>
                      <a:pt x="2" y="1"/>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8" name="Freeform 40"/>
              <p:cNvSpPr>
                <a:spLocks/>
              </p:cNvSpPr>
              <p:nvPr/>
            </p:nvSpPr>
            <p:spPr bwMode="auto">
              <a:xfrm>
                <a:off x="936" y="1516"/>
                <a:ext cx="2" cy="1"/>
              </a:xfrm>
              <a:custGeom>
                <a:avLst/>
                <a:gdLst>
                  <a:gd name="T0" fmla="*/ 2 w 4"/>
                  <a:gd name="T1" fmla="*/ 0 h 2"/>
                  <a:gd name="T2" fmla="*/ 1 w 4"/>
                  <a:gd name="T3" fmla="*/ 1 h 2"/>
                  <a:gd name="T4" fmla="*/ 1 w 4"/>
                  <a:gd name="T5" fmla="*/ 1 h 2"/>
                  <a:gd name="T6" fmla="*/ 0 w 4"/>
                  <a:gd name="T7" fmla="*/ 2 h 2"/>
                  <a:gd name="T8" fmla="*/ 0 w 4"/>
                  <a:gd name="T9" fmla="*/ 2 h 2"/>
                  <a:gd name="T10" fmla="*/ 0 w 4"/>
                  <a:gd name="T11" fmla="*/ 2 h 2"/>
                  <a:gd name="T12" fmla="*/ 1 w 4"/>
                  <a:gd name="T13" fmla="*/ 2 h 2"/>
                  <a:gd name="T14" fmla="*/ 1 w 4"/>
                  <a:gd name="T15" fmla="*/ 1 h 2"/>
                  <a:gd name="T16" fmla="*/ 2 w 4"/>
                  <a:gd name="T17" fmla="*/ 1 h 2"/>
                  <a:gd name="T18" fmla="*/ 2 w 4"/>
                  <a:gd name="T19" fmla="*/ 1 h 2"/>
                  <a:gd name="T20" fmla="*/ 3 w 4"/>
                  <a:gd name="T21" fmla="*/ 1 h 2"/>
                  <a:gd name="T22" fmla="*/ 3 w 4"/>
                  <a:gd name="T23" fmla="*/ 1 h 2"/>
                  <a:gd name="T24" fmla="*/ 4 w 4"/>
                  <a:gd name="T25" fmla="*/ 0 h 2"/>
                  <a:gd name="T26" fmla="*/ 3 w 4"/>
                  <a:gd name="T27" fmla="*/ 0 h 2"/>
                  <a:gd name="T28" fmla="*/ 2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2" y="0"/>
                    </a:moveTo>
                    <a:cubicBezTo>
                      <a:pt x="1" y="1"/>
                      <a:pt x="1" y="1"/>
                      <a:pt x="1" y="1"/>
                    </a:cubicBezTo>
                    <a:cubicBezTo>
                      <a:pt x="1" y="1"/>
                      <a:pt x="1" y="1"/>
                      <a:pt x="1" y="1"/>
                    </a:cubicBezTo>
                    <a:cubicBezTo>
                      <a:pt x="0" y="2"/>
                      <a:pt x="0" y="2"/>
                      <a:pt x="0" y="2"/>
                    </a:cubicBezTo>
                    <a:cubicBezTo>
                      <a:pt x="0" y="2"/>
                      <a:pt x="0" y="2"/>
                      <a:pt x="0" y="2"/>
                    </a:cubicBezTo>
                    <a:cubicBezTo>
                      <a:pt x="0" y="2"/>
                      <a:pt x="0" y="2"/>
                      <a:pt x="0" y="2"/>
                    </a:cubicBezTo>
                    <a:cubicBezTo>
                      <a:pt x="1" y="2"/>
                      <a:pt x="1" y="2"/>
                      <a:pt x="1" y="2"/>
                    </a:cubicBezTo>
                    <a:cubicBezTo>
                      <a:pt x="1" y="1"/>
                      <a:pt x="1" y="1"/>
                      <a:pt x="1" y="1"/>
                    </a:cubicBezTo>
                    <a:cubicBezTo>
                      <a:pt x="2" y="1"/>
                      <a:pt x="2" y="1"/>
                      <a:pt x="2" y="1"/>
                    </a:cubicBezTo>
                    <a:cubicBezTo>
                      <a:pt x="2" y="1"/>
                      <a:pt x="2" y="1"/>
                      <a:pt x="2" y="1"/>
                    </a:cubicBezTo>
                    <a:cubicBezTo>
                      <a:pt x="2" y="1"/>
                      <a:pt x="3" y="1"/>
                      <a:pt x="3" y="1"/>
                    </a:cubicBezTo>
                    <a:cubicBezTo>
                      <a:pt x="3" y="1"/>
                      <a:pt x="3" y="1"/>
                      <a:pt x="3" y="1"/>
                    </a:cubicBezTo>
                    <a:cubicBezTo>
                      <a:pt x="4" y="0"/>
                      <a:pt x="4" y="0"/>
                      <a:pt x="4" y="0"/>
                    </a:cubicBezTo>
                    <a:cubicBezTo>
                      <a:pt x="3" y="0"/>
                      <a:pt x="3" y="0"/>
                      <a:pt x="3"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29" name="Freeform 41"/>
              <p:cNvSpPr>
                <a:spLocks/>
              </p:cNvSpPr>
              <p:nvPr/>
            </p:nvSpPr>
            <p:spPr bwMode="auto">
              <a:xfrm>
                <a:off x="924" y="1518"/>
                <a:ext cx="0" cy="1"/>
              </a:xfrm>
              <a:custGeom>
                <a:avLst/>
                <a:gdLst>
                  <a:gd name="T0" fmla="*/ 0 h 1"/>
                  <a:gd name="T1" fmla="*/ 1 h 1"/>
                  <a:gd name="T2" fmla="*/ 1 h 1"/>
                  <a:gd name="T3" fmla="*/ 1 h 1"/>
                  <a:gd name="T4" fmla="*/ 0 h 1"/>
                  <a:gd name="T5" fmla="*/ 0 h 1"/>
                  <a:gd name="T6" fmla="*/ 0 h 1"/>
                  <a:gd name="T7" fmla="*/ 0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lnTo>
                      <a:pt x="0" y="1"/>
                    </a:lnTo>
                    <a:lnTo>
                      <a:pt x="0" y="1"/>
                    </a:lnTo>
                    <a:lnTo>
                      <a:pt x="0" y="1"/>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0" name="Freeform 42"/>
              <p:cNvSpPr>
                <a:spLocks/>
              </p:cNvSpPr>
              <p:nvPr/>
            </p:nvSpPr>
            <p:spPr bwMode="auto">
              <a:xfrm>
                <a:off x="923" y="1516"/>
                <a:ext cx="1" cy="1"/>
              </a:xfrm>
              <a:custGeom>
                <a:avLst/>
                <a:gdLst>
                  <a:gd name="T0" fmla="*/ 0 w 1"/>
                  <a:gd name="T1" fmla="*/ 0 h 1"/>
                  <a:gd name="T2" fmla="*/ 0 w 1"/>
                  <a:gd name="T3" fmla="*/ 0 h 1"/>
                  <a:gd name="T4" fmla="*/ 0 w 1"/>
                  <a:gd name="T5" fmla="*/ 1 h 1"/>
                  <a:gd name="T6" fmla="*/ 0 w 1"/>
                  <a:gd name="T7" fmla="*/ 1 h 1"/>
                  <a:gd name="T8" fmla="*/ 1 w 1"/>
                  <a:gd name="T9" fmla="*/ 1 h 1"/>
                  <a:gd name="T10" fmla="*/ 0 w 1"/>
                  <a:gd name="T11" fmla="*/ 1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lnTo>
                      <a:pt x="0" y="0"/>
                    </a:lnTo>
                    <a:lnTo>
                      <a:pt x="0" y="1"/>
                    </a:lnTo>
                    <a:lnTo>
                      <a:pt x="0" y="1"/>
                    </a:lnTo>
                    <a:lnTo>
                      <a:pt x="1" y="1"/>
                    </a:lnTo>
                    <a:lnTo>
                      <a:pt x="0"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1" name="Freeform 43"/>
              <p:cNvSpPr>
                <a:spLocks/>
              </p:cNvSpPr>
              <p:nvPr/>
            </p:nvSpPr>
            <p:spPr bwMode="auto">
              <a:xfrm>
                <a:off x="1148" y="1463"/>
                <a:ext cx="14" cy="11"/>
              </a:xfrm>
              <a:custGeom>
                <a:avLst/>
                <a:gdLst>
                  <a:gd name="T0" fmla="*/ 0 w 24"/>
                  <a:gd name="T1" fmla="*/ 16 h 20"/>
                  <a:gd name="T2" fmla="*/ 1 w 24"/>
                  <a:gd name="T3" fmla="*/ 17 h 20"/>
                  <a:gd name="T4" fmla="*/ 0 w 24"/>
                  <a:gd name="T5" fmla="*/ 19 h 20"/>
                  <a:gd name="T6" fmla="*/ 2 w 24"/>
                  <a:gd name="T7" fmla="*/ 20 h 20"/>
                  <a:gd name="T8" fmla="*/ 4 w 24"/>
                  <a:gd name="T9" fmla="*/ 19 h 20"/>
                  <a:gd name="T10" fmla="*/ 5 w 24"/>
                  <a:gd name="T11" fmla="*/ 18 h 20"/>
                  <a:gd name="T12" fmla="*/ 3 w 24"/>
                  <a:gd name="T13" fmla="*/ 16 h 20"/>
                  <a:gd name="T14" fmla="*/ 3 w 24"/>
                  <a:gd name="T15" fmla="*/ 15 h 20"/>
                  <a:gd name="T16" fmla="*/ 5 w 24"/>
                  <a:gd name="T17" fmla="*/ 16 h 20"/>
                  <a:gd name="T18" fmla="*/ 7 w 24"/>
                  <a:gd name="T19" fmla="*/ 15 h 20"/>
                  <a:gd name="T20" fmla="*/ 9 w 24"/>
                  <a:gd name="T21" fmla="*/ 15 h 20"/>
                  <a:gd name="T22" fmla="*/ 11 w 24"/>
                  <a:gd name="T23" fmla="*/ 16 h 20"/>
                  <a:gd name="T24" fmla="*/ 13 w 24"/>
                  <a:gd name="T25" fmla="*/ 17 h 20"/>
                  <a:gd name="T26" fmla="*/ 15 w 24"/>
                  <a:gd name="T27" fmla="*/ 17 h 20"/>
                  <a:gd name="T28" fmla="*/ 15 w 24"/>
                  <a:gd name="T29" fmla="*/ 15 h 20"/>
                  <a:gd name="T30" fmla="*/ 16 w 24"/>
                  <a:gd name="T31" fmla="*/ 14 h 20"/>
                  <a:gd name="T32" fmla="*/ 18 w 24"/>
                  <a:gd name="T33" fmla="*/ 13 h 20"/>
                  <a:gd name="T34" fmla="*/ 20 w 24"/>
                  <a:gd name="T35" fmla="*/ 13 h 20"/>
                  <a:gd name="T36" fmla="*/ 23 w 24"/>
                  <a:gd name="T37" fmla="*/ 12 h 20"/>
                  <a:gd name="T38" fmla="*/ 23 w 24"/>
                  <a:gd name="T39" fmla="*/ 10 h 20"/>
                  <a:gd name="T40" fmla="*/ 23 w 24"/>
                  <a:gd name="T41" fmla="*/ 9 h 20"/>
                  <a:gd name="T42" fmla="*/ 23 w 24"/>
                  <a:gd name="T43" fmla="*/ 8 h 20"/>
                  <a:gd name="T44" fmla="*/ 23 w 24"/>
                  <a:gd name="T45" fmla="*/ 6 h 20"/>
                  <a:gd name="T46" fmla="*/ 21 w 24"/>
                  <a:gd name="T47" fmla="*/ 7 h 20"/>
                  <a:gd name="T48" fmla="*/ 20 w 24"/>
                  <a:gd name="T49" fmla="*/ 8 h 20"/>
                  <a:gd name="T50" fmla="*/ 19 w 24"/>
                  <a:gd name="T51" fmla="*/ 7 h 20"/>
                  <a:gd name="T52" fmla="*/ 16 w 24"/>
                  <a:gd name="T53" fmla="*/ 6 h 20"/>
                  <a:gd name="T54" fmla="*/ 14 w 24"/>
                  <a:gd name="T55" fmla="*/ 4 h 20"/>
                  <a:gd name="T56" fmla="*/ 11 w 24"/>
                  <a:gd name="T57" fmla="*/ 1 h 20"/>
                  <a:gd name="T58" fmla="*/ 9 w 24"/>
                  <a:gd name="T59" fmla="*/ 0 h 20"/>
                  <a:gd name="T60" fmla="*/ 7 w 24"/>
                  <a:gd name="T61" fmla="*/ 1 h 20"/>
                  <a:gd name="T62" fmla="*/ 8 w 24"/>
                  <a:gd name="T63" fmla="*/ 3 h 20"/>
                  <a:gd name="T64" fmla="*/ 7 w 24"/>
                  <a:gd name="T65" fmla="*/ 6 h 20"/>
                  <a:gd name="T66" fmla="*/ 7 w 24"/>
                  <a:gd name="T67" fmla="*/ 8 h 20"/>
                  <a:gd name="T68" fmla="*/ 6 w 24"/>
                  <a:gd name="T69" fmla="*/ 9 h 20"/>
                  <a:gd name="T70" fmla="*/ 5 w 24"/>
                  <a:gd name="T71" fmla="*/ 11 h 20"/>
                  <a:gd name="T72" fmla="*/ 3 w 24"/>
                  <a:gd name="T73" fmla="*/ 11 h 20"/>
                  <a:gd name="T74" fmla="*/ 2 w 24"/>
                  <a:gd name="T75" fmla="*/ 11 h 20"/>
                  <a:gd name="T76" fmla="*/ 2 w 24"/>
                  <a:gd name="T7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20">
                    <a:moveTo>
                      <a:pt x="0" y="14"/>
                    </a:moveTo>
                    <a:cubicBezTo>
                      <a:pt x="0" y="16"/>
                      <a:pt x="0" y="16"/>
                      <a:pt x="0" y="16"/>
                    </a:cubicBezTo>
                    <a:cubicBezTo>
                      <a:pt x="0" y="16"/>
                      <a:pt x="0" y="16"/>
                      <a:pt x="0" y="16"/>
                    </a:cubicBezTo>
                    <a:cubicBezTo>
                      <a:pt x="1" y="17"/>
                      <a:pt x="1" y="17"/>
                      <a:pt x="1" y="17"/>
                    </a:cubicBezTo>
                    <a:cubicBezTo>
                      <a:pt x="1" y="18"/>
                      <a:pt x="1" y="18"/>
                      <a:pt x="1" y="18"/>
                    </a:cubicBezTo>
                    <a:cubicBezTo>
                      <a:pt x="0" y="19"/>
                      <a:pt x="0" y="19"/>
                      <a:pt x="0" y="19"/>
                    </a:cubicBezTo>
                    <a:cubicBezTo>
                      <a:pt x="0" y="20"/>
                      <a:pt x="0" y="20"/>
                      <a:pt x="0" y="20"/>
                    </a:cubicBezTo>
                    <a:cubicBezTo>
                      <a:pt x="2" y="20"/>
                      <a:pt x="2" y="20"/>
                      <a:pt x="2" y="20"/>
                    </a:cubicBezTo>
                    <a:cubicBezTo>
                      <a:pt x="3" y="19"/>
                      <a:pt x="3" y="19"/>
                      <a:pt x="3" y="19"/>
                    </a:cubicBezTo>
                    <a:cubicBezTo>
                      <a:pt x="4" y="19"/>
                      <a:pt x="4" y="19"/>
                      <a:pt x="4" y="19"/>
                    </a:cubicBezTo>
                    <a:cubicBezTo>
                      <a:pt x="5" y="19"/>
                      <a:pt x="5" y="19"/>
                      <a:pt x="5" y="19"/>
                    </a:cubicBezTo>
                    <a:cubicBezTo>
                      <a:pt x="5" y="18"/>
                      <a:pt x="5" y="18"/>
                      <a:pt x="5" y="18"/>
                    </a:cubicBezTo>
                    <a:cubicBezTo>
                      <a:pt x="3" y="17"/>
                      <a:pt x="3" y="17"/>
                      <a:pt x="3" y="17"/>
                    </a:cubicBezTo>
                    <a:cubicBezTo>
                      <a:pt x="3" y="16"/>
                      <a:pt x="3" y="16"/>
                      <a:pt x="3" y="16"/>
                    </a:cubicBezTo>
                    <a:cubicBezTo>
                      <a:pt x="2" y="16"/>
                      <a:pt x="2" y="16"/>
                      <a:pt x="2" y="16"/>
                    </a:cubicBezTo>
                    <a:cubicBezTo>
                      <a:pt x="3" y="15"/>
                      <a:pt x="3" y="15"/>
                      <a:pt x="3" y="15"/>
                    </a:cubicBezTo>
                    <a:cubicBezTo>
                      <a:pt x="4" y="15"/>
                      <a:pt x="4" y="15"/>
                      <a:pt x="4" y="15"/>
                    </a:cubicBezTo>
                    <a:cubicBezTo>
                      <a:pt x="5" y="16"/>
                      <a:pt x="5" y="16"/>
                      <a:pt x="5" y="16"/>
                    </a:cubicBezTo>
                    <a:cubicBezTo>
                      <a:pt x="6" y="15"/>
                      <a:pt x="6" y="15"/>
                      <a:pt x="6" y="15"/>
                    </a:cubicBezTo>
                    <a:cubicBezTo>
                      <a:pt x="7" y="15"/>
                      <a:pt x="7" y="15"/>
                      <a:pt x="7" y="15"/>
                    </a:cubicBezTo>
                    <a:cubicBezTo>
                      <a:pt x="8" y="15"/>
                      <a:pt x="8" y="15"/>
                      <a:pt x="8" y="15"/>
                    </a:cubicBezTo>
                    <a:cubicBezTo>
                      <a:pt x="9" y="15"/>
                      <a:pt x="9" y="15"/>
                      <a:pt x="9" y="15"/>
                    </a:cubicBezTo>
                    <a:cubicBezTo>
                      <a:pt x="10" y="15"/>
                      <a:pt x="10" y="15"/>
                      <a:pt x="10" y="15"/>
                    </a:cubicBezTo>
                    <a:cubicBezTo>
                      <a:pt x="11" y="16"/>
                      <a:pt x="11" y="16"/>
                      <a:pt x="11" y="16"/>
                    </a:cubicBezTo>
                    <a:cubicBezTo>
                      <a:pt x="12" y="16"/>
                      <a:pt x="12" y="16"/>
                      <a:pt x="12" y="16"/>
                    </a:cubicBezTo>
                    <a:cubicBezTo>
                      <a:pt x="13" y="17"/>
                      <a:pt x="13" y="17"/>
                      <a:pt x="13" y="17"/>
                    </a:cubicBezTo>
                    <a:cubicBezTo>
                      <a:pt x="14" y="17"/>
                      <a:pt x="14" y="17"/>
                      <a:pt x="14" y="17"/>
                    </a:cubicBezTo>
                    <a:cubicBezTo>
                      <a:pt x="15" y="17"/>
                      <a:pt x="15" y="17"/>
                      <a:pt x="15" y="17"/>
                    </a:cubicBezTo>
                    <a:cubicBezTo>
                      <a:pt x="15" y="16"/>
                      <a:pt x="15" y="16"/>
                      <a:pt x="15" y="16"/>
                    </a:cubicBezTo>
                    <a:cubicBezTo>
                      <a:pt x="15" y="15"/>
                      <a:pt x="15" y="15"/>
                      <a:pt x="15" y="15"/>
                    </a:cubicBezTo>
                    <a:cubicBezTo>
                      <a:pt x="16" y="14"/>
                      <a:pt x="16" y="14"/>
                      <a:pt x="16" y="14"/>
                    </a:cubicBezTo>
                    <a:cubicBezTo>
                      <a:pt x="16" y="14"/>
                      <a:pt x="16" y="14"/>
                      <a:pt x="16" y="14"/>
                    </a:cubicBezTo>
                    <a:cubicBezTo>
                      <a:pt x="17" y="13"/>
                      <a:pt x="17" y="13"/>
                      <a:pt x="17" y="13"/>
                    </a:cubicBezTo>
                    <a:cubicBezTo>
                      <a:pt x="18" y="13"/>
                      <a:pt x="18" y="13"/>
                      <a:pt x="18" y="13"/>
                    </a:cubicBezTo>
                    <a:cubicBezTo>
                      <a:pt x="19" y="13"/>
                      <a:pt x="19" y="13"/>
                      <a:pt x="19" y="13"/>
                    </a:cubicBezTo>
                    <a:cubicBezTo>
                      <a:pt x="20" y="13"/>
                      <a:pt x="20" y="13"/>
                      <a:pt x="20" y="13"/>
                    </a:cubicBezTo>
                    <a:cubicBezTo>
                      <a:pt x="21" y="13"/>
                      <a:pt x="21" y="13"/>
                      <a:pt x="21" y="13"/>
                    </a:cubicBezTo>
                    <a:cubicBezTo>
                      <a:pt x="23" y="12"/>
                      <a:pt x="23" y="12"/>
                      <a:pt x="23" y="12"/>
                    </a:cubicBezTo>
                    <a:cubicBezTo>
                      <a:pt x="24" y="11"/>
                      <a:pt x="24" y="11"/>
                      <a:pt x="24" y="11"/>
                    </a:cubicBezTo>
                    <a:cubicBezTo>
                      <a:pt x="23" y="10"/>
                      <a:pt x="23" y="10"/>
                      <a:pt x="23" y="10"/>
                    </a:cubicBezTo>
                    <a:cubicBezTo>
                      <a:pt x="23" y="10"/>
                      <a:pt x="23" y="10"/>
                      <a:pt x="23" y="10"/>
                    </a:cubicBezTo>
                    <a:cubicBezTo>
                      <a:pt x="23" y="9"/>
                      <a:pt x="23" y="9"/>
                      <a:pt x="23" y="9"/>
                    </a:cubicBezTo>
                    <a:cubicBezTo>
                      <a:pt x="22" y="8"/>
                      <a:pt x="22" y="8"/>
                      <a:pt x="22" y="8"/>
                    </a:cubicBezTo>
                    <a:cubicBezTo>
                      <a:pt x="23" y="8"/>
                      <a:pt x="23" y="8"/>
                      <a:pt x="23" y="8"/>
                    </a:cubicBezTo>
                    <a:cubicBezTo>
                      <a:pt x="23" y="7"/>
                      <a:pt x="23" y="7"/>
                      <a:pt x="23" y="7"/>
                    </a:cubicBezTo>
                    <a:cubicBezTo>
                      <a:pt x="23" y="6"/>
                      <a:pt x="23" y="6"/>
                      <a:pt x="23" y="6"/>
                    </a:cubicBezTo>
                    <a:cubicBezTo>
                      <a:pt x="22" y="6"/>
                      <a:pt x="22" y="6"/>
                      <a:pt x="22" y="6"/>
                    </a:cubicBezTo>
                    <a:cubicBezTo>
                      <a:pt x="21" y="7"/>
                      <a:pt x="21" y="7"/>
                      <a:pt x="21" y="7"/>
                    </a:cubicBezTo>
                    <a:cubicBezTo>
                      <a:pt x="21" y="8"/>
                      <a:pt x="21" y="8"/>
                      <a:pt x="21" y="8"/>
                    </a:cubicBezTo>
                    <a:cubicBezTo>
                      <a:pt x="20" y="8"/>
                      <a:pt x="20" y="8"/>
                      <a:pt x="20" y="8"/>
                    </a:cubicBezTo>
                    <a:cubicBezTo>
                      <a:pt x="20" y="8"/>
                      <a:pt x="20" y="7"/>
                      <a:pt x="19" y="7"/>
                    </a:cubicBezTo>
                    <a:cubicBezTo>
                      <a:pt x="19" y="7"/>
                      <a:pt x="19" y="7"/>
                      <a:pt x="19" y="7"/>
                    </a:cubicBezTo>
                    <a:cubicBezTo>
                      <a:pt x="19" y="7"/>
                      <a:pt x="19" y="7"/>
                      <a:pt x="18" y="7"/>
                    </a:cubicBezTo>
                    <a:cubicBezTo>
                      <a:pt x="17" y="6"/>
                      <a:pt x="16" y="6"/>
                      <a:pt x="16" y="6"/>
                    </a:cubicBezTo>
                    <a:cubicBezTo>
                      <a:pt x="15" y="5"/>
                      <a:pt x="15" y="5"/>
                      <a:pt x="15" y="5"/>
                    </a:cubicBezTo>
                    <a:cubicBezTo>
                      <a:pt x="15" y="5"/>
                      <a:pt x="15" y="5"/>
                      <a:pt x="14" y="4"/>
                    </a:cubicBezTo>
                    <a:cubicBezTo>
                      <a:pt x="13" y="4"/>
                      <a:pt x="12" y="3"/>
                      <a:pt x="12" y="3"/>
                    </a:cubicBezTo>
                    <a:cubicBezTo>
                      <a:pt x="11" y="1"/>
                      <a:pt x="11" y="1"/>
                      <a:pt x="11" y="1"/>
                    </a:cubicBezTo>
                    <a:cubicBezTo>
                      <a:pt x="10" y="1"/>
                      <a:pt x="10" y="1"/>
                      <a:pt x="10" y="1"/>
                    </a:cubicBezTo>
                    <a:cubicBezTo>
                      <a:pt x="9" y="0"/>
                      <a:pt x="9" y="0"/>
                      <a:pt x="9" y="0"/>
                    </a:cubicBezTo>
                    <a:cubicBezTo>
                      <a:pt x="8" y="0"/>
                      <a:pt x="8" y="0"/>
                      <a:pt x="8" y="0"/>
                    </a:cubicBezTo>
                    <a:cubicBezTo>
                      <a:pt x="7" y="1"/>
                      <a:pt x="7" y="1"/>
                      <a:pt x="7" y="1"/>
                    </a:cubicBezTo>
                    <a:cubicBezTo>
                      <a:pt x="8" y="2"/>
                      <a:pt x="8" y="2"/>
                      <a:pt x="8" y="2"/>
                    </a:cubicBezTo>
                    <a:cubicBezTo>
                      <a:pt x="8" y="3"/>
                      <a:pt x="8" y="3"/>
                      <a:pt x="8" y="3"/>
                    </a:cubicBezTo>
                    <a:cubicBezTo>
                      <a:pt x="8" y="5"/>
                      <a:pt x="8" y="5"/>
                      <a:pt x="8" y="5"/>
                    </a:cubicBezTo>
                    <a:cubicBezTo>
                      <a:pt x="7" y="6"/>
                      <a:pt x="7" y="6"/>
                      <a:pt x="7" y="6"/>
                    </a:cubicBezTo>
                    <a:cubicBezTo>
                      <a:pt x="8" y="7"/>
                      <a:pt x="8" y="7"/>
                      <a:pt x="8" y="7"/>
                    </a:cubicBezTo>
                    <a:cubicBezTo>
                      <a:pt x="7" y="8"/>
                      <a:pt x="7" y="8"/>
                      <a:pt x="7" y="8"/>
                    </a:cubicBezTo>
                    <a:cubicBezTo>
                      <a:pt x="6" y="8"/>
                      <a:pt x="6" y="8"/>
                      <a:pt x="6" y="8"/>
                    </a:cubicBezTo>
                    <a:cubicBezTo>
                      <a:pt x="6" y="9"/>
                      <a:pt x="6" y="9"/>
                      <a:pt x="6" y="9"/>
                    </a:cubicBezTo>
                    <a:cubicBezTo>
                      <a:pt x="6" y="11"/>
                      <a:pt x="6" y="11"/>
                      <a:pt x="6" y="11"/>
                    </a:cubicBezTo>
                    <a:cubicBezTo>
                      <a:pt x="5" y="11"/>
                      <a:pt x="5" y="11"/>
                      <a:pt x="5" y="11"/>
                    </a:cubicBezTo>
                    <a:cubicBezTo>
                      <a:pt x="4" y="11"/>
                      <a:pt x="4" y="11"/>
                      <a:pt x="4" y="11"/>
                    </a:cubicBezTo>
                    <a:cubicBezTo>
                      <a:pt x="3" y="11"/>
                      <a:pt x="3" y="11"/>
                      <a:pt x="3" y="11"/>
                    </a:cubicBezTo>
                    <a:cubicBezTo>
                      <a:pt x="3" y="10"/>
                      <a:pt x="3" y="10"/>
                      <a:pt x="3" y="10"/>
                    </a:cubicBezTo>
                    <a:cubicBezTo>
                      <a:pt x="2" y="11"/>
                      <a:pt x="2" y="11"/>
                      <a:pt x="2" y="11"/>
                    </a:cubicBezTo>
                    <a:cubicBezTo>
                      <a:pt x="3" y="12"/>
                      <a:pt x="3" y="12"/>
                      <a:pt x="3" y="12"/>
                    </a:cubicBezTo>
                    <a:cubicBezTo>
                      <a:pt x="2" y="13"/>
                      <a:pt x="2" y="13"/>
                      <a:pt x="2" y="13"/>
                    </a:cubicBez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2" name="Freeform 44"/>
              <p:cNvSpPr>
                <a:spLocks/>
              </p:cNvSpPr>
              <p:nvPr/>
            </p:nvSpPr>
            <p:spPr bwMode="auto">
              <a:xfrm>
                <a:off x="1126" y="1474"/>
                <a:ext cx="27" cy="26"/>
              </a:xfrm>
              <a:custGeom>
                <a:avLst/>
                <a:gdLst>
                  <a:gd name="T0" fmla="*/ 9 w 27"/>
                  <a:gd name="T1" fmla="*/ 18 h 26"/>
                  <a:gd name="T2" fmla="*/ 6 w 27"/>
                  <a:gd name="T3" fmla="*/ 18 h 26"/>
                  <a:gd name="T4" fmla="*/ 3 w 27"/>
                  <a:gd name="T5" fmla="*/ 19 h 26"/>
                  <a:gd name="T6" fmla="*/ 1 w 27"/>
                  <a:gd name="T7" fmla="*/ 21 h 26"/>
                  <a:gd name="T8" fmla="*/ 0 w 27"/>
                  <a:gd name="T9" fmla="*/ 22 h 26"/>
                  <a:gd name="T10" fmla="*/ 1 w 27"/>
                  <a:gd name="T11" fmla="*/ 22 h 26"/>
                  <a:gd name="T12" fmla="*/ 3 w 27"/>
                  <a:gd name="T13" fmla="*/ 23 h 26"/>
                  <a:gd name="T14" fmla="*/ 4 w 27"/>
                  <a:gd name="T15" fmla="*/ 22 h 26"/>
                  <a:gd name="T16" fmla="*/ 6 w 27"/>
                  <a:gd name="T17" fmla="*/ 21 h 26"/>
                  <a:gd name="T18" fmla="*/ 9 w 27"/>
                  <a:gd name="T19" fmla="*/ 20 h 26"/>
                  <a:gd name="T20" fmla="*/ 8 w 27"/>
                  <a:gd name="T21" fmla="*/ 22 h 26"/>
                  <a:gd name="T22" fmla="*/ 7 w 27"/>
                  <a:gd name="T23" fmla="*/ 22 h 26"/>
                  <a:gd name="T24" fmla="*/ 5 w 27"/>
                  <a:gd name="T25" fmla="*/ 22 h 26"/>
                  <a:gd name="T26" fmla="*/ 3 w 27"/>
                  <a:gd name="T27" fmla="*/ 23 h 26"/>
                  <a:gd name="T28" fmla="*/ 4 w 27"/>
                  <a:gd name="T29" fmla="*/ 25 h 26"/>
                  <a:gd name="T30" fmla="*/ 5 w 27"/>
                  <a:gd name="T31" fmla="*/ 25 h 26"/>
                  <a:gd name="T32" fmla="*/ 7 w 27"/>
                  <a:gd name="T33" fmla="*/ 24 h 26"/>
                  <a:gd name="T34" fmla="*/ 8 w 27"/>
                  <a:gd name="T35" fmla="*/ 24 h 26"/>
                  <a:gd name="T36" fmla="*/ 9 w 27"/>
                  <a:gd name="T37" fmla="*/ 22 h 26"/>
                  <a:gd name="T38" fmla="*/ 10 w 27"/>
                  <a:gd name="T39" fmla="*/ 21 h 26"/>
                  <a:gd name="T40" fmla="*/ 11 w 27"/>
                  <a:gd name="T41" fmla="*/ 21 h 26"/>
                  <a:gd name="T42" fmla="*/ 10 w 27"/>
                  <a:gd name="T43" fmla="*/ 22 h 26"/>
                  <a:gd name="T44" fmla="*/ 11 w 27"/>
                  <a:gd name="T45" fmla="*/ 23 h 26"/>
                  <a:gd name="T46" fmla="*/ 13 w 27"/>
                  <a:gd name="T47" fmla="*/ 23 h 26"/>
                  <a:gd name="T48" fmla="*/ 14 w 27"/>
                  <a:gd name="T49" fmla="*/ 22 h 26"/>
                  <a:gd name="T50" fmla="*/ 14 w 27"/>
                  <a:gd name="T51" fmla="*/ 21 h 26"/>
                  <a:gd name="T52" fmla="*/ 14 w 27"/>
                  <a:gd name="T53" fmla="*/ 20 h 26"/>
                  <a:gd name="T54" fmla="*/ 16 w 27"/>
                  <a:gd name="T55" fmla="*/ 21 h 26"/>
                  <a:gd name="T56" fmla="*/ 17 w 27"/>
                  <a:gd name="T57" fmla="*/ 21 h 26"/>
                  <a:gd name="T58" fmla="*/ 19 w 27"/>
                  <a:gd name="T59" fmla="*/ 19 h 26"/>
                  <a:gd name="T60" fmla="*/ 19 w 27"/>
                  <a:gd name="T61" fmla="*/ 21 h 26"/>
                  <a:gd name="T62" fmla="*/ 20 w 27"/>
                  <a:gd name="T63" fmla="*/ 19 h 26"/>
                  <a:gd name="T64" fmla="*/ 22 w 27"/>
                  <a:gd name="T65" fmla="*/ 19 h 26"/>
                  <a:gd name="T66" fmla="*/ 22 w 27"/>
                  <a:gd name="T67" fmla="*/ 18 h 26"/>
                  <a:gd name="T68" fmla="*/ 23 w 27"/>
                  <a:gd name="T69" fmla="*/ 19 h 26"/>
                  <a:gd name="T70" fmla="*/ 24 w 27"/>
                  <a:gd name="T71" fmla="*/ 18 h 26"/>
                  <a:gd name="T72" fmla="*/ 24 w 27"/>
                  <a:gd name="T73" fmla="*/ 16 h 26"/>
                  <a:gd name="T74" fmla="*/ 25 w 27"/>
                  <a:gd name="T75" fmla="*/ 13 h 26"/>
                  <a:gd name="T76" fmla="*/ 25 w 27"/>
                  <a:gd name="T77" fmla="*/ 10 h 26"/>
                  <a:gd name="T78" fmla="*/ 26 w 27"/>
                  <a:gd name="T79" fmla="*/ 9 h 26"/>
                  <a:gd name="T80" fmla="*/ 27 w 27"/>
                  <a:gd name="T81" fmla="*/ 7 h 26"/>
                  <a:gd name="T82" fmla="*/ 26 w 27"/>
                  <a:gd name="T83" fmla="*/ 3 h 26"/>
                  <a:gd name="T84" fmla="*/ 26 w 27"/>
                  <a:gd name="T85" fmla="*/ 1 h 26"/>
                  <a:gd name="T86" fmla="*/ 24 w 27"/>
                  <a:gd name="T87" fmla="*/ 1 h 26"/>
                  <a:gd name="T88" fmla="*/ 25 w 27"/>
                  <a:gd name="T89" fmla="*/ 2 h 26"/>
                  <a:gd name="T90" fmla="*/ 24 w 27"/>
                  <a:gd name="T91" fmla="*/ 1 h 26"/>
                  <a:gd name="T92" fmla="*/ 23 w 27"/>
                  <a:gd name="T93" fmla="*/ 3 h 26"/>
                  <a:gd name="T94" fmla="*/ 22 w 27"/>
                  <a:gd name="T95" fmla="*/ 5 h 26"/>
                  <a:gd name="T96" fmla="*/ 23 w 27"/>
                  <a:gd name="T97" fmla="*/ 6 h 26"/>
                  <a:gd name="T98" fmla="*/ 22 w 27"/>
                  <a:gd name="T99" fmla="*/ 9 h 26"/>
                  <a:gd name="T100" fmla="*/ 20 w 27"/>
                  <a:gd name="T101" fmla="*/ 11 h 26"/>
                  <a:gd name="T102" fmla="*/ 19 w 27"/>
                  <a:gd name="T103" fmla="*/ 13 h 26"/>
                  <a:gd name="T104" fmla="*/ 16 w 27"/>
                  <a:gd name="T105" fmla="*/ 14 h 26"/>
                  <a:gd name="T106" fmla="*/ 16 w 27"/>
                  <a:gd name="T107" fmla="*/ 13 h 26"/>
                  <a:gd name="T108" fmla="*/ 14 w 27"/>
                  <a:gd name="T109" fmla="*/ 13 h 26"/>
                  <a:gd name="T110" fmla="*/ 14 w 27"/>
                  <a:gd name="T111" fmla="*/ 15 h 26"/>
                  <a:gd name="T112" fmla="*/ 13 w 27"/>
                  <a:gd name="T113" fmla="*/ 16 h 26"/>
                  <a:gd name="T114" fmla="*/ 13 w 27"/>
                  <a:gd name="T11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 h="26">
                    <a:moveTo>
                      <a:pt x="11" y="18"/>
                    </a:moveTo>
                    <a:lnTo>
                      <a:pt x="10" y="18"/>
                    </a:lnTo>
                    <a:lnTo>
                      <a:pt x="9" y="18"/>
                    </a:lnTo>
                    <a:lnTo>
                      <a:pt x="8" y="18"/>
                    </a:lnTo>
                    <a:lnTo>
                      <a:pt x="7" y="18"/>
                    </a:lnTo>
                    <a:lnTo>
                      <a:pt x="6" y="18"/>
                    </a:lnTo>
                    <a:lnTo>
                      <a:pt x="5" y="18"/>
                    </a:lnTo>
                    <a:lnTo>
                      <a:pt x="4" y="18"/>
                    </a:lnTo>
                    <a:lnTo>
                      <a:pt x="3" y="19"/>
                    </a:lnTo>
                    <a:lnTo>
                      <a:pt x="3" y="19"/>
                    </a:lnTo>
                    <a:lnTo>
                      <a:pt x="2" y="21"/>
                    </a:lnTo>
                    <a:lnTo>
                      <a:pt x="1" y="21"/>
                    </a:lnTo>
                    <a:lnTo>
                      <a:pt x="0" y="21"/>
                    </a:lnTo>
                    <a:lnTo>
                      <a:pt x="0" y="21"/>
                    </a:lnTo>
                    <a:lnTo>
                      <a:pt x="0" y="22"/>
                    </a:lnTo>
                    <a:lnTo>
                      <a:pt x="0" y="22"/>
                    </a:lnTo>
                    <a:lnTo>
                      <a:pt x="1" y="22"/>
                    </a:lnTo>
                    <a:lnTo>
                      <a:pt x="1" y="22"/>
                    </a:lnTo>
                    <a:lnTo>
                      <a:pt x="2" y="22"/>
                    </a:lnTo>
                    <a:lnTo>
                      <a:pt x="3" y="23"/>
                    </a:lnTo>
                    <a:lnTo>
                      <a:pt x="3" y="23"/>
                    </a:lnTo>
                    <a:lnTo>
                      <a:pt x="3" y="22"/>
                    </a:lnTo>
                    <a:lnTo>
                      <a:pt x="3" y="22"/>
                    </a:lnTo>
                    <a:lnTo>
                      <a:pt x="4" y="22"/>
                    </a:lnTo>
                    <a:lnTo>
                      <a:pt x="5" y="21"/>
                    </a:lnTo>
                    <a:lnTo>
                      <a:pt x="6" y="22"/>
                    </a:lnTo>
                    <a:lnTo>
                      <a:pt x="6" y="21"/>
                    </a:lnTo>
                    <a:lnTo>
                      <a:pt x="7" y="21"/>
                    </a:lnTo>
                    <a:lnTo>
                      <a:pt x="8" y="20"/>
                    </a:lnTo>
                    <a:lnTo>
                      <a:pt x="9" y="20"/>
                    </a:lnTo>
                    <a:lnTo>
                      <a:pt x="10" y="21"/>
                    </a:lnTo>
                    <a:lnTo>
                      <a:pt x="10" y="21"/>
                    </a:lnTo>
                    <a:lnTo>
                      <a:pt x="8" y="22"/>
                    </a:lnTo>
                    <a:lnTo>
                      <a:pt x="8" y="22"/>
                    </a:lnTo>
                    <a:lnTo>
                      <a:pt x="7" y="22"/>
                    </a:lnTo>
                    <a:lnTo>
                      <a:pt x="7" y="22"/>
                    </a:lnTo>
                    <a:lnTo>
                      <a:pt x="6" y="22"/>
                    </a:lnTo>
                    <a:lnTo>
                      <a:pt x="6" y="22"/>
                    </a:lnTo>
                    <a:lnTo>
                      <a:pt x="5" y="22"/>
                    </a:lnTo>
                    <a:lnTo>
                      <a:pt x="4" y="22"/>
                    </a:lnTo>
                    <a:lnTo>
                      <a:pt x="4" y="23"/>
                    </a:lnTo>
                    <a:lnTo>
                      <a:pt x="3" y="23"/>
                    </a:lnTo>
                    <a:lnTo>
                      <a:pt x="3" y="24"/>
                    </a:lnTo>
                    <a:lnTo>
                      <a:pt x="3" y="24"/>
                    </a:lnTo>
                    <a:lnTo>
                      <a:pt x="4" y="25"/>
                    </a:lnTo>
                    <a:lnTo>
                      <a:pt x="4" y="25"/>
                    </a:lnTo>
                    <a:lnTo>
                      <a:pt x="4" y="26"/>
                    </a:lnTo>
                    <a:lnTo>
                      <a:pt x="5" y="25"/>
                    </a:lnTo>
                    <a:lnTo>
                      <a:pt x="6" y="25"/>
                    </a:lnTo>
                    <a:lnTo>
                      <a:pt x="6" y="24"/>
                    </a:lnTo>
                    <a:lnTo>
                      <a:pt x="7" y="24"/>
                    </a:lnTo>
                    <a:lnTo>
                      <a:pt x="7" y="24"/>
                    </a:lnTo>
                    <a:lnTo>
                      <a:pt x="7" y="24"/>
                    </a:lnTo>
                    <a:lnTo>
                      <a:pt x="8" y="24"/>
                    </a:lnTo>
                    <a:lnTo>
                      <a:pt x="8" y="23"/>
                    </a:lnTo>
                    <a:lnTo>
                      <a:pt x="9" y="23"/>
                    </a:lnTo>
                    <a:lnTo>
                      <a:pt x="9" y="22"/>
                    </a:lnTo>
                    <a:lnTo>
                      <a:pt x="9" y="22"/>
                    </a:lnTo>
                    <a:lnTo>
                      <a:pt x="10" y="22"/>
                    </a:lnTo>
                    <a:lnTo>
                      <a:pt x="10" y="21"/>
                    </a:lnTo>
                    <a:lnTo>
                      <a:pt x="10" y="21"/>
                    </a:lnTo>
                    <a:lnTo>
                      <a:pt x="11" y="21"/>
                    </a:lnTo>
                    <a:lnTo>
                      <a:pt x="11" y="21"/>
                    </a:lnTo>
                    <a:lnTo>
                      <a:pt x="10" y="22"/>
                    </a:lnTo>
                    <a:lnTo>
                      <a:pt x="10" y="22"/>
                    </a:lnTo>
                    <a:lnTo>
                      <a:pt x="10" y="22"/>
                    </a:lnTo>
                    <a:lnTo>
                      <a:pt x="10" y="22"/>
                    </a:lnTo>
                    <a:lnTo>
                      <a:pt x="10" y="23"/>
                    </a:lnTo>
                    <a:lnTo>
                      <a:pt x="11" y="23"/>
                    </a:lnTo>
                    <a:lnTo>
                      <a:pt x="11" y="23"/>
                    </a:lnTo>
                    <a:lnTo>
                      <a:pt x="12" y="23"/>
                    </a:lnTo>
                    <a:lnTo>
                      <a:pt x="13" y="23"/>
                    </a:lnTo>
                    <a:lnTo>
                      <a:pt x="13" y="22"/>
                    </a:lnTo>
                    <a:lnTo>
                      <a:pt x="13" y="22"/>
                    </a:lnTo>
                    <a:lnTo>
                      <a:pt x="14" y="22"/>
                    </a:lnTo>
                    <a:lnTo>
                      <a:pt x="14" y="21"/>
                    </a:lnTo>
                    <a:lnTo>
                      <a:pt x="14" y="21"/>
                    </a:lnTo>
                    <a:lnTo>
                      <a:pt x="14" y="21"/>
                    </a:lnTo>
                    <a:lnTo>
                      <a:pt x="14" y="20"/>
                    </a:lnTo>
                    <a:lnTo>
                      <a:pt x="14" y="19"/>
                    </a:lnTo>
                    <a:lnTo>
                      <a:pt x="14" y="20"/>
                    </a:lnTo>
                    <a:lnTo>
                      <a:pt x="14" y="20"/>
                    </a:lnTo>
                    <a:lnTo>
                      <a:pt x="16" y="21"/>
                    </a:lnTo>
                    <a:lnTo>
                      <a:pt x="16" y="21"/>
                    </a:lnTo>
                    <a:lnTo>
                      <a:pt x="16" y="21"/>
                    </a:lnTo>
                    <a:lnTo>
                      <a:pt x="17" y="21"/>
                    </a:lnTo>
                    <a:lnTo>
                      <a:pt x="17" y="21"/>
                    </a:lnTo>
                    <a:lnTo>
                      <a:pt x="18" y="21"/>
                    </a:lnTo>
                    <a:lnTo>
                      <a:pt x="19" y="20"/>
                    </a:lnTo>
                    <a:lnTo>
                      <a:pt x="19" y="19"/>
                    </a:lnTo>
                    <a:lnTo>
                      <a:pt x="19" y="19"/>
                    </a:lnTo>
                    <a:lnTo>
                      <a:pt x="19" y="20"/>
                    </a:lnTo>
                    <a:lnTo>
                      <a:pt x="19" y="21"/>
                    </a:lnTo>
                    <a:lnTo>
                      <a:pt x="20" y="21"/>
                    </a:lnTo>
                    <a:lnTo>
                      <a:pt x="20" y="20"/>
                    </a:lnTo>
                    <a:lnTo>
                      <a:pt x="20" y="19"/>
                    </a:lnTo>
                    <a:lnTo>
                      <a:pt x="21" y="19"/>
                    </a:lnTo>
                    <a:lnTo>
                      <a:pt x="22" y="19"/>
                    </a:lnTo>
                    <a:lnTo>
                      <a:pt x="22" y="19"/>
                    </a:lnTo>
                    <a:lnTo>
                      <a:pt x="22" y="19"/>
                    </a:lnTo>
                    <a:lnTo>
                      <a:pt x="22" y="18"/>
                    </a:lnTo>
                    <a:lnTo>
                      <a:pt x="22" y="18"/>
                    </a:lnTo>
                    <a:lnTo>
                      <a:pt x="22" y="19"/>
                    </a:lnTo>
                    <a:lnTo>
                      <a:pt x="22" y="19"/>
                    </a:lnTo>
                    <a:lnTo>
                      <a:pt x="23" y="19"/>
                    </a:lnTo>
                    <a:lnTo>
                      <a:pt x="23" y="19"/>
                    </a:lnTo>
                    <a:lnTo>
                      <a:pt x="23" y="18"/>
                    </a:lnTo>
                    <a:lnTo>
                      <a:pt x="24" y="18"/>
                    </a:lnTo>
                    <a:lnTo>
                      <a:pt x="24" y="18"/>
                    </a:lnTo>
                    <a:lnTo>
                      <a:pt x="24" y="16"/>
                    </a:lnTo>
                    <a:lnTo>
                      <a:pt x="24" y="16"/>
                    </a:lnTo>
                    <a:lnTo>
                      <a:pt x="24" y="15"/>
                    </a:lnTo>
                    <a:lnTo>
                      <a:pt x="25" y="13"/>
                    </a:lnTo>
                    <a:lnTo>
                      <a:pt x="25" y="13"/>
                    </a:lnTo>
                    <a:lnTo>
                      <a:pt x="25" y="12"/>
                    </a:lnTo>
                    <a:lnTo>
                      <a:pt x="24" y="11"/>
                    </a:lnTo>
                    <a:lnTo>
                      <a:pt x="25" y="10"/>
                    </a:lnTo>
                    <a:lnTo>
                      <a:pt x="26" y="10"/>
                    </a:lnTo>
                    <a:lnTo>
                      <a:pt x="26" y="10"/>
                    </a:lnTo>
                    <a:lnTo>
                      <a:pt x="26" y="9"/>
                    </a:lnTo>
                    <a:lnTo>
                      <a:pt x="27" y="9"/>
                    </a:lnTo>
                    <a:lnTo>
                      <a:pt x="27" y="8"/>
                    </a:lnTo>
                    <a:lnTo>
                      <a:pt x="27" y="7"/>
                    </a:lnTo>
                    <a:lnTo>
                      <a:pt x="27" y="6"/>
                    </a:lnTo>
                    <a:lnTo>
                      <a:pt x="27" y="4"/>
                    </a:lnTo>
                    <a:lnTo>
                      <a:pt x="26" y="3"/>
                    </a:lnTo>
                    <a:lnTo>
                      <a:pt x="26" y="3"/>
                    </a:lnTo>
                    <a:lnTo>
                      <a:pt x="26" y="2"/>
                    </a:lnTo>
                    <a:lnTo>
                      <a:pt x="26" y="1"/>
                    </a:lnTo>
                    <a:lnTo>
                      <a:pt x="25" y="1"/>
                    </a:lnTo>
                    <a:lnTo>
                      <a:pt x="24" y="0"/>
                    </a:lnTo>
                    <a:lnTo>
                      <a:pt x="24" y="1"/>
                    </a:lnTo>
                    <a:lnTo>
                      <a:pt x="24" y="2"/>
                    </a:lnTo>
                    <a:lnTo>
                      <a:pt x="25" y="2"/>
                    </a:lnTo>
                    <a:lnTo>
                      <a:pt x="25" y="2"/>
                    </a:lnTo>
                    <a:lnTo>
                      <a:pt x="25" y="2"/>
                    </a:lnTo>
                    <a:lnTo>
                      <a:pt x="24" y="3"/>
                    </a:lnTo>
                    <a:lnTo>
                      <a:pt x="24" y="1"/>
                    </a:lnTo>
                    <a:lnTo>
                      <a:pt x="23" y="1"/>
                    </a:lnTo>
                    <a:lnTo>
                      <a:pt x="23" y="2"/>
                    </a:lnTo>
                    <a:lnTo>
                      <a:pt x="23" y="3"/>
                    </a:lnTo>
                    <a:lnTo>
                      <a:pt x="22" y="3"/>
                    </a:lnTo>
                    <a:lnTo>
                      <a:pt x="23" y="4"/>
                    </a:lnTo>
                    <a:lnTo>
                      <a:pt x="22" y="5"/>
                    </a:lnTo>
                    <a:lnTo>
                      <a:pt x="22" y="5"/>
                    </a:lnTo>
                    <a:lnTo>
                      <a:pt x="23" y="6"/>
                    </a:lnTo>
                    <a:lnTo>
                      <a:pt x="23" y="6"/>
                    </a:lnTo>
                    <a:lnTo>
                      <a:pt x="22" y="7"/>
                    </a:lnTo>
                    <a:lnTo>
                      <a:pt x="22" y="8"/>
                    </a:lnTo>
                    <a:lnTo>
                      <a:pt x="22" y="9"/>
                    </a:lnTo>
                    <a:lnTo>
                      <a:pt x="21" y="9"/>
                    </a:lnTo>
                    <a:lnTo>
                      <a:pt x="21" y="10"/>
                    </a:lnTo>
                    <a:lnTo>
                      <a:pt x="20" y="11"/>
                    </a:lnTo>
                    <a:lnTo>
                      <a:pt x="20" y="11"/>
                    </a:lnTo>
                    <a:lnTo>
                      <a:pt x="19" y="12"/>
                    </a:lnTo>
                    <a:lnTo>
                      <a:pt x="19" y="13"/>
                    </a:lnTo>
                    <a:lnTo>
                      <a:pt x="18" y="13"/>
                    </a:lnTo>
                    <a:lnTo>
                      <a:pt x="17" y="13"/>
                    </a:lnTo>
                    <a:lnTo>
                      <a:pt x="16" y="14"/>
                    </a:lnTo>
                    <a:lnTo>
                      <a:pt x="16" y="14"/>
                    </a:lnTo>
                    <a:lnTo>
                      <a:pt x="15" y="13"/>
                    </a:lnTo>
                    <a:lnTo>
                      <a:pt x="16" y="13"/>
                    </a:lnTo>
                    <a:lnTo>
                      <a:pt x="16" y="12"/>
                    </a:lnTo>
                    <a:lnTo>
                      <a:pt x="15" y="12"/>
                    </a:lnTo>
                    <a:lnTo>
                      <a:pt x="14" y="13"/>
                    </a:lnTo>
                    <a:lnTo>
                      <a:pt x="14" y="13"/>
                    </a:lnTo>
                    <a:lnTo>
                      <a:pt x="14" y="13"/>
                    </a:lnTo>
                    <a:lnTo>
                      <a:pt x="14" y="15"/>
                    </a:lnTo>
                    <a:lnTo>
                      <a:pt x="14" y="15"/>
                    </a:lnTo>
                    <a:lnTo>
                      <a:pt x="13" y="15"/>
                    </a:lnTo>
                    <a:lnTo>
                      <a:pt x="13" y="16"/>
                    </a:lnTo>
                    <a:lnTo>
                      <a:pt x="12" y="16"/>
                    </a:lnTo>
                    <a:lnTo>
                      <a:pt x="12" y="17"/>
                    </a:lnTo>
                    <a:lnTo>
                      <a:pt x="13" y="18"/>
                    </a:lnTo>
                    <a:lnTo>
                      <a:pt x="11" y="18"/>
                    </a:lnTo>
                    <a:lnTo>
                      <a:pt x="1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3" name="Freeform 45"/>
              <p:cNvSpPr>
                <a:spLocks/>
              </p:cNvSpPr>
              <p:nvPr/>
            </p:nvSpPr>
            <p:spPr bwMode="auto">
              <a:xfrm>
                <a:off x="1123" y="1497"/>
                <a:ext cx="6" cy="8"/>
              </a:xfrm>
              <a:custGeom>
                <a:avLst/>
                <a:gdLst>
                  <a:gd name="T0" fmla="*/ 0 w 10"/>
                  <a:gd name="T1" fmla="*/ 2 h 13"/>
                  <a:gd name="T2" fmla="*/ 0 w 10"/>
                  <a:gd name="T3" fmla="*/ 3 h 13"/>
                  <a:gd name="T4" fmla="*/ 1 w 10"/>
                  <a:gd name="T5" fmla="*/ 4 h 13"/>
                  <a:gd name="T6" fmla="*/ 0 w 10"/>
                  <a:gd name="T7" fmla="*/ 4 h 13"/>
                  <a:gd name="T8" fmla="*/ 0 w 10"/>
                  <a:gd name="T9" fmla="*/ 5 h 13"/>
                  <a:gd name="T10" fmla="*/ 2 w 10"/>
                  <a:gd name="T11" fmla="*/ 5 h 13"/>
                  <a:gd name="T12" fmla="*/ 2 w 10"/>
                  <a:gd name="T13" fmla="*/ 4 h 13"/>
                  <a:gd name="T14" fmla="*/ 2 w 10"/>
                  <a:gd name="T15" fmla="*/ 3 h 13"/>
                  <a:gd name="T16" fmla="*/ 3 w 10"/>
                  <a:gd name="T17" fmla="*/ 3 h 13"/>
                  <a:gd name="T18" fmla="*/ 4 w 10"/>
                  <a:gd name="T19" fmla="*/ 5 h 13"/>
                  <a:gd name="T20" fmla="*/ 3 w 10"/>
                  <a:gd name="T21" fmla="*/ 5 h 13"/>
                  <a:gd name="T22" fmla="*/ 2 w 10"/>
                  <a:gd name="T23" fmla="*/ 6 h 13"/>
                  <a:gd name="T24" fmla="*/ 2 w 10"/>
                  <a:gd name="T25" fmla="*/ 6 h 13"/>
                  <a:gd name="T26" fmla="*/ 1 w 10"/>
                  <a:gd name="T27" fmla="*/ 7 h 13"/>
                  <a:gd name="T28" fmla="*/ 2 w 10"/>
                  <a:gd name="T29" fmla="*/ 7 h 13"/>
                  <a:gd name="T30" fmla="*/ 4 w 10"/>
                  <a:gd name="T31" fmla="*/ 5 h 13"/>
                  <a:gd name="T32" fmla="*/ 3 w 10"/>
                  <a:gd name="T33" fmla="*/ 7 h 13"/>
                  <a:gd name="T34" fmla="*/ 2 w 10"/>
                  <a:gd name="T35" fmla="*/ 8 h 13"/>
                  <a:gd name="T36" fmla="*/ 2 w 10"/>
                  <a:gd name="T37" fmla="*/ 9 h 13"/>
                  <a:gd name="T38" fmla="*/ 3 w 10"/>
                  <a:gd name="T39" fmla="*/ 11 h 13"/>
                  <a:gd name="T40" fmla="*/ 2 w 10"/>
                  <a:gd name="T41" fmla="*/ 12 h 13"/>
                  <a:gd name="T42" fmla="*/ 4 w 10"/>
                  <a:gd name="T43" fmla="*/ 12 h 13"/>
                  <a:gd name="T44" fmla="*/ 4 w 10"/>
                  <a:gd name="T45" fmla="*/ 11 h 13"/>
                  <a:gd name="T46" fmla="*/ 5 w 10"/>
                  <a:gd name="T47" fmla="*/ 10 h 13"/>
                  <a:gd name="T48" fmla="*/ 4 w 10"/>
                  <a:gd name="T49" fmla="*/ 11 h 13"/>
                  <a:gd name="T50" fmla="*/ 4 w 10"/>
                  <a:gd name="T51" fmla="*/ 13 h 13"/>
                  <a:gd name="T52" fmla="*/ 5 w 10"/>
                  <a:gd name="T53" fmla="*/ 12 h 13"/>
                  <a:gd name="T54" fmla="*/ 5 w 10"/>
                  <a:gd name="T55" fmla="*/ 11 h 13"/>
                  <a:gd name="T56" fmla="*/ 7 w 10"/>
                  <a:gd name="T57" fmla="*/ 12 h 13"/>
                  <a:gd name="T58" fmla="*/ 7 w 10"/>
                  <a:gd name="T59" fmla="*/ 10 h 13"/>
                  <a:gd name="T60" fmla="*/ 8 w 10"/>
                  <a:gd name="T61" fmla="*/ 8 h 13"/>
                  <a:gd name="T62" fmla="*/ 8 w 10"/>
                  <a:gd name="T63" fmla="*/ 7 h 13"/>
                  <a:gd name="T64" fmla="*/ 9 w 10"/>
                  <a:gd name="T65" fmla="*/ 6 h 13"/>
                  <a:gd name="T66" fmla="*/ 10 w 10"/>
                  <a:gd name="T67" fmla="*/ 5 h 13"/>
                  <a:gd name="T68" fmla="*/ 10 w 10"/>
                  <a:gd name="T69" fmla="*/ 4 h 13"/>
                  <a:gd name="T70" fmla="*/ 9 w 10"/>
                  <a:gd name="T71" fmla="*/ 3 h 13"/>
                  <a:gd name="T72" fmla="*/ 7 w 10"/>
                  <a:gd name="T73" fmla="*/ 3 h 13"/>
                  <a:gd name="T74" fmla="*/ 8 w 10"/>
                  <a:gd name="T75" fmla="*/ 2 h 13"/>
                  <a:gd name="T76" fmla="*/ 8 w 10"/>
                  <a:gd name="T77" fmla="*/ 1 h 13"/>
                  <a:gd name="T78" fmla="*/ 7 w 10"/>
                  <a:gd name="T79" fmla="*/ 1 h 13"/>
                  <a:gd name="T80" fmla="*/ 5 w 10"/>
                  <a:gd name="T81" fmla="*/ 0 h 13"/>
                  <a:gd name="T82" fmla="*/ 5 w 10"/>
                  <a:gd name="T83" fmla="*/ 0 h 13"/>
                  <a:gd name="T84" fmla="*/ 3 w 10"/>
                  <a:gd name="T85" fmla="*/ 0 h 13"/>
                  <a:gd name="T86" fmla="*/ 3 w 10"/>
                  <a:gd name="T87" fmla="*/ 1 h 13"/>
                  <a:gd name="T88" fmla="*/ 2 w 10"/>
                  <a:gd name="T89" fmla="*/ 1 h 13"/>
                  <a:gd name="T90" fmla="*/ 1 w 10"/>
                  <a:gd name="T91" fmla="*/ 1 h 13"/>
                  <a:gd name="T92" fmla="*/ 1 w 10"/>
                  <a:gd name="T93" fmla="*/ 1 h 13"/>
                  <a:gd name="T94" fmla="*/ 0 w 10"/>
                  <a:gd name="T9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 h="13">
                    <a:moveTo>
                      <a:pt x="0" y="2"/>
                    </a:moveTo>
                    <a:cubicBezTo>
                      <a:pt x="0" y="2"/>
                      <a:pt x="0" y="3"/>
                      <a:pt x="0" y="3"/>
                    </a:cubicBezTo>
                    <a:cubicBezTo>
                      <a:pt x="1" y="4"/>
                      <a:pt x="1" y="4"/>
                      <a:pt x="1" y="4"/>
                    </a:cubicBezTo>
                    <a:cubicBezTo>
                      <a:pt x="0" y="4"/>
                      <a:pt x="0" y="4"/>
                      <a:pt x="0" y="4"/>
                    </a:cubicBezTo>
                    <a:cubicBezTo>
                      <a:pt x="0" y="5"/>
                      <a:pt x="0" y="5"/>
                      <a:pt x="0" y="5"/>
                    </a:cubicBezTo>
                    <a:cubicBezTo>
                      <a:pt x="2" y="5"/>
                      <a:pt x="2" y="5"/>
                      <a:pt x="2" y="5"/>
                    </a:cubicBezTo>
                    <a:cubicBezTo>
                      <a:pt x="2" y="4"/>
                      <a:pt x="2" y="4"/>
                      <a:pt x="2" y="4"/>
                    </a:cubicBezTo>
                    <a:cubicBezTo>
                      <a:pt x="2" y="3"/>
                      <a:pt x="2" y="3"/>
                      <a:pt x="2" y="3"/>
                    </a:cubicBezTo>
                    <a:cubicBezTo>
                      <a:pt x="3" y="3"/>
                      <a:pt x="3" y="3"/>
                      <a:pt x="3" y="3"/>
                    </a:cubicBezTo>
                    <a:cubicBezTo>
                      <a:pt x="4" y="5"/>
                      <a:pt x="4" y="5"/>
                      <a:pt x="4" y="5"/>
                    </a:cubicBezTo>
                    <a:cubicBezTo>
                      <a:pt x="3" y="5"/>
                      <a:pt x="3" y="5"/>
                      <a:pt x="3" y="5"/>
                    </a:cubicBezTo>
                    <a:cubicBezTo>
                      <a:pt x="2" y="6"/>
                      <a:pt x="2" y="6"/>
                      <a:pt x="2" y="6"/>
                    </a:cubicBezTo>
                    <a:cubicBezTo>
                      <a:pt x="2" y="6"/>
                      <a:pt x="2" y="6"/>
                      <a:pt x="2" y="6"/>
                    </a:cubicBezTo>
                    <a:cubicBezTo>
                      <a:pt x="1" y="7"/>
                      <a:pt x="1" y="7"/>
                      <a:pt x="1" y="7"/>
                    </a:cubicBezTo>
                    <a:cubicBezTo>
                      <a:pt x="2" y="7"/>
                      <a:pt x="2" y="7"/>
                      <a:pt x="2" y="7"/>
                    </a:cubicBezTo>
                    <a:cubicBezTo>
                      <a:pt x="4" y="5"/>
                      <a:pt x="4" y="5"/>
                      <a:pt x="4" y="5"/>
                    </a:cubicBezTo>
                    <a:cubicBezTo>
                      <a:pt x="3" y="7"/>
                      <a:pt x="3" y="7"/>
                      <a:pt x="3" y="7"/>
                    </a:cubicBezTo>
                    <a:cubicBezTo>
                      <a:pt x="2" y="8"/>
                      <a:pt x="2" y="8"/>
                      <a:pt x="2" y="8"/>
                    </a:cubicBezTo>
                    <a:cubicBezTo>
                      <a:pt x="2" y="9"/>
                      <a:pt x="2" y="9"/>
                      <a:pt x="2" y="9"/>
                    </a:cubicBezTo>
                    <a:cubicBezTo>
                      <a:pt x="3" y="11"/>
                      <a:pt x="3" y="11"/>
                      <a:pt x="3" y="11"/>
                    </a:cubicBezTo>
                    <a:cubicBezTo>
                      <a:pt x="2" y="12"/>
                      <a:pt x="2" y="12"/>
                      <a:pt x="2" y="12"/>
                    </a:cubicBezTo>
                    <a:cubicBezTo>
                      <a:pt x="4" y="12"/>
                      <a:pt x="4" y="12"/>
                      <a:pt x="4" y="12"/>
                    </a:cubicBezTo>
                    <a:cubicBezTo>
                      <a:pt x="4" y="11"/>
                      <a:pt x="4" y="11"/>
                      <a:pt x="4" y="11"/>
                    </a:cubicBezTo>
                    <a:cubicBezTo>
                      <a:pt x="5" y="10"/>
                      <a:pt x="5" y="10"/>
                      <a:pt x="5" y="10"/>
                    </a:cubicBezTo>
                    <a:cubicBezTo>
                      <a:pt x="4" y="11"/>
                      <a:pt x="4" y="11"/>
                      <a:pt x="4" y="11"/>
                    </a:cubicBezTo>
                    <a:cubicBezTo>
                      <a:pt x="4" y="13"/>
                      <a:pt x="4" y="13"/>
                      <a:pt x="4" y="13"/>
                    </a:cubicBezTo>
                    <a:cubicBezTo>
                      <a:pt x="5" y="12"/>
                      <a:pt x="5" y="12"/>
                      <a:pt x="5" y="12"/>
                    </a:cubicBezTo>
                    <a:cubicBezTo>
                      <a:pt x="5" y="11"/>
                      <a:pt x="5" y="11"/>
                      <a:pt x="5" y="11"/>
                    </a:cubicBezTo>
                    <a:cubicBezTo>
                      <a:pt x="7" y="12"/>
                      <a:pt x="7" y="12"/>
                      <a:pt x="7" y="12"/>
                    </a:cubicBezTo>
                    <a:cubicBezTo>
                      <a:pt x="7" y="10"/>
                      <a:pt x="7" y="10"/>
                      <a:pt x="7" y="10"/>
                    </a:cubicBezTo>
                    <a:cubicBezTo>
                      <a:pt x="8" y="8"/>
                      <a:pt x="8" y="8"/>
                      <a:pt x="8" y="8"/>
                    </a:cubicBezTo>
                    <a:cubicBezTo>
                      <a:pt x="8" y="7"/>
                      <a:pt x="8" y="7"/>
                      <a:pt x="8" y="7"/>
                    </a:cubicBezTo>
                    <a:cubicBezTo>
                      <a:pt x="9" y="6"/>
                      <a:pt x="9" y="6"/>
                      <a:pt x="9" y="6"/>
                    </a:cubicBezTo>
                    <a:cubicBezTo>
                      <a:pt x="10" y="5"/>
                      <a:pt x="10" y="5"/>
                      <a:pt x="10" y="5"/>
                    </a:cubicBezTo>
                    <a:cubicBezTo>
                      <a:pt x="10" y="4"/>
                      <a:pt x="10" y="4"/>
                      <a:pt x="10" y="4"/>
                    </a:cubicBezTo>
                    <a:cubicBezTo>
                      <a:pt x="9" y="3"/>
                      <a:pt x="9" y="3"/>
                      <a:pt x="9" y="3"/>
                    </a:cubicBezTo>
                    <a:cubicBezTo>
                      <a:pt x="7" y="3"/>
                      <a:pt x="7" y="3"/>
                      <a:pt x="7" y="3"/>
                    </a:cubicBezTo>
                    <a:cubicBezTo>
                      <a:pt x="8" y="2"/>
                      <a:pt x="8" y="2"/>
                      <a:pt x="8" y="2"/>
                    </a:cubicBezTo>
                    <a:cubicBezTo>
                      <a:pt x="8" y="1"/>
                      <a:pt x="8" y="1"/>
                      <a:pt x="8" y="1"/>
                    </a:cubicBezTo>
                    <a:cubicBezTo>
                      <a:pt x="7" y="1"/>
                      <a:pt x="7" y="1"/>
                      <a:pt x="7" y="1"/>
                    </a:cubicBezTo>
                    <a:cubicBezTo>
                      <a:pt x="5" y="0"/>
                      <a:pt x="5" y="0"/>
                      <a:pt x="5" y="0"/>
                    </a:cubicBezTo>
                    <a:cubicBezTo>
                      <a:pt x="5" y="0"/>
                      <a:pt x="5" y="0"/>
                      <a:pt x="5" y="0"/>
                    </a:cubicBezTo>
                    <a:cubicBezTo>
                      <a:pt x="3" y="0"/>
                      <a:pt x="3" y="0"/>
                      <a:pt x="3" y="0"/>
                    </a:cubicBezTo>
                    <a:cubicBezTo>
                      <a:pt x="3" y="1"/>
                      <a:pt x="3" y="1"/>
                      <a:pt x="3" y="1"/>
                    </a:cubicBezTo>
                    <a:cubicBezTo>
                      <a:pt x="2" y="1"/>
                      <a:pt x="2" y="1"/>
                      <a:pt x="2" y="1"/>
                    </a:cubicBezTo>
                    <a:cubicBezTo>
                      <a:pt x="1" y="1"/>
                      <a:pt x="1" y="1"/>
                      <a:pt x="1" y="1"/>
                    </a:cubicBezTo>
                    <a:cubicBezTo>
                      <a:pt x="1" y="1"/>
                      <a:pt x="1" y="1"/>
                      <a:pt x="1"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4" name="Freeform 46"/>
              <p:cNvSpPr>
                <a:spLocks/>
              </p:cNvSpPr>
              <p:nvPr/>
            </p:nvSpPr>
            <p:spPr bwMode="auto">
              <a:xfrm>
                <a:off x="1114" y="1497"/>
                <a:ext cx="2" cy="2"/>
              </a:xfrm>
              <a:custGeom>
                <a:avLst/>
                <a:gdLst>
                  <a:gd name="T0" fmla="*/ 0 w 2"/>
                  <a:gd name="T1" fmla="*/ 1 h 2"/>
                  <a:gd name="T2" fmla="*/ 0 w 2"/>
                  <a:gd name="T3" fmla="*/ 2 h 2"/>
                  <a:gd name="T4" fmla="*/ 2 w 2"/>
                  <a:gd name="T5" fmla="*/ 1 h 2"/>
                  <a:gd name="T6" fmla="*/ 2 w 2"/>
                  <a:gd name="T7" fmla="*/ 0 h 2"/>
                  <a:gd name="T8" fmla="*/ 1 w 2"/>
                  <a:gd name="T9" fmla="*/ 0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lnTo>
                      <a:pt x="0" y="2"/>
                    </a:lnTo>
                    <a:lnTo>
                      <a:pt x="2" y="1"/>
                    </a:lnTo>
                    <a:lnTo>
                      <a:pt x="2" y="0"/>
                    </a:lnTo>
                    <a:lnTo>
                      <a:pt x="1"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5" name="Freeform 47"/>
              <p:cNvSpPr>
                <a:spLocks/>
              </p:cNvSpPr>
              <p:nvPr/>
            </p:nvSpPr>
            <p:spPr bwMode="auto">
              <a:xfrm>
                <a:off x="1121" y="1512"/>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6" name="Freeform 48"/>
              <p:cNvSpPr>
                <a:spLocks/>
              </p:cNvSpPr>
              <p:nvPr/>
            </p:nvSpPr>
            <p:spPr bwMode="auto">
              <a:xfrm>
                <a:off x="1144" y="1484"/>
                <a:ext cx="1" cy="2"/>
              </a:xfrm>
              <a:custGeom>
                <a:avLst/>
                <a:gdLst>
                  <a:gd name="T0" fmla="*/ 0 w 1"/>
                  <a:gd name="T1" fmla="*/ 0 h 2"/>
                  <a:gd name="T2" fmla="*/ 1 w 1"/>
                  <a:gd name="T3" fmla="*/ 2 h 2"/>
                  <a:gd name="T4" fmla="*/ 1 w 1"/>
                  <a:gd name="T5" fmla="*/ 2 h 2"/>
                  <a:gd name="T6" fmla="*/ 1 w 1"/>
                  <a:gd name="T7" fmla="*/ 0 h 2"/>
                  <a:gd name="T8" fmla="*/ 1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lnTo>
                      <a:pt x="1" y="2"/>
                    </a:lnTo>
                    <a:lnTo>
                      <a:pt x="1" y="2"/>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7" name="Freeform 49"/>
              <p:cNvSpPr>
                <a:spLocks/>
              </p:cNvSpPr>
              <p:nvPr/>
            </p:nvSpPr>
            <p:spPr bwMode="auto">
              <a:xfrm>
                <a:off x="1162" y="1466"/>
                <a:ext cx="3" cy="1"/>
              </a:xfrm>
              <a:custGeom>
                <a:avLst/>
                <a:gdLst>
                  <a:gd name="T0" fmla="*/ 3 w 3"/>
                  <a:gd name="T1" fmla="*/ 0 h 1"/>
                  <a:gd name="T2" fmla="*/ 2 w 3"/>
                  <a:gd name="T3" fmla="*/ 0 h 1"/>
                  <a:gd name="T4" fmla="*/ 0 w 3"/>
                  <a:gd name="T5" fmla="*/ 1 h 1"/>
                  <a:gd name="T6" fmla="*/ 1 w 3"/>
                  <a:gd name="T7" fmla="*/ 0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lnTo>
                      <a:pt x="2" y="0"/>
                    </a:lnTo>
                    <a:lnTo>
                      <a:pt x="0" y="1"/>
                    </a:lnTo>
                    <a:lnTo>
                      <a:pt x="1"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8" name="Freeform 50"/>
              <p:cNvSpPr>
                <a:spLocks/>
              </p:cNvSpPr>
              <p:nvPr/>
            </p:nvSpPr>
            <p:spPr bwMode="auto">
              <a:xfrm>
                <a:off x="1165" y="1462"/>
                <a:ext cx="6" cy="4"/>
              </a:xfrm>
              <a:custGeom>
                <a:avLst/>
                <a:gdLst>
                  <a:gd name="T0" fmla="*/ 4 w 6"/>
                  <a:gd name="T1" fmla="*/ 1 h 4"/>
                  <a:gd name="T2" fmla="*/ 4 w 6"/>
                  <a:gd name="T3" fmla="*/ 1 h 4"/>
                  <a:gd name="T4" fmla="*/ 3 w 6"/>
                  <a:gd name="T5" fmla="*/ 1 h 4"/>
                  <a:gd name="T6" fmla="*/ 3 w 6"/>
                  <a:gd name="T7" fmla="*/ 1 h 4"/>
                  <a:gd name="T8" fmla="*/ 1 w 6"/>
                  <a:gd name="T9" fmla="*/ 2 h 4"/>
                  <a:gd name="T10" fmla="*/ 1 w 6"/>
                  <a:gd name="T11" fmla="*/ 3 h 4"/>
                  <a:gd name="T12" fmla="*/ 0 w 6"/>
                  <a:gd name="T13" fmla="*/ 4 h 4"/>
                  <a:gd name="T14" fmla="*/ 0 w 6"/>
                  <a:gd name="T15" fmla="*/ 4 h 4"/>
                  <a:gd name="T16" fmla="*/ 1 w 6"/>
                  <a:gd name="T17" fmla="*/ 3 h 4"/>
                  <a:gd name="T18" fmla="*/ 3 w 6"/>
                  <a:gd name="T19" fmla="*/ 2 h 4"/>
                  <a:gd name="T20" fmla="*/ 4 w 6"/>
                  <a:gd name="T21" fmla="*/ 1 h 4"/>
                  <a:gd name="T22" fmla="*/ 4 w 6"/>
                  <a:gd name="T23" fmla="*/ 1 h 4"/>
                  <a:gd name="T24" fmla="*/ 6 w 6"/>
                  <a:gd name="T25" fmla="*/ 1 h 4"/>
                  <a:gd name="T26" fmla="*/ 6 w 6"/>
                  <a:gd name="T27" fmla="*/ 0 h 4"/>
                  <a:gd name="T28" fmla="*/ 4 w 6"/>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4">
                    <a:moveTo>
                      <a:pt x="4" y="1"/>
                    </a:moveTo>
                    <a:lnTo>
                      <a:pt x="4" y="1"/>
                    </a:lnTo>
                    <a:lnTo>
                      <a:pt x="3" y="1"/>
                    </a:lnTo>
                    <a:lnTo>
                      <a:pt x="3" y="1"/>
                    </a:lnTo>
                    <a:lnTo>
                      <a:pt x="1" y="2"/>
                    </a:lnTo>
                    <a:lnTo>
                      <a:pt x="1" y="3"/>
                    </a:lnTo>
                    <a:lnTo>
                      <a:pt x="0" y="4"/>
                    </a:lnTo>
                    <a:lnTo>
                      <a:pt x="0" y="4"/>
                    </a:lnTo>
                    <a:lnTo>
                      <a:pt x="1" y="3"/>
                    </a:lnTo>
                    <a:lnTo>
                      <a:pt x="3" y="2"/>
                    </a:lnTo>
                    <a:lnTo>
                      <a:pt x="4" y="1"/>
                    </a:lnTo>
                    <a:lnTo>
                      <a:pt x="4" y="1"/>
                    </a:lnTo>
                    <a:lnTo>
                      <a:pt x="6" y="1"/>
                    </a:lnTo>
                    <a:lnTo>
                      <a:pt x="6" y="0"/>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39" name="Freeform 51"/>
              <p:cNvSpPr>
                <a:spLocks/>
              </p:cNvSpPr>
              <p:nvPr/>
            </p:nvSpPr>
            <p:spPr bwMode="auto">
              <a:xfrm>
                <a:off x="1172" y="1460"/>
                <a:ext cx="3" cy="2"/>
              </a:xfrm>
              <a:custGeom>
                <a:avLst/>
                <a:gdLst>
                  <a:gd name="T0" fmla="*/ 2 w 3"/>
                  <a:gd name="T1" fmla="*/ 0 h 2"/>
                  <a:gd name="T2" fmla="*/ 1 w 3"/>
                  <a:gd name="T3" fmla="*/ 1 h 2"/>
                  <a:gd name="T4" fmla="*/ 0 w 3"/>
                  <a:gd name="T5" fmla="*/ 1 h 2"/>
                  <a:gd name="T6" fmla="*/ 0 w 3"/>
                  <a:gd name="T7" fmla="*/ 2 h 2"/>
                  <a:gd name="T8" fmla="*/ 2 w 3"/>
                  <a:gd name="T9" fmla="*/ 1 h 2"/>
                  <a:gd name="T10" fmla="*/ 2 w 3"/>
                  <a:gd name="T11" fmla="*/ 1 h 2"/>
                  <a:gd name="T12" fmla="*/ 3 w 3"/>
                  <a:gd name="T13" fmla="*/ 0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lnTo>
                      <a:pt x="1" y="1"/>
                    </a:lnTo>
                    <a:lnTo>
                      <a:pt x="0" y="1"/>
                    </a:lnTo>
                    <a:lnTo>
                      <a:pt x="0" y="2"/>
                    </a:lnTo>
                    <a:lnTo>
                      <a:pt x="2" y="1"/>
                    </a:lnTo>
                    <a:lnTo>
                      <a:pt x="2" y="1"/>
                    </a:lnTo>
                    <a:lnTo>
                      <a:pt x="3"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0" name="Freeform 52"/>
              <p:cNvSpPr>
                <a:spLocks/>
              </p:cNvSpPr>
              <p:nvPr/>
            </p:nvSpPr>
            <p:spPr bwMode="auto">
              <a:xfrm>
                <a:off x="1187" y="1446"/>
                <a:ext cx="2" cy="2"/>
              </a:xfrm>
              <a:custGeom>
                <a:avLst/>
                <a:gdLst>
                  <a:gd name="T0" fmla="*/ 1 w 2"/>
                  <a:gd name="T1" fmla="*/ 0 h 2"/>
                  <a:gd name="T2" fmla="*/ 1 w 2"/>
                  <a:gd name="T3" fmla="*/ 1 h 2"/>
                  <a:gd name="T4" fmla="*/ 0 w 2"/>
                  <a:gd name="T5" fmla="*/ 1 h 2"/>
                  <a:gd name="T6" fmla="*/ 0 w 2"/>
                  <a:gd name="T7" fmla="*/ 2 h 2"/>
                  <a:gd name="T8" fmla="*/ 1 w 2"/>
                  <a:gd name="T9" fmla="*/ 1 h 2"/>
                  <a:gd name="T10" fmla="*/ 1 w 2"/>
                  <a:gd name="T11" fmla="*/ 1 h 2"/>
                  <a:gd name="T12" fmla="*/ 2 w 2"/>
                  <a:gd name="T13" fmla="*/ 1 h 2"/>
                  <a:gd name="T14" fmla="*/ 2 w 2"/>
                  <a:gd name="T15" fmla="*/ 0 h 2"/>
                  <a:gd name="T16" fmla="*/ 1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0"/>
                    </a:moveTo>
                    <a:lnTo>
                      <a:pt x="1" y="1"/>
                    </a:lnTo>
                    <a:lnTo>
                      <a:pt x="0" y="1"/>
                    </a:lnTo>
                    <a:lnTo>
                      <a:pt x="0" y="2"/>
                    </a:lnTo>
                    <a:lnTo>
                      <a:pt x="1" y="1"/>
                    </a:lnTo>
                    <a:lnTo>
                      <a:pt x="1" y="1"/>
                    </a:lnTo>
                    <a:lnTo>
                      <a:pt x="2" y="1"/>
                    </a:lnTo>
                    <a:lnTo>
                      <a:pt x="2"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1" name="Freeform 53"/>
              <p:cNvSpPr>
                <a:spLocks/>
              </p:cNvSpPr>
              <p:nvPr/>
            </p:nvSpPr>
            <p:spPr bwMode="auto">
              <a:xfrm>
                <a:off x="1153" y="1433"/>
                <a:ext cx="8" cy="28"/>
              </a:xfrm>
              <a:custGeom>
                <a:avLst/>
                <a:gdLst>
                  <a:gd name="T0" fmla="*/ 0 w 13"/>
                  <a:gd name="T1" fmla="*/ 13 h 47"/>
                  <a:gd name="T2" fmla="*/ 1 w 13"/>
                  <a:gd name="T3" fmla="*/ 16 h 47"/>
                  <a:gd name="T4" fmla="*/ 2 w 13"/>
                  <a:gd name="T5" fmla="*/ 19 h 47"/>
                  <a:gd name="T6" fmla="*/ 2 w 13"/>
                  <a:gd name="T7" fmla="*/ 21 h 47"/>
                  <a:gd name="T8" fmla="*/ 2 w 13"/>
                  <a:gd name="T9" fmla="*/ 24 h 47"/>
                  <a:gd name="T10" fmla="*/ 2 w 13"/>
                  <a:gd name="T11" fmla="*/ 27 h 47"/>
                  <a:gd name="T12" fmla="*/ 1 w 13"/>
                  <a:gd name="T13" fmla="*/ 31 h 47"/>
                  <a:gd name="T14" fmla="*/ 1 w 13"/>
                  <a:gd name="T15" fmla="*/ 33 h 47"/>
                  <a:gd name="T16" fmla="*/ 2 w 13"/>
                  <a:gd name="T17" fmla="*/ 35 h 47"/>
                  <a:gd name="T18" fmla="*/ 1 w 13"/>
                  <a:gd name="T19" fmla="*/ 38 h 47"/>
                  <a:gd name="T20" fmla="*/ 2 w 13"/>
                  <a:gd name="T21" fmla="*/ 40 h 47"/>
                  <a:gd name="T22" fmla="*/ 1 w 13"/>
                  <a:gd name="T23" fmla="*/ 43 h 47"/>
                  <a:gd name="T24" fmla="*/ 1 w 13"/>
                  <a:gd name="T25" fmla="*/ 45 h 47"/>
                  <a:gd name="T26" fmla="*/ 2 w 13"/>
                  <a:gd name="T27" fmla="*/ 47 h 47"/>
                  <a:gd name="T28" fmla="*/ 3 w 13"/>
                  <a:gd name="T29" fmla="*/ 45 h 47"/>
                  <a:gd name="T30" fmla="*/ 4 w 13"/>
                  <a:gd name="T31" fmla="*/ 43 h 47"/>
                  <a:gd name="T32" fmla="*/ 6 w 13"/>
                  <a:gd name="T33" fmla="*/ 44 h 47"/>
                  <a:gd name="T34" fmla="*/ 7 w 13"/>
                  <a:gd name="T35" fmla="*/ 46 h 47"/>
                  <a:gd name="T36" fmla="*/ 8 w 13"/>
                  <a:gd name="T37" fmla="*/ 44 h 47"/>
                  <a:gd name="T38" fmla="*/ 6 w 13"/>
                  <a:gd name="T39" fmla="*/ 43 h 47"/>
                  <a:gd name="T40" fmla="*/ 5 w 13"/>
                  <a:gd name="T41" fmla="*/ 40 h 47"/>
                  <a:gd name="T42" fmla="*/ 4 w 13"/>
                  <a:gd name="T43" fmla="*/ 38 h 47"/>
                  <a:gd name="T44" fmla="*/ 4 w 13"/>
                  <a:gd name="T45" fmla="*/ 35 h 47"/>
                  <a:gd name="T46" fmla="*/ 5 w 13"/>
                  <a:gd name="T47" fmla="*/ 32 h 47"/>
                  <a:gd name="T48" fmla="*/ 6 w 13"/>
                  <a:gd name="T49" fmla="*/ 30 h 47"/>
                  <a:gd name="T50" fmla="*/ 7 w 13"/>
                  <a:gd name="T51" fmla="*/ 29 h 47"/>
                  <a:gd name="T52" fmla="*/ 10 w 13"/>
                  <a:gd name="T53" fmla="*/ 29 h 47"/>
                  <a:gd name="T54" fmla="*/ 12 w 13"/>
                  <a:gd name="T55" fmla="*/ 32 h 47"/>
                  <a:gd name="T56" fmla="*/ 11 w 13"/>
                  <a:gd name="T57" fmla="*/ 30 h 47"/>
                  <a:gd name="T58" fmla="*/ 10 w 13"/>
                  <a:gd name="T59" fmla="*/ 26 h 47"/>
                  <a:gd name="T60" fmla="*/ 8 w 13"/>
                  <a:gd name="T61" fmla="*/ 22 h 47"/>
                  <a:gd name="T62" fmla="*/ 8 w 13"/>
                  <a:gd name="T63" fmla="*/ 18 h 47"/>
                  <a:gd name="T64" fmla="*/ 7 w 13"/>
                  <a:gd name="T65" fmla="*/ 17 h 47"/>
                  <a:gd name="T66" fmla="*/ 6 w 13"/>
                  <a:gd name="T67" fmla="*/ 14 h 47"/>
                  <a:gd name="T68" fmla="*/ 7 w 13"/>
                  <a:gd name="T69" fmla="*/ 10 h 47"/>
                  <a:gd name="T70" fmla="*/ 6 w 13"/>
                  <a:gd name="T71" fmla="*/ 8 h 47"/>
                  <a:gd name="T72" fmla="*/ 6 w 13"/>
                  <a:gd name="T73" fmla="*/ 5 h 47"/>
                  <a:gd name="T74" fmla="*/ 5 w 13"/>
                  <a:gd name="T75" fmla="*/ 1 h 47"/>
                  <a:gd name="T76" fmla="*/ 3 w 13"/>
                  <a:gd name="T77" fmla="*/ 1 h 47"/>
                  <a:gd name="T78" fmla="*/ 5 w 13"/>
                  <a:gd name="T79" fmla="*/ 3 h 47"/>
                  <a:gd name="T80" fmla="*/ 3 w 13"/>
                  <a:gd name="T81" fmla="*/ 4 h 47"/>
                  <a:gd name="T82" fmla="*/ 3 w 13"/>
                  <a:gd name="T83" fmla="*/ 6 h 47"/>
                  <a:gd name="T84" fmla="*/ 1 w 13"/>
                  <a:gd name="T85" fmla="*/ 5 h 47"/>
                  <a:gd name="T86" fmla="*/ 1 w 13"/>
                  <a:gd name="T87" fmla="*/ 8 h 47"/>
                  <a:gd name="T88" fmla="*/ 0 w 13"/>
                  <a:gd name="T89"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47">
                    <a:moveTo>
                      <a:pt x="0" y="11"/>
                    </a:moveTo>
                    <a:cubicBezTo>
                      <a:pt x="0" y="11"/>
                      <a:pt x="0" y="12"/>
                      <a:pt x="0" y="13"/>
                    </a:cubicBezTo>
                    <a:cubicBezTo>
                      <a:pt x="0" y="13"/>
                      <a:pt x="0" y="15"/>
                      <a:pt x="0" y="15"/>
                    </a:cubicBezTo>
                    <a:cubicBezTo>
                      <a:pt x="1" y="16"/>
                      <a:pt x="1" y="16"/>
                      <a:pt x="1" y="16"/>
                    </a:cubicBezTo>
                    <a:cubicBezTo>
                      <a:pt x="2" y="18"/>
                      <a:pt x="2" y="18"/>
                      <a:pt x="2" y="18"/>
                    </a:cubicBezTo>
                    <a:cubicBezTo>
                      <a:pt x="2" y="19"/>
                      <a:pt x="2" y="19"/>
                      <a:pt x="2" y="19"/>
                    </a:cubicBezTo>
                    <a:cubicBezTo>
                      <a:pt x="2" y="20"/>
                      <a:pt x="2" y="20"/>
                      <a:pt x="2" y="20"/>
                    </a:cubicBezTo>
                    <a:cubicBezTo>
                      <a:pt x="2" y="21"/>
                      <a:pt x="2" y="21"/>
                      <a:pt x="2" y="21"/>
                    </a:cubicBezTo>
                    <a:cubicBezTo>
                      <a:pt x="2" y="22"/>
                      <a:pt x="2" y="22"/>
                      <a:pt x="2" y="22"/>
                    </a:cubicBezTo>
                    <a:cubicBezTo>
                      <a:pt x="2" y="24"/>
                      <a:pt x="2" y="24"/>
                      <a:pt x="2" y="24"/>
                    </a:cubicBezTo>
                    <a:cubicBezTo>
                      <a:pt x="2" y="25"/>
                      <a:pt x="2" y="25"/>
                      <a:pt x="2" y="25"/>
                    </a:cubicBezTo>
                    <a:cubicBezTo>
                      <a:pt x="2" y="27"/>
                      <a:pt x="2" y="27"/>
                      <a:pt x="2" y="27"/>
                    </a:cubicBezTo>
                    <a:cubicBezTo>
                      <a:pt x="2" y="29"/>
                      <a:pt x="2" y="29"/>
                      <a:pt x="2" y="29"/>
                    </a:cubicBezTo>
                    <a:cubicBezTo>
                      <a:pt x="1" y="31"/>
                      <a:pt x="1" y="31"/>
                      <a:pt x="1" y="31"/>
                    </a:cubicBezTo>
                    <a:cubicBezTo>
                      <a:pt x="0" y="32"/>
                      <a:pt x="0" y="32"/>
                      <a:pt x="0" y="32"/>
                    </a:cubicBezTo>
                    <a:cubicBezTo>
                      <a:pt x="0" y="32"/>
                      <a:pt x="1" y="33"/>
                      <a:pt x="1" y="33"/>
                    </a:cubicBezTo>
                    <a:cubicBezTo>
                      <a:pt x="2" y="34"/>
                      <a:pt x="2" y="34"/>
                      <a:pt x="2" y="34"/>
                    </a:cubicBezTo>
                    <a:cubicBezTo>
                      <a:pt x="2" y="35"/>
                      <a:pt x="2" y="35"/>
                      <a:pt x="2" y="35"/>
                    </a:cubicBezTo>
                    <a:cubicBezTo>
                      <a:pt x="2" y="37"/>
                      <a:pt x="2" y="37"/>
                      <a:pt x="2" y="37"/>
                    </a:cubicBezTo>
                    <a:cubicBezTo>
                      <a:pt x="1" y="38"/>
                      <a:pt x="1" y="38"/>
                      <a:pt x="1" y="38"/>
                    </a:cubicBezTo>
                    <a:cubicBezTo>
                      <a:pt x="1" y="39"/>
                      <a:pt x="1" y="39"/>
                      <a:pt x="1" y="39"/>
                    </a:cubicBezTo>
                    <a:cubicBezTo>
                      <a:pt x="2" y="40"/>
                      <a:pt x="2" y="40"/>
                      <a:pt x="2" y="40"/>
                    </a:cubicBezTo>
                    <a:cubicBezTo>
                      <a:pt x="1" y="42"/>
                      <a:pt x="1" y="42"/>
                      <a:pt x="1" y="42"/>
                    </a:cubicBezTo>
                    <a:cubicBezTo>
                      <a:pt x="1" y="43"/>
                      <a:pt x="1" y="43"/>
                      <a:pt x="1" y="43"/>
                    </a:cubicBezTo>
                    <a:cubicBezTo>
                      <a:pt x="1" y="44"/>
                      <a:pt x="1" y="44"/>
                      <a:pt x="1" y="44"/>
                    </a:cubicBezTo>
                    <a:cubicBezTo>
                      <a:pt x="1" y="45"/>
                      <a:pt x="1" y="45"/>
                      <a:pt x="1" y="45"/>
                    </a:cubicBezTo>
                    <a:cubicBezTo>
                      <a:pt x="1" y="47"/>
                      <a:pt x="1" y="47"/>
                      <a:pt x="1" y="47"/>
                    </a:cubicBezTo>
                    <a:cubicBezTo>
                      <a:pt x="2" y="47"/>
                      <a:pt x="2" y="47"/>
                      <a:pt x="2" y="47"/>
                    </a:cubicBezTo>
                    <a:cubicBezTo>
                      <a:pt x="2" y="46"/>
                      <a:pt x="2" y="46"/>
                      <a:pt x="2" y="46"/>
                    </a:cubicBezTo>
                    <a:cubicBezTo>
                      <a:pt x="3" y="45"/>
                      <a:pt x="3" y="45"/>
                      <a:pt x="3" y="45"/>
                    </a:cubicBezTo>
                    <a:cubicBezTo>
                      <a:pt x="3" y="44"/>
                      <a:pt x="3" y="44"/>
                      <a:pt x="3" y="44"/>
                    </a:cubicBezTo>
                    <a:cubicBezTo>
                      <a:pt x="4" y="43"/>
                      <a:pt x="4" y="43"/>
                      <a:pt x="4" y="43"/>
                    </a:cubicBezTo>
                    <a:cubicBezTo>
                      <a:pt x="5" y="44"/>
                      <a:pt x="5" y="44"/>
                      <a:pt x="5" y="44"/>
                    </a:cubicBezTo>
                    <a:cubicBezTo>
                      <a:pt x="6" y="44"/>
                      <a:pt x="6" y="44"/>
                      <a:pt x="6" y="44"/>
                    </a:cubicBezTo>
                    <a:cubicBezTo>
                      <a:pt x="7" y="44"/>
                      <a:pt x="7" y="44"/>
                      <a:pt x="7" y="44"/>
                    </a:cubicBezTo>
                    <a:cubicBezTo>
                      <a:pt x="7" y="46"/>
                      <a:pt x="7" y="46"/>
                      <a:pt x="7" y="46"/>
                    </a:cubicBezTo>
                    <a:cubicBezTo>
                      <a:pt x="8" y="45"/>
                      <a:pt x="8" y="45"/>
                      <a:pt x="8" y="45"/>
                    </a:cubicBezTo>
                    <a:cubicBezTo>
                      <a:pt x="8" y="44"/>
                      <a:pt x="8" y="44"/>
                      <a:pt x="8" y="44"/>
                    </a:cubicBezTo>
                    <a:cubicBezTo>
                      <a:pt x="8" y="43"/>
                      <a:pt x="8" y="43"/>
                      <a:pt x="8" y="43"/>
                    </a:cubicBezTo>
                    <a:cubicBezTo>
                      <a:pt x="6" y="43"/>
                      <a:pt x="6" y="43"/>
                      <a:pt x="6" y="43"/>
                    </a:cubicBezTo>
                    <a:cubicBezTo>
                      <a:pt x="6" y="41"/>
                      <a:pt x="6" y="41"/>
                      <a:pt x="6" y="41"/>
                    </a:cubicBezTo>
                    <a:cubicBezTo>
                      <a:pt x="5" y="40"/>
                      <a:pt x="5" y="40"/>
                      <a:pt x="5" y="40"/>
                    </a:cubicBezTo>
                    <a:cubicBezTo>
                      <a:pt x="5" y="39"/>
                      <a:pt x="5" y="39"/>
                      <a:pt x="5" y="39"/>
                    </a:cubicBezTo>
                    <a:cubicBezTo>
                      <a:pt x="4" y="38"/>
                      <a:pt x="4" y="38"/>
                      <a:pt x="4" y="38"/>
                    </a:cubicBezTo>
                    <a:cubicBezTo>
                      <a:pt x="4" y="37"/>
                      <a:pt x="4" y="37"/>
                      <a:pt x="4" y="37"/>
                    </a:cubicBezTo>
                    <a:cubicBezTo>
                      <a:pt x="4" y="35"/>
                      <a:pt x="4" y="35"/>
                      <a:pt x="4" y="35"/>
                    </a:cubicBezTo>
                    <a:cubicBezTo>
                      <a:pt x="4" y="34"/>
                      <a:pt x="4" y="34"/>
                      <a:pt x="4" y="34"/>
                    </a:cubicBezTo>
                    <a:cubicBezTo>
                      <a:pt x="5" y="32"/>
                      <a:pt x="5" y="32"/>
                      <a:pt x="5" y="32"/>
                    </a:cubicBezTo>
                    <a:cubicBezTo>
                      <a:pt x="5" y="31"/>
                      <a:pt x="5" y="31"/>
                      <a:pt x="5" y="31"/>
                    </a:cubicBezTo>
                    <a:cubicBezTo>
                      <a:pt x="6" y="30"/>
                      <a:pt x="6" y="30"/>
                      <a:pt x="6" y="30"/>
                    </a:cubicBezTo>
                    <a:cubicBezTo>
                      <a:pt x="6" y="29"/>
                      <a:pt x="6" y="29"/>
                      <a:pt x="6" y="29"/>
                    </a:cubicBezTo>
                    <a:cubicBezTo>
                      <a:pt x="7" y="29"/>
                      <a:pt x="7" y="29"/>
                      <a:pt x="7" y="29"/>
                    </a:cubicBezTo>
                    <a:cubicBezTo>
                      <a:pt x="9" y="29"/>
                      <a:pt x="9" y="29"/>
                      <a:pt x="9" y="29"/>
                    </a:cubicBezTo>
                    <a:cubicBezTo>
                      <a:pt x="10" y="29"/>
                      <a:pt x="10" y="29"/>
                      <a:pt x="10" y="29"/>
                    </a:cubicBezTo>
                    <a:cubicBezTo>
                      <a:pt x="11" y="30"/>
                      <a:pt x="11" y="30"/>
                      <a:pt x="11" y="30"/>
                    </a:cubicBezTo>
                    <a:cubicBezTo>
                      <a:pt x="12" y="32"/>
                      <a:pt x="12" y="32"/>
                      <a:pt x="12" y="32"/>
                    </a:cubicBezTo>
                    <a:cubicBezTo>
                      <a:pt x="13" y="31"/>
                      <a:pt x="13" y="31"/>
                      <a:pt x="13" y="31"/>
                    </a:cubicBezTo>
                    <a:cubicBezTo>
                      <a:pt x="11" y="30"/>
                      <a:pt x="11" y="30"/>
                      <a:pt x="11" y="30"/>
                    </a:cubicBezTo>
                    <a:cubicBezTo>
                      <a:pt x="11" y="28"/>
                      <a:pt x="11" y="28"/>
                      <a:pt x="11" y="28"/>
                    </a:cubicBezTo>
                    <a:cubicBezTo>
                      <a:pt x="10" y="26"/>
                      <a:pt x="10" y="26"/>
                      <a:pt x="10" y="26"/>
                    </a:cubicBezTo>
                    <a:cubicBezTo>
                      <a:pt x="9" y="24"/>
                      <a:pt x="9" y="24"/>
                      <a:pt x="9" y="24"/>
                    </a:cubicBezTo>
                    <a:cubicBezTo>
                      <a:pt x="8" y="22"/>
                      <a:pt x="8" y="22"/>
                      <a:pt x="8" y="22"/>
                    </a:cubicBezTo>
                    <a:cubicBezTo>
                      <a:pt x="8" y="20"/>
                      <a:pt x="8" y="20"/>
                      <a:pt x="8" y="20"/>
                    </a:cubicBezTo>
                    <a:cubicBezTo>
                      <a:pt x="8" y="18"/>
                      <a:pt x="8" y="18"/>
                      <a:pt x="8" y="18"/>
                    </a:cubicBezTo>
                    <a:cubicBezTo>
                      <a:pt x="7" y="18"/>
                      <a:pt x="7" y="18"/>
                      <a:pt x="7" y="18"/>
                    </a:cubicBezTo>
                    <a:cubicBezTo>
                      <a:pt x="7" y="17"/>
                      <a:pt x="7" y="17"/>
                      <a:pt x="7" y="17"/>
                    </a:cubicBezTo>
                    <a:cubicBezTo>
                      <a:pt x="7" y="16"/>
                      <a:pt x="7" y="16"/>
                      <a:pt x="7" y="16"/>
                    </a:cubicBezTo>
                    <a:cubicBezTo>
                      <a:pt x="6" y="14"/>
                      <a:pt x="6" y="14"/>
                      <a:pt x="6" y="14"/>
                    </a:cubicBezTo>
                    <a:cubicBezTo>
                      <a:pt x="6" y="12"/>
                      <a:pt x="6" y="12"/>
                      <a:pt x="6" y="12"/>
                    </a:cubicBezTo>
                    <a:cubicBezTo>
                      <a:pt x="7" y="10"/>
                      <a:pt x="7" y="10"/>
                      <a:pt x="7" y="10"/>
                    </a:cubicBezTo>
                    <a:cubicBezTo>
                      <a:pt x="7" y="9"/>
                      <a:pt x="7" y="9"/>
                      <a:pt x="7" y="9"/>
                    </a:cubicBezTo>
                    <a:cubicBezTo>
                      <a:pt x="7" y="9"/>
                      <a:pt x="6" y="8"/>
                      <a:pt x="6" y="8"/>
                    </a:cubicBezTo>
                    <a:cubicBezTo>
                      <a:pt x="5" y="7"/>
                      <a:pt x="6" y="7"/>
                      <a:pt x="6" y="7"/>
                    </a:cubicBezTo>
                    <a:cubicBezTo>
                      <a:pt x="6" y="5"/>
                      <a:pt x="6" y="5"/>
                      <a:pt x="6" y="5"/>
                    </a:cubicBezTo>
                    <a:cubicBezTo>
                      <a:pt x="5" y="3"/>
                      <a:pt x="5" y="3"/>
                      <a:pt x="5" y="3"/>
                    </a:cubicBezTo>
                    <a:cubicBezTo>
                      <a:pt x="5" y="1"/>
                      <a:pt x="5" y="1"/>
                      <a:pt x="5" y="1"/>
                    </a:cubicBezTo>
                    <a:cubicBezTo>
                      <a:pt x="4" y="0"/>
                      <a:pt x="4" y="0"/>
                      <a:pt x="4" y="0"/>
                    </a:cubicBezTo>
                    <a:cubicBezTo>
                      <a:pt x="3" y="1"/>
                      <a:pt x="3" y="1"/>
                      <a:pt x="3" y="1"/>
                    </a:cubicBezTo>
                    <a:cubicBezTo>
                      <a:pt x="4" y="2"/>
                      <a:pt x="4" y="2"/>
                      <a:pt x="4" y="2"/>
                    </a:cubicBezTo>
                    <a:cubicBezTo>
                      <a:pt x="5" y="3"/>
                      <a:pt x="5" y="3"/>
                      <a:pt x="5" y="3"/>
                    </a:cubicBezTo>
                    <a:cubicBezTo>
                      <a:pt x="4" y="4"/>
                      <a:pt x="4" y="4"/>
                      <a:pt x="4" y="4"/>
                    </a:cubicBezTo>
                    <a:cubicBezTo>
                      <a:pt x="3" y="4"/>
                      <a:pt x="3" y="4"/>
                      <a:pt x="3" y="4"/>
                    </a:cubicBezTo>
                    <a:cubicBezTo>
                      <a:pt x="3" y="6"/>
                      <a:pt x="3" y="6"/>
                      <a:pt x="3" y="6"/>
                    </a:cubicBezTo>
                    <a:cubicBezTo>
                      <a:pt x="3" y="6"/>
                      <a:pt x="3" y="6"/>
                      <a:pt x="3" y="6"/>
                    </a:cubicBezTo>
                    <a:cubicBezTo>
                      <a:pt x="2" y="5"/>
                      <a:pt x="2" y="5"/>
                      <a:pt x="2" y="5"/>
                    </a:cubicBezTo>
                    <a:cubicBezTo>
                      <a:pt x="1" y="5"/>
                      <a:pt x="1" y="5"/>
                      <a:pt x="1" y="5"/>
                    </a:cubicBezTo>
                    <a:cubicBezTo>
                      <a:pt x="0" y="7"/>
                      <a:pt x="0" y="7"/>
                      <a:pt x="0" y="7"/>
                    </a:cubicBezTo>
                    <a:cubicBezTo>
                      <a:pt x="1" y="8"/>
                      <a:pt x="1" y="8"/>
                      <a:pt x="1" y="8"/>
                    </a:cubicBezTo>
                    <a:cubicBezTo>
                      <a:pt x="1" y="10"/>
                      <a:pt x="1" y="10"/>
                      <a:pt x="1" y="10"/>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2" name="Freeform 54"/>
              <p:cNvSpPr>
                <a:spLocks/>
              </p:cNvSpPr>
              <p:nvPr/>
            </p:nvSpPr>
            <p:spPr bwMode="auto">
              <a:xfrm>
                <a:off x="1142" y="1431"/>
                <a:ext cx="2" cy="1"/>
              </a:xfrm>
              <a:custGeom>
                <a:avLst/>
                <a:gdLst>
                  <a:gd name="T0" fmla="*/ 0 w 2"/>
                  <a:gd name="T1" fmla="*/ 0 h 1"/>
                  <a:gd name="T2" fmla="*/ 0 w 2"/>
                  <a:gd name="T3" fmla="*/ 0 h 1"/>
                  <a:gd name="T4" fmla="*/ 0 w 2"/>
                  <a:gd name="T5" fmla="*/ 0 h 1"/>
                  <a:gd name="T6" fmla="*/ 0 w 2"/>
                  <a:gd name="T7" fmla="*/ 0 h 1"/>
                  <a:gd name="T8" fmla="*/ 0 w 2"/>
                  <a:gd name="T9" fmla="*/ 1 h 1"/>
                  <a:gd name="T10" fmla="*/ 0 w 2"/>
                  <a:gd name="T11" fmla="*/ 1 h 1"/>
                  <a:gd name="T12" fmla="*/ 1 w 2"/>
                  <a:gd name="T13" fmla="*/ 1 h 1"/>
                  <a:gd name="T14" fmla="*/ 1 w 2"/>
                  <a:gd name="T15" fmla="*/ 1 h 1"/>
                  <a:gd name="T16" fmla="*/ 2 w 2"/>
                  <a:gd name="T17" fmla="*/ 0 h 1"/>
                  <a:gd name="T18" fmla="*/ 1 w 2"/>
                  <a:gd name="T19" fmla="*/ 0 h 1"/>
                  <a:gd name="T20" fmla="*/ 1 w 2"/>
                  <a:gd name="T21" fmla="*/ 0 h 1"/>
                  <a:gd name="T22" fmla="*/ 0 w 2"/>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0" y="0"/>
                    </a:moveTo>
                    <a:lnTo>
                      <a:pt x="0" y="0"/>
                    </a:lnTo>
                    <a:lnTo>
                      <a:pt x="0" y="0"/>
                    </a:lnTo>
                    <a:lnTo>
                      <a:pt x="0" y="0"/>
                    </a:lnTo>
                    <a:lnTo>
                      <a:pt x="0" y="1"/>
                    </a:lnTo>
                    <a:lnTo>
                      <a:pt x="0" y="1"/>
                    </a:lnTo>
                    <a:lnTo>
                      <a:pt x="1" y="1"/>
                    </a:lnTo>
                    <a:lnTo>
                      <a:pt x="1" y="1"/>
                    </a:lnTo>
                    <a:lnTo>
                      <a:pt x="2" y="0"/>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3" name="Freeform 55"/>
              <p:cNvSpPr>
                <a:spLocks/>
              </p:cNvSpPr>
              <p:nvPr/>
            </p:nvSpPr>
            <p:spPr bwMode="auto">
              <a:xfrm>
                <a:off x="1098" y="150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4" name="Freeform 56"/>
              <p:cNvSpPr>
                <a:spLocks/>
              </p:cNvSpPr>
              <p:nvPr/>
            </p:nvSpPr>
            <p:spPr bwMode="auto">
              <a:xfrm>
                <a:off x="1025" y="1528"/>
                <a:ext cx="0" cy="1"/>
              </a:xfrm>
              <a:custGeom>
                <a:avLst/>
                <a:gdLst>
                  <a:gd name="T0" fmla="*/ 0 h 1"/>
                  <a:gd name="T1" fmla="*/ 0 h 1"/>
                  <a:gd name="T2" fmla="*/ 0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lnTo>
                      <a:pt x="0" y="0"/>
                    </a:lnTo>
                    <a:lnTo>
                      <a:pt x="0" y="0"/>
                    </a:lnTo>
                    <a:lnTo>
                      <a:pt x="0" y="1"/>
                    </a:lnTo>
                    <a:lnTo>
                      <a:pt x="0" y="1"/>
                    </a:lnTo>
                    <a:lnTo>
                      <a:pt x="0"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5" name="Freeform 57"/>
              <p:cNvSpPr>
                <a:spLocks/>
              </p:cNvSpPr>
              <p:nvPr/>
            </p:nvSpPr>
            <p:spPr bwMode="auto">
              <a:xfrm>
                <a:off x="1026" y="1528"/>
                <a:ext cx="0" cy="1"/>
              </a:xfrm>
              <a:custGeom>
                <a:avLst/>
                <a:gdLst>
                  <a:gd name="T0" fmla="*/ 0 h 1"/>
                  <a:gd name="T1" fmla="*/ 0 h 1"/>
                  <a:gd name="T2" fmla="*/ 1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0"/>
                    </a:lnTo>
                    <a:lnTo>
                      <a:pt x="0" y="1"/>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6" name="Freeform 58"/>
              <p:cNvSpPr>
                <a:spLocks/>
              </p:cNvSpPr>
              <p:nvPr/>
            </p:nvSpPr>
            <p:spPr bwMode="auto">
              <a:xfrm>
                <a:off x="1064" y="15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7" name="Freeform 59"/>
              <p:cNvSpPr>
                <a:spLocks/>
              </p:cNvSpPr>
              <p:nvPr/>
            </p:nvSpPr>
            <p:spPr bwMode="auto">
              <a:xfrm>
                <a:off x="999" y="1552"/>
                <a:ext cx="0" cy="0"/>
              </a:xfrm>
              <a:custGeom>
                <a:avLst/>
                <a:gdLst/>
                <a:ahLst/>
                <a:cxnLst>
                  <a:cxn ang="0">
                    <a:pos x="0" y="0"/>
                  </a:cxn>
                  <a:cxn ang="0">
                    <a:pos x="0" y="0"/>
                  </a:cxn>
                </a:cxnLst>
                <a:rect l="0" t="0" r="r" b="b"/>
                <a:pathLst>
                  <a:path>
                    <a:moveTo>
                      <a:pt x="0" y="0"/>
                    </a:moveTo>
                    <a:cubicBezTo>
                      <a:pt x="0" y="0"/>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8" name="Freeform 60"/>
              <p:cNvSpPr>
                <a:spLocks/>
              </p:cNvSpPr>
              <p:nvPr/>
            </p:nvSpPr>
            <p:spPr bwMode="auto">
              <a:xfrm>
                <a:off x="984" y="1494"/>
                <a:ext cx="0" cy="0"/>
              </a:xfrm>
              <a:custGeom>
                <a:avLst/>
                <a:gdLst/>
                <a:ahLst/>
                <a:cxnLst>
                  <a:cxn ang="0">
                    <a:pos x="0" y="0"/>
                  </a:cxn>
                  <a:cxn ang="0">
                    <a:pos x="0" y="0"/>
                  </a:cxn>
                </a:cxnLst>
                <a:rect l="0" t="0" r="r" b="b"/>
                <a:pathLst>
                  <a:path>
                    <a:moveTo>
                      <a:pt x="0" y="0"/>
                    </a:moveTo>
                    <a:cubicBezTo>
                      <a:pt x="0" y="0"/>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49" name="Freeform 61"/>
              <p:cNvSpPr>
                <a:spLocks/>
              </p:cNvSpPr>
              <p:nvPr/>
            </p:nvSpPr>
            <p:spPr bwMode="auto">
              <a:xfrm>
                <a:off x="997" y="1561"/>
                <a:ext cx="5" cy="9"/>
              </a:xfrm>
              <a:custGeom>
                <a:avLst/>
                <a:gdLst>
                  <a:gd name="T0" fmla="*/ 5 w 5"/>
                  <a:gd name="T1" fmla="*/ 5 h 9"/>
                  <a:gd name="T2" fmla="*/ 5 w 5"/>
                  <a:gd name="T3" fmla="*/ 5 h 9"/>
                  <a:gd name="T4" fmla="*/ 5 w 5"/>
                  <a:gd name="T5" fmla="*/ 4 h 9"/>
                  <a:gd name="T6" fmla="*/ 4 w 5"/>
                  <a:gd name="T7" fmla="*/ 4 h 9"/>
                  <a:gd name="T8" fmla="*/ 4 w 5"/>
                  <a:gd name="T9" fmla="*/ 3 h 9"/>
                  <a:gd name="T10" fmla="*/ 4 w 5"/>
                  <a:gd name="T11" fmla="*/ 3 h 9"/>
                  <a:gd name="T12" fmla="*/ 3 w 5"/>
                  <a:gd name="T13" fmla="*/ 2 h 9"/>
                  <a:gd name="T14" fmla="*/ 3 w 5"/>
                  <a:gd name="T15" fmla="*/ 1 h 9"/>
                  <a:gd name="T16" fmla="*/ 3 w 5"/>
                  <a:gd name="T17" fmla="*/ 1 h 9"/>
                  <a:gd name="T18" fmla="*/ 3 w 5"/>
                  <a:gd name="T19" fmla="*/ 0 h 9"/>
                  <a:gd name="T20" fmla="*/ 2 w 5"/>
                  <a:gd name="T21" fmla="*/ 0 h 9"/>
                  <a:gd name="T22" fmla="*/ 2 w 5"/>
                  <a:gd name="T23" fmla="*/ 0 h 9"/>
                  <a:gd name="T24" fmla="*/ 2 w 5"/>
                  <a:gd name="T25" fmla="*/ 0 h 9"/>
                  <a:gd name="T26" fmla="*/ 1 w 5"/>
                  <a:gd name="T27" fmla="*/ 0 h 9"/>
                  <a:gd name="T28" fmla="*/ 1 w 5"/>
                  <a:gd name="T29" fmla="*/ 1 h 9"/>
                  <a:gd name="T30" fmla="*/ 1 w 5"/>
                  <a:gd name="T31" fmla="*/ 1 h 9"/>
                  <a:gd name="T32" fmla="*/ 1 w 5"/>
                  <a:gd name="T33" fmla="*/ 1 h 9"/>
                  <a:gd name="T34" fmla="*/ 0 w 5"/>
                  <a:gd name="T35" fmla="*/ 1 h 9"/>
                  <a:gd name="T36" fmla="*/ 0 w 5"/>
                  <a:gd name="T37" fmla="*/ 2 h 9"/>
                  <a:gd name="T38" fmla="*/ 0 w 5"/>
                  <a:gd name="T39" fmla="*/ 2 h 9"/>
                  <a:gd name="T40" fmla="*/ 0 w 5"/>
                  <a:gd name="T41" fmla="*/ 3 h 9"/>
                  <a:gd name="T42" fmla="*/ 0 w 5"/>
                  <a:gd name="T43" fmla="*/ 3 h 9"/>
                  <a:gd name="T44" fmla="*/ 0 w 5"/>
                  <a:gd name="T45" fmla="*/ 4 h 9"/>
                  <a:gd name="T46" fmla="*/ 0 w 5"/>
                  <a:gd name="T47" fmla="*/ 5 h 9"/>
                  <a:gd name="T48" fmla="*/ 0 w 5"/>
                  <a:gd name="T49" fmla="*/ 6 h 9"/>
                  <a:gd name="T50" fmla="*/ 0 w 5"/>
                  <a:gd name="T51" fmla="*/ 6 h 9"/>
                  <a:gd name="T52" fmla="*/ 0 w 5"/>
                  <a:gd name="T53" fmla="*/ 7 h 9"/>
                  <a:gd name="T54" fmla="*/ 0 w 5"/>
                  <a:gd name="T55" fmla="*/ 7 h 9"/>
                  <a:gd name="T56" fmla="*/ 1 w 5"/>
                  <a:gd name="T57" fmla="*/ 8 h 9"/>
                  <a:gd name="T58" fmla="*/ 1 w 5"/>
                  <a:gd name="T59" fmla="*/ 9 h 9"/>
                  <a:gd name="T60" fmla="*/ 2 w 5"/>
                  <a:gd name="T61" fmla="*/ 9 h 9"/>
                  <a:gd name="T62" fmla="*/ 2 w 5"/>
                  <a:gd name="T63" fmla="*/ 9 h 9"/>
                  <a:gd name="T64" fmla="*/ 3 w 5"/>
                  <a:gd name="T65" fmla="*/ 9 h 9"/>
                  <a:gd name="T66" fmla="*/ 3 w 5"/>
                  <a:gd name="T67" fmla="*/ 9 h 9"/>
                  <a:gd name="T68" fmla="*/ 3 w 5"/>
                  <a:gd name="T69" fmla="*/ 9 h 9"/>
                  <a:gd name="T70" fmla="*/ 3 w 5"/>
                  <a:gd name="T71" fmla="*/ 9 h 9"/>
                  <a:gd name="T72" fmla="*/ 4 w 5"/>
                  <a:gd name="T73" fmla="*/ 9 h 9"/>
                  <a:gd name="T74" fmla="*/ 4 w 5"/>
                  <a:gd name="T75" fmla="*/ 9 h 9"/>
                  <a:gd name="T76" fmla="*/ 5 w 5"/>
                  <a:gd name="T77" fmla="*/ 8 h 9"/>
                  <a:gd name="T78" fmla="*/ 5 w 5"/>
                  <a:gd name="T79" fmla="*/ 7 h 9"/>
                  <a:gd name="T80" fmla="*/ 5 w 5"/>
                  <a:gd name="T81" fmla="*/ 7 h 9"/>
                  <a:gd name="T82" fmla="*/ 5 w 5"/>
                  <a:gd name="T83" fmla="*/ 7 h 9"/>
                  <a:gd name="T84" fmla="*/ 5 w 5"/>
                  <a:gd name="T85" fmla="*/ 6 h 9"/>
                  <a:gd name="T86" fmla="*/ 5 w 5"/>
                  <a:gd name="T8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 h="9">
                    <a:moveTo>
                      <a:pt x="5" y="5"/>
                    </a:moveTo>
                    <a:lnTo>
                      <a:pt x="5" y="5"/>
                    </a:lnTo>
                    <a:lnTo>
                      <a:pt x="5" y="4"/>
                    </a:lnTo>
                    <a:lnTo>
                      <a:pt x="4" y="4"/>
                    </a:lnTo>
                    <a:lnTo>
                      <a:pt x="4" y="3"/>
                    </a:lnTo>
                    <a:lnTo>
                      <a:pt x="4" y="3"/>
                    </a:lnTo>
                    <a:lnTo>
                      <a:pt x="3" y="2"/>
                    </a:lnTo>
                    <a:lnTo>
                      <a:pt x="3" y="1"/>
                    </a:lnTo>
                    <a:lnTo>
                      <a:pt x="3" y="1"/>
                    </a:lnTo>
                    <a:lnTo>
                      <a:pt x="3" y="0"/>
                    </a:lnTo>
                    <a:lnTo>
                      <a:pt x="2" y="0"/>
                    </a:lnTo>
                    <a:lnTo>
                      <a:pt x="2" y="0"/>
                    </a:lnTo>
                    <a:lnTo>
                      <a:pt x="2" y="0"/>
                    </a:lnTo>
                    <a:lnTo>
                      <a:pt x="1" y="0"/>
                    </a:lnTo>
                    <a:lnTo>
                      <a:pt x="1" y="1"/>
                    </a:lnTo>
                    <a:lnTo>
                      <a:pt x="1" y="1"/>
                    </a:lnTo>
                    <a:lnTo>
                      <a:pt x="1" y="1"/>
                    </a:lnTo>
                    <a:lnTo>
                      <a:pt x="0" y="1"/>
                    </a:lnTo>
                    <a:lnTo>
                      <a:pt x="0" y="2"/>
                    </a:lnTo>
                    <a:lnTo>
                      <a:pt x="0" y="2"/>
                    </a:lnTo>
                    <a:lnTo>
                      <a:pt x="0" y="3"/>
                    </a:lnTo>
                    <a:lnTo>
                      <a:pt x="0" y="3"/>
                    </a:lnTo>
                    <a:lnTo>
                      <a:pt x="0" y="4"/>
                    </a:lnTo>
                    <a:lnTo>
                      <a:pt x="0" y="5"/>
                    </a:lnTo>
                    <a:lnTo>
                      <a:pt x="0" y="6"/>
                    </a:lnTo>
                    <a:lnTo>
                      <a:pt x="0" y="6"/>
                    </a:lnTo>
                    <a:lnTo>
                      <a:pt x="0" y="7"/>
                    </a:lnTo>
                    <a:lnTo>
                      <a:pt x="0" y="7"/>
                    </a:lnTo>
                    <a:lnTo>
                      <a:pt x="1" y="8"/>
                    </a:lnTo>
                    <a:lnTo>
                      <a:pt x="1" y="9"/>
                    </a:lnTo>
                    <a:lnTo>
                      <a:pt x="2" y="9"/>
                    </a:lnTo>
                    <a:lnTo>
                      <a:pt x="2" y="9"/>
                    </a:lnTo>
                    <a:lnTo>
                      <a:pt x="3" y="9"/>
                    </a:lnTo>
                    <a:lnTo>
                      <a:pt x="3" y="9"/>
                    </a:lnTo>
                    <a:lnTo>
                      <a:pt x="3" y="9"/>
                    </a:lnTo>
                    <a:lnTo>
                      <a:pt x="3" y="9"/>
                    </a:lnTo>
                    <a:lnTo>
                      <a:pt x="4" y="9"/>
                    </a:lnTo>
                    <a:lnTo>
                      <a:pt x="4" y="9"/>
                    </a:lnTo>
                    <a:lnTo>
                      <a:pt x="5" y="8"/>
                    </a:lnTo>
                    <a:lnTo>
                      <a:pt x="5" y="7"/>
                    </a:lnTo>
                    <a:lnTo>
                      <a:pt x="5" y="7"/>
                    </a:lnTo>
                    <a:lnTo>
                      <a:pt x="5" y="7"/>
                    </a:lnTo>
                    <a:lnTo>
                      <a:pt x="5" y="6"/>
                    </a:lnTo>
                    <a:lnTo>
                      <a:pt x="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0" name="Freeform 62"/>
              <p:cNvSpPr>
                <a:spLocks/>
              </p:cNvSpPr>
              <p:nvPr/>
            </p:nvSpPr>
            <p:spPr bwMode="auto">
              <a:xfrm>
                <a:off x="989" y="1324"/>
                <a:ext cx="2" cy="0"/>
              </a:xfrm>
              <a:custGeom>
                <a:avLst/>
                <a:gdLst>
                  <a:gd name="T0" fmla="*/ 1 w 4"/>
                  <a:gd name="T1" fmla="*/ 1 h 1"/>
                  <a:gd name="T2" fmla="*/ 2 w 4"/>
                  <a:gd name="T3" fmla="*/ 1 h 1"/>
                  <a:gd name="T4" fmla="*/ 4 w 4"/>
                  <a:gd name="T5" fmla="*/ 1 h 1"/>
                  <a:gd name="T6" fmla="*/ 4 w 4"/>
                  <a:gd name="T7" fmla="*/ 1 h 1"/>
                  <a:gd name="T8" fmla="*/ 4 w 4"/>
                  <a:gd name="T9" fmla="*/ 0 h 1"/>
                  <a:gd name="T10" fmla="*/ 3 w 4"/>
                  <a:gd name="T11" fmla="*/ 0 h 1"/>
                  <a:gd name="T12" fmla="*/ 2 w 4"/>
                  <a:gd name="T13" fmla="*/ 0 h 1"/>
                  <a:gd name="T14" fmla="*/ 1 w 4"/>
                  <a:gd name="T15" fmla="*/ 0 h 1"/>
                  <a:gd name="T16" fmla="*/ 1 w 4"/>
                  <a:gd name="T17" fmla="*/ 0 h 1"/>
                  <a:gd name="T18" fmla="*/ 0 w 4"/>
                  <a:gd name="T19" fmla="*/ 0 h 1"/>
                  <a:gd name="T20" fmla="*/ 0 w 4"/>
                  <a:gd name="T21" fmla="*/ 0 h 1"/>
                  <a:gd name="T22" fmla="*/ 1 w 4"/>
                  <a:gd name="T23" fmla="*/ 0 h 1"/>
                  <a:gd name="T24" fmla="*/ 1 w 4"/>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
                    <a:moveTo>
                      <a:pt x="1" y="1"/>
                    </a:moveTo>
                    <a:cubicBezTo>
                      <a:pt x="2" y="1"/>
                      <a:pt x="2" y="1"/>
                      <a:pt x="2" y="1"/>
                    </a:cubicBezTo>
                    <a:cubicBezTo>
                      <a:pt x="4" y="1"/>
                      <a:pt x="4" y="1"/>
                      <a:pt x="4" y="1"/>
                    </a:cubicBezTo>
                    <a:cubicBezTo>
                      <a:pt x="4" y="1"/>
                      <a:pt x="4" y="1"/>
                      <a:pt x="4" y="1"/>
                    </a:cubicBezTo>
                    <a:cubicBezTo>
                      <a:pt x="4" y="0"/>
                      <a:pt x="4" y="0"/>
                      <a:pt x="4" y="0"/>
                    </a:cubicBezTo>
                    <a:cubicBezTo>
                      <a:pt x="3" y="0"/>
                      <a:pt x="3" y="0"/>
                      <a:pt x="3" y="0"/>
                    </a:cubicBezTo>
                    <a:cubicBezTo>
                      <a:pt x="3" y="0"/>
                      <a:pt x="3" y="0"/>
                      <a:pt x="2" y="0"/>
                    </a:cubicBezTo>
                    <a:cubicBezTo>
                      <a:pt x="2" y="0"/>
                      <a:pt x="1" y="0"/>
                      <a:pt x="1" y="0"/>
                    </a:cubicBezTo>
                    <a:cubicBezTo>
                      <a:pt x="1" y="0"/>
                      <a:pt x="1" y="0"/>
                      <a:pt x="1" y="0"/>
                    </a:cubicBezTo>
                    <a:cubicBezTo>
                      <a:pt x="0" y="0"/>
                      <a:pt x="0" y="0"/>
                      <a:pt x="0" y="0"/>
                    </a:cubicBezTo>
                    <a:cubicBezTo>
                      <a:pt x="0" y="0"/>
                      <a:pt x="0" y="0"/>
                      <a:pt x="0" y="0"/>
                    </a:cubicBezTo>
                    <a:cubicBezTo>
                      <a:pt x="1" y="0"/>
                      <a:pt x="1" y="0"/>
                      <a:pt x="1" y="0"/>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1" name="Freeform 63"/>
              <p:cNvSpPr>
                <a:spLocks/>
              </p:cNvSpPr>
              <p:nvPr/>
            </p:nvSpPr>
            <p:spPr bwMode="auto">
              <a:xfrm>
                <a:off x="995" y="1316"/>
                <a:ext cx="4" cy="1"/>
              </a:xfrm>
              <a:custGeom>
                <a:avLst/>
                <a:gdLst>
                  <a:gd name="T0" fmla="*/ 1 w 4"/>
                  <a:gd name="T1" fmla="*/ 1 h 1"/>
                  <a:gd name="T2" fmla="*/ 2 w 4"/>
                  <a:gd name="T3" fmla="*/ 1 h 1"/>
                  <a:gd name="T4" fmla="*/ 3 w 4"/>
                  <a:gd name="T5" fmla="*/ 1 h 1"/>
                  <a:gd name="T6" fmla="*/ 4 w 4"/>
                  <a:gd name="T7" fmla="*/ 0 h 1"/>
                  <a:gd name="T8" fmla="*/ 4 w 4"/>
                  <a:gd name="T9" fmla="*/ 0 h 1"/>
                  <a:gd name="T10" fmla="*/ 3 w 4"/>
                  <a:gd name="T11" fmla="*/ 0 h 1"/>
                  <a:gd name="T12" fmla="*/ 2 w 4"/>
                  <a:gd name="T13" fmla="*/ 0 h 1"/>
                  <a:gd name="T14" fmla="*/ 1 w 4"/>
                  <a:gd name="T15" fmla="*/ 0 h 1"/>
                  <a:gd name="T16" fmla="*/ 1 w 4"/>
                  <a:gd name="T17" fmla="*/ 0 h 1"/>
                  <a:gd name="T18" fmla="*/ 0 w 4"/>
                  <a:gd name="T19" fmla="*/ 0 h 1"/>
                  <a:gd name="T20" fmla="*/ 1 w 4"/>
                  <a:gd name="T21" fmla="*/ 1 h 1"/>
                  <a:gd name="T22" fmla="*/ 1 w 4"/>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
                    <a:moveTo>
                      <a:pt x="1" y="1"/>
                    </a:moveTo>
                    <a:lnTo>
                      <a:pt x="2" y="1"/>
                    </a:lnTo>
                    <a:lnTo>
                      <a:pt x="3" y="1"/>
                    </a:lnTo>
                    <a:lnTo>
                      <a:pt x="4" y="0"/>
                    </a:lnTo>
                    <a:lnTo>
                      <a:pt x="4" y="0"/>
                    </a:lnTo>
                    <a:lnTo>
                      <a:pt x="3" y="0"/>
                    </a:lnTo>
                    <a:lnTo>
                      <a:pt x="2" y="0"/>
                    </a:lnTo>
                    <a:lnTo>
                      <a:pt x="1" y="0"/>
                    </a:lnTo>
                    <a:lnTo>
                      <a:pt x="1" y="0"/>
                    </a:lnTo>
                    <a:lnTo>
                      <a:pt x="0"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2" name="Freeform 64"/>
              <p:cNvSpPr>
                <a:spLocks/>
              </p:cNvSpPr>
              <p:nvPr/>
            </p:nvSpPr>
            <p:spPr bwMode="auto">
              <a:xfrm>
                <a:off x="1046" y="1325"/>
                <a:ext cx="16" cy="8"/>
              </a:xfrm>
              <a:custGeom>
                <a:avLst/>
                <a:gdLst>
                  <a:gd name="T0" fmla="*/ 1 w 26"/>
                  <a:gd name="T1" fmla="*/ 11 h 13"/>
                  <a:gd name="T2" fmla="*/ 0 w 26"/>
                  <a:gd name="T3" fmla="*/ 12 h 13"/>
                  <a:gd name="T4" fmla="*/ 2 w 26"/>
                  <a:gd name="T5" fmla="*/ 13 h 13"/>
                  <a:gd name="T6" fmla="*/ 5 w 26"/>
                  <a:gd name="T7" fmla="*/ 12 h 13"/>
                  <a:gd name="T8" fmla="*/ 8 w 26"/>
                  <a:gd name="T9" fmla="*/ 11 h 13"/>
                  <a:gd name="T10" fmla="*/ 13 w 26"/>
                  <a:gd name="T11" fmla="*/ 11 h 13"/>
                  <a:gd name="T12" fmla="*/ 15 w 26"/>
                  <a:gd name="T13" fmla="*/ 11 h 13"/>
                  <a:gd name="T14" fmla="*/ 18 w 26"/>
                  <a:gd name="T15" fmla="*/ 10 h 13"/>
                  <a:gd name="T16" fmla="*/ 22 w 26"/>
                  <a:gd name="T17" fmla="*/ 10 h 13"/>
                  <a:gd name="T18" fmla="*/ 24 w 26"/>
                  <a:gd name="T19" fmla="*/ 10 h 13"/>
                  <a:gd name="T20" fmla="*/ 26 w 26"/>
                  <a:gd name="T21" fmla="*/ 8 h 13"/>
                  <a:gd name="T22" fmla="*/ 26 w 26"/>
                  <a:gd name="T23" fmla="*/ 6 h 13"/>
                  <a:gd name="T24" fmla="*/ 24 w 26"/>
                  <a:gd name="T25" fmla="*/ 5 h 13"/>
                  <a:gd name="T26" fmla="*/ 22 w 26"/>
                  <a:gd name="T27" fmla="*/ 4 h 13"/>
                  <a:gd name="T28" fmla="*/ 21 w 26"/>
                  <a:gd name="T29" fmla="*/ 3 h 13"/>
                  <a:gd name="T30" fmla="*/ 20 w 26"/>
                  <a:gd name="T31" fmla="*/ 2 h 13"/>
                  <a:gd name="T32" fmla="*/ 18 w 26"/>
                  <a:gd name="T33" fmla="*/ 2 h 13"/>
                  <a:gd name="T34" fmla="*/ 16 w 26"/>
                  <a:gd name="T35" fmla="*/ 3 h 13"/>
                  <a:gd name="T36" fmla="*/ 15 w 26"/>
                  <a:gd name="T37" fmla="*/ 3 h 13"/>
                  <a:gd name="T38" fmla="*/ 14 w 26"/>
                  <a:gd name="T39" fmla="*/ 4 h 13"/>
                  <a:gd name="T40" fmla="*/ 13 w 26"/>
                  <a:gd name="T41" fmla="*/ 4 h 13"/>
                  <a:gd name="T42" fmla="*/ 14 w 26"/>
                  <a:gd name="T43" fmla="*/ 3 h 13"/>
                  <a:gd name="T44" fmla="*/ 15 w 26"/>
                  <a:gd name="T45" fmla="*/ 2 h 13"/>
                  <a:gd name="T46" fmla="*/ 15 w 26"/>
                  <a:gd name="T47" fmla="*/ 2 h 13"/>
                  <a:gd name="T48" fmla="*/ 15 w 26"/>
                  <a:gd name="T49" fmla="*/ 1 h 13"/>
                  <a:gd name="T50" fmla="*/ 14 w 26"/>
                  <a:gd name="T51" fmla="*/ 0 h 13"/>
                  <a:gd name="T52" fmla="*/ 12 w 26"/>
                  <a:gd name="T53" fmla="*/ 0 h 13"/>
                  <a:gd name="T54" fmla="*/ 12 w 26"/>
                  <a:gd name="T55" fmla="*/ 1 h 13"/>
                  <a:gd name="T56" fmla="*/ 11 w 26"/>
                  <a:gd name="T57" fmla="*/ 1 h 13"/>
                  <a:gd name="T58" fmla="*/ 9 w 26"/>
                  <a:gd name="T59" fmla="*/ 0 h 13"/>
                  <a:gd name="T60" fmla="*/ 8 w 26"/>
                  <a:gd name="T61" fmla="*/ 2 h 13"/>
                  <a:gd name="T62" fmla="*/ 8 w 26"/>
                  <a:gd name="T63" fmla="*/ 3 h 13"/>
                  <a:gd name="T64" fmla="*/ 7 w 26"/>
                  <a:gd name="T65" fmla="*/ 3 h 13"/>
                  <a:gd name="T66" fmla="*/ 6 w 26"/>
                  <a:gd name="T67" fmla="*/ 4 h 13"/>
                  <a:gd name="T68" fmla="*/ 7 w 26"/>
                  <a:gd name="T69" fmla="*/ 6 h 13"/>
                  <a:gd name="T70" fmla="*/ 5 w 26"/>
                  <a:gd name="T71" fmla="*/ 6 h 13"/>
                  <a:gd name="T72" fmla="*/ 4 w 26"/>
                  <a:gd name="T73" fmla="*/ 7 h 13"/>
                  <a:gd name="T74" fmla="*/ 3 w 26"/>
                  <a:gd name="T75" fmla="*/ 8 h 13"/>
                  <a:gd name="T76" fmla="*/ 3 w 26"/>
                  <a:gd name="T77" fmla="*/ 10 h 13"/>
                  <a:gd name="T78" fmla="*/ 2 w 26"/>
                  <a:gd name="T79"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13">
                    <a:moveTo>
                      <a:pt x="2" y="11"/>
                    </a:moveTo>
                    <a:cubicBezTo>
                      <a:pt x="2" y="11"/>
                      <a:pt x="2" y="11"/>
                      <a:pt x="1" y="11"/>
                    </a:cubicBezTo>
                    <a:cubicBezTo>
                      <a:pt x="1" y="12"/>
                      <a:pt x="1" y="12"/>
                      <a:pt x="1" y="12"/>
                    </a:cubicBezTo>
                    <a:cubicBezTo>
                      <a:pt x="0" y="12"/>
                      <a:pt x="0" y="12"/>
                      <a:pt x="0" y="12"/>
                    </a:cubicBezTo>
                    <a:cubicBezTo>
                      <a:pt x="1" y="13"/>
                      <a:pt x="1" y="13"/>
                      <a:pt x="1" y="13"/>
                    </a:cubicBezTo>
                    <a:cubicBezTo>
                      <a:pt x="2" y="13"/>
                      <a:pt x="2" y="13"/>
                      <a:pt x="2" y="13"/>
                    </a:cubicBezTo>
                    <a:cubicBezTo>
                      <a:pt x="4" y="13"/>
                      <a:pt x="4" y="13"/>
                      <a:pt x="4" y="13"/>
                    </a:cubicBezTo>
                    <a:cubicBezTo>
                      <a:pt x="5" y="12"/>
                      <a:pt x="5" y="12"/>
                      <a:pt x="5" y="12"/>
                    </a:cubicBezTo>
                    <a:cubicBezTo>
                      <a:pt x="7" y="12"/>
                      <a:pt x="7" y="12"/>
                      <a:pt x="7" y="12"/>
                    </a:cubicBezTo>
                    <a:cubicBezTo>
                      <a:pt x="8" y="11"/>
                      <a:pt x="8" y="11"/>
                      <a:pt x="8" y="11"/>
                    </a:cubicBezTo>
                    <a:cubicBezTo>
                      <a:pt x="10" y="11"/>
                      <a:pt x="10" y="11"/>
                      <a:pt x="10" y="11"/>
                    </a:cubicBezTo>
                    <a:cubicBezTo>
                      <a:pt x="13" y="11"/>
                      <a:pt x="13" y="11"/>
                      <a:pt x="13" y="11"/>
                    </a:cubicBezTo>
                    <a:cubicBezTo>
                      <a:pt x="14" y="11"/>
                      <a:pt x="14" y="11"/>
                      <a:pt x="14" y="11"/>
                    </a:cubicBezTo>
                    <a:cubicBezTo>
                      <a:pt x="15" y="11"/>
                      <a:pt x="15" y="11"/>
                      <a:pt x="15" y="11"/>
                    </a:cubicBezTo>
                    <a:cubicBezTo>
                      <a:pt x="16" y="10"/>
                      <a:pt x="16" y="10"/>
                      <a:pt x="16" y="10"/>
                    </a:cubicBezTo>
                    <a:cubicBezTo>
                      <a:pt x="18" y="10"/>
                      <a:pt x="18" y="10"/>
                      <a:pt x="18" y="10"/>
                    </a:cubicBezTo>
                    <a:cubicBezTo>
                      <a:pt x="20" y="10"/>
                      <a:pt x="20" y="10"/>
                      <a:pt x="20" y="10"/>
                    </a:cubicBezTo>
                    <a:cubicBezTo>
                      <a:pt x="22" y="10"/>
                      <a:pt x="22" y="10"/>
                      <a:pt x="22" y="10"/>
                    </a:cubicBezTo>
                    <a:cubicBezTo>
                      <a:pt x="23" y="10"/>
                      <a:pt x="23" y="10"/>
                      <a:pt x="23" y="10"/>
                    </a:cubicBezTo>
                    <a:cubicBezTo>
                      <a:pt x="24" y="10"/>
                      <a:pt x="24" y="10"/>
                      <a:pt x="24" y="10"/>
                    </a:cubicBezTo>
                    <a:cubicBezTo>
                      <a:pt x="25" y="8"/>
                      <a:pt x="25" y="8"/>
                      <a:pt x="25" y="8"/>
                    </a:cubicBezTo>
                    <a:cubicBezTo>
                      <a:pt x="26" y="8"/>
                      <a:pt x="26" y="8"/>
                      <a:pt x="26" y="8"/>
                    </a:cubicBezTo>
                    <a:cubicBezTo>
                      <a:pt x="26" y="7"/>
                      <a:pt x="26" y="7"/>
                      <a:pt x="26" y="7"/>
                    </a:cubicBezTo>
                    <a:cubicBezTo>
                      <a:pt x="26" y="6"/>
                      <a:pt x="26" y="6"/>
                      <a:pt x="26" y="6"/>
                    </a:cubicBezTo>
                    <a:cubicBezTo>
                      <a:pt x="25" y="5"/>
                      <a:pt x="25" y="5"/>
                      <a:pt x="25" y="5"/>
                    </a:cubicBezTo>
                    <a:cubicBezTo>
                      <a:pt x="24" y="5"/>
                      <a:pt x="24" y="5"/>
                      <a:pt x="24" y="5"/>
                    </a:cubicBezTo>
                    <a:cubicBezTo>
                      <a:pt x="23" y="5"/>
                      <a:pt x="23" y="5"/>
                      <a:pt x="23" y="5"/>
                    </a:cubicBezTo>
                    <a:cubicBezTo>
                      <a:pt x="22" y="4"/>
                      <a:pt x="22" y="4"/>
                      <a:pt x="22" y="4"/>
                    </a:cubicBezTo>
                    <a:cubicBezTo>
                      <a:pt x="22" y="4"/>
                      <a:pt x="22" y="4"/>
                      <a:pt x="22" y="4"/>
                    </a:cubicBezTo>
                    <a:cubicBezTo>
                      <a:pt x="22" y="4"/>
                      <a:pt x="22" y="3"/>
                      <a:pt x="21" y="3"/>
                    </a:cubicBezTo>
                    <a:cubicBezTo>
                      <a:pt x="21" y="3"/>
                      <a:pt x="20" y="3"/>
                      <a:pt x="20" y="3"/>
                    </a:cubicBezTo>
                    <a:cubicBezTo>
                      <a:pt x="20" y="2"/>
                      <a:pt x="20" y="2"/>
                      <a:pt x="20" y="2"/>
                    </a:cubicBezTo>
                    <a:cubicBezTo>
                      <a:pt x="19" y="2"/>
                      <a:pt x="19" y="2"/>
                      <a:pt x="19" y="2"/>
                    </a:cubicBezTo>
                    <a:cubicBezTo>
                      <a:pt x="19" y="2"/>
                      <a:pt x="18" y="2"/>
                      <a:pt x="18" y="2"/>
                    </a:cubicBezTo>
                    <a:cubicBezTo>
                      <a:pt x="18" y="2"/>
                      <a:pt x="18" y="2"/>
                      <a:pt x="17" y="3"/>
                    </a:cubicBezTo>
                    <a:cubicBezTo>
                      <a:pt x="17" y="3"/>
                      <a:pt x="17" y="3"/>
                      <a:pt x="16" y="3"/>
                    </a:cubicBezTo>
                    <a:cubicBezTo>
                      <a:pt x="16" y="3"/>
                      <a:pt x="16" y="3"/>
                      <a:pt x="16" y="3"/>
                    </a:cubicBezTo>
                    <a:cubicBezTo>
                      <a:pt x="16" y="3"/>
                      <a:pt x="15" y="3"/>
                      <a:pt x="15" y="3"/>
                    </a:cubicBezTo>
                    <a:cubicBezTo>
                      <a:pt x="15" y="3"/>
                      <a:pt x="15" y="3"/>
                      <a:pt x="15" y="4"/>
                    </a:cubicBezTo>
                    <a:cubicBezTo>
                      <a:pt x="15" y="4"/>
                      <a:pt x="14" y="4"/>
                      <a:pt x="14" y="4"/>
                    </a:cubicBezTo>
                    <a:cubicBezTo>
                      <a:pt x="14" y="4"/>
                      <a:pt x="14" y="5"/>
                      <a:pt x="13" y="5"/>
                    </a:cubicBezTo>
                    <a:cubicBezTo>
                      <a:pt x="13" y="5"/>
                      <a:pt x="13" y="4"/>
                      <a:pt x="13" y="4"/>
                    </a:cubicBezTo>
                    <a:cubicBezTo>
                      <a:pt x="13" y="3"/>
                      <a:pt x="14" y="4"/>
                      <a:pt x="14" y="3"/>
                    </a:cubicBezTo>
                    <a:cubicBezTo>
                      <a:pt x="14" y="3"/>
                      <a:pt x="14" y="3"/>
                      <a:pt x="14" y="3"/>
                    </a:cubicBezTo>
                    <a:cubicBezTo>
                      <a:pt x="14" y="3"/>
                      <a:pt x="14" y="3"/>
                      <a:pt x="14" y="3"/>
                    </a:cubicBezTo>
                    <a:cubicBezTo>
                      <a:pt x="14" y="3"/>
                      <a:pt x="15" y="3"/>
                      <a:pt x="15" y="2"/>
                    </a:cubicBezTo>
                    <a:cubicBezTo>
                      <a:pt x="15" y="2"/>
                      <a:pt x="15" y="2"/>
                      <a:pt x="15" y="2"/>
                    </a:cubicBezTo>
                    <a:cubicBezTo>
                      <a:pt x="15" y="2"/>
                      <a:pt x="15" y="2"/>
                      <a:pt x="15" y="2"/>
                    </a:cubicBezTo>
                    <a:cubicBezTo>
                      <a:pt x="15" y="2"/>
                      <a:pt x="15" y="1"/>
                      <a:pt x="15" y="1"/>
                    </a:cubicBezTo>
                    <a:cubicBezTo>
                      <a:pt x="15" y="1"/>
                      <a:pt x="15" y="1"/>
                      <a:pt x="15" y="1"/>
                    </a:cubicBezTo>
                    <a:cubicBezTo>
                      <a:pt x="16" y="1"/>
                      <a:pt x="16" y="0"/>
                      <a:pt x="15" y="0"/>
                    </a:cubicBezTo>
                    <a:cubicBezTo>
                      <a:pt x="15" y="0"/>
                      <a:pt x="14" y="0"/>
                      <a:pt x="14" y="0"/>
                    </a:cubicBezTo>
                    <a:cubicBezTo>
                      <a:pt x="13" y="0"/>
                      <a:pt x="13" y="0"/>
                      <a:pt x="13" y="0"/>
                    </a:cubicBezTo>
                    <a:cubicBezTo>
                      <a:pt x="12" y="0"/>
                      <a:pt x="12" y="0"/>
                      <a:pt x="12" y="0"/>
                    </a:cubicBezTo>
                    <a:cubicBezTo>
                      <a:pt x="12" y="0"/>
                      <a:pt x="12" y="0"/>
                      <a:pt x="12" y="0"/>
                    </a:cubicBezTo>
                    <a:cubicBezTo>
                      <a:pt x="12" y="1"/>
                      <a:pt x="12" y="1"/>
                      <a:pt x="12" y="1"/>
                    </a:cubicBezTo>
                    <a:cubicBezTo>
                      <a:pt x="12" y="1"/>
                      <a:pt x="12" y="1"/>
                      <a:pt x="12" y="1"/>
                    </a:cubicBezTo>
                    <a:cubicBezTo>
                      <a:pt x="12" y="1"/>
                      <a:pt x="11" y="1"/>
                      <a:pt x="11" y="1"/>
                    </a:cubicBezTo>
                    <a:cubicBezTo>
                      <a:pt x="11" y="0"/>
                      <a:pt x="10" y="0"/>
                      <a:pt x="10" y="0"/>
                    </a:cubicBezTo>
                    <a:cubicBezTo>
                      <a:pt x="9" y="0"/>
                      <a:pt x="9" y="0"/>
                      <a:pt x="9" y="0"/>
                    </a:cubicBezTo>
                    <a:cubicBezTo>
                      <a:pt x="9" y="1"/>
                      <a:pt x="9" y="1"/>
                      <a:pt x="9" y="1"/>
                    </a:cubicBezTo>
                    <a:cubicBezTo>
                      <a:pt x="8" y="2"/>
                      <a:pt x="8" y="2"/>
                      <a:pt x="8" y="2"/>
                    </a:cubicBezTo>
                    <a:cubicBezTo>
                      <a:pt x="7" y="2"/>
                      <a:pt x="7" y="2"/>
                      <a:pt x="7" y="2"/>
                    </a:cubicBezTo>
                    <a:cubicBezTo>
                      <a:pt x="8" y="3"/>
                      <a:pt x="8" y="3"/>
                      <a:pt x="8" y="3"/>
                    </a:cubicBezTo>
                    <a:cubicBezTo>
                      <a:pt x="8" y="3"/>
                      <a:pt x="8" y="3"/>
                      <a:pt x="8" y="3"/>
                    </a:cubicBezTo>
                    <a:cubicBezTo>
                      <a:pt x="7" y="3"/>
                      <a:pt x="7" y="3"/>
                      <a:pt x="7" y="3"/>
                    </a:cubicBezTo>
                    <a:cubicBezTo>
                      <a:pt x="7" y="4"/>
                      <a:pt x="7" y="4"/>
                      <a:pt x="7" y="4"/>
                    </a:cubicBezTo>
                    <a:cubicBezTo>
                      <a:pt x="6" y="4"/>
                      <a:pt x="6" y="4"/>
                      <a:pt x="6" y="4"/>
                    </a:cubicBezTo>
                    <a:cubicBezTo>
                      <a:pt x="6" y="4"/>
                      <a:pt x="6" y="4"/>
                      <a:pt x="6" y="5"/>
                    </a:cubicBezTo>
                    <a:cubicBezTo>
                      <a:pt x="6" y="6"/>
                      <a:pt x="7" y="6"/>
                      <a:pt x="7" y="6"/>
                    </a:cubicBezTo>
                    <a:cubicBezTo>
                      <a:pt x="6" y="6"/>
                      <a:pt x="6" y="6"/>
                      <a:pt x="6" y="6"/>
                    </a:cubicBezTo>
                    <a:cubicBezTo>
                      <a:pt x="5" y="6"/>
                      <a:pt x="5" y="6"/>
                      <a:pt x="5" y="6"/>
                    </a:cubicBezTo>
                    <a:cubicBezTo>
                      <a:pt x="4" y="6"/>
                      <a:pt x="4" y="6"/>
                      <a:pt x="4" y="6"/>
                    </a:cubicBezTo>
                    <a:cubicBezTo>
                      <a:pt x="4" y="7"/>
                      <a:pt x="4" y="7"/>
                      <a:pt x="4" y="7"/>
                    </a:cubicBezTo>
                    <a:cubicBezTo>
                      <a:pt x="4" y="7"/>
                      <a:pt x="4" y="7"/>
                      <a:pt x="4" y="7"/>
                    </a:cubicBezTo>
                    <a:cubicBezTo>
                      <a:pt x="3" y="7"/>
                      <a:pt x="3" y="8"/>
                      <a:pt x="3" y="8"/>
                    </a:cubicBezTo>
                    <a:cubicBezTo>
                      <a:pt x="3" y="9"/>
                      <a:pt x="3" y="9"/>
                      <a:pt x="3" y="9"/>
                    </a:cubicBezTo>
                    <a:cubicBezTo>
                      <a:pt x="3" y="10"/>
                      <a:pt x="3" y="10"/>
                      <a:pt x="3" y="10"/>
                    </a:cubicBezTo>
                    <a:cubicBezTo>
                      <a:pt x="2" y="10"/>
                      <a:pt x="2" y="10"/>
                      <a:pt x="2" y="10"/>
                    </a:cubicBezTo>
                    <a:cubicBezTo>
                      <a:pt x="2" y="10"/>
                      <a:pt x="2" y="10"/>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3" name="Freeform 65"/>
              <p:cNvSpPr>
                <a:spLocks/>
              </p:cNvSpPr>
              <p:nvPr/>
            </p:nvSpPr>
            <p:spPr bwMode="auto">
              <a:xfrm>
                <a:off x="1078" y="1340"/>
                <a:ext cx="2" cy="0"/>
              </a:xfrm>
              <a:custGeom>
                <a:avLst/>
                <a:gdLst>
                  <a:gd name="T0" fmla="*/ 1 w 2"/>
                  <a:gd name="T1" fmla="*/ 1 h 1"/>
                  <a:gd name="T2" fmla="*/ 2 w 2"/>
                  <a:gd name="T3" fmla="*/ 1 h 1"/>
                  <a:gd name="T4" fmla="*/ 2 w 2"/>
                  <a:gd name="T5" fmla="*/ 1 h 1"/>
                  <a:gd name="T6" fmla="*/ 1 w 2"/>
                  <a:gd name="T7" fmla="*/ 0 h 1"/>
                  <a:gd name="T8" fmla="*/ 0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2" y="1"/>
                    </a:cubicBezTo>
                    <a:cubicBezTo>
                      <a:pt x="2" y="1"/>
                      <a:pt x="2" y="1"/>
                      <a:pt x="2" y="1"/>
                    </a:cubicBezTo>
                    <a:cubicBezTo>
                      <a:pt x="1" y="0"/>
                      <a:pt x="1" y="0"/>
                      <a:pt x="1" y="0"/>
                    </a:cubicBezTo>
                    <a:cubicBezTo>
                      <a:pt x="0" y="0"/>
                      <a:pt x="0" y="0"/>
                      <a:pt x="0"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4" name="Freeform 66"/>
              <p:cNvSpPr>
                <a:spLocks/>
              </p:cNvSpPr>
              <p:nvPr/>
            </p:nvSpPr>
            <p:spPr bwMode="auto">
              <a:xfrm>
                <a:off x="1247" y="1414"/>
                <a:ext cx="3" cy="1"/>
              </a:xfrm>
              <a:custGeom>
                <a:avLst/>
                <a:gdLst>
                  <a:gd name="T0" fmla="*/ 3 w 5"/>
                  <a:gd name="T1" fmla="*/ 0 h 1"/>
                  <a:gd name="T2" fmla="*/ 2 w 5"/>
                  <a:gd name="T3" fmla="*/ 0 h 1"/>
                  <a:gd name="T4" fmla="*/ 1 w 5"/>
                  <a:gd name="T5" fmla="*/ 0 h 1"/>
                  <a:gd name="T6" fmla="*/ 0 w 5"/>
                  <a:gd name="T7" fmla="*/ 0 h 1"/>
                  <a:gd name="T8" fmla="*/ 0 w 5"/>
                  <a:gd name="T9" fmla="*/ 1 h 1"/>
                  <a:gd name="T10" fmla="*/ 1 w 5"/>
                  <a:gd name="T11" fmla="*/ 1 h 1"/>
                  <a:gd name="T12" fmla="*/ 1 w 5"/>
                  <a:gd name="T13" fmla="*/ 1 h 1"/>
                  <a:gd name="T14" fmla="*/ 3 w 5"/>
                  <a:gd name="T15" fmla="*/ 1 h 1"/>
                  <a:gd name="T16" fmla="*/ 4 w 5"/>
                  <a:gd name="T17" fmla="*/ 1 h 1"/>
                  <a:gd name="T18" fmla="*/ 4 w 5"/>
                  <a:gd name="T19" fmla="*/ 0 h 1"/>
                  <a:gd name="T20" fmla="*/ 3 w 5"/>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
                    <a:moveTo>
                      <a:pt x="3" y="0"/>
                    </a:moveTo>
                    <a:cubicBezTo>
                      <a:pt x="2" y="0"/>
                      <a:pt x="2" y="0"/>
                      <a:pt x="2" y="0"/>
                    </a:cubicBezTo>
                    <a:cubicBezTo>
                      <a:pt x="1" y="0"/>
                      <a:pt x="1" y="0"/>
                      <a:pt x="1" y="0"/>
                    </a:cubicBezTo>
                    <a:cubicBezTo>
                      <a:pt x="0" y="0"/>
                      <a:pt x="0" y="0"/>
                      <a:pt x="0" y="0"/>
                    </a:cubicBezTo>
                    <a:cubicBezTo>
                      <a:pt x="0" y="0"/>
                      <a:pt x="0" y="1"/>
                      <a:pt x="0" y="1"/>
                    </a:cubicBezTo>
                    <a:cubicBezTo>
                      <a:pt x="1" y="1"/>
                      <a:pt x="1" y="1"/>
                      <a:pt x="1" y="1"/>
                    </a:cubicBezTo>
                    <a:cubicBezTo>
                      <a:pt x="1" y="1"/>
                      <a:pt x="1" y="1"/>
                      <a:pt x="1" y="1"/>
                    </a:cubicBezTo>
                    <a:cubicBezTo>
                      <a:pt x="2" y="1"/>
                      <a:pt x="2" y="1"/>
                      <a:pt x="3" y="1"/>
                    </a:cubicBezTo>
                    <a:cubicBezTo>
                      <a:pt x="3" y="1"/>
                      <a:pt x="4" y="1"/>
                      <a:pt x="4" y="1"/>
                    </a:cubicBezTo>
                    <a:cubicBezTo>
                      <a:pt x="4" y="1"/>
                      <a:pt x="5" y="0"/>
                      <a:pt x="4" y="0"/>
                    </a:cubicBezTo>
                    <a:cubicBezTo>
                      <a:pt x="4" y="0"/>
                      <a:pt x="3"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5" name="Freeform 67"/>
              <p:cNvSpPr>
                <a:spLocks/>
              </p:cNvSpPr>
              <p:nvPr/>
            </p:nvSpPr>
            <p:spPr bwMode="auto">
              <a:xfrm>
                <a:off x="1063" y="1331"/>
                <a:ext cx="1" cy="0"/>
              </a:xfrm>
              <a:custGeom>
                <a:avLst/>
                <a:gdLst>
                  <a:gd name="T0" fmla="*/ 0 w 2"/>
                  <a:gd name="T1" fmla="*/ 1 h 1"/>
                  <a:gd name="T2" fmla="*/ 2 w 2"/>
                  <a:gd name="T3" fmla="*/ 1 h 1"/>
                  <a:gd name="T4" fmla="*/ 1 w 2"/>
                  <a:gd name="T5" fmla="*/ 0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1" y="1"/>
                      <a:pt x="2" y="1"/>
                    </a:cubicBezTo>
                    <a:cubicBezTo>
                      <a:pt x="2" y="0"/>
                      <a:pt x="2" y="0"/>
                      <a:pt x="1" y="0"/>
                    </a:cubicBezTo>
                    <a:cubicBezTo>
                      <a:pt x="1" y="0"/>
                      <a:pt x="0"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6" name="Freeform 68"/>
              <p:cNvSpPr>
                <a:spLocks/>
              </p:cNvSpPr>
              <p:nvPr/>
            </p:nvSpPr>
            <p:spPr bwMode="auto">
              <a:xfrm>
                <a:off x="1030" y="1321"/>
                <a:ext cx="18" cy="8"/>
              </a:xfrm>
              <a:custGeom>
                <a:avLst/>
                <a:gdLst>
                  <a:gd name="T0" fmla="*/ 19 w 29"/>
                  <a:gd name="T1" fmla="*/ 0 h 13"/>
                  <a:gd name="T2" fmla="*/ 16 w 29"/>
                  <a:gd name="T3" fmla="*/ 0 h 13"/>
                  <a:gd name="T4" fmla="*/ 13 w 29"/>
                  <a:gd name="T5" fmla="*/ 0 h 13"/>
                  <a:gd name="T6" fmla="*/ 10 w 29"/>
                  <a:gd name="T7" fmla="*/ 1 h 13"/>
                  <a:gd name="T8" fmla="*/ 8 w 29"/>
                  <a:gd name="T9" fmla="*/ 1 h 13"/>
                  <a:gd name="T10" fmla="*/ 7 w 29"/>
                  <a:gd name="T11" fmla="*/ 1 h 13"/>
                  <a:gd name="T12" fmla="*/ 6 w 29"/>
                  <a:gd name="T13" fmla="*/ 2 h 13"/>
                  <a:gd name="T14" fmla="*/ 4 w 29"/>
                  <a:gd name="T15" fmla="*/ 3 h 13"/>
                  <a:gd name="T16" fmla="*/ 3 w 29"/>
                  <a:gd name="T17" fmla="*/ 4 h 13"/>
                  <a:gd name="T18" fmla="*/ 1 w 29"/>
                  <a:gd name="T19" fmla="*/ 5 h 13"/>
                  <a:gd name="T20" fmla="*/ 0 w 29"/>
                  <a:gd name="T21" fmla="*/ 6 h 13"/>
                  <a:gd name="T22" fmla="*/ 3 w 29"/>
                  <a:gd name="T23" fmla="*/ 5 h 13"/>
                  <a:gd name="T24" fmla="*/ 3 w 29"/>
                  <a:gd name="T25" fmla="*/ 7 h 13"/>
                  <a:gd name="T26" fmla="*/ 5 w 29"/>
                  <a:gd name="T27" fmla="*/ 7 h 13"/>
                  <a:gd name="T28" fmla="*/ 6 w 29"/>
                  <a:gd name="T29" fmla="*/ 8 h 13"/>
                  <a:gd name="T30" fmla="*/ 7 w 29"/>
                  <a:gd name="T31" fmla="*/ 9 h 13"/>
                  <a:gd name="T32" fmla="*/ 10 w 29"/>
                  <a:gd name="T33" fmla="*/ 10 h 13"/>
                  <a:gd name="T34" fmla="*/ 11 w 29"/>
                  <a:gd name="T35" fmla="*/ 10 h 13"/>
                  <a:gd name="T36" fmla="*/ 13 w 29"/>
                  <a:gd name="T37" fmla="*/ 10 h 13"/>
                  <a:gd name="T38" fmla="*/ 16 w 29"/>
                  <a:gd name="T39" fmla="*/ 10 h 13"/>
                  <a:gd name="T40" fmla="*/ 18 w 29"/>
                  <a:gd name="T41" fmla="*/ 12 h 13"/>
                  <a:gd name="T42" fmla="*/ 20 w 29"/>
                  <a:gd name="T43" fmla="*/ 12 h 13"/>
                  <a:gd name="T44" fmla="*/ 24 w 29"/>
                  <a:gd name="T45" fmla="*/ 13 h 13"/>
                  <a:gd name="T46" fmla="*/ 26 w 29"/>
                  <a:gd name="T47" fmla="*/ 13 h 13"/>
                  <a:gd name="T48" fmla="*/ 29 w 29"/>
                  <a:gd name="T49" fmla="*/ 11 h 13"/>
                  <a:gd name="T50" fmla="*/ 29 w 29"/>
                  <a:gd name="T51" fmla="*/ 10 h 13"/>
                  <a:gd name="T52" fmla="*/ 28 w 29"/>
                  <a:gd name="T53" fmla="*/ 9 h 13"/>
                  <a:gd name="T54" fmla="*/ 26 w 29"/>
                  <a:gd name="T55" fmla="*/ 8 h 13"/>
                  <a:gd name="T56" fmla="*/ 29 w 29"/>
                  <a:gd name="T57" fmla="*/ 8 h 13"/>
                  <a:gd name="T58" fmla="*/ 29 w 29"/>
                  <a:gd name="T59" fmla="*/ 6 h 13"/>
                  <a:gd name="T60" fmla="*/ 29 w 29"/>
                  <a:gd name="T61" fmla="*/ 4 h 13"/>
                  <a:gd name="T62" fmla="*/ 29 w 29"/>
                  <a:gd name="T63" fmla="*/ 3 h 13"/>
                  <a:gd name="T64" fmla="*/ 27 w 29"/>
                  <a:gd name="T65" fmla="*/ 1 h 13"/>
                  <a:gd name="T66" fmla="*/ 25 w 29"/>
                  <a:gd name="T67" fmla="*/ 1 h 13"/>
                  <a:gd name="T68" fmla="*/ 23 w 29"/>
                  <a:gd name="T69" fmla="*/ 2 h 13"/>
                  <a:gd name="T70" fmla="*/ 22 w 29"/>
                  <a:gd name="T71" fmla="*/ 2 h 13"/>
                  <a:gd name="T72" fmla="*/ 20 w 29"/>
                  <a:gd name="T73" fmla="*/ 3 h 13"/>
                  <a:gd name="T74" fmla="*/ 19 w 29"/>
                  <a:gd name="T75" fmla="*/ 3 h 13"/>
                  <a:gd name="T76" fmla="*/ 21 w 29"/>
                  <a:gd name="T77" fmla="*/ 1 h 13"/>
                  <a:gd name="T78" fmla="*/ 20 w 29"/>
                  <a:gd name="T7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13">
                    <a:moveTo>
                      <a:pt x="20" y="0"/>
                    </a:moveTo>
                    <a:cubicBezTo>
                      <a:pt x="19" y="0"/>
                      <a:pt x="19" y="0"/>
                      <a:pt x="19" y="0"/>
                    </a:cubicBezTo>
                    <a:cubicBezTo>
                      <a:pt x="17" y="0"/>
                      <a:pt x="17" y="0"/>
                      <a:pt x="17" y="0"/>
                    </a:cubicBezTo>
                    <a:cubicBezTo>
                      <a:pt x="16" y="0"/>
                      <a:pt x="16" y="0"/>
                      <a:pt x="16" y="0"/>
                    </a:cubicBezTo>
                    <a:cubicBezTo>
                      <a:pt x="14" y="0"/>
                      <a:pt x="14" y="0"/>
                      <a:pt x="14" y="0"/>
                    </a:cubicBezTo>
                    <a:cubicBezTo>
                      <a:pt x="13" y="0"/>
                      <a:pt x="13" y="0"/>
                      <a:pt x="13" y="0"/>
                    </a:cubicBezTo>
                    <a:cubicBezTo>
                      <a:pt x="11" y="0"/>
                      <a:pt x="11" y="0"/>
                      <a:pt x="11" y="0"/>
                    </a:cubicBezTo>
                    <a:cubicBezTo>
                      <a:pt x="10" y="1"/>
                      <a:pt x="10" y="1"/>
                      <a:pt x="10" y="1"/>
                    </a:cubicBezTo>
                    <a:cubicBezTo>
                      <a:pt x="9" y="1"/>
                      <a:pt x="9" y="1"/>
                      <a:pt x="9" y="1"/>
                    </a:cubicBezTo>
                    <a:cubicBezTo>
                      <a:pt x="8" y="1"/>
                      <a:pt x="8" y="1"/>
                      <a:pt x="8" y="1"/>
                    </a:cubicBezTo>
                    <a:cubicBezTo>
                      <a:pt x="7" y="1"/>
                      <a:pt x="7" y="1"/>
                      <a:pt x="7" y="1"/>
                    </a:cubicBezTo>
                    <a:cubicBezTo>
                      <a:pt x="7" y="1"/>
                      <a:pt x="7" y="1"/>
                      <a:pt x="7" y="1"/>
                    </a:cubicBezTo>
                    <a:cubicBezTo>
                      <a:pt x="6" y="2"/>
                      <a:pt x="6" y="2"/>
                      <a:pt x="6" y="2"/>
                    </a:cubicBezTo>
                    <a:cubicBezTo>
                      <a:pt x="6" y="2"/>
                      <a:pt x="6" y="2"/>
                      <a:pt x="6" y="2"/>
                    </a:cubicBezTo>
                    <a:cubicBezTo>
                      <a:pt x="6" y="3"/>
                      <a:pt x="6" y="3"/>
                      <a:pt x="6" y="3"/>
                    </a:cubicBezTo>
                    <a:cubicBezTo>
                      <a:pt x="4" y="3"/>
                      <a:pt x="4" y="3"/>
                      <a:pt x="4" y="3"/>
                    </a:cubicBezTo>
                    <a:cubicBezTo>
                      <a:pt x="4" y="4"/>
                      <a:pt x="4" y="4"/>
                      <a:pt x="4" y="4"/>
                    </a:cubicBezTo>
                    <a:cubicBezTo>
                      <a:pt x="3" y="4"/>
                      <a:pt x="3" y="4"/>
                      <a:pt x="3" y="4"/>
                    </a:cubicBezTo>
                    <a:cubicBezTo>
                      <a:pt x="2" y="5"/>
                      <a:pt x="2" y="5"/>
                      <a:pt x="2" y="5"/>
                    </a:cubicBezTo>
                    <a:cubicBezTo>
                      <a:pt x="1" y="5"/>
                      <a:pt x="1" y="5"/>
                      <a:pt x="1" y="5"/>
                    </a:cubicBezTo>
                    <a:cubicBezTo>
                      <a:pt x="0" y="6"/>
                      <a:pt x="0" y="6"/>
                      <a:pt x="0" y="6"/>
                    </a:cubicBezTo>
                    <a:cubicBezTo>
                      <a:pt x="0" y="6"/>
                      <a:pt x="0" y="6"/>
                      <a:pt x="0" y="6"/>
                    </a:cubicBezTo>
                    <a:cubicBezTo>
                      <a:pt x="2" y="5"/>
                      <a:pt x="2" y="5"/>
                      <a:pt x="2" y="5"/>
                    </a:cubicBezTo>
                    <a:cubicBezTo>
                      <a:pt x="3" y="5"/>
                      <a:pt x="3" y="5"/>
                      <a:pt x="3" y="5"/>
                    </a:cubicBezTo>
                    <a:cubicBezTo>
                      <a:pt x="3" y="6"/>
                      <a:pt x="3" y="6"/>
                      <a:pt x="3" y="6"/>
                    </a:cubicBezTo>
                    <a:cubicBezTo>
                      <a:pt x="3" y="7"/>
                      <a:pt x="3" y="7"/>
                      <a:pt x="3" y="7"/>
                    </a:cubicBezTo>
                    <a:cubicBezTo>
                      <a:pt x="4" y="7"/>
                      <a:pt x="4" y="7"/>
                      <a:pt x="4" y="7"/>
                    </a:cubicBezTo>
                    <a:cubicBezTo>
                      <a:pt x="5" y="7"/>
                      <a:pt x="5" y="7"/>
                      <a:pt x="5" y="7"/>
                    </a:cubicBezTo>
                    <a:cubicBezTo>
                      <a:pt x="5" y="7"/>
                      <a:pt x="6" y="7"/>
                      <a:pt x="6" y="8"/>
                    </a:cubicBezTo>
                    <a:cubicBezTo>
                      <a:pt x="6" y="8"/>
                      <a:pt x="6" y="8"/>
                      <a:pt x="6" y="8"/>
                    </a:cubicBezTo>
                    <a:cubicBezTo>
                      <a:pt x="7" y="9"/>
                      <a:pt x="7" y="9"/>
                      <a:pt x="7" y="9"/>
                    </a:cubicBezTo>
                    <a:cubicBezTo>
                      <a:pt x="7" y="9"/>
                      <a:pt x="7" y="9"/>
                      <a:pt x="7" y="9"/>
                    </a:cubicBezTo>
                    <a:cubicBezTo>
                      <a:pt x="8" y="10"/>
                      <a:pt x="8" y="10"/>
                      <a:pt x="8" y="10"/>
                    </a:cubicBezTo>
                    <a:cubicBezTo>
                      <a:pt x="10" y="10"/>
                      <a:pt x="10" y="10"/>
                      <a:pt x="10" y="10"/>
                    </a:cubicBezTo>
                    <a:cubicBezTo>
                      <a:pt x="10" y="9"/>
                      <a:pt x="10" y="9"/>
                      <a:pt x="10" y="9"/>
                    </a:cubicBezTo>
                    <a:cubicBezTo>
                      <a:pt x="11" y="10"/>
                      <a:pt x="11" y="10"/>
                      <a:pt x="11" y="10"/>
                    </a:cubicBezTo>
                    <a:cubicBezTo>
                      <a:pt x="11" y="10"/>
                      <a:pt x="11" y="10"/>
                      <a:pt x="11" y="10"/>
                    </a:cubicBezTo>
                    <a:cubicBezTo>
                      <a:pt x="13" y="10"/>
                      <a:pt x="13" y="10"/>
                      <a:pt x="13" y="10"/>
                    </a:cubicBezTo>
                    <a:cubicBezTo>
                      <a:pt x="14" y="10"/>
                      <a:pt x="14" y="10"/>
                      <a:pt x="14" y="10"/>
                    </a:cubicBezTo>
                    <a:cubicBezTo>
                      <a:pt x="16" y="10"/>
                      <a:pt x="16" y="10"/>
                      <a:pt x="16" y="10"/>
                    </a:cubicBezTo>
                    <a:cubicBezTo>
                      <a:pt x="17" y="11"/>
                      <a:pt x="17" y="11"/>
                      <a:pt x="17" y="11"/>
                    </a:cubicBezTo>
                    <a:cubicBezTo>
                      <a:pt x="18" y="12"/>
                      <a:pt x="18" y="12"/>
                      <a:pt x="18" y="12"/>
                    </a:cubicBezTo>
                    <a:cubicBezTo>
                      <a:pt x="19" y="12"/>
                      <a:pt x="19" y="12"/>
                      <a:pt x="19" y="12"/>
                    </a:cubicBezTo>
                    <a:cubicBezTo>
                      <a:pt x="20" y="12"/>
                      <a:pt x="20" y="12"/>
                      <a:pt x="20" y="12"/>
                    </a:cubicBezTo>
                    <a:cubicBezTo>
                      <a:pt x="23" y="13"/>
                      <a:pt x="23" y="13"/>
                      <a:pt x="23" y="13"/>
                    </a:cubicBezTo>
                    <a:cubicBezTo>
                      <a:pt x="24" y="13"/>
                      <a:pt x="24" y="13"/>
                      <a:pt x="24" y="13"/>
                    </a:cubicBezTo>
                    <a:cubicBezTo>
                      <a:pt x="25" y="13"/>
                      <a:pt x="25" y="13"/>
                      <a:pt x="25" y="13"/>
                    </a:cubicBezTo>
                    <a:cubicBezTo>
                      <a:pt x="26" y="13"/>
                      <a:pt x="26" y="13"/>
                      <a:pt x="26" y="13"/>
                    </a:cubicBezTo>
                    <a:cubicBezTo>
                      <a:pt x="28" y="12"/>
                      <a:pt x="28" y="12"/>
                      <a:pt x="28" y="12"/>
                    </a:cubicBezTo>
                    <a:cubicBezTo>
                      <a:pt x="29" y="11"/>
                      <a:pt x="29" y="11"/>
                      <a:pt x="29" y="11"/>
                    </a:cubicBezTo>
                    <a:cubicBezTo>
                      <a:pt x="29" y="11"/>
                      <a:pt x="29" y="11"/>
                      <a:pt x="29" y="11"/>
                    </a:cubicBezTo>
                    <a:cubicBezTo>
                      <a:pt x="29" y="10"/>
                      <a:pt x="29" y="10"/>
                      <a:pt x="29" y="10"/>
                    </a:cubicBezTo>
                    <a:cubicBezTo>
                      <a:pt x="28" y="9"/>
                      <a:pt x="28" y="9"/>
                      <a:pt x="28" y="9"/>
                    </a:cubicBezTo>
                    <a:cubicBezTo>
                      <a:pt x="28" y="9"/>
                      <a:pt x="28" y="9"/>
                      <a:pt x="28" y="9"/>
                    </a:cubicBezTo>
                    <a:cubicBezTo>
                      <a:pt x="28" y="9"/>
                      <a:pt x="27" y="9"/>
                      <a:pt x="27" y="9"/>
                    </a:cubicBezTo>
                    <a:cubicBezTo>
                      <a:pt x="26" y="8"/>
                      <a:pt x="26" y="8"/>
                      <a:pt x="26" y="8"/>
                    </a:cubicBezTo>
                    <a:cubicBezTo>
                      <a:pt x="27" y="8"/>
                      <a:pt x="27" y="8"/>
                      <a:pt x="27" y="8"/>
                    </a:cubicBezTo>
                    <a:cubicBezTo>
                      <a:pt x="29" y="8"/>
                      <a:pt x="29" y="8"/>
                      <a:pt x="29" y="8"/>
                    </a:cubicBezTo>
                    <a:cubicBezTo>
                      <a:pt x="29" y="6"/>
                      <a:pt x="29" y="6"/>
                      <a:pt x="29" y="6"/>
                    </a:cubicBezTo>
                    <a:cubicBezTo>
                      <a:pt x="29" y="6"/>
                      <a:pt x="29" y="6"/>
                      <a:pt x="29" y="6"/>
                    </a:cubicBezTo>
                    <a:cubicBezTo>
                      <a:pt x="29" y="4"/>
                      <a:pt x="29" y="4"/>
                      <a:pt x="29" y="4"/>
                    </a:cubicBezTo>
                    <a:cubicBezTo>
                      <a:pt x="29" y="4"/>
                      <a:pt x="29" y="4"/>
                      <a:pt x="29" y="4"/>
                    </a:cubicBezTo>
                    <a:cubicBezTo>
                      <a:pt x="29" y="3"/>
                      <a:pt x="29" y="3"/>
                      <a:pt x="29" y="3"/>
                    </a:cubicBezTo>
                    <a:cubicBezTo>
                      <a:pt x="29" y="3"/>
                      <a:pt x="29" y="3"/>
                      <a:pt x="29" y="3"/>
                    </a:cubicBezTo>
                    <a:cubicBezTo>
                      <a:pt x="28" y="2"/>
                      <a:pt x="28" y="2"/>
                      <a:pt x="28" y="2"/>
                    </a:cubicBezTo>
                    <a:cubicBezTo>
                      <a:pt x="27" y="1"/>
                      <a:pt x="27" y="1"/>
                      <a:pt x="27" y="1"/>
                    </a:cubicBezTo>
                    <a:cubicBezTo>
                      <a:pt x="26" y="1"/>
                      <a:pt x="26" y="1"/>
                      <a:pt x="26" y="1"/>
                    </a:cubicBezTo>
                    <a:cubicBezTo>
                      <a:pt x="25" y="1"/>
                      <a:pt x="25" y="1"/>
                      <a:pt x="25" y="1"/>
                    </a:cubicBezTo>
                    <a:cubicBezTo>
                      <a:pt x="24" y="1"/>
                      <a:pt x="24" y="1"/>
                      <a:pt x="24" y="1"/>
                    </a:cubicBezTo>
                    <a:cubicBezTo>
                      <a:pt x="23" y="2"/>
                      <a:pt x="23" y="2"/>
                      <a:pt x="23" y="2"/>
                    </a:cubicBezTo>
                    <a:cubicBezTo>
                      <a:pt x="23" y="2"/>
                      <a:pt x="24" y="2"/>
                      <a:pt x="23" y="2"/>
                    </a:cubicBezTo>
                    <a:cubicBezTo>
                      <a:pt x="22" y="2"/>
                      <a:pt x="22" y="2"/>
                      <a:pt x="22" y="2"/>
                    </a:cubicBezTo>
                    <a:cubicBezTo>
                      <a:pt x="21" y="2"/>
                      <a:pt x="21" y="2"/>
                      <a:pt x="21" y="2"/>
                    </a:cubicBezTo>
                    <a:cubicBezTo>
                      <a:pt x="20" y="3"/>
                      <a:pt x="20" y="3"/>
                      <a:pt x="20" y="3"/>
                    </a:cubicBezTo>
                    <a:cubicBezTo>
                      <a:pt x="20" y="4"/>
                      <a:pt x="20" y="4"/>
                      <a:pt x="20" y="4"/>
                    </a:cubicBezTo>
                    <a:cubicBezTo>
                      <a:pt x="19" y="3"/>
                      <a:pt x="19" y="3"/>
                      <a:pt x="19" y="3"/>
                    </a:cubicBezTo>
                    <a:cubicBezTo>
                      <a:pt x="20" y="2"/>
                      <a:pt x="20" y="2"/>
                      <a:pt x="20" y="2"/>
                    </a:cubicBezTo>
                    <a:cubicBezTo>
                      <a:pt x="21" y="1"/>
                      <a:pt x="21" y="1"/>
                      <a:pt x="21" y="1"/>
                    </a:cubicBezTo>
                    <a:cubicBezTo>
                      <a:pt x="21" y="1"/>
                      <a:pt x="22" y="0"/>
                      <a:pt x="21"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7" name="Freeform 69"/>
              <p:cNvSpPr>
                <a:spLocks/>
              </p:cNvSpPr>
              <p:nvPr/>
            </p:nvSpPr>
            <p:spPr bwMode="auto">
              <a:xfrm>
                <a:off x="1025" y="1321"/>
                <a:ext cx="7" cy="2"/>
              </a:xfrm>
              <a:custGeom>
                <a:avLst/>
                <a:gdLst>
                  <a:gd name="T0" fmla="*/ 5 w 12"/>
                  <a:gd name="T1" fmla="*/ 3 h 3"/>
                  <a:gd name="T2" fmla="*/ 6 w 12"/>
                  <a:gd name="T3" fmla="*/ 3 h 3"/>
                  <a:gd name="T4" fmla="*/ 6 w 12"/>
                  <a:gd name="T5" fmla="*/ 3 h 3"/>
                  <a:gd name="T6" fmla="*/ 7 w 12"/>
                  <a:gd name="T7" fmla="*/ 3 h 3"/>
                  <a:gd name="T8" fmla="*/ 8 w 12"/>
                  <a:gd name="T9" fmla="*/ 3 h 3"/>
                  <a:gd name="T10" fmla="*/ 10 w 12"/>
                  <a:gd name="T11" fmla="*/ 3 h 3"/>
                  <a:gd name="T12" fmla="*/ 12 w 12"/>
                  <a:gd name="T13" fmla="*/ 1 h 3"/>
                  <a:gd name="T14" fmla="*/ 12 w 12"/>
                  <a:gd name="T15" fmla="*/ 1 h 3"/>
                  <a:gd name="T16" fmla="*/ 10 w 12"/>
                  <a:gd name="T17" fmla="*/ 0 h 3"/>
                  <a:gd name="T18" fmla="*/ 8 w 12"/>
                  <a:gd name="T19" fmla="*/ 0 h 3"/>
                  <a:gd name="T20" fmla="*/ 6 w 12"/>
                  <a:gd name="T21" fmla="*/ 0 h 3"/>
                  <a:gd name="T22" fmla="*/ 4 w 12"/>
                  <a:gd name="T23" fmla="*/ 0 h 3"/>
                  <a:gd name="T24" fmla="*/ 2 w 12"/>
                  <a:gd name="T25" fmla="*/ 0 h 3"/>
                  <a:gd name="T26" fmla="*/ 0 w 12"/>
                  <a:gd name="T27" fmla="*/ 0 h 3"/>
                  <a:gd name="T28" fmla="*/ 1 w 12"/>
                  <a:gd name="T29" fmla="*/ 1 h 3"/>
                  <a:gd name="T30" fmla="*/ 1 w 12"/>
                  <a:gd name="T31" fmla="*/ 1 h 3"/>
                  <a:gd name="T32" fmla="*/ 2 w 12"/>
                  <a:gd name="T33" fmla="*/ 2 h 3"/>
                  <a:gd name="T34" fmla="*/ 4 w 12"/>
                  <a:gd name="T35" fmla="*/ 2 h 3"/>
                  <a:gd name="T36" fmla="*/ 5 w 12"/>
                  <a:gd name="T37" fmla="*/ 2 h 3"/>
                  <a:gd name="T38" fmla="*/ 5 w 12"/>
                  <a:gd name="T39" fmla="*/ 2 h 3"/>
                  <a:gd name="T40" fmla="*/ 5 w 12"/>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3">
                    <a:moveTo>
                      <a:pt x="5" y="3"/>
                    </a:moveTo>
                    <a:cubicBezTo>
                      <a:pt x="6" y="3"/>
                      <a:pt x="6" y="3"/>
                      <a:pt x="6" y="3"/>
                    </a:cubicBezTo>
                    <a:cubicBezTo>
                      <a:pt x="6" y="3"/>
                      <a:pt x="6" y="3"/>
                      <a:pt x="6" y="3"/>
                    </a:cubicBezTo>
                    <a:cubicBezTo>
                      <a:pt x="7" y="3"/>
                      <a:pt x="7" y="3"/>
                      <a:pt x="7" y="3"/>
                    </a:cubicBezTo>
                    <a:cubicBezTo>
                      <a:pt x="8" y="3"/>
                      <a:pt x="8" y="3"/>
                      <a:pt x="8" y="3"/>
                    </a:cubicBezTo>
                    <a:cubicBezTo>
                      <a:pt x="10" y="3"/>
                      <a:pt x="10" y="3"/>
                      <a:pt x="10" y="3"/>
                    </a:cubicBezTo>
                    <a:cubicBezTo>
                      <a:pt x="12" y="1"/>
                      <a:pt x="12" y="1"/>
                      <a:pt x="12" y="1"/>
                    </a:cubicBezTo>
                    <a:cubicBezTo>
                      <a:pt x="12" y="1"/>
                      <a:pt x="12" y="1"/>
                      <a:pt x="12" y="1"/>
                    </a:cubicBezTo>
                    <a:cubicBezTo>
                      <a:pt x="11" y="0"/>
                      <a:pt x="10" y="0"/>
                      <a:pt x="10" y="0"/>
                    </a:cubicBezTo>
                    <a:cubicBezTo>
                      <a:pt x="8" y="0"/>
                      <a:pt x="8" y="0"/>
                      <a:pt x="8" y="0"/>
                    </a:cubicBezTo>
                    <a:cubicBezTo>
                      <a:pt x="6" y="0"/>
                      <a:pt x="6" y="0"/>
                      <a:pt x="6" y="0"/>
                    </a:cubicBezTo>
                    <a:cubicBezTo>
                      <a:pt x="4" y="0"/>
                      <a:pt x="4" y="0"/>
                      <a:pt x="4" y="0"/>
                    </a:cubicBezTo>
                    <a:cubicBezTo>
                      <a:pt x="2" y="0"/>
                      <a:pt x="2" y="0"/>
                      <a:pt x="2" y="0"/>
                    </a:cubicBezTo>
                    <a:cubicBezTo>
                      <a:pt x="0" y="0"/>
                      <a:pt x="0" y="0"/>
                      <a:pt x="0" y="0"/>
                    </a:cubicBezTo>
                    <a:cubicBezTo>
                      <a:pt x="1" y="1"/>
                      <a:pt x="1" y="1"/>
                      <a:pt x="1" y="1"/>
                    </a:cubicBezTo>
                    <a:cubicBezTo>
                      <a:pt x="1" y="1"/>
                      <a:pt x="1" y="1"/>
                      <a:pt x="1" y="1"/>
                    </a:cubicBezTo>
                    <a:cubicBezTo>
                      <a:pt x="2" y="2"/>
                      <a:pt x="2" y="2"/>
                      <a:pt x="2" y="2"/>
                    </a:cubicBezTo>
                    <a:cubicBezTo>
                      <a:pt x="4" y="2"/>
                      <a:pt x="4" y="2"/>
                      <a:pt x="4" y="2"/>
                    </a:cubicBezTo>
                    <a:cubicBezTo>
                      <a:pt x="5" y="2"/>
                      <a:pt x="5" y="2"/>
                      <a:pt x="5" y="2"/>
                    </a:cubicBezTo>
                    <a:cubicBezTo>
                      <a:pt x="5" y="2"/>
                      <a:pt x="5" y="2"/>
                      <a:pt x="5" y="2"/>
                    </a:cubicBez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8" name="Freeform 70"/>
              <p:cNvSpPr>
                <a:spLocks/>
              </p:cNvSpPr>
              <p:nvPr/>
            </p:nvSpPr>
            <p:spPr bwMode="auto">
              <a:xfrm>
                <a:off x="1027" y="1314"/>
                <a:ext cx="16" cy="7"/>
              </a:xfrm>
              <a:custGeom>
                <a:avLst/>
                <a:gdLst>
                  <a:gd name="T0" fmla="*/ 3 w 27"/>
                  <a:gd name="T1" fmla="*/ 11 h 13"/>
                  <a:gd name="T2" fmla="*/ 4 w 27"/>
                  <a:gd name="T3" fmla="*/ 12 h 13"/>
                  <a:gd name="T4" fmla="*/ 6 w 27"/>
                  <a:gd name="T5" fmla="*/ 12 h 13"/>
                  <a:gd name="T6" fmla="*/ 8 w 27"/>
                  <a:gd name="T7" fmla="*/ 13 h 13"/>
                  <a:gd name="T8" fmla="*/ 11 w 27"/>
                  <a:gd name="T9" fmla="*/ 13 h 13"/>
                  <a:gd name="T10" fmla="*/ 12 w 27"/>
                  <a:gd name="T11" fmla="*/ 12 h 13"/>
                  <a:gd name="T12" fmla="*/ 13 w 27"/>
                  <a:gd name="T13" fmla="*/ 12 h 13"/>
                  <a:gd name="T14" fmla="*/ 15 w 27"/>
                  <a:gd name="T15" fmla="*/ 12 h 13"/>
                  <a:gd name="T16" fmla="*/ 18 w 27"/>
                  <a:gd name="T17" fmla="*/ 11 h 13"/>
                  <a:gd name="T18" fmla="*/ 19 w 27"/>
                  <a:gd name="T19" fmla="*/ 11 h 13"/>
                  <a:gd name="T20" fmla="*/ 21 w 27"/>
                  <a:gd name="T21" fmla="*/ 11 h 13"/>
                  <a:gd name="T22" fmla="*/ 23 w 27"/>
                  <a:gd name="T23" fmla="*/ 11 h 13"/>
                  <a:gd name="T24" fmla="*/ 24 w 27"/>
                  <a:gd name="T25" fmla="*/ 10 h 13"/>
                  <a:gd name="T26" fmla="*/ 24 w 27"/>
                  <a:gd name="T27" fmla="*/ 9 h 13"/>
                  <a:gd name="T28" fmla="*/ 23 w 27"/>
                  <a:gd name="T29" fmla="*/ 8 h 13"/>
                  <a:gd name="T30" fmla="*/ 23 w 27"/>
                  <a:gd name="T31" fmla="*/ 7 h 13"/>
                  <a:gd name="T32" fmla="*/ 24 w 27"/>
                  <a:gd name="T33" fmla="*/ 7 h 13"/>
                  <a:gd name="T34" fmla="*/ 26 w 27"/>
                  <a:gd name="T35" fmla="*/ 7 h 13"/>
                  <a:gd name="T36" fmla="*/ 27 w 27"/>
                  <a:gd name="T37" fmla="*/ 6 h 13"/>
                  <a:gd name="T38" fmla="*/ 26 w 27"/>
                  <a:gd name="T39" fmla="*/ 5 h 13"/>
                  <a:gd name="T40" fmla="*/ 23 w 27"/>
                  <a:gd name="T41" fmla="*/ 4 h 13"/>
                  <a:gd name="T42" fmla="*/ 23 w 27"/>
                  <a:gd name="T43" fmla="*/ 4 h 13"/>
                  <a:gd name="T44" fmla="*/ 21 w 27"/>
                  <a:gd name="T45" fmla="*/ 3 h 13"/>
                  <a:gd name="T46" fmla="*/ 20 w 27"/>
                  <a:gd name="T47" fmla="*/ 2 h 13"/>
                  <a:gd name="T48" fmla="*/ 19 w 27"/>
                  <a:gd name="T49" fmla="*/ 1 h 13"/>
                  <a:gd name="T50" fmla="*/ 16 w 27"/>
                  <a:gd name="T51" fmla="*/ 0 h 13"/>
                  <a:gd name="T52" fmla="*/ 14 w 27"/>
                  <a:gd name="T53" fmla="*/ 0 h 13"/>
                  <a:gd name="T54" fmla="*/ 14 w 27"/>
                  <a:gd name="T55" fmla="*/ 1 h 13"/>
                  <a:gd name="T56" fmla="*/ 13 w 27"/>
                  <a:gd name="T57" fmla="*/ 2 h 13"/>
                  <a:gd name="T58" fmla="*/ 11 w 27"/>
                  <a:gd name="T59" fmla="*/ 2 h 13"/>
                  <a:gd name="T60" fmla="*/ 9 w 27"/>
                  <a:gd name="T61" fmla="*/ 2 h 13"/>
                  <a:gd name="T62" fmla="*/ 7 w 27"/>
                  <a:gd name="T63" fmla="*/ 3 h 13"/>
                  <a:gd name="T64" fmla="*/ 6 w 27"/>
                  <a:gd name="T65" fmla="*/ 3 h 13"/>
                  <a:gd name="T66" fmla="*/ 5 w 27"/>
                  <a:gd name="T67" fmla="*/ 4 h 13"/>
                  <a:gd name="T68" fmla="*/ 5 w 27"/>
                  <a:gd name="T69" fmla="*/ 5 h 13"/>
                  <a:gd name="T70" fmla="*/ 7 w 27"/>
                  <a:gd name="T71" fmla="*/ 5 h 13"/>
                  <a:gd name="T72" fmla="*/ 7 w 27"/>
                  <a:gd name="T73" fmla="*/ 6 h 13"/>
                  <a:gd name="T74" fmla="*/ 5 w 27"/>
                  <a:gd name="T75" fmla="*/ 6 h 13"/>
                  <a:gd name="T76" fmla="*/ 5 w 27"/>
                  <a:gd name="T77" fmla="*/ 8 h 13"/>
                  <a:gd name="T78" fmla="*/ 3 w 27"/>
                  <a:gd name="T79" fmla="*/ 8 h 13"/>
                  <a:gd name="T80" fmla="*/ 2 w 27"/>
                  <a:gd name="T81" fmla="*/ 8 h 13"/>
                  <a:gd name="T82" fmla="*/ 2 w 27"/>
                  <a:gd name="T83" fmla="*/ 9 h 13"/>
                  <a:gd name="T84" fmla="*/ 3 w 27"/>
                  <a:gd name="T85" fmla="*/ 9 h 13"/>
                  <a:gd name="T86" fmla="*/ 2 w 27"/>
                  <a:gd name="T87" fmla="*/ 9 h 13"/>
                  <a:gd name="T88" fmla="*/ 0 w 27"/>
                  <a:gd name="T89" fmla="*/ 9 h 13"/>
                  <a:gd name="T90" fmla="*/ 0 w 27"/>
                  <a:gd name="T91" fmla="*/ 11 h 13"/>
                  <a:gd name="T92" fmla="*/ 4 w 27"/>
                  <a:gd name="T93" fmla="*/ 10 h 13"/>
                  <a:gd name="T94" fmla="*/ 3 w 27"/>
                  <a:gd name="T9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 h="13">
                    <a:moveTo>
                      <a:pt x="3" y="11"/>
                    </a:moveTo>
                    <a:cubicBezTo>
                      <a:pt x="4" y="12"/>
                      <a:pt x="4" y="12"/>
                      <a:pt x="4" y="12"/>
                    </a:cubicBezTo>
                    <a:cubicBezTo>
                      <a:pt x="6" y="12"/>
                      <a:pt x="6" y="12"/>
                      <a:pt x="6" y="12"/>
                    </a:cubicBezTo>
                    <a:cubicBezTo>
                      <a:pt x="8" y="13"/>
                      <a:pt x="8" y="13"/>
                      <a:pt x="8" y="13"/>
                    </a:cubicBezTo>
                    <a:cubicBezTo>
                      <a:pt x="11" y="13"/>
                      <a:pt x="11" y="13"/>
                      <a:pt x="11" y="13"/>
                    </a:cubicBezTo>
                    <a:cubicBezTo>
                      <a:pt x="12" y="12"/>
                      <a:pt x="12" y="12"/>
                      <a:pt x="12" y="12"/>
                    </a:cubicBezTo>
                    <a:cubicBezTo>
                      <a:pt x="13" y="12"/>
                      <a:pt x="13" y="12"/>
                      <a:pt x="13" y="12"/>
                    </a:cubicBezTo>
                    <a:cubicBezTo>
                      <a:pt x="15" y="12"/>
                      <a:pt x="15" y="12"/>
                      <a:pt x="15" y="12"/>
                    </a:cubicBezTo>
                    <a:cubicBezTo>
                      <a:pt x="18" y="11"/>
                      <a:pt x="18" y="11"/>
                      <a:pt x="18" y="11"/>
                    </a:cubicBezTo>
                    <a:cubicBezTo>
                      <a:pt x="19" y="11"/>
                      <a:pt x="19" y="11"/>
                      <a:pt x="19" y="11"/>
                    </a:cubicBezTo>
                    <a:cubicBezTo>
                      <a:pt x="21" y="11"/>
                      <a:pt x="21" y="11"/>
                      <a:pt x="21" y="11"/>
                    </a:cubicBezTo>
                    <a:cubicBezTo>
                      <a:pt x="23" y="11"/>
                      <a:pt x="23" y="11"/>
                      <a:pt x="23" y="11"/>
                    </a:cubicBezTo>
                    <a:cubicBezTo>
                      <a:pt x="24" y="10"/>
                      <a:pt x="24" y="10"/>
                      <a:pt x="24" y="10"/>
                    </a:cubicBezTo>
                    <a:cubicBezTo>
                      <a:pt x="24" y="9"/>
                      <a:pt x="24" y="9"/>
                      <a:pt x="24" y="9"/>
                    </a:cubicBezTo>
                    <a:cubicBezTo>
                      <a:pt x="23" y="8"/>
                      <a:pt x="23" y="8"/>
                      <a:pt x="23" y="8"/>
                    </a:cubicBezTo>
                    <a:cubicBezTo>
                      <a:pt x="23" y="7"/>
                      <a:pt x="23" y="7"/>
                      <a:pt x="23" y="7"/>
                    </a:cubicBezTo>
                    <a:cubicBezTo>
                      <a:pt x="24" y="7"/>
                      <a:pt x="24" y="7"/>
                      <a:pt x="24" y="7"/>
                    </a:cubicBezTo>
                    <a:cubicBezTo>
                      <a:pt x="26" y="7"/>
                      <a:pt x="26" y="7"/>
                      <a:pt x="26" y="7"/>
                    </a:cubicBezTo>
                    <a:cubicBezTo>
                      <a:pt x="27" y="6"/>
                      <a:pt x="27" y="6"/>
                      <a:pt x="27" y="6"/>
                    </a:cubicBezTo>
                    <a:cubicBezTo>
                      <a:pt x="26" y="5"/>
                      <a:pt x="26" y="5"/>
                      <a:pt x="26" y="5"/>
                    </a:cubicBezTo>
                    <a:cubicBezTo>
                      <a:pt x="23" y="4"/>
                      <a:pt x="23" y="4"/>
                      <a:pt x="23" y="4"/>
                    </a:cubicBezTo>
                    <a:cubicBezTo>
                      <a:pt x="23" y="4"/>
                      <a:pt x="23" y="4"/>
                      <a:pt x="23" y="4"/>
                    </a:cubicBezTo>
                    <a:cubicBezTo>
                      <a:pt x="21" y="3"/>
                      <a:pt x="21" y="3"/>
                      <a:pt x="21" y="3"/>
                    </a:cubicBezTo>
                    <a:cubicBezTo>
                      <a:pt x="20" y="2"/>
                      <a:pt x="20" y="2"/>
                      <a:pt x="20" y="2"/>
                    </a:cubicBezTo>
                    <a:cubicBezTo>
                      <a:pt x="19" y="1"/>
                      <a:pt x="19" y="1"/>
                      <a:pt x="19" y="1"/>
                    </a:cubicBezTo>
                    <a:cubicBezTo>
                      <a:pt x="16" y="0"/>
                      <a:pt x="16" y="0"/>
                      <a:pt x="16" y="0"/>
                    </a:cubicBezTo>
                    <a:cubicBezTo>
                      <a:pt x="14" y="0"/>
                      <a:pt x="14" y="0"/>
                      <a:pt x="14" y="0"/>
                    </a:cubicBezTo>
                    <a:cubicBezTo>
                      <a:pt x="14" y="1"/>
                      <a:pt x="14" y="1"/>
                      <a:pt x="14" y="1"/>
                    </a:cubicBezTo>
                    <a:cubicBezTo>
                      <a:pt x="13" y="2"/>
                      <a:pt x="13" y="2"/>
                      <a:pt x="13" y="2"/>
                    </a:cubicBezTo>
                    <a:cubicBezTo>
                      <a:pt x="11" y="2"/>
                      <a:pt x="11" y="2"/>
                      <a:pt x="11" y="2"/>
                    </a:cubicBezTo>
                    <a:cubicBezTo>
                      <a:pt x="9" y="2"/>
                      <a:pt x="9" y="2"/>
                      <a:pt x="9" y="2"/>
                    </a:cubicBezTo>
                    <a:cubicBezTo>
                      <a:pt x="9" y="2"/>
                      <a:pt x="9" y="3"/>
                      <a:pt x="7" y="3"/>
                    </a:cubicBezTo>
                    <a:cubicBezTo>
                      <a:pt x="6" y="3"/>
                      <a:pt x="6" y="3"/>
                      <a:pt x="6" y="3"/>
                    </a:cubicBezTo>
                    <a:cubicBezTo>
                      <a:pt x="5" y="4"/>
                      <a:pt x="5" y="4"/>
                      <a:pt x="5" y="4"/>
                    </a:cubicBezTo>
                    <a:cubicBezTo>
                      <a:pt x="5" y="5"/>
                      <a:pt x="5" y="5"/>
                      <a:pt x="5" y="5"/>
                    </a:cubicBezTo>
                    <a:cubicBezTo>
                      <a:pt x="7" y="5"/>
                      <a:pt x="7" y="5"/>
                      <a:pt x="7" y="5"/>
                    </a:cubicBezTo>
                    <a:cubicBezTo>
                      <a:pt x="7" y="6"/>
                      <a:pt x="7" y="6"/>
                      <a:pt x="7" y="6"/>
                    </a:cubicBezTo>
                    <a:cubicBezTo>
                      <a:pt x="5" y="6"/>
                      <a:pt x="5" y="6"/>
                      <a:pt x="5" y="6"/>
                    </a:cubicBezTo>
                    <a:cubicBezTo>
                      <a:pt x="5" y="8"/>
                      <a:pt x="5" y="8"/>
                      <a:pt x="5" y="8"/>
                    </a:cubicBezTo>
                    <a:cubicBezTo>
                      <a:pt x="3" y="8"/>
                      <a:pt x="3" y="8"/>
                      <a:pt x="3" y="8"/>
                    </a:cubicBezTo>
                    <a:cubicBezTo>
                      <a:pt x="2" y="8"/>
                      <a:pt x="2" y="8"/>
                      <a:pt x="2" y="8"/>
                    </a:cubicBezTo>
                    <a:cubicBezTo>
                      <a:pt x="2" y="9"/>
                      <a:pt x="2" y="9"/>
                      <a:pt x="2" y="9"/>
                    </a:cubicBezTo>
                    <a:cubicBezTo>
                      <a:pt x="3" y="9"/>
                      <a:pt x="3" y="9"/>
                      <a:pt x="3" y="9"/>
                    </a:cubicBezTo>
                    <a:cubicBezTo>
                      <a:pt x="2" y="9"/>
                      <a:pt x="2" y="9"/>
                      <a:pt x="2" y="9"/>
                    </a:cubicBezTo>
                    <a:cubicBezTo>
                      <a:pt x="0" y="9"/>
                      <a:pt x="0" y="9"/>
                      <a:pt x="0" y="9"/>
                    </a:cubicBezTo>
                    <a:cubicBezTo>
                      <a:pt x="0" y="11"/>
                      <a:pt x="0" y="11"/>
                      <a:pt x="0" y="11"/>
                    </a:cubicBezTo>
                    <a:cubicBezTo>
                      <a:pt x="4" y="10"/>
                      <a:pt x="4" y="10"/>
                      <a:pt x="4" y="10"/>
                    </a:cubicBezTo>
                    <a:lnTo>
                      <a:pt x="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59" name="Freeform 71"/>
              <p:cNvSpPr>
                <a:spLocks/>
              </p:cNvSpPr>
              <p:nvPr/>
            </p:nvSpPr>
            <p:spPr bwMode="auto">
              <a:xfrm>
                <a:off x="1023" y="1314"/>
                <a:ext cx="3" cy="1"/>
              </a:xfrm>
              <a:custGeom>
                <a:avLst/>
                <a:gdLst>
                  <a:gd name="T0" fmla="*/ 2 w 3"/>
                  <a:gd name="T1" fmla="*/ 1 h 1"/>
                  <a:gd name="T2" fmla="*/ 3 w 3"/>
                  <a:gd name="T3" fmla="*/ 1 h 1"/>
                  <a:gd name="T4" fmla="*/ 3 w 3"/>
                  <a:gd name="T5" fmla="*/ 0 h 1"/>
                  <a:gd name="T6" fmla="*/ 3 w 3"/>
                  <a:gd name="T7" fmla="*/ 0 h 1"/>
                  <a:gd name="T8" fmla="*/ 3 w 3"/>
                  <a:gd name="T9" fmla="*/ 0 h 1"/>
                  <a:gd name="T10" fmla="*/ 2 w 3"/>
                  <a:gd name="T11" fmla="*/ 0 h 1"/>
                  <a:gd name="T12" fmla="*/ 1 w 3"/>
                  <a:gd name="T13" fmla="*/ 0 h 1"/>
                  <a:gd name="T14" fmla="*/ 0 w 3"/>
                  <a:gd name="T15" fmla="*/ 0 h 1"/>
                  <a:gd name="T16" fmla="*/ 0 w 3"/>
                  <a:gd name="T17" fmla="*/ 0 h 1"/>
                  <a:gd name="T18" fmla="*/ 0 w 3"/>
                  <a:gd name="T19" fmla="*/ 1 h 1"/>
                  <a:gd name="T20" fmla="*/ 1 w 3"/>
                  <a:gd name="T21" fmla="*/ 1 h 1"/>
                  <a:gd name="T22" fmla="*/ 2 w 3"/>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
                    <a:moveTo>
                      <a:pt x="2" y="1"/>
                    </a:moveTo>
                    <a:lnTo>
                      <a:pt x="3" y="1"/>
                    </a:lnTo>
                    <a:lnTo>
                      <a:pt x="3" y="0"/>
                    </a:lnTo>
                    <a:lnTo>
                      <a:pt x="3" y="0"/>
                    </a:lnTo>
                    <a:lnTo>
                      <a:pt x="3" y="0"/>
                    </a:lnTo>
                    <a:lnTo>
                      <a:pt x="2" y="0"/>
                    </a:lnTo>
                    <a:lnTo>
                      <a:pt x="1" y="0"/>
                    </a:lnTo>
                    <a:lnTo>
                      <a:pt x="0" y="0"/>
                    </a:lnTo>
                    <a:lnTo>
                      <a:pt x="0" y="0"/>
                    </a:lnTo>
                    <a:lnTo>
                      <a:pt x="0" y="1"/>
                    </a:lnTo>
                    <a:lnTo>
                      <a:pt x="1" y="1"/>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0" name="Freeform 72"/>
              <p:cNvSpPr>
                <a:spLocks/>
              </p:cNvSpPr>
              <p:nvPr/>
            </p:nvSpPr>
            <p:spPr bwMode="auto">
              <a:xfrm>
                <a:off x="1098" y="1521"/>
                <a:ext cx="5" cy="8"/>
              </a:xfrm>
              <a:custGeom>
                <a:avLst/>
                <a:gdLst>
                  <a:gd name="T0" fmla="*/ 1 w 8"/>
                  <a:gd name="T1" fmla="*/ 6 h 15"/>
                  <a:gd name="T2" fmla="*/ 0 w 8"/>
                  <a:gd name="T3" fmla="*/ 7 h 15"/>
                  <a:gd name="T4" fmla="*/ 0 w 8"/>
                  <a:gd name="T5" fmla="*/ 7 h 15"/>
                  <a:gd name="T6" fmla="*/ 0 w 8"/>
                  <a:gd name="T7" fmla="*/ 8 h 15"/>
                  <a:gd name="T8" fmla="*/ 0 w 8"/>
                  <a:gd name="T9" fmla="*/ 9 h 15"/>
                  <a:gd name="T10" fmla="*/ 0 w 8"/>
                  <a:gd name="T11" fmla="*/ 10 h 15"/>
                  <a:gd name="T12" fmla="*/ 0 w 8"/>
                  <a:gd name="T13" fmla="*/ 11 h 15"/>
                  <a:gd name="T14" fmla="*/ 1 w 8"/>
                  <a:gd name="T15" fmla="*/ 12 h 15"/>
                  <a:gd name="T16" fmla="*/ 2 w 8"/>
                  <a:gd name="T17" fmla="*/ 13 h 15"/>
                  <a:gd name="T18" fmla="*/ 2 w 8"/>
                  <a:gd name="T19" fmla="*/ 13 h 15"/>
                  <a:gd name="T20" fmla="*/ 3 w 8"/>
                  <a:gd name="T21" fmla="*/ 14 h 15"/>
                  <a:gd name="T22" fmla="*/ 3 w 8"/>
                  <a:gd name="T23" fmla="*/ 15 h 15"/>
                  <a:gd name="T24" fmla="*/ 3 w 8"/>
                  <a:gd name="T25" fmla="*/ 14 h 15"/>
                  <a:gd name="T26" fmla="*/ 3 w 8"/>
                  <a:gd name="T27" fmla="*/ 13 h 15"/>
                  <a:gd name="T28" fmla="*/ 3 w 8"/>
                  <a:gd name="T29" fmla="*/ 12 h 15"/>
                  <a:gd name="T30" fmla="*/ 4 w 8"/>
                  <a:gd name="T31" fmla="*/ 11 h 15"/>
                  <a:gd name="T32" fmla="*/ 4 w 8"/>
                  <a:gd name="T33" fmla="*/ 10 h 15"/>
                  <a:gd name="T34" fmla="*/ 5 w 8"/>
                  <a:gd name="T35" fmla="*/ 10 h 15"/>
                  <a:gd name="T36" fmla="*/ 6 w 8"/>
                  <a:gd name="T37" fmla="*/ 9 h 15"/>
                  <a:gd name="T38" fmla="*/ 6 w 8"/>
                  <a:gd name="T39" fmla="*/ 8 h 15"/>
                  <a:gd name="T40" fmla="*/ 6 w 8"/>
                  <a:gd name="T41" fmla="*/ 7 h 15"/>
                  <a:gd name="T42" fmla="*/ 7 w 8"/>
                  <a:gd name="T43" fmla="*/ 6 h 15"/>
                  <a:gd name="T44" fmla="*/ 7 w 8"/>
                  <a:gd name="T45" fmla="*/ 4 h 15"/>
                  <a:gd name="T46" fmla="*/ 7 w 8"/>
                  <a:gd name="T47" fmla="*/ 3 h 15"/>
                  <a:gd name="T48" fmla="*/ 8 w 8"/>
                  <a:gd name="T49" fmla="*/ 2 h 15"/>
                  <a:gd name="T50" fmla="*/ 7 w 8"/>
                  <a:gd name="T51" fmla="*/ 1 h 15"/>
                  <a:gd name="T52" fmla="*/ 7 w 8"/>
                  <a:gd name="T53" fmla="*/ 0 h 15"/>
                  <a:gd name="T54" fmla="*/ 6 w 8"/>
                  <a:gd name="T55" fmla="*/ 0 h 15"/>
                  <a:gd name="T56" fmla="*/ 5 w 8"/>
                  <a:gd name="T57" fmla="*/ 0 h 15"/>
                  <a:gd name="T58" fmla="*/ 4 w 8"/>
                  <a:gd name="T59" fmla="*/ 1 h 15"/>
                  <a:gd name="T60" fmla="*/ 4 w 8"/>
                  <a:gd name="T61" fmla="*/ 1 h 15"/>
                  <a:gd name="T62" fmla="*/ 3 w 8"/>
                  <a:gd name="T63" fmla="*/ 2 h 15"/>
                  <a:gd name="T64" fmla="*/ 3 w 8"/>
                  <a:gd name="T65" fmla="*/ 3 h 15"/>
                  <a:gd name="T66" fmla="*/ 2 w 8"/>
                  <a:gd name="T67" fmla="*/ 3 h 15"/>
                  <a:gd name="T68" fmla="*/ 2 w 8"/>
                  <a:gd name="T69" fmla="*/ 4 h 15"/>
                  <a:gd name="T70" fmla="*/ 1 w 8"/>
                  <a:gd name="T71" fmla="*/ 5 h 15"/>
                  <a:gd name="T72" fmla="*/ 1 w 8"/>
                  <a:gd name="T73"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15">
                    <a:moveTo>
                      <a:pt x="1" y="6"/>
                    </a:moveTo>
                    <a:cubicBezTo>
                      <a:pt x="0" y="7"/>
                      <a:pt x="0" y="7"/>
                      <a:pt x="0" y="7"/>
                    </a:cubicBezTo>
                    <a:cubicBezTo>
                      <a:pt x="0" y="7"/>
                      <a:pt x="0" y="7"/>
                      <a:pt x="0" y="7"/>
                    </a:cubicBezTo>
                    <a:cubicBezTo>
                      <a:pt x="0" y="8"/>
                      <a:pt x="0" y="8"/>
                      <a:pt x="0" y="8"/>
                    </a:cubicBezTo>
                    <a:cubicBezTo>
                      <a:pt x="0" y="9"/>
                      <a:pt x="0" y="9"/>
                      <a:pt x="0" y="9"/>
                    </a:cubicBezTo>
                    <a:cubicBezTo>
                      <a:pt x="0" y="10"/>
                      <a:pt x="0" y="10"/>
                      <a:pt x="0" y="10"/>
                    </a:cubicBezTo>
                    <a:cubicBezTo>
                      <a:pt x="0" y="11"/>
                      <a:pt x="0" y="11"/>
                      <a:pt x="0" y="11"/>
                    </a:cubicBezTo>
                    <a:cubicBezTo>
                      <a:pt x="1" y="12"/>
                      <a:pt x="1" y="12"/>
                      <a:pt x="1" y="12"/>
                    </a:cubicBezTo>
                    <a:cubicBezTo>
                      <a:pt x="2" y="13"/>
                      <a:pt x="2" y="13"/>
                      <a:pt x="2" y="13"/>
                    </a:cubicBezTo>
                    <a:cubicBezTo>
                      <a:pt x="2" y="13"/>
                      <a:pt x="2" y="13"/>
                      <a:pt x="2" y="13"/>
                    </a:cubicBezTo>
                    <a:cubicBezTo>
                      <a:pt x="3" y="14"/>
                      <a:pt x="3" y="14"/>
                      <a:pt x="3" y="14"/>
                    </a:cubicBezTo>
                    <a:cubicBezTo>
                      <a:pt x="3" y="15"/>
                      <a:pt x="3" y="15"/>
                      <a:pt x="3" y="15"/>
                    </a:cubicBezTo>
                    <a:cubicBezTo>
                      <a:pt x="3" y="14"/>
                      <a:pt x="3" y="14"/>
                      <a:pt x="3" y="14"/>
                    </a:cubicBezTo>
                    <a:cubicBezTo>
                      <a:pt x="3" y="13"/>
                      <a:pt x="3" y="13"/>
                      <a:pt x="3" y="13"/>
                    </a:cubicBezTo>
                    <a:cubicBezTo>
                      <a:pt x="3" y="12"/>
                      <a:pt x="3" y="12"/>
                      <a:pt x="3" y="12"/>
                    </a:cubicBezTo>
                    <a:cubicBezTo>
                      <a:pt x="4" y="11"/>
                      <a:pt x="4" y="11"/>
                      <a:pt x="4" y="11"/>
                    </a:cubicBezTo>
                    <a:cubicBezTo>
                      <a:pt x="4" y="10"/>
                      <a:pt x="4" y="10"/>
                      <a:pt x="4" y="10"/>
                    </a:cubicBezTo>
                    <a:cubicBezTo>
                      <a:pt x="5" y="10"/>
                      <a:pt x="5" y="10"/>
                      <a:pt x="5" y="10"/>
                    </a:cubicBezTo>
                    <a:cubicBezTo>
                      <a:pt x="6" y="9"/>
                      <a:pt x="6" y="9"/>
                      <a:pt x="6" y="9"/>
                    </a:cubicBezTo>
                    <a:cubicBezTo>
                      <a:pt x="6" y="8"/>
                      <a:pt x="6" y="8"/>
                      <a:pt x="6" y="8"/>
                    </a:cubicBezTo>
                    <a:cubicBezTo>
                      <a:pt x="6" y="7"/>
                      <a:pt x="6" y="7"/>
                      <a:pt x="6" y="7"/>
                    </a:cubicBezTo>
                    <a:cubicBezTo>
                      <a:pt x="7" y="6"/>
                      <a:pt x="7" y="6"/>
                      <a:pt x="7" y="6"/>
                    </a:cubicBezTo>
                    <a:cubicBezTo>
                      <a:pt x="7" y="4"/>
                      <a:pt x="7" y="4"/>
                      <a:pt x="7" y="4"/>
                    </a:cubicBezTo>
                    <a:cubicBezTo>
                      <a:pt x="7" y="3"/>
                      <a:pt x="7" y="3"/>
                      <a:pt x="7" y="3"/>
                    </a:cubicBezTo>
                    <a:cubicBezTo>
                      <a:pt x="8" y="2"/>
                      <a:pt x="8" y="2"/>
                      <a:pt x="8" y="2"/>
                    </a:cubicBezTo>
                    <a:cubicBezTo>
                      <a:pt x="8" y="2"/>
                      <a:pt x="8" y="1"/>
                      <a:pt x="7" y="1"/>
                    </a:cubicBezTo>
                    <a:cubicBezTo>
                      <a:pt x="7" y="0"/>
                      <a:pt x="7" y="0"/>
                      <a:pt x="7" y="0"/>
                    </a:cubicBezTo>
                    <a:cubicBezTo>
                      <a:pt x="6" y="0"/>
                      <a:pt x="6" y="0"/>
                      <a:pt x="6" y="0"/>
                    </a:cubicBezTo>
                    <a:cubicBezTo>
                      <a:pt x="5" y="0"/>
                      <a:pt x="5" y="0"/>
                      <a:pt x="5" y="0"/>
                    </a:cubicBezTo>
                    <a:cubicBezTo>
                      <a:pt x="4" y="1"/>
                      <a:pt x="4" y="1"/>
                      <a:pt x="4" y="1"/>
                    </a:cubicBezTo>
                    <a:cubicBezTo>
                      <a:pt x="4" y="1"/>
                      <a:pt x="4" y="1"/>
                      <a:pt x="4" y="1"/>
                    </a:cubicBezTo>
                    <a:cubicBezTo>
                      <a:pt x="3" y="2"/>
                      <a:pt x="3" y="2"/>
                      <a:pt x="3" y="2"/>
                    </a:cubicBezTo>
                    <a:cubicBezTo>
                      <a:pt x="3" y="3"/>
                      <a:pt x="3" y="3"/>
                      <a:pt x="3" y="3"/>
                    </a:cubicBezTo>
                    <a:cubicBezTo>
                      <a:pt x="2" y="3"/>
                      <a:pt x="2" y="3"/>
                      <a:pt x="2" y="3"/>
                    </a:cubicBezTo>
                    <a:cubicBezTo>
                      <a:pt x="2" y="4"/>
                      <a:pt x="2" y="4"/>
                      <a:pt x="2" y="4"/>
                    </a:cubicBezTo>
                    <a:cubicBezTo>
                      <a:pt x="2" y="4"/>
                      <a:pt x="1" y="5"/>
                      <a:pt x="1" y="5"/>
                    </a:cubicBezTo>
                    <a:cubicBezTo>
                      <a:pt x="2" y="6"/>
                      <a:pt x="1" y="6"/>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1" name="Freeform 73"/>
              <p:cNvSpPr>
                <a:spLocks/>
              </p:cNvSpPr>
              <p:nvPr/>
            </p:nvSpPr>
            <p:spPr bwMode="auto">
              <a:xfrm>
                <a:off x="1118" y="1516"/>
                <a:ext cx="1" cy="1"/>
              </a:xfrm>
              <a:custGeom>
                <a:avLst/>
                <a:gdLst>
                  <a:gd name="T0" fmla="*/ 1 w 1"/>
                  <a:gd name="T1" fmla="*/ 0 h 1"/>
                  <a:gd name="T2" fmla="*/ 0 w 1"/>
                  <a:gd name="T3" fmla="*/ 1 h 1"/>
                  <a:gd name="T4" fmla="*/ 1 w 1"/>
                  <a:gd name="T5" fmla="*/ 1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lnTo>
                      <a:pt x="0" y="1"/>
                    </a:lnTo>
                    <a:lnTo>
                      <a:pt x="1" y="1"/>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2" name="Freeform 74"/>
              <p:cNvSpPr>
                <a:spLocks/>
              </p:cNvSpPr>
              <p:nvPr/>
            </p:nvSpPr>
            <p:spPr bwMode="auto">
              <a:xfrm>
                <a:off x="1069" y="1534"/>
                <a:ext cx="6" cy="5"/>
              </a:xfrm>
              <a:custGeom>
                <a:avLst/>
                <a:gdLst>
                  <a:gd name="T0" fmla="*/ 10 w 10"/>
                  <a:gd name="T1" fmla="*/ 1 h 8"/>
                  <a:gd name="T2" fmla="*/ 10 w 10"/>
                  <a:gd name="T3" fmla="*/ 0 h 8"/>
                  <a:gd name="T4" fmla="*/ 9 w 10"/>
                  <a:gd name="T5" fmla="*/ 0 h 8"/>
                  <a:gd name="T6" fmla="*/ 8 w 10"/>
                  <a:gd name="T7" fmla="*/ 0 h 8"/>
                  <a:gd name="T8" fmla="*/ 7 w 10"/>
                  <a:gd name="T9" fmla="*/ 0 h 8"/>
                  <a:gd name="T10" fmla="*/ 6 w 10"/>
                  <a:gd name="T11" fmla="*/ 0 h 8"/>
                  <a:gd name="T12" fmla="*/ 6 w 10"/>
                  <a:gd name="T13" fmla="*/ 0 h 8"/>
                  <a:gd name="T14" fmla="*/ 5 w 10"/>
                  <a:gd name="T15" fmla="*/ 0 h 8"/>
                  <a:gd name="T16" fmla="*/ 4 w 10"/>
                  <a:gd name="T17" fmla="*/ 1 h 8"/>
                  <a:gd name="T18" fmla="*/ 4 w 10"/>
                  <a:gd name="T19" fmla="*/ 1 h 8"/>
                  <a:gd name="T20" fmla="*/ 3 w 10"/>
                  <a:gd name="T21" fmla="*/ 2 h 8"/>
                  <a:gd name="T22" fmla="*/ 2 w 10"/>
                  <a:gd name="T23" fmla="*/ 2 h 8"/>
                  <a:gd name="T24" fmla="*/ 1 w 10"/>
                  <a:gd name="T25" fmla="*/ 3 h 8"/>
                  <a:gd name="T26" fmla="*/ 1 w 10"/>
                  <a:gd name="T27" fmla="*/ 3 h 8"/>
                  <a:gd name="T28" fmla="*/ 0 w 10"/>
                  <a:gd name="T29" fmla="*/ 3 h 8"/>
                  <a:gd name="T30" fmla="*/ 0 w 10"/>
                  <a:gd name="T31" fmla="*/ 4 h 8"/>
                  <a:gd name="T32" fmla="*/ 0 w 10"/>
                  <a:gd name="T33" fmla="*/ 6 h 8"/>
                  <a:gd name="T34" fmla="*/ 0 w 10"/>
                  <a:gd name="T35" fmla="*/ 7 h 8"/>
                  <a:gd name="T36" fmla="*/ 1 w 10"/>
                  <a:gd name="T37" fmla="*/ 7 h 8"/>
                  <a:gd name="T38" fmla="*/ 2 w 10"/>
                  <a:gd name="T39" fmla="*/ 8 h 8"/>
                  <a:gd name="T40" fmla="*/ 3 w 10"/>
                  <a:gd name="T41" fmla="*/ 8 h 8"/>
                  <a:gd name="T42" fmla="*/ 4 w 10"/>
                  <a:gd name="T43" fmla="*/ 8 h 8"/>
                  <a:gd name="T44" fmla="*/ 5 w 10"/>
                  <a:gd name="T45" fmla="*/ 8 h 8"/>
                  <a:gd name="T46" fmla="*/ 5 w 10"/>
                  <a:gd name="T47" fmla="*/ 8 h 8"/>
                  <a:gd name="T48" fmla="*/ 6 w 10"/>
                  <a:gd name="T49" fmla="*/ 7 h 8"/>
                  <a:gd name="T50" fmla="*/ 6 w 10"/>
                  <a:gd name="T51" fmla="*/ 7 h 8"/>
                  <a:gd name="T52" fmla="*/ 7 w 10"/>
                  <a:gd name="T53" fmla="*/ 7 h 8"/>
                  <a:gd name="T54" fmla="*/ 7 w 10"/>
                  <a:gd name="T55" fmla="*/ 6 h 8"/>
                  <a:gd name="T56" fmla="*/ 8 w 10"/>
                  <a:gd name="T57" fmla="*/ 6 h 8"/>
                  <a:gd name="T58" fmla="*/ 8 w 10"/>
                  <a:gd name="T59" fmla="*/ 5 h 8"/>
                  <a:gd name="T60" fmla="*/ 8 w 10"/>
                  <a:gd name="T61" fmla="*/ 4 h 8"/>
                  <a:gd name="T62" fmla="*/ 9 w 10"/>
                  <a:gd name="T63" fmla="*/ 4 h 8"/>
                  <a:gd name="T64" fmla="*/ 9 w 10"/>
                  <a:gd name="T65" fmla="*/ 3 h 8"/>
                  <a:gd name="T66" fmla="*/ 9 w 10"/>
                  <a:gd name="T67" fmla="*/ 3 h 8"/>
                  <a:gd name="T68" fmla="*/ 10 w 10"/>
                  <a:gd name="T69" fmla="*/ 2 h 8"/>
                  <a:gd name="T70" fmla="*/ 10 w 10"/>
                  <a:gd name="T7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8">
                    <a:moveTo>
                      <a:pt x="10" y="1"/>
                    </a:moveTo>
                    <a:cubicBezTo>
                      <a:pt x="10" y="0"/>
                      <a:pt x="10" y="0"/>
                      <a:pt x="10" y="0"/>
                    </a:cubicBezTo>
                    <a:cubicBezTo>
                      <a:pt x="9" y="0"/>
                      <a:pt x="9" y="0"/>
                      <a:pt x="9" y="0"/>
                    </a:cubicBezTo>
                    <a:cubicBezTo>
                      <a:pt x="8" y="0"/>
                      <a:pt x="8" y="0"/>
                      <a:pt x="8" y="0"/>
                    </a:cubicBezTo>
                    <a:cubicBezTo>
                      <a:pt x="7" y="0"/>
                      <a:pt x="7" y="0"/>
                      <a:pt x="7" y="0"/>
                    </a:cubicBezTo>
                    <a:cubicBezTo>
                      <a:pt x="6" y="0"/>
                      <a:pt x="6" y="0"/>
                      <a:pt x="6" y="0"/>
                    </a:cubicBezTo>
                    <a:cubicBezTo>
                      <a:pt x="6" y="0"/>
                      <a:pt x="6" y="0"/>
                      <a:pt x="6" y="0"/>
                    </a:cubicBezTo>
                    <a:cubicBezTo>
                      <a:pt x="5" y="0"/>
                      <a:pt x="5" y="0"/>
                      <a:pt x="5" y="0"/>
                    </a:cubicBezTo>
                    <a:cubicBezTo>
                      <a:pt x="4" y="1"/>
                      <a:pt x="4" y="1"/>
                      <a:pt x="4" y="1"/>
                    </a:cubicBezTo>
                    <a:cubicBezTo>
                      <a:pt x="4" y="1"/>
                      <a:pt x="4" y="1"/>
                      <a:pt x="4" y="1"/>
                    </a:cubicBezTo>
                    <a:cubicBezTo>
                      <a:pt x="3" y="2"/>
                      <a:pt x="3" y="2"/>
                      <a:pt x="3" y="2"/>
                    </a:cubicBezTo>
                    <a:cubicBezTo>
                      <a:pt x="2" y="2"/>
                      <a:pt x="2" y="2"/>
                      <a:pt x="2" y="2"/>
                    </a:cubicBezTo>
                    <a:cubicBezTo>
                      <a:pt x="1" y="3"/>
                      <a:pt x="1" y="3"/>
                      <a:pt x="1" y="3"/>
                    </a:cubicBezTo>
                    <a:cubicBezTo>
                      <a:pt x="1" y="3"/>
                      <a:pt x="1" y="3"/>
                      <a:pt x="1" y="3"/>
                    </a:cubicBezTo>
                    <a:cubicBezTo>
                      <a:pt x="1" y="3"/>
                      <a:pt x="0" y="3"/>
                      <a:pt x="0" y="3"/>
                    </a:cubicBezTo>
                    <a:cubicBezTo>
                      <a:pt x="0" y="4"/>
                      <a:pt x="0" y="4"/>
                      <a:pt x="0" y="4"/>
                    </a:cubicBezTo>
                    <a:cubicBezTo>
                      <a:pt x="0" y="6"/>
                      <a:pt x="0" y="6"/>
                      <a:pt x="0" y="6"/>
                    </a:cubicBezTo>
                    <a:cubicBezTo>
                      <a:pt x="0" y="7"/>
                      <a:pt x="0" y="7"/>
                      <a:pt x="0" y="7"/>
                    </a:cubicBezTo>
                    <a:cubicBezTo>
                      <a:pt x="1" y="7"/>
                      <a:pt x="1" y="7"/>
                      <a:pt x="1" y="7"/>
                    </a:cubicBezTo>
                    <a:cubicBezTo>
                      <a:pt x="2" y="8"/>
                      <a:pt x="2" y="8"/>
                      <a:pt x="2" y="8"/>
                    </a:cubicBezTo>
                    <a:cubicBezTo>
                      <a:pt x="3" y="8"/>
                      <a:pt x="3" y="8"/>
                      <a:pt x="3" y="8"/>
                    </a:cubicBezTo>
                    <a:cubicBezTo>
                      <a:pt x="4" y="8"/>
                      <a:pt x="4" y="8"/>
                      <a:pt x="4" y="8"/>
                    </a:cubicBezTo>
                    <a:cubicBezTo>
                      <a:pt x="5" y="8"/>
                      <a:pt x="5" y="8"/>
                      <a:pt x="5" y="8"/>
                    </a:cubicBezTo>
                    <a:cubicBezTo>
                      <a:pt x="5" y="8"/>
                      <a:pt x="5" y="8"/>
                      <a:pt x="5" y="8"/>
                    </a:cubicBezTo>
                    <a:cubicBezTo>
                      <a:pt x="6" y="7"/>
                      <a:pt x="6" y="7"/>
                      <a:pt x="6" y="7"/>
                    </a:cubicBezTo>
                    <a:cubicBezTo>
                      <a:pt x="6" y="7"/>
                      <a:pt x="6" y="7"/>
                      <a:pt x="6" y="7"/>
                    </a:cubicBezTo>
                    <a:cubicBezTo>
                      <a:pt x="7" y="7"/>
                      <a:pt x="7" y="7"/>
                      <a:pt x="7" y="7"/>
                    </a:cubicBezTo>
                    <a:cubicBezTo>
                      <a:pt x="7" y="7"/>
                      <a:pt x="7" y="6"/>
                      <a:pt x="7" y="6"/>
                    </a:cubicBezTo>
                    <a:cubicBezTo>
                      <a:pt x="7" y="6"/>
                      <a:pt x="8" y="6"/>
                      <a:pt x="8" y="6"/>
                    </a:cubicBezTo>
                    <a:cubicBezTo>
                      <a:pt x="8" y="5"/>
                      <a:pt x="8" y="5"/>
                      <a:pt x="8" y="5"/>
                    </a:cubicBezTo>
                    <a:cubicBezTo>
                      <a:pt x="8" y="4"/>
                      <a:pt x="8" y="4"/>
                      <a:pt x="8" y="4"/>
                    </a:cubicBezTo>
                    <a:cubicBezTo>
                      <a:pt x="9" y="4"/>
                      <a:pt x="9" y="4"/>
                      <a:pt x="9" y="4"/>
                    </a:cubicBezTo>
                    <a:cubicBezTo>
                      <a:pt x="9" y="3"/>
                      <a:pt x="9" y="3"/>
                      <a:pt x="9" y="3"/>
                    </a:cubicBezTo>
                    <a:cubicBezTo>
                      <a:pt x="9" y="3"/>
                      <a:pt x="9" y="3"/>
                      <a:pt x="9" y="3"/>
                    </a:cubicBezTo>
                    <a:cubicBezTo>
                      <a:pt x="10" y="2"/>
                      <a:pt x="10" y="2"/>
                      <a:pt x="10" y="2"/>
                    </a:cubicBezTo>
                    <a:lnTo>
                      <a:pt x="1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3" name="Freeform 75"/>
              <p:cNvSpPr>
                <a:spLocks/>
              </p:cNvSpPr>
              <p:nvPr/>
            </p:nvSpPr>
            <p:spPr bwMode="auto">
              <a:xfrm>
                <a:off x="818" y="1431"/>
                <a:ext cx="0" cy="1"/>
              </a:xfrm>
              <a:custGeom>
                <a:avLst/>
                <a:gdLst>
                  <a:gd name="T0" fmla="*/ 0 w 1"/>
                  <a:gd name="T1" fmla="*/ 0 h 1"/>
                  <a:gd name="T2" fmla="*/ 0 w 1"/>
                  <a:gd name="T3" fmla="*/ 0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0 w 1"/>
                  <a:gd name="T19" fmla="*/ 1 h 1"/>
                  <a:gd name="T20" fmla="*/ 0 w 1"/>
                  <a:gd name="T21" fmla="*/ 1 h 1"/>
                  <a:gd name="T22" fmla="*/ 0 w 1"/>
                  <a:gd name="T23" fmla="*/ 1 h 1"/>
                  <a:gd name="T24" fmla="*/ 0 w 1"/>
                  <a:gd name="T25" fmla="*/ 1 h 1"/>
                  <a:gd name="T26" fmla="*/ 0 w 1"/>
                  <a:gd name="T27" fmla="*/ 1 h 1"/>
                  <a:gd name="T28" fmla="*/ 0 w 1"/>
                  <a:gd name="T29" fmla="*/ 1 h 1"/>
                  <a:gd name="T30" fmla="*/ 0 w 1"/>
                  <a:gd name="T31" fmla="*/ 0 h 1"/>
                  <a:gd name="T32" fmla="*/ 0 w 1"/>
                  <a:gd name="T33" fmla="*/ 0 h 1"/>
                  <a:gd name="T34" fmla="*/ 1 w 1"/>
                  <a:gd name="T35" fmla="*/ 0 h 1"/>
                  <a:gd name="T36" fmla="*/ 0 w 1"/>
                  <a:gd name="T37" fmla="*/ 0 h 1"/>
                  <a:gd name="T38" fmla="*/ 0 w 1"/>
                  <a:gd name="T39" fmla="*/ 0 h 1"/>
                  <a:gd name="T40" fmla="*/ 0 w 1"/>
                  <a:gd name="T4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 h="1">
                    <a:moveTo>
                      <a:pt x="0" y="0"/>
                    </a:move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1" y="0"/>
                      <a:pt x="1" y="0"/>
                      <a:pt x="1"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4" name="Freeform 76"/>
              <p:cNvSpPr>
                <a:spLocks/>
              </p:cNvSpPr>
              <p:nvPr/>
            </p:nvSpPr>
            <p:spPr bwMode="auto">
              <a:xfrm>
                <a:off x="817" y="1430"/>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1 w 1"/>
                  <a:gd name="T13" fmla="*/ 0 h 1"/>
                  <a:gd name="T14" fmla="*/ 0 w 1"/>
                  <a:gd name="T15" fmla="*/ 0 h 1"/>
                  <a:gd name="T16" fmla="*/ 0 w 1"/>
                  <a:gd name="T17" fmla="*/ 1 h 1"/>
                  <a:gd name="T18" fmla="*/ 1 w 1"/>
                  <a:gd name="T19" fmla="*/ 1 h 1"/>
                  <a:gd name="T20" fmla="*/ 1 w 1"/>
                  <a:gd name="T21" fmla="*/ 1 h 1"/>
                  <a:gd name="T22" fmla="*/ 1 w 1"/>
                  <a:gd name="T23" fmla="*/ 1 h 1"/>
                  <a:gd name="T24" fmla="*/ 1 w 1"/>
                  <a:gd name="T25" fmla="*/ 1 h 1"/>
                  <a:gd name="T26" fmla="*/ 1 w 1"/>
                  <a:gd name="T27" fmla="*/ 1 h 1"/>
                  <a:gd name="T28" fmla="*/ 1 w 1"/>
                  <a:gd name="T29" fmla="*/ 1 h 1"/>
                  <a:gd name="T30" fmla="*/ 1 w 1"/>
                  <a:gd name="T3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 h="1">
                    <a:moveTo>
                      <a:pt x="1" y="1"/>
                    </a:moveTo>
                    <a:lnTo>
                      <a:pt x="1" y="1"/>
                    </a:lnTo>
                    <a:lnTo>
                      <a:pt x="1" y="1"/>
                    </a:lnTo>
                    <a:lnTo>
                      <a:pt x="1" y="1"/>
                    </a:lnTo>
                    <a:lnTo>
                      <a:pt x="1" y="1"/>
                    </a:lnTo>
                    <a:lnTo>
                      <a:pt x="1" y="1"/>
                    </a:lnTo>
                    <a:lnTo>
                      <a:pt x="1" y="0"/>
                    </a:lnTo>
                    <a:lnTo>
                      <a:pt x="0" y="0"/>
                    </a:lnTo>
                    <a:lnTo>
                      <a:pt x="0" y="1"/>
                    </a:lnTo>
                    <a:lnTo>
                      <a:pt x="1" y="1"/>
                    </a:lnTo>
                    <a:lnTo>
                      <a:pt x="1" y="1"/>
                    </a:lnTo>
                    <a:lnTo>
                      <a:pt x="1" y="1"/>
                    </a:lnTo>
                    <a:lnTo>
                      <a:pt x="1" y="1"/>
                    </a:lnTo>
                    <a:lnTo>
                      <a:pt x="1"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5" name="Freeform 77"/>
              <p:cNvSpPr>
                <a:spLocks/>
              </p:cNvSpPr>
              <p:nvPr/>
            </p:nvSpPr>
            <p:spPr bwMode="auto">
              <a:xfrm>
                <a:off x="818" y="143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6" name="Freeform 78"/>
              <p:cNvSpPr>
                <a:spLocks/>
              </p:cNvSpPr>
              <p:nvPr/>
            </p:nvSpPr>
            <p:spPr bwMode="auto">
              <a:xfrm>
                <a:off x="821" y="143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7" name="Freeform 79"/>
              <p:cNvSpPr>
                <a:spLocks/>
              </p:cNvSpPr>
              <p:nvPr/>
            </p:nvSpPr>
            <p:spPr bwMode="auto">
              <a:xfrm>
                <a:off x="821" y="1431"/>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8" name="Freeform 80"/>
              <p:cNvSpPr>
                <a:spLocks/>
              </p:cNvSpPr>
              <p:nvPr/>
            </p:nvSpPr>
            <p:spPr bwMode="auto">
              <a:xfrm>
                <a:off x="818" y="1424"/>
                <a:ext cx="1" cy="1"/>
              </a:xfrm>
              <a:custGeom>
                <a:avLst/>
                <a:gdLst>
                  <a:gd name="T0" fmla="*/ 1 w 2"/>
                  <a:gd name="T1" fmla="*/ 1 h 2"/>
                  <a:gd name="T2" fmla="*/ 1 w 2"/>
                  <a:gd name="T3" fmla="*/ 1 h 2"/>
                  <a:gd name="T4" fmla="*/ 0 w 2"/>
                  <a:gd name="T5" fmla="*/ 1 h 2"/>
                  <a:gd name="T6" fmla="*/ 0 w 2"/>
                  <a:gd name="T7" fmla="*/ 1 h 2"/>
                  <a:gd name="T8" fmla="*/ 0 w 2"/>
                  <a:gd name="T9" fmla="*/ 1 h 2"/>
                  <a:gd name="T10" fmla="*/ 0 w 2"/>
                  <a:gd name="T11" fmla="*/ 2 h 2"/>
                  <a:gd name="T12" fmla="*/ 0 w 2"/>
                  <a:gd name="T13" fmla="*/ 2 h 2"/>
                  <a:gd name="T14" fmla="*/ 0 w 2"/>
                  <a:gd name="T15" fmla="*/ 2 h 2"/>
                  <a:gd name="T16" fmla="*/ 0 w 2"/>
                  <a:gd name="T17" fmla="*/ 2 h 2"/>
                  <a:gd name="T18" fmla="*/ 0 w 2"/>
                  <a:gd name="T19" fmla="*/ 2 h 2"/>
                  <a:gd name="T20" fmla="*/ 0 w 2"/>
                  <a:gd name="T21" fmla="*/ 2 h 2"/>
                  <a:gd name="T22" fmla="*/ 0 w 2"/>
                  <a:gd name="T23" fmla="*/ 2 h 2"/>
                  <a:gd name="T24" fmla="*/ 1 w 2"/>
                  <a:gd name="T25" fmla="*/ 2 h 2"/>
                  <a:gd name="T26" fmla="*/ 1 w 2"/>
                  <a:gd name="T27" fmla="*/ 2 h 2"/>
                  <a:gd name="T28" fmla="*/ 1 w 2"/>
                  <a:gd name="T29" fmla="*/ 2 h 2"/>
                  <a:gd name="T30" fmla="*/ 1 w 2"/>
                  <a:gd name="T31" fmla="*/ 2 h 2"/>
                  <a:gd name="T32" fmla="*/ 1 w 2"/>
                  <a:gd name="T33" fmla="*/ 2 h 2"/>
                  <a:gd name="T34" fmla="*/ 1 w 2"/>
                  <a:gd name="T35" fmla="*/ 2 h 2"/>
                  <a:gd name="T36" fmla="*/ 1 w 2"/>
                  <a:gd name="T37" fmla="*/ 2 h 2"/>
                  <a:gd name="T38" fmla="*/ 1 w 2"/>
                  <a:gd name="T39" fmla="*/ 2 h 2"/>
                  <a:gd name="T40" fmla="*/ 1 w 2"/>
                  <a:gd name="T41" fmla="*/ 2 h 2"/>
                  <a:gd name="T42" fmla="*/ 1 w 2"/>
                  <a:gd name="T43" fmla="*/ 2 h 2"/>
                  <a:gd name="T44" fmla="*/ 1 w 2"/>
                  <a:gd name="T45" fmla="*/ 2 h 2"/>
                  <a:gd name="T46" fmla="*/ 1 w 2"/>
                  <a:gd name="T47" fmla="*/ 1 h 2"/>
                  <a:gd name="T48" fmla="*/ 1 w 2"/>
                  <a:gd name="T49" fmla="*/ 1 h 2"/>
                  <a:gd name="T50" fmla="*/ 2 w 2"/>
                  <a:gd name="T51" fmla="*/ 1 h 2"/>
                  <a:gd name="T52" fmla="*/ 2 w 2"/>
                  <a:gd name="T53" fmla="*/ 1 h 2"/>
                  <a:gd name="T54" fmla="*/ 1 w 2"/>
                  <a:gd name="T55" fmla="*/ 1 h 2"/>
                  <a:gd name="T56" fmla="*/ 1 w 2"/>
                  <a:gd name="T57" fmla="*/ 1 h 2"/>
                  <a:gd name="T58" fmla="*/ 1 w 2"/>
                  <a:gd name="T59" fmla="*/ 1 h 2"/>
                  <a:gd name="T60" fmla="*/ 1 w 2"/>
                  <a:gd name="T61" fmla="*/ 1 h 2"/>
                  <a:gd name="T62" fmla="*/ 1 w 2"/>
                  <a:gd name="T63" fmla="*/ 1 h 2"/>
                  <a:gd name="T64" fmla="*/ 2 w 2"/>
                  <a:gd name="T65" fmla="*/ 1 h 2"/>
                  <a:gd name="T66" fmla="*/ 2 w 2"/>
                  <a:gd name="T67" fmla="*/ 1 h 2"/>
                  <a:gd name="T68" fmla="*/ 2 w 2"/>
                  <a:gd name="T69" fmla="*/ 1 h 2"/>
                  <a:gd name="T70" fmla="*/ 2 w 2"/>
                  <a:gd name="T71" fmla="*/ 1 h 2"/>
                  <a:gd name="T72" fmla="*/ 2 w 2"/>
                  <a:gd name="T73" fmla="*/ 0 h 2"/>
                  <a:gd name="T74" fmla="*/ 2 w 2"/>
                  <a:gd name="T75" fmla="*/ 0 h 2"/>
                  <a:gd name="T76" fmla="*/ 2 w 2"/>
                  <a:gd name="T77" fmla="*/ 0 h 2"/>
                  <a:gd name="T78" fmla="*/ 2 w 2"/>
                  <a:gd name="T79" fmla="*/ 0 h 2"/>
                  <a:gd name="T80" fmla="*/ 2 w 2"/>
                  <a:gd name="T81" fmla="*/ 0 h 2"/>
                  <a:gd name="T82" fmla="*/ 2 w 2"/>
                  <a:gd name="T83" fmla="*/ 0 h 2"/>
                  <a:gd name="T84" fmla="*/ 1 w 2"/>
                  <a:gd name="T85" fmla="*/ 0 h 2"/>
                  <a:gd name="T86" fmla="*/ 1 w 2"/>
                  <a:gd name="T87" fmla="*/ 0 h 2"/>
                  <a:gd name="T88" fmla="*/ 1 w 2"/>
                  <a:gd name="T89" fmla="*/ 0 h 2"/>
                  <a:gd name="T90" fmla="*/ 1 w 2"/>
                  <a:gd name="T91" fmla="*/ 1 h 2"/>
                  <a:gd name="T92" fmla="*/ 1 w 2"/>
                  <a:gd name="T93" fmla="*/ 1 h 2"/>
                  <a:gd name="T94" fmla="*/ 1 w 2"/>
                  <a:gd name="T95" fmla="*/ 1 h 2"/>
                  <a:gd name="T96" fmla="*/ 1 w 2"/>
                  <a:gd name="T97" fmla="*/ 1 h 2"/>
                  <a:gd name="T98" fmla="*/ 1 w 2"/>
                  <a:gd name="T99" fmla="*/ 1 h 2"/>
                  <a:gd name="T100" fmla="*/ 1 w 2"/>
                  <a:gd name="T101" fmla="*/ 1 h 2"/>
                  <a:gd name="T102" fmla="*/ 1 w 2"/>
                  <a:gd name="T103" fmla="*/ 1 h 2"/>
                  <a:gd name="T104" fmla="*/ 1 w 2"/>
                  <a:gd name="T105" fmla="*/ 1 h 2"/>
                  <a:gd name="T106" fmla="*/ 1 w 2"/>
                  <a:gd name="T107" fmla="*/ 1 h 2"/>
                  <a:gd name="T108" fmla="*/ 1 w 2"/>
                  <a:gd name="T109" fmla="*/ 1 h 2"/>
                  <a:gd name="T110" fmla="*/ 1 w 2"/>
                  <a:gd name="T11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 h="2">
                    <a:moveTo>
                      <a:pt x="1" y="1"/>
                    </a:moveTo>
                    <a:cubicBezTo>
                      <a:pt x="1" y="1"/>
                      <a:pt x="1" y="1"/>
                      <a:pt x="1"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cubicBezTo>
                      <a:pt x="1" y="1"/>
                      <a:pt x="1" y="1"/>
                      <a:pt x="1"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1" y="0"/>
                      <a:pt x="1" y="1"/>
                      <a:pt x="1" y="0"/>
                    </a:cubicBezTo>
                    <a:cubicBezTo>
                      <a:pt x="1" y="0"/>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69" name="Freeform 81"/>
              <p:cNvSpPr>
                <a:spLocks/>
              </p:cNvSpPr>
              <p:nvPr/>
            </p:nvSpPr>
            <p:spPr bwMode="auto">
              <a:xfrm>
                <a:off x="819" y="142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0" name="Freeform 82"/>
              <p:cNvSpPr>
                <a:spLocks/>
              </p:cNvSpPr>
              <p:nvPr/>
            </p:nvSpPr>
            <p:spPr bwMode="auto">
              <a:xfrm>
                <a:off x="823" y="1422"/>
                <a:ext cx="1" cy="1"/>
              </a:xfrm>
              <a:custGeom>
                <a:avLst/>
                <a:gdLst>
                  <a:gd name="T0" fmla="*/ 0 w 2"/>
                  <a:gd name="T1" fmla="*/ 1 h 1"/>
                  <a:gd name="T2" fmla="*/ 0 w 2"/>
                  <a:gd name="T3" fmla="*/ 1 h 1"/>
                  <a:gd name="T4" fmla="*/ 1 w 2"/>
                  <a:gd name="T5" fmla="*/ 1 h 1"/>
                  <a:gd name="T6" fmla="*/ 1 w 2"/>
                  <a:gd name="T7" fmla="*/ 1 h 1"/>
                  <a:gd name="T8" fmla="*/ 1 w 2"/>
                  <a:gd name="T9" fmla="*/ 1 h 1"/>
                  <a:gd name="T10" fmla="*/ 1 w 2"/>
                  <a:gd name="T11" fmla="*/ 1 h 1"/>
                  <a:gd name="T12" fmla="*/ 1 w 2"/>
                  <a:gd name="T13" fmla="*/ 1 h 1"/>
                  <a:gd name="T14" fmla="*/ 1 w 2"/>
                  <a:gd name="T15" fmla="*/ 1 h 1"/>
                  <a:gd name="T16" fmla="*/ 1 w 2"/>
                  <a:gd name="T17" fmla="*/ 1 h 1"/>
                  <a:gd name="T18" fmla="*/ 1 w 2"/>
                  <a:gd name="T19" fmla="*/ 1 h 1"/>
                  <a:gd name="T20" fmla="*/ 1 w 2"/>
                  <a:gd name="T21" fmla="*/ 1 h 1"/>
                  <a:gd name="T22" fmla="*/ 1 w 2"/>
                  <a:gd name="T23" fmla="*/ 1 h 1"/>
                  <a:gd name="T24" fmla="*/ 1 w 2"/>
                  <a:gd name="T25" fmla="*/ 1 h 1"/>
                  <a:gd name="T26" fmla="*/ 2 w 2"/>
                  <a:gd name="T27" fmla="*/ 1 h 1"/>
                  <a:gd name="T28" fmla="*/ 2 w 2"/>
                  <a:gd name="T29" fmla="*/ 0 h 1"/>
                  <a:gd name="T30" fmla="*/ 1 w 2"/>
                  <a:gd name="T31" fmla="*/ 0 h 1"/>
                  <a:gd name="T32" fmla="*/ 1 w 2"/>
                  <a:gd name="T33" fmla="*/ 0 h 1"/>
                  <a:gd name="T34" fmla="*/ 1 w 2"/>
                  <a:gd name="T35" fmla="*/ 0 h 1"/>
                  <a:gd name="T36" fmla="*/ 1 w 2"/>
                  <a:gd name="T37" fmla="*/ 0 h 1"/>
                  <a:gd name="T38" fmla="*/ 1 w 2"/>
                  <a:gd name="T39" fmla="*/ 1 h 1"/>
                  <a:gd name="T40" fmla="*/ 0 w 2"/>
                  <a:gd name="T41" fmla="*/ 1 h 1"/>
                  <a:gd name="T42" fmla="*/ 0 w 2"/>
                  <a:gd name="T43" fmla="*/ 1 h 1"/>
                  <a:gd name="T44" fmla="*/ 0 w 2"/>
                  <a:gd name="T4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1">
                    <a:moveTo>
                      <a:pt x="0" y="1"/>
                    </a:moveTo>
                    <a:cubicBezTo>
                      <a:pt x="0" y="1"/>
                      <a:pt x="0" y="1"/>
                      <a:pt x="0" y="1"/>
                    </a:cubicBezTo>
                    <a:cubicBezTo>
                      <a:pt x="0"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0"/>
                      <a:pt x="2" y="0"/>
                      <a:pt x="2" y="0"/>
                    </a:cubicBezTo>
                    <a:cubicBezTo>
                      <a:pt x="1" y="0"/>
                      <a:pt x="1" y="0"/>
                      <a:pt x="1" y="0"/>
                    </a:cubicBezTo>
                    <a:cubicBezTo>
                      <a:pt x="1" y="0"/>
                      <a:pt x="1" y="0"/>
                      <a:pt x="1" y="0"/>
                    </a:cubicBezTo>
                    <a:cubicBezTo>
                      <a:pt x="1" y="0"/>
                      <a:pt x="1" y="0"/>
                      <a:pt x="1" y="0"/>
                    </a:cubicBezTo>
                    <a:cubicBezTo>
                      <a:pt x="1" y="0"/>
                      <a:pt x="1" y="0"/>
                      <a:pt x="1" y="0"/>
                    </a:cubicBezTo>
                    <a:cubicBezTo>
                      <a:pt x="1" y="1"/>
                      <a:pt x="1" y="1"/>
                      <a:pt x="1" y="1"/>
                    </a:cubicBezTo>
                    <a:cubicBezTo>
                      <a:pt x="1" y="1"/>
                      <a:pt x="1"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1" name="Oval 83"/>
              <p:cNvSpPr>
                <a:spLocks noChangeArrowheads="1"/>
              </p:cNvSpPr>
              <p:nvPr/>
            </p:nvSpPr>
            <p:spPr bwMode="auto">
              <a:xfrm>
                <a:off x="825" y="1425"/>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2" name="Freeform 84"/>
              <p:cNvSpPr>
                <a:spLocks/>
              </p:cNvSpPr>
              <p:nvPr/>
            </p:nvSpPr>
            <p:spPr bwMode="auto">
              <a:xfrm>
                <a:off x="824" y="1427"/>
                <a:ext cx="4" cy="5"/>
              </a:xfrm>
              <a:custGeom>
                <a:avLst/>
                <a:gdLst>
                  <a:gd name="T0" fmla="*/ 0 w 7"/>
                  <a:gd name="T1" fmla="*/ 3 h 8"/>
                  <a:gd name="T2" fmla="*/ 1 w 7"/>
                  <a:gd name="T3" fmla="*/ 3 h 8"/>
                  <a:gd name="T4" fmla="*/ 1 w 7"/>
                  <a:gd name="T5" fmla="*/ 3 h 8"/>
                  <a:gd name="T6" fmla="*/ 1 w 7"/>
                  <a:gd name="T7" fmla="*/ 4 h 8"/>
                  <a:gd name="T8" fmla="*/ 1 w 7"/>
                  <a:gd name="T9" fmla="*/ 5 h 8"/>
                  <a:gd name="T10" fmla="*/ 1 w 7"/>
                  <a:gd name="T11" fmla="*/ 5 h 8"/>
                  <a:gd name="T12" fmla="*/ 1 w 7"/>
                  <a:gd name="T13" fmla="*/ 5 h 8"/>
                  <a:gd name="T14" fmla="*/ 2 w 7"/>
                  <a:gd name="T15" fmla="*/ 6 h 8"/>
                  <a:gd name="T16" fmla="*/ 2 w 7"/>
                  <a:gd name="T17" fmla="*/ 6 h 8"/>
                  <a:gd name="T18" fmla="*/ 2 w 7"/>
                  <a:gd name="T19" fmla="*/ 6 h 8"/>
                  <a:gd name="T20" fmla="*/ 3 w 7"/>
                  <a:gd name="T21" fmla="*/ 6 h 8"/>
                  <a:gd name="T22" fmla="*/ 3 w 7"/>
                  <a:gd name="T23" fmla="*/ 6 h 8"/>
                  <a:gd name="T24" fmla="*/ 4 w 7"/>
                  <a:gd name="T25" fmla="*/ 6 h 8"/>
                  <a:gd name="T26" fmla="*/ 3 w 7"/>
                  <a:gd name="T27" fmla="*/ 7 h 8"/>
                  <a:gd name="T28" fmla="*/ 4 w 7"/>
                  <a:gd name="T29" fmla="*/ 7 h 8"/>
                  <a:gd name="T30" fmla="*/ 4 w 7"/>
                  <a:gd name="T31" fmla="*/ 7 h 8"/>
                  <a:gd name="T32" fmla="*/ 4 w 7"/>
                  <a:gd name="T33" fmla="*/ 7 h 8"/>
                  <a:gd name="T34" fmla="*/ 5 w 7"/>
                  <a:gd name="T35" fmla="*/ 8 h 8"/>
                  <a:gd name="T36" fmla="*/ 5 w 7"/>
                  <a:gd name="T37" fmla="*/ 7 h 8"/>
                  <a:gd name="T38" fmla="*/ 5 w 7"/>
                  <a:gd name="T39" fmla="*/ 7 h 8"/>
                  <a:gd name="T40" fmla="*/ 5 w 7"/>
                  <a:gd name="T41" fmla="*/ 7 h 8"/>
                  <a:gd name="T42" fmla="*/ 5 w 7"/>
                  <a:gd name="T43" fmla="*/ 6 h 8"/>
                  <a:gd name="T44" fmla="*/ 5 w 7"/>
                  <a:gd name="T45" fmla="*/ 6 h 8"/>
                  <a:gd name="T46" fmla="*/ 6 w 7"/>
                  <a:gd name="T47" fmla="*/ 6 h 8"/>
                  <a:gd name="T48" fmla="*/ 6 w 7"/>
                  <a:gd name="T49" fmla="*/ 5 h 8"/>
                  <a:gd name="T50" fmla="*/ 5 w 7"/>
                  <a:gd name="T51" fmla="*/ 4 h 8"/>
                  <a:gd name="T52" fmla="*/ 6 w 7"/>
                  <a:gd name="T53" fmla="*/ 3 h 8"/>
                  <a:gd name="T54" fmla="*/ 7 w 7"/>
                  <a:gd name="T55" fmla="*/ 3 h 8"/>
                  <a:gd name="T56" fmla="*/ 7 w 7"/>
                  <a:gd name="T57" fmla="*/ 3 h 8"/>
                  <a:gd name="T58" fmla="*/ 7 w 7"/>
                  <a:gd name="T59" fmla="*/ 2 h 8"/>
                  <a:gd name="T60" fmla="*/ 6 w 7"/>
                  <a:gd name="T61" fmla="*/ 1 h 8"/>
                  <a:gd name="T62" fmla="*/ 7 w 7"/>
                  <a:gd name="T63" fmla="*/ 0 h 8"/>
                  <a:gd name="T64" fmla="*/ 6 w 7"/>
                  <a:gd name="T65" fmla="*/ 0 h 8"/>
                  <a:gd name="T66" fmla="*/ 4 w 7"/>
                  <a:gd name="T67" fmla="*/ 0 h 8"/>
                  <a:gd name="T68" fmla="*/ 4 w 7"/>
                  <a:gd name="T69" fmla="*/ 1 h 8"/>
                  <a:gd name="T70" fmla="*/ 5 w 7"/>
                  <a:gd name="T71" fmla="*/ 2 h 8"/>
                  <a:gd name="T72" fmla="*/ 5 w 7"/>
                  <a:gd name="T73" fmla="*/ 3 h 8"/>
                  <a:gd name="T74" fmla="*/ 4 w 7"/>
                  <a:gd name="T75" fmla="*/ 3 h 8"/>
                  <a:gd name="T76" fmla="*/ 4 w 7"/>
                  <a:gd name="T77" fmla="*/ 1 h 8"/>
                  <a:gd name="T78" fmla="*/ 4 w 7"/>
                  <a:gd name="T79" fmla="*/ 1 h 8"/>
                  <a:gd name="T80" fmla="*/ 4 w 7"/>
                  <a:gd name="T81" fmla="*/ 2 h 8"/>
                  <a:gd name="T82" fmla="*/ 4 w 7"/>
                  <a:gd name="T83" fmla="*/ 3 h 8"/>
                  <a:gd name="T84" fmla="*/ 3 w 7"/>
                  <a:gd name="T85" fmla="*/ 2 h 8"/>
                  <a:gd name="T86" fmla="*/ 3 w 7"/>
                  <a:gd name="T87" fmla="*/ 2 h 8"/>
                  <a:gd name="T88" fmla="*/ 3 w 7"/>
                  <a:gd name="T89" fmla="*/ 2 h 8"/>
                  <a:gd name="T90" fmla="*/ 3 w 7"/>
                  <a:gd name="T91" fmla="*/ 2 h 8"/>
                  <a:gd name="T92" fmla="*/ 3 w 7"/>
                  <a:gd name="T93" fmla="*/ 1 h 8"/>
                  <a:gd name="T94" fmla="*/ 3 w 7"/>
                  <a:gd name="T95" fmla="*/ 1 h 8"/>
                  <a:gd name="T96" fmla="*/ 3 w 7"/>
                  <a:gd name="T97" fmla="*/ 1 h 8"/>
                  <a:gd name="T98" fmla="*/ 3 w 7"/>
                  <a:gd name="T99" fmla="*/ 1 h 8"/>
                  <a:gd name="T100" fmla="*/ 2 w 7"/>
                  <a:gd name="T101" fmla="*/ 1 h 8"/>
                  <a:gd name="T102" fmla="*/ 2 w 7"/>
                  <a:gd name="T103" fmla="*/ 1 h 8"/>
                  <a:gd name="T104" fmla="*/ 2 w 7"/>
                  <a:gd name="T105" fmla="*/ 1 h 8"/>
                  <a:gd name="T106" fmla="*/ 2 w 7"/>
                  <a:gd name="T107" fmla="*/ 2 h 8"/>
                  <a:gd name="T108" fmla="*/ 2 w 7"/>
                  <a:gd name="T109" fmla="*/ 2 h 8"/>
                  <a:gd name="T110" fmla="*/ 1 w 7"/>
                  <a:gd name="T111" fmla="*/ 3 h 8"/>
                  <a:gd name="T112" fmla="*/ 1 w 7"/>
                  <a:gd name="T11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 h="8">
                    <a:moveTo>
                      <a:pt x="1" y="2"/>
                    </a:moveTo>
                    <a:cubicBezTo>
                      <a:pt x="1" y="3"/>
                      <a:pt x="1" y="3"/>
                      <a:pt x="1" y="3"/>
                    </a:cubicBezTo>
                    <a:cubicBezTo>
                      <a:pt x="1" y="3"/>
                      <a:pt x="1" y="3"/>
                      <a:pt x="1"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0" y="3"/>
                      <a:pt x="0" y="3"/>
                      <a:pt x="0" y="3"/>
                    </a:cubicBezTo>
                    <a:cubicBezTo>
                      <a:pt x="0" y="3"/>
                      <a:pt x="0" y="3"/>
                      <a:pt x="0" y="3"/>
                    </a:cubicBezTo>
                    <a:cubicBezTo>
                      <a:pt x="1" y="3"/>
                      <a:pt x="1" y="3"/>
                      <a:pt x="1" y="3"/>
                    </a:cubicBezTo>
                    <a:cubicBezTo>
                      <a:pt x="1" y="3"/>
                      <a:pt x="1" y="3"/>
                      <a:pt x="1" y="3"/>
                    </a:cubicBezTo>
                    <a:cubicBezTo>
                      <a:pt x="1" y="3"/>
                      <a:pt x="1" y="3"/>
                      <a:pt x="1" y="3"/>
                    </a:cubicBezTo>
                    <a:cubicBezTo>
                      <a:pt x="1" y="3"/>
                      <a:pt x="1" y="3"/>
                      <a:pt x="1" y="3"/>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6"/>
                      <a:pt x="1" y="6"/>
                      <a:pt x="1" y="6"/>
                    </a:cubicBezTo>
                    <a:cubicBezTo>
                      <a:pt x="1" y="6"/>
                      <a:pt x="1" y="6"/>
                      <a:pt x="1"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4" y="6"/>
                      <a:pt x="4" y="6"/>
                    </a:cubicBezTo>
                    <a:cubicBezTo>
                      <a:pt x="4" y="6"/>
                      <a:pt x="4" y="6"/>
                      <a:pt x="4" y="6"/>
                    </a:cubicBezTo>
                    <a:cubicBezTo>
                      <a:pt x="4" y="7"/>
                      <a:pt x="4" y="7"/>
                      <a:pt x="4" y="7"/>
                    </a:cubicBezTo>
                    <a:cubicBezTo>
                      <a:pt x="4" y="7"/>
                      <a:pt x="4" y="7"/>
                      <a:pt x="4" y="7"/>
                    </a:cubicBezTo>
                    <a:cubicBezTo>
                      <a:pt x="4" y="7"/>
                      <a:pt x="4" y="7"/>
                      <a:pt x="4" y="7"/>
                    </a:cubicBezTo>
                    <a:cubicBezTo>
                      <a:pt x="4" y="7"/>
                      <a:pt x="4" y="7"/>
                      <a:pt x="4" y="7"/>
                    </a:cubicBezTo>
                    <a:cubicBezTo>
                      <a:pt x="3" y="7"/>
                      <a:pt x="3" y="7"/>
                      <a:pt x="3"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3" y="7"/>
                      <a:pt x="3" y="7"/>
                      <a:pt x="3"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8"/>
                      <a:pt x="4" y="8"/>
                      <a:pt x="4" y="8"/>
                    </a:cubicBezTo>
                    <a:cubicBezTo>
                      <a:pt x="4" y="8"/>
                      <a:pt x="4" y="8"/>
                      <a:pt x="4" y="8"/>
                    </a:cubicBezTo>
                    <a:cubicBezTo>
                      <a:pt x="4" y="7"/>
                      <a:pt x="4" y="7"/>
                      <a:pt x="4" y="7"/>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6"/>
                      <a:pt x="5" y="6"/>
                      <a:pt x="5" y="6"/>
                    </a:cubicBezTo>
                    <a:cubicBezTo>
                      <a:pt x="5"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5"/>
                      <a:pt x="6"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6" y="4"/>
                      <a:pt x="6" y="4"/>
                      <a:pt x="6"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3"/>
                      <a:pt x="6" y="3"/>
                      <a:pt x="6" y="3"/>
                    </a:cubicBezTo>
                    <a:cubicBezTo>
                      <a:pt x="6" y="3"/>
                      <a:pt x="6" y="3"/>
                      <a:pt x="6" y="3"/>
                    </a:cubicBezTo>
                    <a:cubicBezTo>
                      <a:pt x="6" y="3"/>
                      <a:pt x="6" y="3"/>
                      <a:pt x="6" y="3"/>
                    </a:cubicBezTo>
                    <a:cubicBezTo>
                      <a:pt x="6" y="3"/>
                      <a:pt x="6" y="3"/>
                      <a:pt x="6" y="3"/>
                    </a:cubicBezTo>
                    <a:cubicBezTo>
                      <a:pt x="6" y="3"/>
                      <a:pt x="6" y="3"/>
                      <a:pt x="6" y="3"/>
                    </a:cubicBezTo>
                    <a:cubicBezTo>
                      <a:pt x="6" y="3"/>
                      <a:pt x="6" y="3"/>
                      <a:pt x="6"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4"/>
                      <a:pt x="7" y="3"/>
                      <a:pt x="7"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3"/>
                      <a:pt x="7" y="3"/>
                      <a:pt x="7" y="3"/>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1"/>
                      <a:pt x="7" y="1"/>
                      <a:pt x="7" y="1"/>
                    </a:cubicBezTo>
                    <a:cubicBezTo>
                      <a:pt x="6" y="1"/>
                      <a:pt x="6" y="1"/>
                      <a:pt x="6" y="1"/>
                    </a:cubicBezTo>
                    <a:cubicBezTo>
                      <a:pt x="6" y="1"/>
                      <a:pt x="6" y="1"/>
                      <a:pt x="6" y="1"/>
                    </a:cubicBezTo>
                    <a:cubicBezTo>
                      <a:pt x="6" y="1"/>
                      <a:pt x="6" y="1"/>
                      <a:pt x="7" y="1"/>
                    </a:cubicBezTo>
                    <a:cubicBezTo>
                      <a:pt x="7" y="1"/>
                      <a:pt x="7" y="1"/>
                      <a:pt x="7" y="1"/>
                    </a:cubicBezTo>
                    <a:cubicBezTo>
                      <a:pt x="7" y="1"/>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5" y="0"/>
                      <a:pt x="5" y="0"/>
                      <a:pt x="5" y="0"/>
                    </a:cubicBezTo>
                    <a:cubicBezTo>
                      <a:pt x="5" y="0"/>
                      <a:pt x="4" y="0"/>
                      <a:pt x="4" y="0"/>
                    </a:cubicBezTo>
                    <a:cubicBezTo>
                      <a:pt x="4" y="0"/>
                      <a:pt x="4" y="0"/>
                      <a:pt x="4" y="0"/>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1"/>
                      <a:pt x="5" y="1"/>
                      <a:pt x="5" y="1"/>
                    </a:cubicBezTo>
                    <a:cubicBezTo>
                      <a:pt x="5" y="1"/>
                      <a:pt x="5" y="1"/>
                      <a:pt x="5" y="2"/>
                    </a:cubicBezTo>
                    <a:cubicBezTo>
                      <a:pt x="5" y="2"/>
                      <a:pt x="5" y="2"/>
                      <a:pt x="5" y="2"/>
                    </a:cubicBezTo>
                    <a:cubicBezTo>
                      <a:pt x="5" y="2"/>
                      <a:pt x="5" y="2"/>
                      <a:pt x="5" y="2"/>
                    </a:cubicBezTo>
                    <a:cubicBezTo>
                      <a:pt x="5" y="2"/>
                      <a:pt x="5" y="2"/>
                      <a:pt x="5" y="2"/>
                    </a:cubicBezTo>
                    <a:cubicBezTo>
                      <a:pt x="5" y="2"/>
                      <a:pt x="5" y="2"/>
                      <a:pt x="5" y="2"/>
                    </a:cubicBezTo>
                    <a:cubicBezTo>
                      <a:pt x="5" y="3"/>
                      <a:pt x="5" y="3"/>
                      <a:pt x="5" y="3"/>
                    </a:cubicBezTo>
                    <a:cubicBezTo>
                      <a:pt x="5" y="3"/>
                      <a:pt x="5" y="3"/>
                      <a:pt x="5" y="3"/>
                    </a:cubicBezTo>
                    <a:cubicBezTo>
                      <a:pt x="5" y="3"/>
                      <a:pt x="5" y="3"/>
                      <a:pt x="5"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5" y="2"/>
                      <a:pt x="5" y="2"/>
                      <a:pt x="5" y="2"/>
                    </a:cubicBezTo>
                    <a:cubicBezTo>
                      <a:pt x="5" y="2"/>
                      <a:pt x="5" y="2"/>
                      <a:pt x="5" y="2"/>
                    </a:cubicBezTo>
                    <a:cubicBezTo>
                      <a:pt x="5" y="2"/>
                      <a:pt x="5" y="2"/>
                      <a:pt x="5" y="2"/>
                    </a:cubicBezTo>
                    <a:cubicBezTo>
                      <a:pt x="5" y="2"/>
                      <a:pt x="5" y="2"/>
                      <a:pt x="5" y="2"/>
                    </a:cubicBezTo>
                    <a:cubicBezTo>
                      <a:pt x="4" y="2"/>
                      <a:pt x="4" y="2"/>
                      <a:pt x="4" y="2"/>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3" y="3"/>
                      <a:pt x="3" y="3"/>
                      <a:pt x="3" y="3"/>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1" y="1"/>
                      <a:pt x="1" y="1"/>
                      <a:pt x="1"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3" name="Freeform 85"/>
              <p:cNvSpPr>
                <a:spLocks/>
              </p:cNvSpPr>
              <p:nvPr/>
            </p:nvSpPr>
            <p:spPr bwMode="auto">
              <a:xfrm>
                <a:off x="827" y="143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4" name="Freeform 86"/>
              <p:cNvSpPr>
                <a:spLocks/>
              </p:cNvSpPr>
              <p:nvPr/>
            </p:nvSpPr>
            <p:spPr bwMode="auto">
              <a:xfrm>
                <a:off x="827" y="14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5" name="Freeform 87"/>
              <p:cNvSpPr>
                <a:spLocks/>
              </p:cNvSpPr>
              <p:nvPr/>
            </p:nvSpPr>
            <p:spPr bwMode="auto">
              <a:xfrm>
                <a:off x="827" y="1431"/>
                <a:ext cx="1" cy="1"/>
              </a:xfrm>
              <a:custGeom>
                <a:avLst/>
                <a:gdLst>
                  <a:gd name="T0" fmla="*/ 1 w 2"/>
                  <a:gd name="T1" fmla="*/ 1 h 1"/>
                  <a:gd name="T2" fmla="*/ 1 w 2"/>
                  <a:gd name="T3" fmla="*/ 1 h 1"/>
                  <a:gd name="T4" fmla="*/ 2 w 2"/>
                  <a:gd name="T5" fmla="*/ 1 h 1"/>
                  <a:gd name="T6" fmla="*/ 2 w 2"/>
                  <a:gd name="T7" fmla="*/ 1 h 1"/>
                  <a:gd name="T8" fmla="*/ 2 w 2"/>
                  <a:gd name="T9" fmla="*/ 1 h 1"/>
                  <a:gd name="T10" fmla="*/ 2 w 2"/>
                  <a:gd name="T11" fmla="*/ 1 h 1"/>
                  <a:gd name="T12" fmla="*/ 2 w 2"/>
                  <a:gd name="T13" fmla="*/ 0 h 1"/>
                  <a:gd name="T14" fmla="*/ 2 w 2"/>
                  <a:gd name="T15" fmla="*/ 0 h 1"/>
                  <a:gd name="T16" fmla="*/ 2 w 2"/>
                  <a:gd name="T17" fmla="*/ 0 h 1"/>
                  <a:gd name="T18" fmla="*/ 2 w 2"/>
                  <a:gd name="T19" fmla="*/ 0 h 1"/>
                  <a:gd name="T20" fmla="*/ 2 w 2"/>
                  <a:gd name="T21" fmla="*/ 0 h 1"/>
                  <a:gd name="T22" fmla="*/ 1 w 2"/>
                  <a:gd name="T23" fmla="*/ 0 h 1"/>
                  <a:gd name="T24" fmla="*/ 1 w 2"/>
                  <a:gd name="T25" fmla="*/ 0 h 1"/>
                  <a:gd name="T26" fmla="*/ 1 w 2"/>
                  <a:gd name="T27" fmla="*/ 0 h 1"/>
                  <a:gd name="T28" fmla="*/ 1 w 2"/>
                  <a:gd name="T29" fmla="*/ 0 h 1"/>
                  <a:gd name="T30" fmla="*/ 1 w 2"/>
                  <a:gd name="T31" fmla="*/ 0 h 1"/>
                  <a:gd name="T32" fmla="*/ 1 w 2"/>
                  <a:gd name="T33" fmla="*/ 0 h 1"/>
                  <a:gd name="T34" fmla="*/ 1 w 2"/>
                  <a:gd name="T35" fmla="*/ 0 h 1"/>
                  <a:gd name="T36" fmla="*/ 1 w 2"/>
                  <a:gd name="T37" fmla="*/ 0 h 1"/>
                  <a:gd name="T38" fmla="*/ 1 w 2"/>
                  <a:gd name="T39" fmla="*/ 1 h 1"/>
                  <a:gd name="T40" fmla="*/ 1 w 2"/>
                  <a:gd name="T41" fmla="*/ 0 h 1"/>
                  <a:gd name="T42" fmla="*/ 0 w 2"/>
                  <a:gd name="T43" fmla="*/ 1 h 1"/>
                  <a:gd name="T44" fmla="*/ 0 w 2"/>
                  <a:gd name="T45" fmla="*/ 1 h 1"/>
                  <a:gd name="T46" fmla="*/ 0 w 2"/>
                  <a:gd name="T47" fmla="*/ 1 h 1"/>
                  <a:gd name="T48" fmla="*/ 0 w 2"/>
                  <a:gd name="T49" fmla="*/ 1 h 1"/>
                  <a:gd name="T50" fmla="*/ 0 w 2"/>
                  <a:gd name="T51" fmla="*/ 1 h 1"/>
                  <a:gd name="T52" fmla="*/ 0 w 2"/>
                  <a:gd name="T53" fmla="*/ 1 h 1"/>
                  <a:gd name="T54" fmla="*/ 0 w 2"/>
                  <a:gd name="T55" fmla="*/ 1 h 1"/>
                  <a:gd name="T56" fmla="*/ 0 w 2"/>
                  <a:gd name="T57" fmla="*/ 1 h 1"/>
                  <a:gd name="T58" fmla="*/ 0 w 2"/>
                  <a:gd name="T59" fmla="*/ 1 h 1"/>
                  <a:gd name="T60" fmla="*/ 0 w 2"/>
                  <a:gd name="T61" fmla="*/ 1 h 1"/>
                  <a:gd name="T62" fmla="*/ 1 w 2"/>
                  <a:gd name="T63" fmla="*/ 1 h 1"/>
                  <a:gd name="T64" fmla="*/ 1 w 2"/>
                  <a:gd name="T65" fmla="*/ 1 h 1"/>
                  <a:gd name="T66" fmla="*/ 1 w 2"/>
                  <a:gd name="T67" fmla="*/ 1 h 1"/>
                  <a:gd name="T68" fmla="*/ 1 w 2"/>
                  <a:gd name="T69" fmla="*/ 1 h 1"/>
                  <a:gd name="T70" fmla="*/ 1 w 2"/>
                  <a:gd name="T71" fmla="*/ 1 h 1"/>
                  <a:gd name="T72" fmla="*/ 1 w 2"/>
                  <a:gd name="T73" fmla="*/ 1 h 1"/>
                  <a:gd name="T74" fmla="*/ 1 w 2"/>
                  <a:gd name="T75" fmla="*/ 1 h 1"/>
                  <a:gd name="T76" fmla="*/ 1 w 2"/>
                  <a:gd name="T77" fmla="*/ 1 h 1"/>
                  <a:gd name="T78" fmla="*/ 1 w 2"/>
                  <a:gd name="T79" fmla="*/ 1 h 1"/>
                  <a:gd name="T80" fmla="*/ 1 w 2"/>
                  <a:gd name="T8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 h="1">
                    <a:moveTo>
                      <a:pt x="1" y="1"/>
                    </a:moveTo>
                    <a:cubicBezTo>
                      <a:pt x="1" y="1"/>
                      <a:pt x="1" y="1"/>
                      <a:pt x="1"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1"/>
                      <a:pt x="1" y="1"/>
                      <a:pt x="1" y="1"/>
                    </a:cubicBezTo>
                    <a:cubicBezTo>
                      <a:pt x="1" y="0"/>
                      <a:pt x="1" y="0"/>
                      <a:pt x="1"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6" name="Freeform 88"/>
              <p:cNvSpPr>
                <a:spLocks/>
              </p:cNvSpPr>
              <p:nvPr/>
            </p:nvSpPr>
            <p:spPr bwMode="auto">
              <a:xfrm>
                <a:off x="825" y="1431"/>
                <a:ext cx="2" cy="2"/>
              </a:xfrm>
              <a:custGeom>
                <a:avLst/>
                <a:gdLst>
                  <a:gd name="T0" fmla="*/ 2 w 2"/>
                  <a:gd name="T1" fmla="*/ 2 h 3"/>
                  <a:gd name="T2" fmla="*/ 2 w 2"/>
                  <a:gd name="T3" fmla="*/ 2 h 3"/>
                  <a:gd name="T4" fmla="*/ 2 w 2"/>
                  <a:gd name="T5" fmla="*/ 2 h 3"/>
                  <a:gd name="T6" fmla="*/ 2 w 2"/>
                  <a:gd name="T7" fmla="*/ 2 h 3"/>
                  <a:gd name="T8" fmla="*/ 2 w 2"/>
                  <a:gd name="T9" fmla="*/ 2 h 3"/>
                  <a:gd name="T10" fmla="*/ 2 w 2"/>
                  <a:gd name="T11" fmla="*/ 1 h 3"/>
                  <a:gd name="T12" fmla="*/ 2 w 2"/>
                  <a:gd name="T13" fmla="*/ 1 h 3"/>
                  <a:gd name="T14" fmla="*/ 2 w 2"/>
                  <a:gd name="T15" fmla="*/ 1 h 3"/>
                  <a:gd name="T16" fmla="*/ 2 w 2"/>
                  <a:gd name="T17" fmla="*/ 1 h 3"/>
                  <a:gd name="T18" fmla="*/ 2 w 2"/>
                  <a:gd name="T19" fmla="*/ 1 h 3"/>
                  <a:gd name="T20" fmla="*/ 2 w 2"/>
                  <a:gd name="T21" fmla="*/ 1 h 3"/>
                  <a:gd name="T22" fmla="*/ 2 w 2"/>
                  <a:gd name="T23" fmla="*/ 1 h 3"/>
                  <a:gd name="T24" fmla="*/ 2 w 2"/>
                  <a:gd name="T25" fmla="*/ 1 h 3"/>
                  <a:gd name="T26" fmla="*/ 1 w 2"/>
                  <a:gd name="T27" fmla="*/ 1 h 3"/>
                  <a:gd name="T28" fmla="*/ 1 w 2"/>
                  <a:gd name="T29" fmla="*/ 1 h 3"/>
                  <a:gd name="T30" fmla="*/ 1 w 2"/>
                  <a:gd name="T31" fmla="*/ 1 h 3"/>
                  <a:gd name="T32" fmla="*/ 1 w 2"/>
                  <a:gd name="T33" fmla="*/ 1 h 3"/>
                  <a:gd name="T34" fmla="*/ 1 w 2"/>
                  <a:gd name="T35" fmla="*/ 1 h 3"/>
                  <a:gd name="T36" fmla="*/ 1 w 2"/>
                  <a:gd name="T37" fmla="*/ 1 h 3"/>
                  <a:gd name="T38" fmla="*/ 1 w 2"/>
                  <a:gd name="T39" fmla="*/ 1 h 3"/>
                  <a:gd name="T40" fmla="*/ 1 w 2"/>
                  <a:gd name="T41" fmla="*/ 1 h 3"/>
                  <a:gd name="T42" fmla="*/ 1 w 2"/>
                  <a:gd name="T43" fmla="*/ 1 h 3"/>
                  <a:gd name="T44" fmla="*/ 1 w 2"/>
                  <a:gd name="T45" fmla="*/ 1 h 3"/>
                  <a:gd name="T46" fmla="*/ 1 w 2"/>
                  <a:gd name="T47" fmla="*/ 1 h 3"/>
                  <a:gd name="T48" fmla="*/ 0 w 2"/>
                  <a:gd name="T49" fmla="*/ 1 h 3"/>
                  <a:gd name="T50" fmla="*/ 1 w 2"/>
                  <a:gd name="T51" fmla="*/ 1 h 3"/>
                  <a:gd name="T52" fmla="*/ 1 w 2"/>
                  <a:gd name="T53" fmla="*/ 1 h 3"/>
                  <a:gd name="T54" fmla="*/ 1 w 2"/>
                  <a:gd name="T55" fmla="*/ 1 h 3"/>
                  <a:gd name="T56" fmla="*/ 1 w 2"/>
                  <a:gd name="T57" fmla="*/ 1 h 3"/>
                  <a:gd name="T58" fmla="*/ 1 w 2"/>
                  <a:gd name="T59" fmla="*/ 1 h 3"/>
                  <a:gd name="T60" fmla="*/ 1 w 2"/>
                  <a:gd name="T61" fmla="*/ 1 h 3"/>
                  <a:gd name="T62" fmla="*/ 1 w 2"/>
                  <a:gd name="T63" fmla="*/ 2 h 3"/>
                  <a:gd name="T64" fmla="*/ 1 w 2"/>
                  <a:gd name="T65" fmla="*/ 2 h 3"/>
                  <a:gd name="T66" fmla="*/ 1 w 2"/>
                  <a:gd name="T67" fmla="*/ 2 h 3"/>
                  <a:gd name="T68" fmla="*/ 1 w 2"/>
                  <a:gd name="T69" fmla="*/ 2 h 3"/>
                  <a:gd name="T70" fmla="*/ 1 w 2"/>
                  <a:gd name="T71" fmla="*/ 2 h 3"/>
                  <a:gd name="T72" fmla="*/ 1 w 2"/>
                  <a:gd name="T73" fmla="*/ 2 h 3"/>
                  <a:gd name="T74" fmla="*/ 1 w 2"/>
                  <a:gd name="T75" fmla="*/ 2 h 3"/>
                  <a:gd name="T76" fmla="*/ 1 w 2"/>
                  <a:gd name="T77" fmla="*/ 2 h 3"/>
                  <a:gd name="T78" fmla="*/ 1 w 2"/>
                  <a:gd name="T79" fmla="*/ 2 h 3"/>
                  <a:gd name="T80" fmla="*/ 1 w 2"/>
                  <a:gd name="T81" fmla="*/ 2 h 3"/>
                  <a:gd name="T82" fmla="*/ 1 w 2"/>
                  <a:gd name="T83" fmla="*/ 3 h 3"/>
                  <a:gd name="T84" fmla="*/ 1 w 2"/>
                  <a:gd name="T85" fmla="*/ 3 h 3"/>
                  <a:gd name="T86" fmla="*/ 1 w 2"/>
                  <a:gd name="T87" fmla="*/ 3 h 3"/>
                  <a:gd name="T88" fmla="*/ 1 w 2"/>
                  <a:gd name="T89" fmla="*/ 3 h 3"/>
                  <a:gd name="T90" fmla="*/ 1 w 2"/>
                  <a:gd name="T91" fmla="*/ 3 h 3"/>
                  <a:gd name="T92" fmla="*/ 2 w 2"/>
                  <a:gd name="T93" fmla="*/ 3 h 3"/>
                  <a:gd name="T94" fmla="*/ 2 w 2"/>
                  <a:gd name="T95" fmla="*/ 3 h 3"/>
                  <a:gd name="T96" fmla="*/ 2 w 2"/>
                  <a:gd name="T97" fmla="*/ 3 h 3"/>
                  <a:gd name="T98" fmla="*/ 2 w 2"/>
                  <a:gd name="T99" fmla="*/ 3 h 3"/>
                  <a:gd name="T100" fmla="*/ 2 w 2"/>
                  <a:gd name="T101" fmla="*/ 3 h 3"/>
                  <a:gd name="T102" fmla="*/ 2 w 2"/>
                  <a:gd name="T103" fmla="*/ 3 h 3"/>
                  <a:gd name="T104" fmla="*/ 2 w 2"/>
                  <a:gd name="T105" fmla="*/ 3 h 3"/>
                  <a:gd name="T106" fmla="*/ 2 w 2"/>
                  <a:gd name="T107" fmla="*/ 2 h 3"/>
                  <a:gd name="T108" fmla="*/ 2 w 2"/>
                  <a:gd name="T109" fmla="*/ 2 h 3"/>
                  <a:gd name="T110" fmla="*/ 2 w 2"/>
                  <a:gd name="T111" fmla="*/ 2 h 3"/>
                  <a:gd name="T112" fmla="*/ 2 w 2"/>
                  <a:gd name="T113" fmla="*/ 2 h 3"/>
                  <a:gd name="T114" fmla="*/ 2 w 2"/>
                  <a:gd name="T11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 h="3">
                    <a:moveTo>
                      <a:pt x="2" y="2"/>
                    </a:moveTo>
                    <a:cubicBezTo>
                      <a:pt x="2" y="2"/>
                      <a:pt x="2" y="2"/>
                      <a:pt x="2" y="2"/>
                    </a:cubicBezTo>
                    <a:cubicBezTo>
                      <a:pt x="2" y="2"/>
                      <a:pt x="2" y="2"/>
                      <a:pt x="2" y="2"/>
                    </a:cubicBezTo>
                    <a:cubicBezTo>
                      <a:pt x="2" y="2"/>
                      <a:pt x="2" y="2"/>
                      <a:pt x="2" y="2"/>
                    </a:cubicBezTo>
                    <a:cubicBezTo>
                      <a:pt x="2" y="2"/>
                      <a:pt x="2" y="2"/>
                      <a:pt x="2" y="2"/>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0"/>
                      <a:pt x="1" y="1"/>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3"/>
                      <a:pt x="1" y="3"/>
                    </a:cubicBezTo>
                    <a:cubicBezTo>
                      <a:pt x="1" y="3"/>
                      <a:pt x="1" y="3"/>
                      <a:pt x="1" y="3"/>
                    </a:cubicBezTo>
                    <a:cubicBezTo>
                      <a:pt x="1" y="3"/>
                      <a:pt x="1" y="3"/>
                      <a:pt x="1" y="3"/>
                    </a:cubicBezTo>
                    <a:cubicBezTo>
                      <a:pt x="1" y="3"/>
                      <a:pt x="1" y="3"/>
                      <a:pt x="1" y="3"/>
                    </a:cubicBezTo>
                    <a:cubicBezTo>
                      <a:pt x="1" y="3"/>
                      <a:pt x="1" y="3"/>
                      <a:pt x="1" y="3"/>
                    </a:cubicBezTo>
                    <a:cubicBezTo>
                      <a:pt x="1"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7" name="Freeform 89"/>
              <p:cNvSpPr>
                <a:spLocks/>
              </p:cNvSpPr>
              <p:nvPr/>
            </p:nvSpPr>
            <p:spPr bwMode="auto">
              <a:xfrm>
                <a:off x="824" y="1432"/>
                <a:ext cx="2" cy="1"/>
              </a:xfrm>
              <a:custGeom>
                <a:avLst/>
                <a:gdLst>
                  <a:gd name="T0" fmla="*/ 2 w 3"/>
                  <a:gd name="T1" fmla="*/ 2 h 2"/>
                  <a:gd name="T2" fmla="*/ 3 w 3"/>
                  <a:gd name="T3" fmla="*/ 2 h 2"/>
                  <a:gd name="T4" fmla="*/ 3 w 3"/>
                  <a:gd name="T5" fmla="*/ 2 h 2"/>
                  <a:gd name="T6" fmla="*/ 3 w 3"/>
                  <a:gd name="T7" fmla="*/ 2 h 2"/>
                  <a:gd name="T8" fmla="*/ 3 w 3"/>
                  <a:gd name="T9" fmla="*/ 2 h 2"/>
                  <a:gd name="T10" fmla="*/ 3 w 3"/>
                  <a:gd name="T11" fmla="*/ 2 h 2"/>
                  <a:gd name="T12" fmla="*/ 3 w 3"/>
                  <a:gd name="T13" fmla="*/ 1 h 2"/>
                  <a:gd name="T14" fmla="*/ 3 w 3"/>
                  <a:gd name="T15" fmla="*/ 1 h 2"/>
                  <a:gd name="T16" fmla="*/ 3 w 3"/>
                  <a:gd name="T17" fmla="*/ 1 h 2"/>
                  <a:gd name="T18" fmla="*/ 3 w 3"/>
                  <a:gd name="T19" fmla="*/ 1 h 2"/>
                  <a:gd name="T20" fmla="*/ 3 w 3"/>
                  <a:gd name="T21" fmla="*/ 1 h 2"/>
                  <a:gd name="T22" fmla="*/ 3 w 3"/>
                  <a:gd name="T23" fmla="*/ 1 h 2"/>
                  <a:gd name="T24" fmla="*/ 2 w 3"/>
                  <a:gd name="T25" fmla="*/ 0 h 2"/>
                  <a:gd name="T26" fmla="*/ 2 w 3"/>
                  <a:gd name="T27" fmla="*/ 0 h 2"/>
                  <a:gd name="T28" fmla="*/ 2 w 3"/>
                  <a:gd name="T29" fmla="*/ 0 h 2"/>
                  <a:gd name="T30" fmla="*/ 2 w 3"/>
                  <a:gd name="T31" fmla="*/ 1 h 2"/>
                  <a:gd name="T32" fmla="*/ 2 w 3"/>
                  <a:gd name="T33" fmla="*/ 1 h 2"/>
                  <a:gd name="T34" fmla="*/ 2 w 3"/>
                  <a:gd name="T35" fmla="*/ 1 h 2"/>
                  <a:gd name="T36" fmla="*/ 2 w 3"/>
                  <a:gd name="T37" fmla="*/ 1 h 2"/>
                  <a:gd name="T38" fmla="*/ 2 w 3"/>
                  <a:gd name="T39" fmla="*/ 1 h 2"/>
                  <a:gd name="T40" fmla="*/ 1 w 3"/>
                  <a:gd name="T41" fmla="*/ 0 h 2"/>
                  <a:gd name="T42" fmla="*/ 1 w 3"/>
                  <a:gd name="T43" fmla="*/ 0 h 2"/>
                  <a:gd name="T44" fmla="*/ 1 w 3"/>
                  <a:gd name="T45" fmla="*/ 0 h 2"/>
                  <a:gd name="T46" fmla="*/ 0 w 3"/>
                  <a:gd name="T47" fmla="*/ 0 h 2"/>
                  <a:gd name="T48" fmla="*/ 0 w 3"/>
                  <a:gd name="T49" fmla="*/ 0 h 2"/>
                  <a:gd name="T50" fmla="*/ 0 w 3"/>
                  <a:gd name="T51" fmla="*/ 0 h 2"/>
                  <a:gd name="T52" fmla="*/ 0 w 3"/>
                  <a:gd name="T53" fmla="*/ 1 h 2"/>
                  <a:gd name="T54" fmla="*/ 0 w 3"/>
                  <a:gd name="T55" fmla="*/ 1 h 2"/>
                  <a:gd name="T56" fmla="*/ 0 w 3"/>
                  <a:gd name="T57" fmla="*/ 1 h 2"/>
                  <a:gd name="T58" fmla="*/ 0 w 3"/>
                  <a:gd name="T59" fmla="*/ 1 h 2"/>
                  <a:gd name="T60" fmla="*/ 0 w 3"/>
                  <a:gd name="T61" fmla="*/ 1 h 2"/>
                  <a:gd name="T62" fmla="*/ 0 w 3"/>
                  <a:gd name="T63" fmla="*/ 1 h 2"/>
                  <a:gd name="T64" fmla="*/ 0 w 3"/>
                  <a:gd name="T65" fmla="*/ 1 h 2"/>
                  <a:gd name="T66" fmla="*/ 0 w 3"/>
                  <a:gd name="T67" fmla="*/ 1 h 2"/>
                  <a:gd name="T68" fmla="*/ 0 w 3"/>
                  <a:gd name="T69" fmla="*/ 2 h 2"/>
                  <a:gd name="T70" fmla="*/ 1 w 3"/>
                  <a:gd name="T71" fmla="*/ 2 h 2"/>
                  <a:gd name="T72" fmla="*/ 1 w 3"/>
                  <a:gd name="T73" fmla="*/ 2 h 2"/>
                  <a:gd name="T74" fmla="*/ 1 w 3"/>
                  <a:gd name="T75" fmla="*/ 2 h 2"/>
                  <a:gd name="T76" fmla="*/ 1 w 3"/>
                  <a:gd name="T77" fmla="*/ 2 h 2"/>
                  <a:gd name="T78" fmla="*/ 2 w 3"/>
                  <a:gd name="T79" fmla="*/ 2 h 2"/>
                  <a:gd name="T80" fmla="*/ 2 w 3"/>
                  <a:gd name="T8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 h="2">
                    <a:moveTo>
                      <a:pt x="2" y="2"/>
                    </a:moveTo>
                    <a:cubicBezTo>
                      <a:pt x="2" y="2"/>
                      <a:pt x="2" y="2"/>
                      <a:pt x="2" y="2"/>
                    </a:cubicBezTo>
                    <a:cubicBezTo>
                      <a:pt x="2" y="2"/>
                      <a:pt x="2" y="2"/>
                      <a:pt x="2"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2" y="2"/>
                      <a:pt x="2" y="2"/>
                      <a:pt x="2" y="2"/>
                    </a:cubicBezTo>
                    <a:cubicBezTo>
                      <a:pt x="2" y="2"/>
                      <a:pt x="2" y="2"/>
                      <a:pt x="2" y="2"/>
                    </a:cubicBezTo>
                    <a:cubicBezTo>
                      <a:pt x="2" y="2"/>
                      <a:pt x="2" y="2"/>
                      <a:pt x="2" y="2"/>
                    </a:cubicBezTo>
                    <a:cubicBezTo>
                      <a:pt x="2" y="2"/>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8" name="Freeform 90"/>
              <p:cNvSpPr>
                <a:spLocks/>
              </p:cNvSpPr>
              <p:nvPr/>
            </p:nvSpPr>
            <p:spPr bwMode="auto">
              <a:xfrm>
                <a:off x="822" y="1433"/>
                <a:ext cx="1" cy="0"/>
              </a:xfrm>
              <a:custGeom>
                <a:avLst/>
                <a:gdLst>
                  <a:gd name="T0" fmla="*/ 0 w 2"/>
                  <a:gd name="T1" fmla="*/ 0 h 1"/>
                  <a:gd name="T2" fmla="*/ 0 w 2"/>
                  <a:gd name="T3" fmla="*/ 0 h 1"/>
                  <a:gd name="T4" fmla="*/ 0 w 2"/>
                  <a:gd name="T5" fmla="*/ 0 h 1"/>
                  <a:gd name="T6" fmla="*/ 0 w 2"/>
                  <a:gd name="T7" fmla="*/ 0 h 1"/>
                  <a:gd name="T8" fmla="*/ 1 w 2"/>
                  <a:gd name="T9" fmla="*/ 0 h 1"/>
                  <a:gd name="T10" fmla="*/ 1 w 2"/>
                  <a:gd name="T11" fmla="*/ 0 h 1"/>
                  <a:gd name="T12" fmla="*/ 1 w 2"/>
                  <a:gd name="T13" fmla="*/ 0 h 1"/>
                  <a:gd name="T14" fmla="*/ 1 w 2"/>
                  <a:gd name="T15" fmla="*/ 0 h 1"/>
                  <a:gd name="T16" fmla="*/ 1 w 2"/>
                  <a:gd name="T17" fmla="*/ 0 h 1"/>
                  <a:gd name="T18" fmla="*/ 1 w 2"/>
                  <a:gd name="T19" fmla="*/ 1 h 1"/>
                  <a:gd name="T20" fmla="*/ 1 w 2"/>
                  <a:gd name="T21" fmla="*/ 1 h 1"/>
                  <a:gd name="T22" fmla="*/ 1 w 2"/>
                  <a:gd name="T23" fmla="*/ 1 h 1"/>
                  <a:gd name="T24" fmla="*/ 1 w 2"/>
                  <a:gd name="T25" fmla="*/ 1 h 1"/>
                  <a:gd name="T26" fmla="*/ 1 w 2"/>
                  <a:gd name="T27" fmla="*/ 0 h 1"/>
                  <a:gd name="T28" fmla="*/ 1 w 2"/>
                  <a:gd name="T29" fmla="*/ 0 h 1"/>
                  <a:gd name="T30" fmla="*/ 1 w 2"/>
                  <a:gd name="T31" fmla="*/ 0 h 1"/>
                  <a:gd name="T32" fmla="*/ 2 w 2"/>
                  <a:gd name="T33" fmla="*/ 0 h 1"/>
                  <a:gd name="T34" fmla="*/ 2 w 2"/>
                  <a:gd name="T35" fmla="*/ 0 h 1"/>
                  <a:gd name="T36" fmla="*/ 2 w 2"/>
                  <a:gd name="T37" fmla="*/ 0 h 1"/>
                  <a:gd name="T38" fmla="*/ 1 w 2"/>
                  <a:gd name="T39" fmla="*/ 0 h 1"/>
                  <a:gd name="T40" fmla="*/ 1 w 2"/>
                  <a:gd name="T41" fmla="*/ 0 h 1"/>
                  <a:gd name="T42" fmla="*/ 1 w 2"/>
                  <a:gd name="T43" fmla="*/ 0 h 1"/>
                  <a:gd name="T44" fmla="*/ 1 w 2"/>
                  <a:gd name="T45" fmla="*/ 0 h 1"/>
                  <a:gd name="T46" fmla="*/ 1 w 2"/>
                  <a:gd name="T47" fmla="*/ 0 h 1"/>
                  <a:gd name="T48" fmla="*/ 1 w 2"/>
                  <a:gd name="T49" fmla="*/ 0 h 1"/>
                  <a:gd name="T50" fmla="*/ 1 w 2"/>
                  <a:gd name="T51" fmla="*/ 0 h 1"/>
                  <a:gd name="T52" fmla="*/ 1 w 2"/>
                  <a:gd name="T53" fmla="*/ 0 h 1"/>
                  <a:gd name="T54" fmla="*/ 1 w 2"/>
                  <a:gd name="T55" fmla="*/ 0 h 1"/>
                  <a:gd name="T56" fmla="*/ 1 w 2"/>
                  <a:gd name="T57" fmla="*/ 0 h 1"/>
                  <a:gd name="T58" fmla="*/ 1 w 2"/>
                  <a:gd name="T59" fmla="*/ 0 h 1"/>
                  <a:gd name="T60" fmla="*/ 1 w 2"/>
                  <a:gd name="T61" fmla="*/ 0 h 1"/>
                  <a:gd name="T62" fmla="*/ 1 w 2"/>
                  <a:gd name="T63" fmla="*/ 0 h 1"/>
                  <a:gd name="T64" fmla="*/ 1 w 2"/>
                  <a:gd name="T65" fmla="*/ 0 h 1"/>
                  <a:gd name="T66" fmla="*/ 1 w 2"/>
                  <a:gd name="T67" fmla="*/ 0 h 1"/>
                  <a:gd name="T68" fmla="*/ 1 w 2"/>
                  <a:gd name="T69" fmla="*/ 0 h 1"/>
                  <a:gd name="T70" fmla="*/ 1 w 2"/>
                  <a:gd name="T71" fmla="*/ 0 h 1"/>
                  <a:gd name="T72" fmla="*/ 1 w 2"/>
                  <a:gd name="T73" fmla="*/ 0 h 1"/>
                  <a:gd name="T74" fmla="*/ 0 w 2"/>
                  <a:gd name="T7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 h="1">
                    <a:moveTo>
                      <a:pt x="0" y="0"/>
                    </a:move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2" y="0"/>
                      <a:pt x="2" y="0"/>
                      <a:pt x="2" y="0"/>
                    </a:cubicBezTo>
                    <a:cubicBezTo>
                      <a:pt x="2" y="0"/>
                      <a:pt x="2" y="0"/>
                      <a:pt x="2" y="0"/>
                    </a:cubicBezTo>
                    <a:cubicBezTo>
                      <a:pt x="2" y="0"/>
                      <a:pt x="2" y="0"/>
                      <a:pt x="2"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79" name="Freeform 91"/>
              <p:cNvSpPr>
                <a:spLocks/>
              </p:cNvSpPr>
              <p:nvPr/>
            </p:nvSpPr>
            <p:spPr bwMode="auto">
              <a:xfrm>
                <a:off x="823" y="1432"/>
                <a:ext cx="0" cy="1"/>
              </a:xfrm>
              <a:custGeom>
                <a:avLst/>
                <a:gdLst>
                  <a:gd name="T0" fmla="*/ 1 h 1"/>
                  <a:gd name="T1" fmla="*/ 1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1 h 1"/>
                  <a:gd name="T16" fmla="*/ 1 h 1"/>
                  <a:gd name="T17" fmla="*/ 1 h 1"/>
                  <a:gd name="T18" fmla="*/ 1 h 1"/>
                  <a:gd name="T19" fmla="*/ 1 h 1"/>
                  <a:gd name="T20" fmla="*/ 1 h 1"/>
                  <a:gd name="T21" fmla="*/ 1 h 1"/>
                  <a:gd name="T22"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Lst>
                <a:rect l="0" t="0" r="r" b="b"/>
                <a:pathLst>
                  <a:path h="1">
                    <a:moveTo>
                      <a:pt x="0" y="1"/>
                    </a:moveTo>
                    <a:lnTo>
                      <a:pt x="0" y="1"/>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1"/>
                    </a:lnTo>
                    <a:lnTo>
                      <a:pt x="0" y="1"/>
                    </a:lnTo>
                    <a:lnTo>
                      <a:pt x="0" y="1"/>
                    </a:lnTo>
                    <a:lnTo>
                      <a:pt x="0" y="1"/>
                    </a:lnTo>
                    <a:lnTo>
                      <a:pt x="0" y="1"/>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0" name="Freeform 92"/>
              <p:cNvSpPr>
                <a:spLocks/>
              </p:cNvSpPr>
              <p:nvPr/>
            </p:nvSpPr>
            <p:spPr bwMode="auto">
              <a:xfrm>
                <a:off x="823" y="1431"/>
                <a:ext cx="1" cy="2"/>
              </a:xfrm>
              <a:custGeom>
                <a:avLst/>
                <a:gdLst>
                  <a:gd name="T0" fmla="*/ 1 w 1"/>
                  <a:gd name="T1" fmla="*/ 2 h 3"/>
                  <a:gd name="T2" fmla="*/ 1 w 1"/>
                  <a:gd name="T3" fmla="*/ 2 h 3"/>
                  <a:gd name="T4" fmla="*/ 1 w 1"/>
                  <a:gd name="T5" fmla="*/ 2 h 3"/>
                  <a:gd name="T6" fmla="*/ 1 w 1"/>
                  <a:gd name="T7" fmla="*/ 2 h 3"/>
                  <a:gd name="T8" fmla="*/ 1 w 1"/>
                  <a:gd name="T9" fmla="*/ 1 h 3"/>
                  <a:gd name="T10" fmla="*/ 1 w 1"/>
                  <a:gd name="T11" fmla="*/ 1 h 3"/>
                  <a:gd name="T12" fmla="*/ 1 w 1"/>
                  <a:gd name="T13" fmla="*/ 1 h 3"/>
                  <a:gd name="T14" fmla="*/ 1 w 1"/>
                  <a:gd name="T15" fmla="*/ 1 h 3"/>
                  <a:gd name="T16" fmla="*/ 1 w 1"/>
                  <a:gd name="T17" fmla="*/ 1 h 3"/>
                  <a:gd name="T18" fmla="*/ 1 w 1"/>
                  <a:gd name="T19" fmla="*/ 1 h 3"/>
                  <a:gd name="T20" fmla="*/ 1 w 1"/>
                  <a:gd name="T21" fmla="*/ 1 h 3"/>
                  <a:gd name="T22" fmla="*/ 1 w 1"/>
                  <a:gd name="T23" fmla="*/ 1 h 3"/>
                  <a:gd name="T24" fmla="*/ 1 w 1"/>
                  <a:gd name="T25" fmla="*/ 0 h 3"/>
                  <a:gd name="T26" fmla="*/ 1 w 1"/>
                  <a:gd name="T27" fmla="*/ 0 h 3"/>
                  <a:gd name="T28" fmla="*/ 1 w 1"/>
                  <a:gd name="T29" fmla="*/ 0 h 3"/>
                  <a:gd name="T30" fmla="*/ 1 w 1"/>
                  <a:gd name="T31" fmla="*/ 0 h 3"/>
                  <a:gd name="T32" fmla="*/ 1 w 1"/>
                  <a:gd name="T33" fmla="*/ 1 h 3"/>
                  <a:gd name="T34" fmla="*/ 1 w 1"/>
                  <a:gd name="T35" fmla="*/ 1 h 3"/>
                  <a:gd name="T36" fmla="*/ 1 w 1"/>
                  <a:gd name="T37" fmla="*/ 1 h 3"/>
                  <a:gd name="T38" fmla="*/ 1 w 1"/>
                  <a:gd name="T39" fmla="*/ 1 h 3"/>
                  <a:gd name="T40" fmla="*/ 1 w 1"/>
                  <a:gd name="T41" fmla="*/ 1 h 3"/>
                  <a:gd name="T42" fmla="*/ 1 w 1"/>
                  <a:gd name="T43" fmla="*/ 1 h 3"/>
                  <a:gd name="T44" fmla="*/ 1 w 1"/>
                  <a:gd name="T45" fmla="*/ 1 h 3"/>
                  <a:gd name="T46" fmla="*/ 1 w 1"/>
                  <a:gd name="T47" fmla="*/ 1 h 3"/>
                  <a:gd name="T48" fmla="*/ 1 w 1"/>
                  <a:gd name="T49" fmla="*/ 1 h 3"/>
                  <a:gd name="T50" fmla="*/ 0 w 1"/>
                  <a:gd name="T51" fmla="*/ 2 h 3"/>
                  <a:gd name="T52" fmla="*/ 0 w 1"/>
                  <a:gd name="T53" fmla="*/ 2 h 3"/>
                  <a:gd name="T54" fmla="*/ 0 w 1"/>
                  <a:gd name="T55" fmla="*/ 2 h 3"/>
                  <a:gd name="T56" fmla="*/ 0 w 1"/>
                  <a:gd name="T57" fmla="*/ 2 h 3"/>
                  <a:gd name="T58" fmla="*/ 0 w 1"/>
                  <a:gd name="T59" fmla="*/ 2 h 3"/>
                  <a:gd name="T60" fmla="*/ 0 w 1"/>
                  <a:gd name="T61" fmla="*/ 2 h 3"/>
                  <a:gd name="T62" fmla="*/ 0 w 1"/>
                  <a:gd name="T63" fmla="*/ 2 h 3"/>
                  <a:gd name="T64" fmla="*/ 0 w 1"/>
                  <a:gd name="T65" fmla="*/ 2 h 3"/>
                  <a:gd name="T66" fmla="*/ 0 w 1"/>
                  <a:gd name="T67" fmla="*/ 2 h 3"/>
                  <a:gd name="T68" fmla="*/ 0 w 1"/>
                  <a:gd name="T69" fmla="*/ 3 h 3"/>
                  <a:gd name="T70" fmla="*/ 0 w 1"/>
                  <a:gd name="T71" fmla="*/ 3 h 3"/>
                  <a:gd name="T72" fmla="*/ 0 w 1"/>
                  <a:gd name="T73" fmla="*/ 3 h 3"/>
                  <a:gd name="T74" fmla="*/ 0 w 1"/>
                  <a:gd name="T75" fmla="*/ 3 h 3"/>
                  <a:gd name="T76" fmla="*/ 0 w 1"/>
                  <a:gd name="T77" fmla="*/ 3 h 3"/>
                  <a:gd name="T78" fmla="*/ 0 w 1"/>
                  <a:gd name="T79" fmla="*/ 3 h 3"/>
                  <a:gd name="T80" fmla="*/ 0 w 1"/>
                  <a:gd name="T81" fmla="*/ 3 h 3"/>
                  <a:gd name="T82" fmla="*/ 0 w 1"/>
                  <a:gd name="T83" fmla="*/ 3 h 3"/>
                  <a:gd name="T84" fmla="*/ 0 w 1"/>
                  <a:gd name="T85" fmla="*/ 3 h 3"/>
                  <a:gd name="T86" fmla="*/ 0 w 1"/>
                  <a:gd name="T87" fmla="*/ 3 h 3"/>
                  <a:gd name="T88" fmla="*/ 0 w 1"/>
                  <a:gd name="T89" fmla="*/ 3 h 3"/>
                  <a:gd name="T90" fmla="*/ 0 w 1"/>
                  <a:gd name="T91" fmla="*/ 3 h 3"/>
                  <a:gd name="T92" fmla="*/ 1 w 1"/>
                  <a:gd name="T93" fmla="*/ 3 h 3"/>
                  <a:gd name="T94" fmla="*/ 1 w 1"/>
                  <a:gd name="T95" fmla="*/ 3 h 3"/>
                  <a:gd name="T96" fmla="*/ 1 w 1"/>
                  <a:gd name="T97" fmla="*/ 3 h 3"/>
                  <a:gd name="T98" fmla="*/ 1 w 1"/>
                  <a:gd name="T99" fmla="*/ 2 h 3"/>
                  <a:gd name="T100" fmla="*/ 1 w 1"/>
                  <a:gd name="T101" fmla="*/ 2 h 3"/>
                  <a:gd name="T102" fmla="*/ 1 w 1"/>
                  <a:gd name="T103" fmla="*/ 2 h 3"/>
                  <a:gd name="T104" fmla="*/ 1 w 1"/>
                  <a:gd name="T10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 h="3">
                    <a:moveTo>
                      <a:pt x="1" y="2"/>
                    </a:moveTo>
                    <a:cubicBezTo>
                      <a:pt x="1" y="2"/>
                      <a:pt x="1" y="2"/>
                      <a:pt x="1" y="2"/>
                    </a:cubicBezTo>
                    <a:cubicBezTo>
                      <a:pt x="1" y="2"/>
                      <a:pt x="1" y="2"/>
                      <a:pt x="1" y="2"/>
                    </a:cubicBezTo>
                    <a:cubicBezTo>
                      <a:pt x="1" y="2"/>
                      <a:pt x="1" y="2"/>
                      <a:pt x="1" y="2"/>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1" y="3"/>
                      <a:pt x="1" y="3"/>
                      <a:pt x="1" y="3"/>
                    </a:cubicBezTo>
                    <a:cubicBezTo>
                      <a:pt x="1" y="3"/>
                      <a:pt x="1" y="3"/>
                      <a:pt x="1" y="3"/>
                    </a:cubicBezTo>
                    <a:cubicBezTo>
                      <a:pt x="1" y="3"/>
                      <a:pt x="1" y="3"/>
                      <a:pt x="1" y="3"/>
                    </a:cubicBezTo>
                    <a:cubicBezTo>
                      <a:pt x="1" y="2"/>
                      <a:pt x="1" y="2"/>
                      <a:pt x="1" y="2"/>
                    </a:cubicBezTo>
                    <a:cubicBezTo>
                      <a:pt x="1" y="2"/>
                      <a:pt x="1" y="2"/>
                      <a:pt x="1" y="2"/>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1" name="Rectangle 93"/>
              <p:cNvSpPr>
                <a:spLocks noChangeArrowheads="1"/>
              </p:cNvSpPr>
              <p:nvPr/>
            </p:nvSpPr>
            <p:spPr bwMode="auto">
              <a:xfrm>
                <a:off x="823" y="1433"/>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2" name="Freeform 94"/>
              <p:cNvSpPr>
                <a:spLocks/>
              </p:cNvSpPr>
              <p:nvPr/>
            </p:nvSpPr>
            <p:spPr bwMode="auto">
              <a:xfrm>
                <a:off x="822" y="1432"/>
                <a:ext cx="0" cy="1"/>
              </a:xfrm>
              <a:custGeom>
                <a:avLst/>
                <a:gdLst>
                  <a:gd name="T0" fmla="*/ 1 h 1"/>
                  <a:gd name="T1" fmla="*/ 1 h 1"/>
                  <a:gd name="T2" fmla="*/ 1 h 1"/>
                  <a:gd name="T3" fmla="*/ 0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lnTo>
                      <a:pt x="0" y="1"/>
                    </a:lnTo>
                    <a:lnTo>
                      <a:pt x="0" y="1"/>
                    </a:ln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3" name="Rectangle 95"/>
              <p:cNvSpPr>
                <a:spLocks noChangeArrowheads="1"/>
              </p:cNvSpPr>
              <p:nvPr/>
            </p:nvSpPr>
            <p:spPr bwMode="auto">
              <a:xfrm>
                <a:off x="822" y="143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4" name="Rectangle 96"/>
              <p:cNvSpPr>
                <a:spLocks noChangeArrowheads="1"/>
              </p:cNvSpPr>
              <p:nvPr/>
            </p:nvSpPr>
            <p:spPr bwMode="auto">
              <a:xfrm>
                <a:off x="823" y="143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5" name="Rectangle 97"/>
              <p:cNvSpPr>
                <a:spLocks noChangeArrowheads="1"/>
              </p:cNvSpPr>
              <p:nvPr/>
            </p:nvSpPr>
            <p:spPr bwMode="auto">
              <a:xfrm>
                <a:off x="822" y="143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6" name="Rectangle 98"/>
              <p:cNvSpPr>
                <a:spLocks noChangeArrowheads="1"/>
              </p:cNvSpPr>
              <p:nvPr/>
            </p:nvSpPr>
            <p:spPr bwMode="auto">
              <a:xfrm>
                <a:off x="824" y="143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7" name="Rectangle 99"/>
              <p:cNvSpPr>
                <a:spLocks noChangeArrowheads="1"/>
              </p:cNvSpPr>
              <p:nvPr/>
            </p:nvSpPr>
            <p:spPr bwMode="auto">
              <a:xfrm>
                <a:off x="824" y="143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8" name="Freeform 100"/>
              <p:cNvSpPr>
                <a:spLocks/>
              </p:cNvSpPr>
              <p:nvPr/>
            </p:nvSpPr>
            <p:spPr bwMode="auto">
              <a:xfrm>
                <a:off x="822" y="1429"/>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89" name="Freeform 101"/>
              <p:cNvSpPr>
                <a:spLocks/>
              </p:cNvSpPr>
              <p:nvPr/>
            </p:nvSpPr>
            <p:spPr bwMode="auto">
              <a:xfrm>
                <a:off x="822" y="1428"/>
                <a:ext cx="1" cy="1"/>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 name="T12" fmla="*/ 1 w 1"/>
                  <a:gd name="T13" fmla="*/ 0 h 1"/>
                  <a:gd name="T14" fmla="*/ 1 w 1"/>
                  <a:gd name="T15" fmla="*/ 0 h 1"/>
                  <a:gd name="T16" fmla="*/ 1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1 w 1"/>
                  <a:gd name="T33" fmla="*/ 0 h 1"/>
                  <a:gd name="T34" fmla="*/ 1 w 1"/>
                  <a:gd name="T35" fmla="*/ 0 h 1"/>
                  <a:gd name="T36" fmla="*/ 1 w 1"/>
                  <a:gd name="T37" fmla="*/ 0 h 1"/>
                  <a:gd name="T38" fmla="*/ 0 w 1"/>
                  <a:gd name="T39" fmla="*/ 0 h 1"/>
                  <a:gd name="T40" fmla="*/ 0 w 1"/>
                  <a:gd name="T41" fmla="*/ 1 h 1"/>
                  <a:gd name="T42" fmla="*/ 0 w 1"/>
                  <a:gd name="T43" fmla="*/ 1 h 1"/>
                  <a:gd name="T44" fmla="*/ 0 w 1"/>
                  <a:gd name="T45" fmla="*/ 1 h 1"/>
                  <a:gd name="T46" fmla="*/ 0 w 1"/>
                  <a:gd name="T47" fmla="*/ 1 h 1"/>
                  <a:gd name="T48" fmla="*/ 0 w 1"/>
                  <a:gd name="T49" fmla="*/ 1 h 1"/>
                  <a:gd name="T50" fmla="*/ 1 w 1"/>
                  <a:gd name="T51" fmla="*/ 1 h 1"/>
                  <a:gd name="T52" fmla="*/ 1 w 1"/>
                  <a:gd name="T53" fmla="*/ 1 h 1"/>
                  <a:gd name="T54" fmla="*/ 1 w 1"/>
                  <a:gd name="T55" fmla="*/ 1 h 1"/>
                  <a:gd name="T56" fmla="*/ 1 w 1"/>
                  <a:gd name="T57" fmla="*/ 1 h 1"/>
                  <a:gd name="T58" fmla="*/ 1 w 1"/>
                  <a:gd name="T59" fmla="*/ 1 h 1"/>
                  <a:gd name="T60" fmla="*/ 1 w 1"/>
                  <a:gd name="T61" fmla="*/ 1 h 1"/>
                  <a:gd name="T62" fmla="*/ 1 w 1"/>
                  <a:gd name="T63" fmla="*/ 1 h 1"/>
                  <a:gd name="T64" fmla="*/ 1 w 1"/>
                  <a:gd name="T65" fmla="*/ 1 h 1"/>
                  <a:gd name="T66" fmla="*/ 1 w 1"/>
                  <a:gd name="T67" fmla="*/ 1 h 1"/>
                  <a:gd name="T68" fmla="*/ 1 w 1"/>
                  <a:gd name="T6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1">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0" name="Freeform 102"/>
              <p:cNvSpPr>
                <a:spLocks/>
              </p:cNvSpPr>
              <p:nvPr/>
            </p:nvSpPr>
            <p:spPr bwMode="auto">
              <a:xfrm>
                <a:off x="822" y="1427"/>
                <a:ext cx="0" cy="1"/>
              </a:xfrm>
              <a:custGeom>
                <a:avLst/>
                <a:gdLst>
                  <a:gd name="T0" fmla="*/ 1 h 1"/>
                  <a:gd name="T1" fmla="*/ 1 h 1"/>
                  <a:gd name="T2" fmla="*/ 1 h 1"/>
                  <a:gd name="T3" fmla="*/ 0 h 1"/>
                  <a:gd name="T4" fmla="*/ 1 h 1"/>
                  <a:gd name="T5" fmla="*/ 1 h 1"/>
                  <a:gd name="T6" fmla="*/ 1 h 1"/>
                  <a:gd name="T7" fmla="*/ 1 h 1"/>
                  <a:gd name="T8" fmla="*/ 1 h 1"/>
                  <a:gd name="T9" fmla="*/ 1 h 1"/>
                  <a:gd name="T10"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1">
                    <a:moveTo>
                      <a:pt x="0" y="1"/>
                    </a:moveTo>
                    <a:lnTo>
                      <a:pt x="0" y="1"/>
                    </a:lnTo>
                    <a:lnTo>
                      <a:pt x="0" y="1"/>
                    </a:lnTo>
                    <a:lnTo>
                      <a:pt x="0" y="0"/>
                    </a:lnTo>
                    <a:lnTo>
                      <a:pt x="0" y="1"/>
                    </a:lnTo>
                    <a:lnTo>
                      <a:pt x="0" y="1"/>
                    </a:lnTo>
                    <a:lnTo>
                      <a:pt x="0" y="1"/>
                    </a:lnTo>
                    <a:lnTo>
                      <a:pt x="0" y="1"/>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1" name="Freeform 103"/>
              <p:cNvSpPr>
                <a:spLocks/>
              </p:cNvSpPr>
              <p:nvPr/>
            </p:nvSpPr>
            <p:spPr bwMode="auto">
              <a:xfrm>
                <a:off x="821" y="1428"/>
                <a:ext cx="1" cy="1"/>
              </a:xfrm>
              <a:custGeom>
                <a:avLst/>
                <a:gdLst>
                  <a:gd name="T0" fmla="*/ 1 w 1"/>
                  <a:gd name="T1" fmla="*/ 1 h 1"/>
                  <a:gd name="T2" fmla="*/ 1 w 1"/>
                  <a:gd name="T3" fmla="*/ 1 h 1"/>
                  <a:gd name="T4" fmla="*/ 0 w 1"/>
                  <a:gd name="T5" fmla="*/ 1 h 1"/>
                  <a:gd name="T6" fmla="*/ 0 w 1"/>
                  <a:gd name="T7" fmla="*/ 1 h 1"/>
                  <a:gd name="T8" fmla="*/ 0 w 1"/>
                  <a:gd name="T9" fmla="*/ 1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1"/>
                    </a:cubicBezTo>
                    <a:cubicBezTo>
                      <a:pt x="0" y="1"/>
                      <a:pt x="0" y="1"/>
                      <a:pt x="0" y="1"/>
                    </a:cubicBezTo>
                    <a:cubicBezTo>
                      <a:pt x="0" y="1"/>
                      <a:pt x="0" y="1"/>
                      <a:pt x="0" y="1"/>
                    </a:cubicBezTo>
                    <a:cubicBezTo>
                      <a:pt x="0" y="1"/>
                      <a:pt x="0" y="1"/>
                      <a:pt x="0" y="1"/>
                    </a:cubicBezTo>
                    <a:cubicBezTo>
                      <a:pt x="1" y="1"/>
                      <a:pt x="1" y="1"/>
                      <a:pt x="1"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2" name="Freeform 104"/>
              <p:cNvSpPr>
                <a:spLocks/>
              </p:cNvSpPr>
              <p:nvPr/>
            </p:nvSpPr>
            <p:spPr bwMode="auto">
              <a:xfrm>
                <a:off x="822" y="142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3" name="Freeform 105"/>
              <p:cNvSpPr>
                <a:spLocks/>
              </p:cNvSpPr>
              <p:nvPr/>
            </p:nvSpPr>
            <p:spPr bwMode="auto">
              <a:xfrm>
                <a:off x="818" y="1470"/>
                <a:ext cx="3" cy="5"/>
              </a:xfrm>
              <a:custGeom>
                <a:avLst/>
                <a:gdLst>
                  <a:gd name="T0" fmla="*/ 3 w 4"/>
                  <a:gd name="T1" fmla="*/ 2 h 9"/>
                  <a:gd name="T2" fmla="*/ 3 w 4"/>
                  <a:gd name="T3" fmla="*/ 1 h 9"/>
                  <a:gd name="T4" fmla="*/ 2 w 4"/>
                  <a:gd name="T5" fmla="*/ 2 h 9"/>
                  <a:gd name="T6" fmla="*/ 1 w 4"/>
                  <a:gd name="T7" fmla="*/ 2 h 9"/>
                  <a:gd name="T8" fmla="*/ 1 w 4"/>
                  <a:gd name="T9" fmla="*/ 2 h 9"/>
                  <a:gd name="T10" fmla="*/ 1 w 4"/>
                  <a:gd name="T11" fmla="*/ 3 h 9"/>
                  <a:gd name="T12" fmla="*/ 0 w 4"/>
                  <a:gd name="T13" fmla="*/ 3 h 9"/>
                  <a:gd name="T14" fmla="*/ 1 w 4"/>
                  <a:gd name="T15" fmla="*/ 4 h 9"/>
                  <a:gd name="T16" fmla="*/ 0 w 4"/>
                  <a:gd name="T17" fmla="*/ 4 h 9"/>
                  <a:gd name="T18" fmla="*/ 1 w 4"/>
                  <a:gd name="T19" fmla="*/ 5 h 9"/>
                  <a:gd name="T20" fmla="*/ 1 w 4"/>
                  <a:gd name="T21" fmla="*/ 5 h 9"/>
                  <a:gd name="T22" fmla="*/ 1 w 4"/>
                  <a:gd name="T23" fmla="*/ 6 h 9"/>
                  <a:gd name="T24" fmla="*/ 1 w 4"/>
                  <a:gd name="T25" fmla="*/ 6 h 9"/>
                  <a:gd name="T26" fmla="*/ 1 w 4"/>
                  <a:gd name="T27" fmla="*/ 7 h 9"/>
                  <a:gd name="T28" fmla="*/ 1 w 4"/>
                  <a:gd name="T29" fmla="*/ 7 h 9"/>
                  <a:gd name="T30" fmla="*/ 1 w 4"/>
                  <a:gd name="T31" fmla="*/ 7 h 9"/>
                  <a:gd name="T32" fmla="*/ 1 w 4"/>
                  <a:gd name="T33" fmla="*/ 8 h 9"/>
                  <a:gd name="T34" fmla="*/ 2 w 4"/>
                  <a:gd name="T35" fmla="*/ 8 h 9"/>
                  <a:gd name="T36" fmla="*/ 2 w 4"/>
                  <a:gd name="T37" fmla="*/ 8 h 9"/>
                  <a:gd name="T38" fmla="*/ 3 w 4"/>
                  <a:gd name="T39" fmla="*/ 9 h 9"/>
                  <a:gd name="T40" fmla="*/ 4 w 4"/>
                  <a:gd name="T41" fmla="*/ 8 h 9"/>
                  <a:gd name="T42" fmla="*/ 4 w 4"/>
                  <a:gd name="T43" fmla="*/ 7 h 9"/>
                  <a:gd name="T44" fmla="*/ 4 w 4"/>
                  <a:gd name="T45" fmla="*/ 6 h 9"/>
                  <a:gd name="T46" fmla="*/ 4 w 4"/>
                  <a:gd name="T47" fmla="*/ 6 h 9"/>
                  <a:gd name="T48" fmla="*/ 4 w 4"/>
                  <a:gd name="T49" fmla="*/ 5 h 9"/>
                  <a:gd name="T50" fmla="*/ 4 w 4"/>
                  <a:gd name="T51" fmla="*/ 4 h 9"/>
                  <a:gd name="T52" fmla="*/ 4 w 4"/>
                  <a:gd name="T53" fmla="*/ 3 h 9"/>
                  <a:gd name="T54" fmla="*/ 4 w 4"/>
                  <a:gd name="T55" fmla="*/ 2 h 9"/>
                  <a:gd name="T56" fmla="*/ 4 w 4"/>
                  <a:gd name="T57" fmla="*/ 2 h 9"/>
                  <a:gd name="T58" fmla="*/ 4 w 4"/>
                  <a:gd name="T59" fmla="*/ 1 h 9"/>
                  <a:gd name="T60" fmla="*/ 4 w 4"/>
                  <a:gd name="T61" fmla="*/ 0 h 9"/>
                  <a:gd name="T62" fmla="*/ 3 w 4"/>
                  <a:gd name="T63" fmla="*/ 0 h 9"/>
                  <a:gd name="T64" fmla="*/ 3 w 4"/>
                  <a:gd name="T6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 h="9">
                    <a:moveTo>
                      <a:pt x="3" y="1"/>
                    </a:moveTo>
                    <a:cubicBezTo>
                      <a:pt x="3" y="2"/>
                      <a:pt x="3" y="2"/>
                      <a:pt x="3" y="2"/>
                    </a:cubicBezTo>
                    <a:cubicBezTo>
                      <a:pt x="3" y="2"/>
                      <a:pt x="3" y="2"/>
                      <a:pt x="3" y="2"/>
                    </a:cubicBezTo>
                    <a:cubicBezTo>
                      <a:pt x="3" y="1"/>
                      <a:pt x="3" y="1"/>
                      <a:pt x="3" y="1"/>
                    </a:cubicBezTo>
                    <a:cubicBezTo>
                      <a:pt x="3" y="1"/>
                      <a:pt x="3" y="1"/>
                      <a:pt x="3" y="1"/>
                    </a:cubicBezTo>
                    <a:cubicBezTo>
                      <a:pt x="2" y="2"/>
                      <a:pt x="2" y="2"/>
                      <a:pt x="2" y="2"/>
                    </a:cubicBezTo>
                    <a:cubicBezTo>
                      <a:pt x="2" y="2"/>
                      <a:pt x="2" y="2"/>
                      <a:pt x="2" y="2"/>
                    </a:cubicBezTo>
                    <a:cubicBezTo>
                      <a:pt x="2" y="2"/>
                      <a:pt x="1"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ubicBezTo>
                      <a:pt x="1" y="3"/>
                      <a:pt x="1" y="3"/>
                      <a:pt x="0" y="3"/>
                    </a:cubicBezTo>
                    <a:cubicBezTo>
                      <a:pt x="0" y="3"/>
                      <a:pt x="0" y="3"/>
                      <a:pt x="0" y="3"/>
                    </a:cubicBezTo>
                    <a:cubicBezTo>
                      <a:pt x="1" y="4"/>
                      <a:pt x="1" y="4"/>
                      <a:pt x="1" y="4"/>
                    </a:cubicBezTo>
                    <a:cubicBezTo>
                      <a:pt x="0" y="4"/>
                      <a:pt x="0" y="4"/>
                      <a:pt x="0" y="4"/>
                    </a:cubicBezTo>
                    <a:cubicBezTo>
                      <a:pt x="0" y="4"/>
                      <a:pt x="0" y="4"/>
                      <a:pt x="0" y="4"/>
                    </a:cubicBezTo>
                    <a:cubicBezTo>
                      <a:pt x="0" y="5"/>
                      <a:pt x="0" y="5"/>
                      <a:pt x="0" y="5"/>
                    </a:cubicBezTo>
                    <a:cubicBezTo>
                      <a:pt x="1" y="5"/>
                      <a:pt x="1" y="5"/>
                      <a:pt x="1" y="5"/>
                    </a:cubicBezTo>
                    <a:cubicBezTo>
                      <a:pt x="1" y="5"/>
                      <a:pt x="1" y="5"/>
                      <a:pt x="1" y="5"/>
                    </a:cubicBezTo>
                    <a:cubicBezTo>
                      <a:pt x="1" y="5"/>
                      <a:pt x="1" y="5"/>
                      <a:pt x="1" y="5"/>
                    </a:cubicBezTo>
                    <a:cubicBezTo>
                      <a:pt x="1" y="5"/>
                      <a:pt x="0" y="5"/>
                      <a:pt x="0" y="5"/>
                    </a:cubicBezTo>
                    <a:cubicBezTo>
                      <a:pt x="1" y="6"/>
                      <a:pt x="1" y="6"/>
                      <a:pt x="1" y="6"/>
                    </a:cubicBezTo>
                    <a:cubicBezTo>
                      <a:pt x="1" y="6"/>
                      <a:pt x="1" y="6"/>
                      <a:pt x="1" y="6"/>
                    </a:cubicBezTo>
                    <a:cubicBezTo>
                      <a:pt x="1" y="6"/>
                      <a:pt x="1" y="6"/>
                      <a:pt x="1" y="6"/>
                    </a:cubicBezTo>
                    <a:cubicBezTo>
                      <a:pt x="1" y="6"/>
                      <a:pt x="1" y="6"/>
                      <a:pt x="1" y="6"/>
                    </a:cubicBezTo>
                    <a:cubicBezTo>
                      <a:pt x="1" y="7"/>
                      <a:pt x="1" y="7"/>
                      <a:pt x="1" y="7"/>
                    </a:cubicBezTo>
                    <a:cubicBezTo>
                      <a:pt x="1" y="7"/>
                      <a:pt x="1" y="7"/>
                      <a:pt x="1" y="7"/>
                    </a:cubicBezTo>
                    <a:cubicBezTo>
                      <a:pt x="1" y="7"/>
                      <a:pt x="1" y="7"/>
                      <a:pt x="1" y="7"/>
                    </a:cubicBezTo>
                    <a:cubicBezTo>
                      <a:pt x="1" y="7"/>
                      <a:pt x="1" y="7"/>
                      <a:pt x="1" y="7"/>
                    </a:cubicBezTo>
                    <a:cubicBezTo>
                      <a:pt x="1" y="7"/>
                      <a:pt x="1" y="7"/>
                      <a:pt x="1" y="7"/>
                    </a:cubicBezTo>
                    <a:cubicBezTo>
                      <a:pt x="1" y="7"/>
                      <a:pt x="1" y="7"/>
                      <a:pt x="1" y="7"/>
                    </a:cubicBezTo>
                    <a:cubicBezTo>
                      <a:pt x="1" y="8"/>
                      <a:pt x="1" y="8"/>
                      <a:pt x="1" y="8"/>
                    </a:cubicBezTo>
                    <a:cubicBezTo>
                      <a:pt x="1" y="8"/>
                      <a:pt x="1" y="8"/>
                      <a:pt x="1" y="8"/>
                    </a:cubicBezTo>
                    <a:cubicBezTo>
                      <a:pt x="2" y="8"/>
                      <a:pt x="2" y="8"/>
                      <a:pt x="2" y="8"/>
                    </a:cubicBezTo>
                    <a:cubicBezTo>
                      <a:pt x="2" y="8"/>
                      <a:pt x="2" y="8"/>
                      <a:pt x="2" y="8"/>
                    </a:cubicBezTo>
                    <a:cubicBezTo>
                      <a:pt x="2" y="8"/>
                      <a:pt x="2" y="8"/>
                      <a:pt x="2" y="8"/>
                    </a:cubicBezTo>
                    <a:cubicBezTo>
                      <a:pt x="2" y="8"/>
                      <a:pt x="2" y="8"/>
                      <a:pt x="2" y="8"/>
                    </a:cubicBezTo>
                    <a:cubicBezTo>
                      <a:pt x="3" y="9"/>
                      <a:pt x="3" y="9"/>
                      <a:pt x="3" y="9"/>
                    </a:cubicBezTo>
                    <a:cubicBezTo>
                      <a:pt x="3" y="8"/>
                      <a:pt x="3" y="8"/>
                      <a:pt x="3" y="8"/>
                    </a:cubicBezTo>
                    <a:cubicBezTo>
                      <a:pt x="4" y="8"/>
                      <a:pt x="4" y="8"/>
                      <a:pt x="4" y="8"/>
                    </a:cubicBezTo>
                    <a:cubicBezTo>
                      <a:pt x="4" y="7"/>
                      <a:pt x="4" y="7"/>
                      <a:pt x="4" y="7"/>
                    </a:cubicBezTo>
                    <a:cubicBezTo>
                      <a:pt x="4" y="7"/>
                      <a:pt x="4" y="7"/>
                      <a:pt x="4" y="7"/>
                    </a:cubicBezTo>
                    <a:cubicBezTo>
                      <a:pt x="4" y="7"/>
                      <a:pt x="4" y="7"/>
                      <a:pt x="4" y="7"/>
                    </a:cubicBezTo>
                    <a:cubicBezTo>
                      <a:pt x="4" y="6"/>
                      <a:pt x="4" y="6"/>
                      <a:pt x="4" y="6"/>
                    </a:cubicBezTo>
                    <a:cubicBezTo>
                      <a:pt x="4" y="6"/>
                      <a:pt x="4" y="6"/>
                      <a:pt x="4" y="6"/>
                    </a:cubicBezTo>
                    <a:cubicBezTo>
                      <a:pt x="4" y="6"/>
                      <a:pt x="4" y="6"/>
                      <a:pt x="4" y="6"/>
                    </a:cubicBezTo>
                    <a:cubicBezTo>
                      <a:pt x="4" y="5"/>
                      <a:pt x="4" y="5"/>
                      <a:pt x="4" y="5"/>
                    </a:cubicBezTo>
                    <a:cubicBezTo>
                      <a:pt x="4" y="5"/>
                      <a:pt x="4" y="5"/>
                      <a:pt x="4" y="5"/>
                    </a:cubicBezTo>
                    <a:cubicBezTo>
                      <a:pt x="4" y="5"/>
                      <a:pt x="4" y="5"/>
                      <a:pt x="4" y="5"/>
                    </a:cubicBezTo>
                    <a:cubicBezTo>
                      <a:pt x="4" y="4"/>
                      <a:pt x="4" y="5"/>
                      <a:pt x="4" y="4"/>
                    </a:cubicBezTo>
                    <a:cubicBezTo>
                      <a:pt x="4" y="4"/>
                      <a:pt x="4" y="3"/>
                      <a:pt x="4" y="3"/>
                    </a:cubicBezTo>
                    <a:cubicBezTo>
                      <a:pt x="4" y="3"/>
                      <a:pt x="4" y="3"/>
                      <a:pt x="4" y="3"/>
                    </a:cubicBezTo>
                    <a:cubicBezTo>
                      <a:pt x="4" y="3"/>
                      <a:pt x="4" y="3"/>
                      <a:pt x="4" y="3"/>
                    </a:cubicBezTo>
                    <a:cubicBezTo>
                      <a:pt x="4" y="2"/>
                      <a:pt x="4" y="2"/>
                      <a:pt x="4" y="2"/>
                    </a:cubicBezTo>
                    <a:cubicBezTo>
                      <a:pt x="4" y="2"/>
                      <a:pt x="4" y="2"/>
                      <a:pt x="4" y="2"/>
                    </a:cubicBezTo>
                    <a:cubicBezTo>
                      <a:pt x="4" y="2"/>
                      <a:pt x="4" y="2"/>
                      <a:pt x="4" y="2"/>
                    </a:cubicBezTo>
                    <a:cubicBezTo>
                      <a:pt x="4" y="2"/>
                      <a:pt x="4" y="2"/>
                      <a:pt x="4" y="2"/>
                    </a:cubicBezTo>
                    <a:cubicBezTo>
                      <a:pt x="4" y="2"/>
                      <a:pt x="4" y="1"/>
                      <a:pt x="4" y="1"/>
                    </a:cubicBezTo>
                    <a:cubicBezTo>
                      <a:pt x="4" y="1"/>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4" name="Freeform 106"/>
              <p:cNvSpPr>
                <a:spLocks/>
              </p:cNvSpPr>
              <p:nvPr/>
            </p:nvSpPr>
            <p:spPr bwMode="auto">
              <a:xfrm>
                <a:off x="817" y="1475"/>
                <a:ext cx="5" cy="8"/>
              </a:xfrm>
              <a:custGeom>
                <a:avLst/>
                <a:gdLst>
                  <a:gd name="T0" fmla="*/ 0 w 8"/>
                  <a:gd name="T1" fmla="*/ 4 h 13"/>
                  <a:gd name="T2" fmla="*/ 1 w 8"/>
                  <a:gd name="T3" fmla="*/ 4 h 13"/>
                  <a:gd name="T4" fmla="*/ 1 w 8"/>
                  <a:gd name="T5" fmla="*/ 5 h 13"/>
                  <a:gd name="T6" fmla="*/ 1 w 8"/>
                  <a:gd name="T7" fmla="*/ 6 h 13"/>
                  <a:gd name="T8" fmla="*/ 1 w 8"/>
                  <a:gd name="T9" fmla="*/ 7 h 13"/>
                  <a:gd name="T10" fmla="*/ 1 w 8"/>
                  <a:gd name="T11" fmla="*/ 7 h 13"/>
                  <a:gd name="T12" fmla="*/ 1 w 8"/>
                  <a:gd name="T13" fmla="*/ 8 h 13"/>
                  <a:gd name="T14" fmla="*/ 2 w 8"/>
                  <a:gd name="T15" fmla="*/ 8 h 13"/>
                  <a:gd name="T16" fmla="*/ 2 w 8"/>
                  <a:gd name="T17" fmla="*/ 9 h 13"/>
                  <a:gd name="T18" fmla="*/ 1 w 8"/>
                  <a:gd name="T19" fmla="*/ 10 h 13"/>
                  <a:gd name="T20" fmla="*/ 1 w 8"/>
                  <a:gd name="T21" fmla="*/ 10 h 13"/>
                  <a:gd name="T22" fmla="*/ 1 w 8"/>
                  <a:gd name="T23" fmla="*/ 11 h 13"/>
                  <a:gd name="T24" fmla="*/ 1 w 8"/>
                  <a:gd name="T25" fmla="*/ 12 h 13"/>
                  <a:gd name="T26" fmla="*/ 2 w 8"/>
                  <a:gd name="T27" fmla="*/ 13 h 13"/>
                  <a:gd name="T28" fmla="*/ 2 w 8"/>
                  <a:gd name="T29" fmla="*/ 13 h 13"/>
                  <a:gd name="T30" fmla="*/ 4 w 8"/>
                  <a:gd name="T31" fmla="*/ 13 h 13"/>
                  <a:gd name="T32" fmla="*/ 4 w 8"/>
                  <a:gd name="T33" fmla="*/ 13 h 13"/>
                  <a:gd name="T34" fmla="*/ 4 w 8"/>
                  <a:gd name="T35" fmla="*/ 12 h 13"/>
                  <a:gd name="T36" fmla="*/ 4 w 8"/>
                  <a:gd name="T37" fmla="*/ 11 h 13"/>
                  <a:gd name="T38" fmla="*/ 5 w 8"/>
                  <a:gd name="T39" fmla="*/ 11 h 13"/>
                  <a:gd name="T40" fmla="*/ 5 w 8"/>
                  <a:gd name="T41" fmla="*/ 12 h 13"/>
                  <a:gd name="T42" fmla="*/ 6 w 8"/>
                  <a:gd name="T43" fmla="*/ 12 h 13"/>
                  <a:gd name="T44" fmla="*/ 7 w 8"/>
                  <a:gd name="T45" fmla="*/ 11 h 13"/>
                  <a:gd name="T46" fmla="*/ 7 w 8"/>
                  <a:gd name="T47" fmla="*/ 10 h 13"/>
                  <a:gd name="T48" fmla="*/ 7 w 8"/>
                  <a:gd name="T49" fmla="*/ 9 h 13"/>
                  <a:gd name="T50" fmla="*/ 7 w 8"/>
                  <a:gd name="T51" fmla="*/ 8 h 13"/>
                  <a:gd name="T52" fmla="*/ 7 w 8"/>
                  <a:gd name="T53" fmla="*/ 7 h 13"/>
                  <a:gd name="T54" fmla="*/ 7 w 8"/>
                  <a:gd name="T55" fmla="*/ 6 h 13"/>
                  <a:gd name="T56" fmla="*/ 7 w 8"/>
                  <a:gd name="T57" fmla="*/ 6 h 13"/>
                  <a:gd name="T58" fmla="*/ 7 w 8"/>
                  <a:gd name="T59" fmla="*/ 5 h 13"/>
                  <a:gd name="T60" fmla="*/ 7 w 8"/>
                  <a:gd name="T61" fmla="*/ 4 h 13"/>
                  <a:gd name="T62" fmla="*/ 7 w 8"/>
                  <a:gd name="T63" fmla="*/ 4 h 13"/>
                  <a:gd name="T64" fmla="*/ 7 w 8"/>
                  <a:gd name="T65" fmla="*/ 3 h 13"/>
                  <a:gd name="T66" fmla="*/ 7 w 8"/>
                  <a:gd name="T67" fmla="*/ 3 h 13"/>
                  <a:gd name="T68" fmla="*/ 6 w 8"/>
                  <a:gd name="T69" fmla="*/ 2 h 13"/>
                  <a:gd name="T70" fmla="*/ 7 w 8"/>
                  <a:gd name="T71" fmla="*/ 2 h 13"/>
                  <a:gd name="T72" fmla="*/ 6 w 8"/>
                  <a:gd name="T73" fmla="*/ 1 h 13"/>
                  <a:gd name="T74" fmla="*/ 6 w 8"/>
                  <a:gd name="T75" fmla="*/ 1 h 13"/>
                  <a:gd name="T76" fmla="*/ 5 w 8"/>
                  <a:gd name="T77" fmla="*/ 1 h 13"/>
                  <a:gd name="T78" fmla="*/ 5 w 8"/>
                  <a:gd name="T79" fmla="*/ 0 h 13"/>
                  <a:gd name="T80" fmla="*/ 4 w 8"/>
                  <a:gd name="T81" fmla="*/ 1 h 13"/>
                  <a:gd name="T82" fmla="*/ 4 w 8"/>
                  <a:gd name="T83" fmla="*/ 1 h 13"/>
                  <a:gd name="T84" fmla="*/ 4 w 8"/>
                  <a:gd name="T85" fmla="*/ 1 h 13"/>
                  <a:gd name="T86" fmla="*/ 3 w 8"/>
                  <a:gd name="T87" fmla="*/ 2 h 13"/>
                  <a:gd name="T88" fmla="*/ 3 w 8"/>
                  <a:gd name="T89" fmla="*/ 2 h 13"/>
                  <a:gd name="T90" fmla="*/ 2 w 8"/>
                  <a:gd name="T91" fmla="*/ 3 h 13"/>
                  <a:gd name="T92" fmla="*/ 2 w 8"/>
                  <a:gd name="T93" fmla="*/ 3 h 13"/>
                  <a:gd name="T94" fmla="*/ 1 w 8"/>
                  <a:gd name="T95" fmla="*/ 3 h 13"/>
                  <a:gd name="T96" fmla="*/ 1 w 8"/>
                  <a:gd name="T97" fmla="*/ 2 h 13"/>
                  <a:gd name="T98" fmla="*/ 0 w 8"/>
                  <a:gd name="T9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 h="13">
                    <a:moveTo>
                      <a:pt x="0" y="3"/>
                    </a:moveTo>
                    <a:cubicBezTo>
                      <a:pt x="0" y="4"/>
                      <a:pt x="0" y="4"/>
                      <a:pt x="0" y="4"/>
                    </a:cubicBezTo>
                    <a:cubicBezTo>
                      <a:pt x="1" y="4"/>
                      <a:pt x="1" y="4"/>
                      <a:pt x="1" y="4"/>
                    </a:cubicBezTo>
                    <a:cubicBezTo>
                      <a:pt x="1" y="4"/>
                      <a:pt x="1" y="4"/>
                      <a:pt x="1" y="4"/>
                    </a:cubicBezTo>
                    <a:cubicBezTo>
                      <a:pt x="1" y="5"/>
                      <a:pt x="1" y="5"/>
                      <a:pt x="1" y="5"/>
                    </a:cubicBezTo>
                    <a:cubicBezTo>
                      <a:pt x="1" y="5"/>
                      <a:pt x="1" y="5"/>
                      <a:pt x="1" y="5"/>
                    </a:cubicBezTo>
                    <a:cubicBezTo>
                      <a:pt x="1" y="5"/>
                      <a:pt x="1" y="5"/>
                      <a:pt x="1" y="5"/>
                    </a:cubicBezTo>
                    <a:cubicBezTo>
                      <a:pt x="1" y="6"/>
                      <a:pt x="1" y="6"/>
                      <a:pt x="1" y="6"/>
                    </a:cubicBezTo>
                    <a:cubicBezTo>
                      <a:pt x="1" y="6"/>
                      <a:pt x="1" y="6"/>
                      <a:pt x="1" y="6"/>
                    </a:cubicBezTo>
                    <a:cubicBezTo>
                      <a:pt x="1" y="7"/>
                      <a:pt x="1" y="7"/>
                      <a:pt x="1" y="7"/>
                    </a:cubicBezTo>
                    <a:cubicBezTo>
                      <a:pt x="1" y="7"/>
                      <a:pt x="1" y="7"/>
                      <a:pt x="1" y="7"/>
                    </a:cubicBezTo>
                    <a:cubicBezTo>
                      <a:pt x="1" y="7"/>
                      <a:pt x="1" y="7"/>
                      <a:pt x="1" y="7"/>
                    </a:cubicBezTo>
                    <a:cubicBezTo>
                      <a:pt x="1" y="8"/>
                      <a:pt x="1" y="8"/>
                      <a:pt x="1" y="8"/>
                    </a:cubicBezTo>
                    <a:cubicBezTo>
                      <a:pt x="1" y="8"/>
                      <a:pt x="1" y="8"/>
                      <a:pt x="1" y="8"/>
                    </a:cubicBezTo>
                    <a:cubicBezTo>
                      <a:pt x="2" y="8"/>
                      <a:pt x="2" y="8"/>
                      <a:pt x="2" y="8"/>
                    </a:cubicBezTo>
                    <a:cubicBezTo>
                      <a:pt x="2" y="8"/>
                      <a:pt x="2" y="8"/>
                      <a:pt x="2" y="8"/>
                    </a:cubicBezTo>
                    <a:cubicBezTo>
                      <a:pt x="2" y="9"/>
                      <a:pt x="2" y="9"/>
                      <a:pt x="2" y="9"/>
                    </a:cubicBezTo>
                    <a:cubicBezTo>
                      <a:pt x="2" y="9"/>
                      <a:pt x="2" y="9"/>
                      <a:pt x="2" y="9"/>
                    </a:cubicBezTo>
                    <a:cubicBezTo>
                      <a:pt x="1" y="9"/>
                      <a:pt x="1" y="9"/>
                      <a:pt x="1" y="9"/>
                    </a:cubicBezTo>
                    <a:cubicBezTo>
                      <a:pt x="1" y="9"/>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2"/>
                      <a:pt x="1" y="12"/>
                      <a:pt x="1" y="12"/>
                    </a:cubicBezTo>
                    <a:cubicBezTo>
                      <a:pt x="1" y="12"/>
                      <a:pt x="1" y="12"/>
                      <a:pt x="1" y="12"/>
                    </a:cubicBezTo>
                    <a:cubicBezTo>
                      <a:pt x="1" y="12"/>
                      <a:pt x="1" y="12"/>
                      <a:pt x="1" y="12"/>
                    </a:cubicBezTo>
                    <a:cubicBezTo>
                      <a:pt x="2" y="13"/>
                      <a:pt x="2" y="13"/>
                      <a:pt x="2" y="13"/>
                    </a:cubicBezTo>
                    <a:cubicBezTo>
                      <a:pt x="2" y="13"/>
                      <a:pt x="2" y="13"/>
                      <a:pt x="2" y="13"/>
                    </a:cubicBezTo>
                    <a:cubicBezTo>
                      <a:pt x="2" y="13"/>
                      <a:pt x="2" y="13"/>
                      <a:pt x="2" y="13"/>
                    </a:cubicBezTo>
                    <a:cubicBezTo>
                      <a:pt x="3" y="13"/>
                      <a:pt x="3" y="13"/>
                      <a:pt x="3" y="13"/>
                    </a:cubicBezTo>
                    <a:cubicBezTo>
                      <a:pt x="4" y="13"/>
                      <a:pt x="4" y="13"/>
                      <a:pt x="4" y="13"/>
                    </a:cubicBezTo>
                    <a:cubicBezTo>
                      <a:pt x="4" y="13"/>
                      <a:pt x="4" y="13"/>
                      <a:pt x="4" y="13"/>
                    </a:cubicBezTo>
                    <a:cubicBezTo>
                      <a:pt x="4" y="13"/>
                      <a:pt x="4" y="13"/>
                      <a:pt x="4" y="13"/>
                    </a:cubicBezTo>
                    <a:cubicBezTo>
                      <a:pt x="4" y="13"/>
                      <a:pt x="4" y="13"/>
                      <a:pt x="4" y="13"/>
                    </a:cubicBezTo>
                    <a:cubicBezTo>
                      <a:pt x="4" y="12"/>
                      <a:pt x="4" y="12"/>
                      <a:pt x="4" y="12"/>
                    </a:cubicBezTo>
                    <a:cubicBezTo>
                      <a:pt x="4" y="12"/>
                      <a:pt x="4" y="12"/>
                      <a:pt x="4" y="12"/>
                    </a:cubicBezTo>
                    <a:cubicBezTo>
                      <a:pt x="4" y="11"/>
                      <a:pt x="4" y="11"/>
                      <a:pt x="4" y="11"/>
                    </a:cubicBezTo>
                    <a:cubicBezTo>
                      <a:pt x="4" y="11"/>
                      <a:pt x="4" y="11"/>
                      <a:pt x="4" y="11"/>
                    </a:cubicBezTo>
                    <a:cubicBezTo>
                      <a:pt x="5" y="11"/>
                      <a:pt x="5" y="11"/>
                      <a:pt x="5" y="11"/>
                    </a:cubicBezTo>
                    <a:cubicBezTo>
                      <a:pt x="5" y="12"/>
                      <a:pt x="5" y="12"/>
                      <a:pt x="5" y="12"/>
                    </a:cubicBezTo>
                    <a:cubicBezTo>
                      <a:pt x="5" y="12"/>
                      <a:pt x="5" y="12"/>
                      <a:pt x="5" y="12"/>
                    </a:cubicBezTo>
                    <a:cubicBezTo>
                      <a:pt x="6" y="12"/>
                      <a:pt x="6" y="12"/>
                      <a:pt x="6" y="12"/>
                    </a:cubicBezTo>
                    <a:cubicBezTo>
                      <a:pt x="6" y="12"/>
                      <a:pt x="6" y="12"/>
                      <a:pt x="6" y="12"/>
                    </a:cubicBezTo>
                    <a:cubicBezTo>
                      <a:pt x="7" y="12"/>
                      <a:pt x="7" y="12"/>
                      <a:pt x="7" y="12"/>
                    </a:cubicBezTo>
                    <a:cubicBezTo>
                      <a:pt x="7" y="11"/>
                      <a:pt x="7" y="11"/>
                      <a:pt x="7" y="11"/>
                    </a:cubicBezTo>
                    <a:cubicBezTo>
                      <a:pt x="7" y="11"/>
                      <a:pt x="7" y="11"/>
                      <a:pt x="7" y="11"/>
                    </a:cubicBezTo>
                    <a:cubicBezTo>
                      <a:pt x="7" y="10"/>
                      <a:pt x="7" y="10"/>
                      <a:pt x="7" y="10"/>
                    </a:cubicBezTo>
                    <a:cubicBezTo>
                      <a:pt x="7" y="10"/>
                      <a:pt x="7" y="10"/>
                      <a:pt x="7" y="10"/>
                    </a:cubicBezTo>
                    <a:cubicBezTo>
                      <a:pt x="7" y="10"/>
                      <a:pt x="7" y="9"/>
                      <a:pt x="7" y="9"/>
                    </a:cubicBezTo>
                    <a:cubicBezTo>
                      <a:pt x="7" y="9"/>
                      <a:pt x="7" y="9"/>
                      <a:pt x="7" y="9"/>
                    </a:cubicBezTo>
                    <a:cubicBezTo>
                      <a:pt x="7" y="8"/>
                      <a:pt x="7" y="8"/>
                      <a:pt x="7" y="8"/>
                    </a:cubicBezTo>
                    <a:cubicBezTo>
                      <a:pt x="7" y="8"/>
                      <a:pt x="7" y="8"/>
                      <a:pt x="7" y="8"/>
                    </a:cubicBezTo>
                    <a:cubicBezTo>
                      <a:pt x="7" y="7"/>
                      <a:pt x="7" y="7"/>
                      <a:pt x="7" y="7"/>
                    </a:cubicBezTo>
                    <a:cubicBezTo>
                      <a:pt x="7" y="7"/>
                      <a:pt x="7" y="7"/>
                      <a:pt x="7" y="7"/>
                    </a:cubicBezTo>
                    <a:cubicBezTo>
                      <a:pt x="7" y="6"/>
                      <a:pt x="7" y="6"/>
                      <a:pt x="7" y="6"/>
                    </a:cubicBezTo>
                    <a:cubicBezTo>
                      <a:pt x="7" y="6"/>
                      <a:pt x="7" y="6"/>
                      <a:pt x="7" y="6"/>
                    </a:cubicBezTo>
                    <a:cubicBezTo>
                      <a:pt x="7" y="6"/>
                      <a:pt x="7" y="6"/>
                      <a:pt x="7" y="6"/>
                    </a:cubicBezTo>
                    <a:cubicBezTo>
                      <a:pt x="7" y="6"/>
                      <a:pt x="7" y="6"/>
                      <a:pt x="7" y="5"/>
                    </a:cubicBezTo>
                    <a:cubicBezTo>
                      <a:pt x="7" y="5"/>
                      <a:pt x="7" y="5"/>
                      <a:pt x="7" y="5"/>
                    </a:cubicBezTo>
                    <a:cubicBezTo>
                      <a:pt x="8" y="5"/>
                      <a:pt x="8" y="5"/>
                      <a:pt x="8" y="5"/>
                    </a:cubicBezTo>
                    <a:cubicBezTo>
                      <a:pt x="7" y="4"/>
                      <a:pt x="7" y="4"/>
                      <a:pt x="7" y="4"/>
                    </a:cubicBezTo>
                    <a:cubicBezTo>
                      <a:pt x="7" y="4"/>
                      <a:pt x="7" y="4"/>
                      <a:pt x="7" y="4"/>
                    </a:cubicBezTo>
                    <a:cubicBezTo>
                      <a:pt x="7" y="4"/>
                      <a:pt x="7" y="4"/>
                      <a:pt x="7" y="4"/>
                    </a:cubicBezTo>
                    <a:cubicBezTo>
                      <a:pt x="7" y="3"/>
                      <a:pt x="7" y="3"/>
                      <a:pt x="7" y="3"/>
                    </a:cubicBezTo>
                    <a:cubicBezTo>
                      <a:pt x="7" y="3"/>
                      <a:pt x="7" y="3"/>
                      <a:pt x="7" y="3"/>
                    </a:cubicBezTo>
                    <a:cubicBezTo>
                      <a:pt x="7" y="3"/>
                      <a:pt x="7" y="3"/>
                      <a:pt x="7" y="3"/>
                    </a:cubicBezTo>
                    <a:cubicBezTo>
                      <a:pt x="7" y="3"/>
                      <a:pt x="7" y="3"/>
                      <a:pt x="7" y="3"/>
                    </a:cubicBezTo>
                    <a:cubicBezTo>
                      <a:pt x="7" y="3"/>
                      <a:pt x="7" y="2"/>
                      <a:pt x="7" y="2"/>
                    </a:cubicBezTo>
                    <a:cubicBezTo>
                      <a:pt x="6" y="2"/>
                      <a:pt x="6" y="3"/>
                      <a:pt x="6" y="2"/>
                    </a:cubicBezTo>
                    <a:cubicBezTo>
                      <a:pt x="6" y="2"/>
                      <a:pt x="7" y="2"/>
                      <a:pt x="7" y="2"/>
                    </a:cubicBezTo>
                    <a:cubicBezTo>
                      <a:pt x="7" y="2"/>
                      <a:pt x="7" y="2"/>
                      <a:pt x="7" y="2"/>
                    </a:cubicBezTo>
                    <a:cubicBezTo>
                      <a:pt x="7" y="2"/>
                      <a:pt x="7" y="2"/>
                      <a:pt x="7" y="2"/>
                    </a:cubicBezTo>
                    <a:cubicBezTo>
                      <a:pt x="6" y="1"/>
                      <a:pt x="6" y="1"/>
                      <a:pt x="6" y="1"/>
                    </a:cubicBezTo>
                    <a:cubicBezTo>
                      <a:pt x="6" y="1"/>
                      <a:pt x="6" y="1"/>
                      <a:pt x="6" y="1"/>
                    </a:cubicBezTo>
                    <a:cubicBezTo>
                      <a:pt x="6" y="1"/>
                      <a:pt x="6" y="1"/>
                      <a:pt x="6" y="1"/>
                    </a:cubicBezTo>
                    <a:cubicBezTo>
                      <a:pt x="6" y="1"/>
                      <a:pt x="6" y="1"/>
                      <a:pt x="6" y="1"/>
                    </a:cubicBezTo>
                    <a:cubicBezTo>
                      <a:pt x="5" y="1"/>
                      <a:pt x="5" y="1"/>
                      <a:pt x="5" y="1"/>
                    </a:cubicBezTo>
                    <a:cubicBezTo>
                      <a:pt x="5" y="1"/>
                      <a:pt x="5" y="1"/>
                      <a:pt x="5" y="1"/>
                    </a:cubicBezTo>
                    <a:cubicBezTo>
                      <a:pt x="5" y="0"/>
                      <a:pt x="5" y="0"/>
                      <a:pt x="5" y="0"/>
                    </a:cubicBezTo>
                    <a:cubicBezTo>
                      <a:pt x="4" y="1"/>
                      <a:pt x="4" y="1"/>
                      <a:pt x="4" y="1"/>
                    </a:cubicBezTo>
                    <a:cubicBezTo>
                      <a:pt x="4" y="1"/>
                      <a:pt x="4" y="1"/>
                      <a:pt x="4" y="1"/>
                    </a:cubicBezTo>
                    <a:cubicBezTo>
                      <a:pt x="4" y="1"/>
                      <a:pt x="5" y="1"/>
                      <a:pt x="4" y="1"/>
                    </a:cubicBezTo>
                    <a:cubicBezTo>
                      <a:pt x="4" y="1"/>
                      <a:pt x="4" y="1"/>
                      <a:pt x="4" y="1"/>
                    </a:cubicBezTo>
                    <a:cubicBezTo>
                      <a:pt x="4" y="1"/>
                      <a:pt x="4" y="1"/>
                      <a:pt x="4" y="1"/>
                    </a:cubicBezTo>
                    <a:cubicBezTo>
                      <a:pt x="4" y="1"/>
                      <a:pt x="4" y="1"/>
                      <a:pt x="4" y="1"/>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2"/>
                      <a:pt x="1" y="2"/>
                      <a:pt x="1" y="2"/>
                    </a:cubicBezTo>
                    <a:cubicBezTo>
                      <a:pt x="1" y="2"/>
                      <a:pt x="1" y="2"/>
                      <a:pt x="1" y="2"/>
                    </a:cubicBezTo>
                    <a:cubicBezTo>
                      <a:pt x="0" y="2"/>
                      <a:pt x="0" y="2"/>
                      <a:pt x="0" y="2"/>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5" name="Freeform 107"/>
              <p:cNvSpPr>
                <a:spLocks/>
              </p:cNvSpPr>
              <p:nvPr/>
            </p:nvSpPr>
            <p:spPr bwMode="auto">
              <a:xfrm>
                <a:off x="828" y="1484"/>
                <a:ext cx="7" cy="5"/>
              </a:xfrm>
              <a:custGeom>
                <a:avLst/>
                <a:gdLst>
                  <a:gd name="T0" fmla="*/ 12 w 13"/>
                  <a:gd name="T1" fmla="*/ 0 h 8"/>
                  <a:gd name="T2" fmla="*/ 12 w 13"/>
                  <a:gd name="T3" fmla="*/ 0 h 8"/>
                  <a:gd name="T4" fmla="*/ 11 w 13"/>
                  <a:gd name="T5" fmla="*/ 0 h 8"/>
                  <a:gd name="T6" fmla="*/ 11 w 13"/>
                  <a:gd name="T7" fmla="*/ 1 h 8"/>
                  <a:gd name="T8" fmla="*/ 10 w 13"/>
                  <a:gd name="T9" fmla="*/ 1 h 8"/>
                  <a:gd name="T10" fmla="*/ 10 w 13"/>
                  <a:gd name="T11" fmla="*/ 1 h 8"/>
                  <a:gd name="T12" fmla="*/ 9 w 13"/>
                  <a:gd name="T13" fmla="*/ 1 h 8"/>
                  <a:gd name="T14" fmla="*/ 9 w 13"/>
                  <a:gd name="T15" fmla="*/ 1 h 8"/>
                  <a:gd name="T16" fmla="*/ 9 w 13"/>
                  <a:gd name="T17" fmla="*/ 1 h 8"/>
                  <a:gd name="T18" fmla="*/ 7 w 13"/>
                  <a:gd name="T19" fmla="*/ 1 h 8"/>
                  <a:gd name="T20" fmla="*/ 6 w 13"/>
                  <a:gd name="T21" fmla="*/ 2 h 8"/>
                  <a:gd name="T22" fmla="*/ 5 w 13"/>
                  <a:gd name="T23" fmla="*/ 1 h 8"/>
                  <a:gd name="T24" fmla="*/ 3 w 13"/>
                  <a:gd name="T25" fmla="*/ 1 h 8"/>
                  <a:gd name="T26" fmla="*/ 3 w 13"/>
                  <a:gd name="T27" fmla="*/ 1 h 8"/>
                  <a:gd name="T28" fmla="*/ 2 w 13"/>
                  <a:gd name="T29" fmla="*/ 1 h 8"/>
                  <a:gd name="T30" fmla="*/ 2 w 13"/>
                  <a:gd name="T31" fmla="*/ 2 h 8"/>
                  <a:gd name="T32" fmla="*/ 1 w 13"/>
                  <a:gd name="T33" fmla="*/ 1 h 8"/>
                  <a:gd name="T34" fmla="*/ 0 w 13"/>
                  <a:gd name="T35" fmla="*/ 2 h 8"/>
                  <a:gd name="T36" fmla="*/ 0 w 13"/>
                  <a:gd name="T37" fmla="*/ 3 h 8"/>
                  <a:gd name="T38" fmla="*/ 0 w 13"/>
                  <a:gd name="T39" fmla="*/ 4 h 8"/>
                  <a:gd name="T40" fmla="*/ 1 w 13"/>
                  <a:gd name="T41" fmla="*/ 4 h 8"/>
                  <a:gd name="T42" fmla="*/ 2 w 13"/>
                  <a:gd name="T43" fmla="*/ 4 h 8"/>
                  <a:gd name="T44" fmla="*/ 3 w 13"/>
                  <a:gd name="T45" fmla="*/ 4 h 8"/>
                  <a:gd name="T46" fmla="*/ 5 w 13"/>
                  <a:gd name="T47" fmla="*/ 5 h 8"/>
                  <a:gd name="T48" fmla="*/ 6 w 13"/>
                  <a:gd name="T49" fmla="*/ 6 h 8"/>
                  <a:gd name="T50" fmla="*/ 7 w 13"/>
                  <a:gd name="T51" fmla="*/ 6 h 8"/>
                  <a:gd name="T52" fmla="*/ 8 w 13"/>
                  <a:gd name="T53" fmla="*/ 6 h 8"/>
                  <a:gd name="T54" fmla="*/ 9 w 13"/>
                  <a:gd name="T55" fmla="*/ 7 h 8"/>
                  <a:gd name="T56" fmla="*/ 10 w 13"/>
                  <a:gd name="T57" fmla="*/ 8 h 8"/>
                  <a:gd name="T58" fmla="*/ 11 w 13"/>
                  <a:gd name="T59" fmla="*/ 8 h 8"/>
                  <a:gd name="T60" fmla="*/ 11 w 13"/>
                  <a:gd name="T61" fmla="*/ 7 h 8"/>
                  <a:gd name="T62" fmla="*/ 12 w 13"/>
                  <a:gd name="T63" fmla="*/ 7 h 8"/>
                  <a:gd name="T64" fmla="*/ 12 w 13"/>
                  <a:gd name="T65" fmla="*/ 6 h 8"/>
                  <a:gd name="T66" fmla="*/ 12 w 13"/>
                  <a:gd name="T67" fmla="*/ 6 h 8"/>
                  <a:gd name="T68" fmla="*/ 12 w 13"/>
                  <a:gd name="T69" fmla="*/ 6 h 8"/>
                  <a:gd name="T70" fmla="*/ 12 w 13"/>
                  <a:gd name="T71" fmla="*/ 5 h 8"/>
                  <a:gd name="T72" fmla="*/ 11 w 13"/>
                  <a:gd name="T73" fmla="*/ 5 h 8"/>
                  <a:gd name="T74" fmla="*/ 11 w 13"/>
                  <a:gd name="T75" fmla="*/ 4 h 8"/>
                  <a:gd name="T76" fmla="*/ 11 w 13"/>
                  <a:gd name="T77" fmla="*/ 4 h 8"/>
                  <a:gd name="T78" fmla="*/ 11 w 13"/>
                  <a:gd name="T79" fmla="*/ 3 h 8"/>
                  <a:gd name="T80" fmla="*/ 12 w 13"/>
                  <a:gd name="T81" fmla="*/ 2 h 8"/>
                  <a:gd name="T82" fmla="*/ 12 w 13"/>
                  <a:gd name="T83" fmla="*/ 2 h 8"/>
                  <a:gd name="T84" fmla="*/ 12 w 13"/>
                  <a:gd name="T85" fmla="*/ 1 h 8"/>
                  <a:gd name="T86" fmla="*/ 12 w 13"/>
                  <a:gd name="T87" fmla="*/ 1 h 8"/>
                  <a:gd name="T88" fmla="*/ 13 w 13"/>
                  <a:gd name="T89" fmla="*/ 0 h 8"/>
                  <a:gd name="T90" fmla="*/ 13 w 13"/>
                  <a:gd name="T9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 h="8">
                    <a:moveTo>
                      <a:pt x="12" y="0"/>
                    </a:moveTo>
                    <a:cubicBezTo>
                      <a:pt x="12" y="0"/>
                      <a:pt x="12" y="0"/>
                      <a:pt x="12" y="0"/>
                    </a:cubicBezTo>
                    <a:cubicBezTo>
                      <a:pt x="12" y="0"/>
                      <a:pt x="12" y="0"/>
                      <a:pt x="12" y="0"/>
                    </a:cubicBezTo>
                    <a:cubicBezTo>
                      <a:pt x="12" y="0"/>
                      <a:pt x="12" y="0"/>
                      <a:pt x="12" y="0"/>
                    </a:cubicBezTo>
                    <a:cubicBezTo>
                      <a:pt x="11" y="0"/>
                      <a:pt x="11" y="0"/>
                      <a:pt x="11" y="0"/>
                    </a:cubicBezTo>
                    <a:cubicBezTo>
                      <a:pt x="11" y="0"/>
                      <a:pt x="11" y="0"/>
                      <a:pt x="11" y="0"/>
                    </a:cubicBezTo>
                    <a:cubicBezTo>
                      <a:pt x="11" y="0"/>
                      <a:pt x="11" y="0"/>
                      <a:pt x="11" y="0"/>
                    </a:cubicBezTo>
                    <a:cubicBezTo>
                      <a:pt x="11" y="1"/>
                      <a:pt x="11" y="1"/>
                      <a:pt x="11" y="1"/>
                    </a:cubicBezTo>
                    <a:cubicBezTo>
                      <a:pt x="11" y="1"/>
                      <a:pt x="11" y="1"/>
                      <a:pt x="11" y="1"/>
                    </a:cubicBezTo>
                    <a:cubicBezTo>
                      <a:pt x="10" y="1"/>
                      <a:pt x="10" y="1"/>
                      <a:pt x="10" y="1"/>
                    </a:cubicBezTo>
                    <a:cubicBezTo>
                      <a:pt x="10" y="1"/>
                      <a:pt x="10" y="1"/>
                      <a:pt x="10" y="1"/>
                    </a:cubicBezTo>
                    <a:cubicBezTo>
                      <a:pt x="10" y="1"/>
                      <a:pt x="10" y="1"/>
                      <a:pt x="10"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8" y="1"/>
                      <a:pt x="8" y="1"/>
                      <a:pt x="8" y="1"/>
                    </a:cubicBezTo>
                    <a:cubicBezTo>
                      <a:pt x="7" y="1"/>
                      <a:pt x="7" y="1"/>
                      <a:pt x="7" y="1"/>
                    </a:cubicBezTo>
                    <a:cubicBezTo>
                      <a:pt x="6" y="1"/>
                      <a:pt x="6" y="1"/>
                      <a:pt x="6" y="1"/>
                    </a:cubicBezTo>
                    <a:cubicBezTo>
                      <a:pt x="6" y="2"/>
                      <a:pt x="6" y="2"/>
                      <a:pt x="6" y="2"/>
                    </a:cubicBezTo>
                    <a:cubicBezTo>
                      <a:pt x="5" y="2"/>
                      <a:pt x="5" y="2"/>
                      <a:pt x="5" y="2"/>
                    </a:cubicBezTo>
                    <a:cubicBezTo>
                      <a:pt x="5" y="1"/>
                      <a:pt x="5" y="1"/>
                      <a:pt x="5" y="1"/>
                    </a:cubicBezTo>
                    <a:cubicBezTo>
                      <a:pt x="4" y="1"/>
                      <a:pt x="4" y="1"/>
                      <a:pt x="4" y="1"/>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2"/>
                      <a:pt x="2" y="2"/>
                      <a:pt x="2" y="2"/>
                    </a:cubicBezTo>
                    <a:cubicBezTo>
                      <a:pt x="2" y="2"/>
                      <a:pt x="2" y="2"/>
                      <a:pt x="2" y="2"/>
                    </a:cubicBezTo>
                    <a:cubicBezTo>
                      <a:pt x="1" y="1"/>
                      <a:pt x="1" y="1"/>
                      <a:pt x="1" y="1"/>
                    </a:cubicBezTo>
                    <a:cubicBezTo>
                      <a:pt x="1" y="1"/>
                      <a:pt x="1" y="1"/>
                      <a:pt x="1" y="1"/>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4"/>
                      <a:pt x="0" y="4"/>
                      <a:pt x="0" y="4"/>
                    </a:cubicBezTo>
                    <a:cubicBezTo>
                      <a:pt x="1" y="4"/>
                      <a:pt x="1" y="4"/>
                      <a:pt x="1" y="4"/>
                    </a:cubicBezTo>
                    <a:cubicBezTo>
                      <a:pt x="1" y="4"/>
                      <a:pt x="1" y="4"/>
                      <a:pt x="1" y="4"/>
                    </a:cubicBezTo>
                    <a:cubicBezTo>
                      <a:pt x="1" y="4"/>
                      <a:pt x="2" y="4"/>
                      <a:pt x="2" y="4"/>
                    </a:cubicBezTo>
                    <a:cubicBezTo>
                      <a:pt x="2" y="4"/>
                      <a:pt x="2" y="4"/>
                      <a:pt x="2" y="4"/>
                    </a:cubicBezTo>
                    <a:cubicBezTo>
                      <a:pt x="3" y="4"/>
                      <a:pt x="3" y="4"/>
                      <a:pt x="3" y="4"/>
                    </a:cubicBezTo>
                    <a:cubicBezTo>
                      <a:pt x="3" y="4"/>
                      <a:pt x="3" y="4"/>
                      <a:pt x="3" y="4"/>
                    </a:cubicBezTo>
                    <a:cubicBezTo>
                      <a:pt x="4" y="5"/>
                      <a:pt x="4" y="5"/>
                      <a:pt x="4" y="5"/>
                    </a:cubicBezTo>
                    <a:cubicBezTo>
                      <a:pt x="5" y="5"/>
                      <a:pt x="5" y="5"/>
                      <a:pt x="5" y="5"/>
                    </a:cubicBezTo>
                    <a:cubicBezTo>
                      <a:pt x="5" y="6"/>
                      <a:pt x="5" y="6"/>
                      <a:pt x="5" y="6"/>
                    </a:cubicBezTo>
                    <a:cubicBezTo>
                      <a:pt x="6" y="6"/>
                      <a:pt x="6" y="6"/>
                      <a:pt x="6" y="6"/>
                    </a:cubicBezTo>
                    <a:cubicBezTo>
                      <a:pt x="6" y="6"/>
                      <a:pt x="6" y="6"/>
                      <a:pt x="7" y="6"/>
                    </a:cubicBezTo>
                    <a:cubicBezTo>
                      <a:pt x="7" y="6"/>
                      <a:pt x="7" y="6"/>
                      <a:pt x="7" y="6"/>
                    </a:cubicBezTo>
                    <a:cubicBezTo>
                      <a:pt x="7" y="6"/>
                      <a:pt x="7" y="6"/>
                      <a:pt x="8" y="6"/>
                    </a:cubicBezTo>
                    <a:cubicBezTo>
                      <a:pt x="8" y="6"/>
                      <a:pt x="8" y="6"/>
                      <a:pt x="8" y="6"/>
                    </a:cubicBezTo>
                    <a:cubicBezTo>
                      <a:pt x="8" y="7"/>
                      <a:pt x="8" y="7"/>
                      <a:pt x="8" y="7"/>
                    </a:cubicBezTo>
                    <a:cubicBezTo>
                      <a:pt x="9" y="7"/>
                      <a:pt x="9" y="7"/>
                      <a:pt x="9" y="7"/>
                    </a:cubicBezTo>
                    <a:cubicBezTo>
                      <a:pt x="9" y="8"/>
                      <a:pt x="9" y="8"/>
                      <a:pt x="9" y="8"/>
                    </a:cubicBezTo>
                    <a:cubicBezTo>
                      <a:pt x="10" y="8"/>
                      <a:pt x="10" y="8"/>
                      <a:pt x="10" y="8"/>
                    </a:cubicBezTo>
                    <a:cubicBezTo>
                      <a:pt x="10" y="8"/>
                      <a:pt x="11" y="8"/>
                      <a:pt x="11" y="8"/>
                    </a:cubicBezTo>
                    <a:cubicBezTo>
                      <a:pt x="11" y="8"/>
                      <a:pt x="11" y="8"/>
                      <a:pt x="11" y="8"/>
                    </a:cubicBezTo>
                    <a:cubicBezTo>
                      <a:pt x="11" y="8"/>
                      <a:pt x="11" y="8"/>
                      <a:pt x="11" y="8"/>
                    </a:cubicBezTo>
                    <a:cubicBezTo>
                      <a:pt x="11" y="8"/>
                      <a:pt x="11" y="8"/>
                      <a:pt x="11" y="7"/>
                    </a:cubicBezTo>
                    <a:cubicBezTo>
                      <a:pt x="11" y="7"/>
                      <a:pt x="11" y="7"/>
                      <a:pt x="11" y="7"/>
                    </a:cubicBezTo>
                    <a:cubicBezTo>
                      <a:pt x="11" y="7"/>
                      <a:pt x="12" y="7"/>
                      <a:pt x="12" y="7"/>
                    </a:cubicBezTo>
                    <a:cubicBezTo>
                      <a:pt x="12" y="7"/>
                      <a:pt x="12" y="7"/>
                      <a:pt x="12" y="7"/>
                    </a:cubicBezTo>
                    <a:cubicBezTo>
                      <a:pt x="12" y="7"/>
                      <a:pt x="12" y="7"/>
                      <a:pt x="12" y="6"/>
                    </a:cubicBezTo>
                    <a:cubicBezTo>
                      <a:pt x="12" y="6"/>
                      <a:pt x="12" y="6"/>
                      <a:pt x="12" y="6"/>
                    </a:cubicBezTo>
                    <a:cubicBezTo>
                      <a:pt x="12" y="6"/>
                      <a:pt x="12" y="6"/>
                      <a:pt x="12" y="6"/>
                    </a:cubicBezTo>
                    <a:cubicBezTo>
                      <a:pt x="12" y="6"/>
                      <a:pt x="12" y="6"/>
                      <a:pt x="12" y="6"/>
                    </a:cubicBezTo>
                    <a:cubicBezTo>
                      <a:pt x="12" y="6"/>
                      <a:pt x="12" y="6"/>
                      <a:pt x="12" y="6"/>
                    </a:cubicBezTo>
                    <a:cubicBezTo>
                      <a:pt x="12" y="5"/>
                      <a:pt x="12" y="5"/>
                      <a:pt x="12" y="5"/>
                    </a:cubicBezTo>
                    <a:cubicBezTo>
                      <a:pt x="12" y="5"/>
                      <a:pt x="12" y="5"/>
                      <a:pt x="12" y="5"/>
                    </a:cubicBezTo>
                    <a:cubicBezTo>
                      <a:pt x="12" y="5"/>
                      <a:pt x="12" y="5"/>
                      <a:pt x="12" y="5"/>
                    </a:cubicBezTo>
                    <a:cubicBezTo>
                      <a:pt x="11" y="5"/>
                      <a:pt x="11" y="5"/>
                      <a:pt x="11" y="5"/>
                    </a:cubicBezTo>
                    <a:cubicBezTo>
                      <a:pt x="11" y="5"/>
                      <a:pt x="11" y="5"/>
                      <a:pt x="11" y="5"/>
                    </a:cubicBezTo>
                    <a:cubicBezTo>
                      <a:pt x="11" y="4"/>
                      <a:pt x="11" y="4"/>
                      <a:pt x="11" y="4"/>
                    </a:cubicBezTo>
                    <a:cubicBezTo>
                      <a:pt x="11" y="4"/>
                      <a:pt x="11" y="4"/>
                      <a:pt x="11" y="4"/>
                    </a:cubicBezTo>
                    <a:cubicBezTo>
                      <a:pt x="11" y="4"/>
                      <a:pt x="11" y="4"/>
                      <a:pt x="11" y="4"/>
                    </a:cubicBezTo>
                    <a:cubicBezTo>
                      <a:pt x="11" y="3"/>
                      <a:pt x="11" y="3"/>
                      <a:pt x="11" y="3"/>
                    </a:cubicBezTo>
                    <a:cubicBezTo>
                      <a:pt x="11" y="3"/>
                      <a:pt x="11" y="3"/>
                      <a:pt x="11" y="3"/>
                    </a:cubicBezTo>
                    <a:cubicBezTo>
                      <a:pt x="12" y="3"/>
                      <a:pt x="12" y="3"/>
                      <a:pt x="12" y="3"/>
                    </a:cubicBezTo>
                    <a:cubicBezTo>
                      <a:pt x="12" y="2"/>
                      <a:pt x="12" y="2"/>
                      <a:pt x="12" y="2"/>
                    </a:cubicBezTo>
                    <a:cubicBezTo>
                      <a:pt x="12" y="2"/>
                      <a:pt x="12" y="2"/>
                      <a:pt x="12" y="2"/>
                    </a:cubicBezTo>
                    <a:cubicBezTo>
                      <a:pt x="12" y="2"/>
                      <a:pt x="12" y="2"/>
                      <a:pt x="12" y="2"/>
                    </a:cubicBezTo>
                    <a:cubicBezTo>
                      <a:pt x="12" y="2"/>
                      <a:pt x="12" y="2"/>
                      <a:pt x="12" y="2"/>
                    </a:cubicBezTo>
                    <a:cubicBezTo>
                      <a:pt x="12" y="1"/>
                      <a:pt x="12" y="1"/>
                      <a:pt x="12" y="1"/>
                    </a:cubicBezTo>
                    <a:cubicBezTo>
                      <a:pt x="12" y="1"/>
                      <a:pt x="12" y="1"/>
                      <a:pt x="12" y="1"/>
                    </a:cubicBezTo>
                    <a:cubicBezTo>
                      <a:pt x="12" y="1"/>
                      <a:pt x="12" y="1"/>
                      <a:pt x="12" y="1"/>
                    </a:cubicBezTo>
                    <a:cubicBezTo>
                      <a:pt x="12" y="1"/>
                      <a:pt x="12" y="0"/>
                      <a:pt x="12" y="0"/>
                    </a:cubicBezTo>
                    <a:cubicBezTo>
                      <a:pt x="13" y="0"/>
                      <a:pt x="13" y="0"/>
                      <a:pt x="13" y="0"/>
                    </a:cubicBezTo>
                    <a:cubicBezTo>
                      <a:pt x="13" y="0"/>
                      <a:pt x="13" y="0"/>
                      <a:pt x="13" y="0"/>
                    </a:cubicBezTo>
                    <a:cubicBezTo>
                      <a:pt x="13" y="0"/>
                      <a:pt x="13" y="0"/>
                      <a:pt x="13" y="0"/>
                    </a:cubicBez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6" name="Rectangle 108"/>
              <p:cNvSpPr>
                <a:spLocks noChangeArrowheads="1"/>
              </p:cNvSpPr>
              <p:nvPr/>
            </p:nvSpPr>
            <p:spPr bwMode="auto">
              <a:xfrm>
                <a:off x="815" y="1437"/>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7" name="Freeform 109"/>
              <p:cNvSpPr>
                <a:spLocks/>
              </p:cNvSpPr>
              <p:nvPr/>
            </p:nvSpPr>
            <p:spPr bwMode="auto">
              <a:xfrm>
                <a:off x="814" y="1437"/>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8" name="Freeform 110"/>
              <p:cNvSpPr>
                <a:spLocks/>
              </p:cNvSpPr>
              <p:nvPr/>
            </p:nvSpPr>
            <p:spPr bwMode="auto">
              <a:xfrm>
                <a:off x="813" y="1437"/>
                <a:ext cx="1" cy="0"/>
              </a:xfrm>
              <a:custGeom>
                <a:avLst/>
                <a:gdLst>
                  <a:gd name="T0" fmla="*/ 0 w 1"/>
                  <a:gd name="T1" fmla="*/ 0 w 1"/>
                  <a:gd name="T2" fmla="*/ 0 w 1"/>
                  <a:gd name="T3" fmla="*/ 0 w 1"/>
                  <a:gd name="T4" fmla="*/ 0 w 1"/>
                  <a:gd name="T5" fmla="*/ 1 w 1"/>
                  <a:gd name="T6" fmla="*/ 1 w 1"/>
                  <a:gd name="T7" fmla="*/ 1 w 1"/>
                  <a:gd name="T8" fmla="*/ 1 w 1"/>
                  <a:gd name="T9" fmla="*/ 1 w 1"/>
                  <a:gd name="T10" fmla="*/ 1 w 1"/>
                  <a:gd name="T11" fmla="*/ 1 w 1"/>
                  <a:gd name="T12" fmla="*/ 1 w 1"/>
                  <a:gd name="T13" fmla="*/ 1 w 1"/>
                  <a:gd name="T14" fmla="*/ 0 w 1"/>
                  <a:gd name="T15" fmla="*/ 0 w 1"/>
                  <a:gd name="T16" fmla="*/ 0 w 1"/>
                  <a:gd name="T17" fmla="*/ 0 w 1"/>
                  <a:gd name="T1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099" name="Freeform 111"/>
              <p:cNvSpPr>
                <a:spLocks/>
              </p:cNvSpPr>
              <p:nvPr/>
            </p:nvSpPr>
            <p:spPr bwMode="auto">
              <a:xfrm>
                <a:off x="812" y="1437"/>
                <a:ext cx="1" cy="0"/>
              </a:xfrm>
              <a:custGeom>
                <a:avLst/>
                <a:gdLst>
                  <a:gd name="T0" fmla="*/ 1 w 2"/>
                  <a:gd name="T1" fmla="*/ 1 h 1"/>
                  <a:gd name="T2" fmla="*/ 1 w 2"/>
                  <a:gd name="T3" fmla="*/ 1 h 1"/>
                  <a:gd name="T4" fmla="*/ 1 w 2"/>
                  <a:gd name="T5" fmla="*/ 1 h 1"/>
                  <a:gd name="T6" fmla="*/ 1 w 2"/>
                  <a:gd name="T7" fmla="*/ 1 h 1"/>
                  <a:gd name="T8" fmla="*/ 1 w 2"/>
                  <a:gd name="T9" fmla="*/ 1 h 1"/>
                  <a:gd name="T10" fmla="*/ 1 w 2"/>
                  <a:gd name="T11" fmla="*/ 1 h 1"/>
                  <a:gd name="T12" fmla="*/ 1 w 2"/>
                  <a:gd name="T13" fmla="*/ 1 h 1"/>
                  <a:gd name="T14" fmla="*/ 1 w 2"/>
                  <a:gd name="T15" fmla="*/ 1 h 1"/>
                  <a:gd name="T16" fmla="*/ 2 w 2"/>
                  <a:gd name="T17" fmla="*/ 1 h 1"/>
                  <a:gd name="T18" fmla="*/ 2 w 2"/>
                  <a:gd name="T19" fmla="*/ 1 h 1"/>
                  <a:gd name="T20" fmla="*/ 2 w 2"/>
                  <a:gd name="T21" fmla="*/ 1 h 1"/>
                  <a:gd name="T22" fmla="*/ 2 w 2"/>
                  <a:gd name="T23" fmla="*/ 1 h 1"/>
                  <a:gd name="T24" fmla="*/ 2 w 2"/>
                  <a:gd name="T25" fmla="*/ 0 h 1"/>
                  <a:gd name="T26" fmla="*/ 2 w 2"/>
                  <a:gd name="T27" fmla="*/ 0 h 1"/>
                  <a:gd name="T28" fmla="*/ 2 w 2"/>
                  <a:gd name="T29" fmla="*/ 0 h 1"/>
                  <a:gd name="T30" fmla="*/ 2 w 2"/>
                  <a:gd name="T31" fmla="*/ 0 h 1"/>
                  <a:gd name="T32" fmla="*/ 2 w 2"/>
                  <a:gd name="T33" fmla="*/ 0 h 1"/>
                  <a:gd name="T34" fmla="*/ 2 w 2"/>
                  <a:gd name="T35" fmla="*/ 0 h 1"/>
                  <a:gd name="T36" fmla="*/ 1 w 2"/>
                  <a:gd name="T37" fmla="*/ 0 h 1"/>
                  <a:gd name="T38" fmla="*/ 1 w 2"/>
                  <a:gd name="T39" fmla="*/ 1 h 1"/>
                  <a:gd name="T40" fmla="*/ 1 w 2"/>
                  <a:gd name="T41" fmla="*/ 1 h 1"/>
                  <a:gd name="T42" fmla="*/ 1 w 2"/>
                  <a:gd name="T43" fmla="*/ 1 h 1"/>
                  <a:gd name="T44" fmla="*/ 1 w 2"/>
                  <a:gd name="T45" fmla="*/ 1 h 1"/>
                  <a:gd name="T46" fmla="*/ 1 w 2"/>
                  <a:gd name="T47" fmla="*/ 1 h 1"/>
                  <a:gd name="T48" fmla="*/ 1 w 2"/>
                  <a:gd name="T49" fmla="*/ 1 h 1"/>
                  <a:gd name="T50" fmla="*/ 1 w 2"/>
                  <a:gd name="T51" fmla="*/ 1 h 1"/>
                  <a:gd name="T52" fmla="*/ 0 w 2"/>
                  <a:gd name="T53" fmla="*/ 1 h 1"/>
                  <a:gd name="T54" fmla="*/ 1 w 2"/>
                  <a:gd name="T55" fmla="*/ 1 h 1"/>
                  <a:gd name="T56" fmla="*/ 1 w 2"/>
                  <a:gd name="T5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 h="1">
                    <a:moveTo>
                      <a:pt x="1" y="1"/>
                    </a:move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0" y="1"/>
                      <a:pt x="0" y="1"/>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0" name="Freeform 112"/>
              <p:cNvSpPr>
                <a:spLocks/>
              </p:cNvSpPr>
              <p:nvPr/>
            </p:nvSpPr>
            <p:spPr bwMode="auto">
              <a:xfrm>
                <a:off x="810" y="1440"/>
                <a:ext cx="2" cy="1"/>
              </a:xfrm>
              <a:custGeom>
                <a:avLst/>
                <a:gdLst>
                  <a:gd name="T0" fmla="*/ 2 w 3"/>
                  <a:gd name="T1" fmla="*/ 2 h 2"/>
                  <a:gd name="T2" fmla="*/ 2 w 3"/>
                  <a:gd name="T3" fmla="*/ 2 h 2"/>
                  <a:gd name="T4" fmla="*/ 2 w 3"/>
                  <a:gd name="T5" fmla="*/ 2 h 2"/>
                  <a:gd name="T6" fmla="*/ 2 w 3"/>
                  <a:gd name="T7" fmla="*/ 1 h 2"/>
                  <a:gd name="T8" fmla="*/ 3 w 3"/>
                  <a:gd name="T9" fmla="*/ 1 h 2"/>
                  <a:gd name="T10" fmla="*/ 3 w 3"/>
                  <a:gd name="T11" fmla="*/ 1 h 2"/>
                  <a:gd name="T12" fmla="*/ 3 w 3"/>
                  <a:gd name="T13" fmla="*/ 1 h 2"/>
                  <a:gd name="T14" fmla="*/ 3 w 3"/>
                  <a:gd name="T15" fmla="*/ 1 h 2"/>
                  <a:gd name="T16" fmla="*/ 3 w 3"/>
                  <a:gd name="T17" fmla="*/ 1 h 2"/>
                  <a:gd name="T18" fmla="*/ 3 w 3"/>
                  <a:gd name="T19" fmla="*/ 1 h 2"/>
                  <a:gd name="T20" fmla="*/ 3 w 3"/>
                  <a:gd name="T21" fmla="*/ 1 h 2"/>
                  <a:gd name="T22" fmla="*/ 3 w 3"/>
                  <a:gd name="T23" fmla="*/ 1 h 2"/>
                  <a:gd name="T24" fmla="*/ 3 w 3"/>
                  <a:gd name="T25" fmla="*/ 1 h 2"/>
                  <a:gd name="T26" fmla="*/ 3 w 3"/>
                  <a:gd name="T27" fmla="*/ 0 h 2"/>
                  <a:gd name="T28" fmla="*/ 3 w 3"/>
                  <a:gd name="T29" fmla="*/ 0 h 2"/>
                  <a:gd name="T30" fmla="*/ 3 w 3"/>
                  <a:gd name="T31" fmla="*/ 0 h 2"/>
                  <a:gd name="T32" fmla="*/ 3 w 3"/>
                  <a:gd name="T33" fmla="*/ 0 h 2"/>
                  <a:gd name="T34" fmla="*/ 3 w 3"/>
                  <a:gd name="T35" fmla="*/ 0 h 2"/>
                  <a:gd name="T36" fmla="*/ 3 w 3"/>
                  <a:gd name="T37" fmla="*/ 0 h 2"/>
                  <a:gd name="T38" fmla="*/ 2 w 3"/>
                  <a:gd name="T39" fmla="*/ 0 h 2"/>
                  <a:gd name="T40" fmla="*/ 2 w 3"/>
                  <a:gd name="T41" fmla="*/ 0 h 2"/>
                  <a:gd name="T42" fmla="*/ 2 w 3"/>
                  <a:gd name="T43" fmla="*/ 0 h 2"/>
                  <a:gd name="T44" fmla="*/ 2 w 3"/>
                  <a:gd name="T45" fmla="*/ 0 h 2"/>
                  <a:gd name="T46" fmla="*/ 2 w 3"/>
                  <a:gd name="T47" fmla="*/ 0 h 2"/>
                  <a:gd name="T48" fmla="*/ 2 w 3"/>
                  <a:gd name="T49" fmla="*/ 1 h 2"/>
                  <a:gd name="T50" fmla="*/ 2 w 3"/>
                  <a:gd name="T51" fmla="*/ 1 h 2"/>
                  <a:gd name="T52" fmla="*/ 2 w 3"/>
                  <a:gd name="T53" fmla="*/ 1 h 2"/>
                  <a:gd name="T54" fmla="*/ 2 w 3"/>
                  <a:gd name="T55" fmla="*/ 1 h 2"/>
                  <a:gd name="T56" fmla="*/ 2 w 3"/>
                  <a:gd name="T57" fmla="*/ 1 h 2"/>
                  <a:gd name="T58" fmla="*/ 2 w 3"/>
                  <a:gd name="T59" fmla="*/ 1 h 2"/>
                  <a:gd name="T60" fmla="*/ 1 w 3"/>
                  <a:gd name="T61" fmla="*/ 1 h 2"/>
                  <a:gd name="T62" fmla="*/ 1 w 3"/>
                  <a:gd name="T63" fmla="*/ 1 h 2"/>
                  <a:gd name="T64" fmla="*/ 1 w 3"/>
                  <a:gd name="T65" fmla="*/ 1 h 2"/>
                  <a:gd name="T66" fmla="*/ 1 w 3"/>
                  <a:gd name="T67" fmla="*/ 1 h 2"/>
                  <a:gd name="T68" fmla="*/ 1 w 3"/>
                  <a:gd name="T69" fmla="*/ 1 h 2"/>
                  <a:gd name="T70" fmla="*/ 1 w 3"/>
                  <a:gd name="T71" fmla="*/ 1 h 2"/>
                  <a:gd name="T72" fmla="*/ 0 w 3"/>
                  <a:gd name="T73" fmla="*/ 1 h 2"/>
                  <a:gd name="T74" fmla="*/ 1 w 3"/>
                  <a:gd name="T75" fmla="*/ 2 h 2"/>
                  <a:gd name="T76" fmla="*/ 1 w 3"/>
                  <a:gd name="T77" fmla="*/ 2 h 2"/>
                  <a:gd name="T78" fmla="*/ 1 w 3"/>
                  <a:gd name="T79" fmla="*/ 2 h 2"/>
                  <a:gd name="T80" fmla="*/ 1 w 3"/>
                  <a:gd name="T81" fmla="*/ 2 h 2"/>
                  <a:gd name="T82" fmla="*/ 2 w 3"/>
                  <a:gd name="T83" fmla="*/ 2 h 2"/>
                  <a:gd name="T84" fmla="*/ 2 w 3"/>
                  <a:gd name="T85" fmla="*/ 2 h 2"/>
                  <a:gd name="T86" fmla="*/ 2 w 3"/>
                  <a:gd name="T87" fmla="*/ 2 h 2"/>
                  <a:gd name="T88" fmla="*/ 2 w 3"/>
                  <a:gd name="T89" fmla="*/ 2 h 2"/>
                  <a:gd name="T90" fmla="*/ 2 w 3"/>
                  <a:gd name="T91" fmla="*/ 2 h 2"/>
                  <a:gd name="T92" fmla="*/ 2 w 3"/>
                  <a:gd name="T93" fmla="*/ 2 h 2"/>
                  <a:gd name="T94" fmla="*/ 2 w 3"/>
                  <a:gd name="T9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 h="2">
                    <a:moveTo>
                      <a:pt x="2" y="2"/>
                    </a:moveTo>
                    <a:cubicBezTo>
                      <a:pt x="2" y="2"/>
                      <a:pt x="2" y="2"/>
                      <a:pt x="2" y="2"/>
                    </a:cubicBezTo>
                    <a:cubicBezTo>
                      <a:pt x="2" y="2"/>
                      <a:pt x="2" y="2"/>
                      <a:pt x="2" y="2"/>
                    </a:cubicBezTo>
                    <a:cubicBezTo>
                      <a:pt x="2" y="1"/>
                      <a:pt x="2" y="1"/>
                      <a:pt x="2"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1" y="2"/>
                      <a:pt x="1" y="2"/>
                      <a:pt x="1" y="2"/>
                    </a:cubicBezTo>
                    <a:cubicBezTo>
                      <a:pt x="1" y="2"/>
                      <a:pt x="1" y="2"/>
                      <a:pt x="1" y="2"/>
                    </a:cubicBezTo>
                    <a:cubicBezTo>
                      <a:pt x="1" y="2"/>
                      <a:pt x="1" y="2"/>
                      <a:pt x="1" y="2"/>
                    </a:cubicBezTo>
                    <a:cubicBezTo>
                      <a:pt x="1" y="2"/>
                      <a:pt x="1" y="2"/>
                      <a:pt x="1" y="2"/>
                    </a:cubicBezTo>
                    <a:cubicBezTo>
                      <a:pt x="1"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1" name="Freeform 113"/>
              <p:cNvSpPr>
                <a:spLocks/>
              </p:cNvSpPr>
              <p:nvPr/>
            </p:nvSpPr>
            <p:spPr bwMode="auto">
              <a:xfrm>
                <a:off x="838" y="1469"/>
                <a:ext cx="2" cy="0"/>
              </a:xfrm>
              <a:custGeom>
                <a:avLst/>
                <a:gdLst>
                  <a:gd name="T0" fmla="*/ 1 w 2"/>
                  <a:gd name="T1" fmla="*/ 1 w 2"/>
                  <a:gd name="T2" fmla="*/ 1 w 2"/>
                  <a:gd name="T3" fmla="*/ 2 w 2"/>
                  <a:gd name="T4" fmla="*/ 2 w 2"/>
                  <a:gd name="T5" fmla="*/ 1 w 2"/>
                  <a:gd name="T6" fmla="*/ 1 w 2"/>
                  <a:gd name="T7" fmla="*/ 0 w 2"/>
                  <a:gd name="T8" fmla="*/ 0 w 2"/>
                  <a:gd name="T9" fmla="*/ 0 w 2"/>
                  <a:gd name="T10" fmla="*/ 1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2">
                    <a:moveTo>
                      <a:pt x="1" y="0"/>
                    </a:moveTo>
                    <a:cubicBezTo>
                      <a:pt x="1" y="0"/>
                      <a:pt x="1" y="0"/>
                      <a:pt x="1" y="0"/>
                    </a:cubicBezTo>
                    <a:cubicBezTo>
                      <a:pt x="1" y="0"/>
                      <a:pt x="1" y="0"/>
                      <a:pt x="1"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2" name="Freeform 114"/>
              <p:cNvSpPr>
                <a:spLocks/>
              </p:cNvSpPr>
              <p:nvPr/>
            </p:nvSpPr>
            <p:spPr bwMode="auto">
              <a:xfrm>
                <a:off x="838" y="1470"/>
                <a:ext cx="2" cy="0"/>
              </a:xfrm>
              <a:custGeom>
                <a:avLst/>
                <a:gdLst>
                  <a:gd name="T0" fmla="*/ 1 w 2"/>
                  <a:gd name="T1" fmla="*/ 1 w 2"/>
                  <a:gd name="T2" fmla="*/ 2 w 2"/>
                  <a:gd name="T3" fmla="*/ 2 w 2"/>
                  <a:gd name="T4" fmla="*/ 1 w 2"/>
                  <a:gd name="T5" fmla="*/ 1 w 2"/>
                  <a:gd name="T6" fmla="*/ 1 w 2"/>
                  <a:gd name="T7" fmla="*/ 0 w 2"/>
                  <a:gd name="T8" fmla="*/ 1 w 2"/>
                  <a:gd name="T9" fmla="*/ 1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1" y="0"/>
                    </a:moveTo>
                    <a:lnTo>
                      <a:pt x="1" y="0"/>
                    </a:lnTo>
                    <a:lnTo>
                      <a:pt x="2" y="0"/>
                    </a:lnTo>
                    <a:lnTo>
                      <a:pt x="2" y="0"/>
                    </a:lnTo>
                    <a:lnTo>
                      <a:pt x="1" y="0"/>
                    </a:lnTo>
                    <a:lnTo>
                      <a:pt x="1" y="0"/>
                    </a:lnTo>
                    <a:lnTo>
                      <a:pt x="1" y="0"/>
                    </a:lnTo>
                    <a:lnTo>
                      <a:pt x="0"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3" name="Freeform 115"/>
              <p:cNvSpPr>
                <a:spLocks/>
              </p:cNvSpPr>
              <p:nvPr/>
            </p:nvSpPr>
            <p:spPr bwMode="auto">
              <a:xfrm>
                <a:off x="833" y="1464"/>
                <a:ext cx="0" cy="2"/>
              </a:xfrm>
              <a:custGeom>
                <a:avLst/>
                <a:gdLst>
                  <a:gd name="T0" fmla="*/ 0 h 3"/>
                  <a:gd name="T1" fmla="*/ 0 h 3"/>
                  <a:gd name="T2" fmla="*/ 1 h 3"/>
                  <a:gd name="T3" fmla="*/ 1 h 3"/>
                  <a:gd name="T4" fmla="*/ 2 h 3"/>
                  <a:gd name="T5" fmla="*/ 2 h 3"/>
                  <a:gd name="T6" fmla="*/ 2 h 3"/>
                  <a:gd name="T7" fmla="*/ 3 h 3"/>
                  <a:gd name="T8" fmla="*/ 2 h 3"/>
                  <a:gd name="T9" fmla="*/ 2 h 3"/>
                  <a:gd name="T10" fmla="*/ 2 h 3"/>
                  <a:gd name="T11" fmla="*/ 1 h 3"/>
                  <a:gd name="T12" fmla="*/ 1 h 3"/>
                  <a:gd name="T13"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
                    <a:moveTo>
                      <a:pt x="0" y="0"/>
                    </a:moveTo>
                    <a:cubicBezTo>
                      <a:pt x="0" y="0"/>
                      <a:pt x="0" y="0"/>
                      <a:pt x="0" y="0"/>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3"/>
                      <a:pt x="0" y="3"/>
                      <a:pt x="0" y="3"/>
                    </a:cubicBezTo>
                    <a:cubicBezTo>
                      <a:pt x="0" y="2"/>
                      <a:pt x="0" y="2"/>
                      <a:pt x="0" y="2"/>
                    </a:cubicBezTo>
                    <a:cubicBezTo>
                      <a:pt x="0" y="2"/>
                      <a:pt x="0" y="2"/>
                      <a:pt x="0" y="2"/>
                    </a:cubicBezTo>
                    <a:cubicBezTo>
                      <a:pt x="0" y="2"/>
                      <a:pt x="0" y="2"/>
                      <a:pt x="0" y="2"/>
                    </a:cubicBez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4" name="Freeform 116"/>
              <p:cNvSpPr>
                <a:spLocks/>
              </p:cNvSpPr>
              <p:nvPr/>
            </p:nvSpPr>
            <p:spPr bwMode="auto">
              <a:xfrm>
                <a:off x="833" y="1463"/>
                <a:ext cx="1" cy="1"/>
              </a:xfrm>
              <a:custGeom>
                <a:avLst/>
                <a:gdLst>
                  <a:gd name="T0" fmla="*/ 1 w 1"/>
                  <a:gd name="T1" fmla="*/ 1 h 1"/>
                  <a:gd name="T2" fmla="*/ 1 w 1"/>
                  <a:gd name="T3" fmla="*/ 1 h 1"/>
                  <a:gd name="T4" fmla="*/ 1 w 1"/>
                  <a:gd name="T5" fmla="*/ 1 h 1"/>
                  <a:gd name="T6" fmla="*/ 1 w 1"/>
                  <a:gd name="T7" fmla="*/ 1 h 1"/>
                  <a:gd name="T8" fmla="*/ 0 w 1"/>
                  <a:gd name="T9" fmla="*/ 1 h 1"/>
                  <a:gd name="T10" fmla="*/ 0 w 1"/>
                  <a:gd name="T11" fmla="*/ 0 h 1"/>
                  <a:gd name="T12" fmla="*/ 0 w 1"/>
                  <a:gd name="T13" fmla="*/ 1 h 1"/>
                  <a:gd name="T14" fmla="*/ 0 w 1"/>
                  <a:gd name="T15" fmla="*/ 1 h 1"/>
                  <a:gd name="T16" fmla="*/ 0 w 1"/>
                  <a:gd name="T17" fmla="*/ 1 h 1"/>
                  <a:gd name="T18" fmla="*/ 1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1"/>
                    </a:moveTo>
                    <a:lnTo>
                      <a:pt x="1" y="1"/>
                    </a:lnTo>
                    <a:lnTo>
                      <a:pt x="1" y="1"/>
                    </a:lnTo>
                    <a:lnTo>
                      <a:pt x="1" y="1"/>
                    </a:lnTo>
                    <a:lnTo>
                      <a:pt x="0" y="1"/>
                    </a:lnTo>
                    <a:lnTo>
                      <a:pt x="0" y="0"/>
                    </a:lnTo>
                    <a:lnTo>
                      <a:pt x="0" y="1"/>
                    </a:lnTo>
                    <a:lnTo>
                      <a:pt x="0" y="1"/>
                    </a:lnTo>
                    <a:lnTo>
                      <a:pt x="0"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5" name="Freeform 117"/>
              <p:cNvSpPr>
                <a:spLocks/>
              </p:cNvSpPr>
              <p:nvPr/>
            </p:nvSpPr>
            <p:spPr bwMode="auto">
              <a:xfrm>
                <a:off x="834" y="1467"/>
                <a:ext cx="1" cy="1"/>
              </a:xfrm>
              <a:custGeom>
                <a:avLst/>
                <a:gdLst>
                  <a:gd name="T0" fmla="*/ 1 w 1"/>
                  <a:gd name="T1" fmla="*/ 0 h 1"/>
                  <a:gd name="T2" fmla="*/ 1 w 1"/>
                  <a:gd name="T3" fmla="*/ 0 h 1"/>
                  <a:gd name="T4" fmla="*/ 1 w 1"/>
                  <a:gd name="T5" fmla="*/ 0 h 1"/>
                  <a:gd name="T6" fmla="*/ 1 w 1"/>
                  <a:gd name="T7" fmla="*/ 0 h 1"/>
                  <a:gd name="T8" fmla="*/ 1 w 1"/>
                  <a:gd name="T9" fmla="*/ 0 h 1"/>
                  <a:gd name="T10" fmla="*/ 0 w 1"/>
                  <a:gd name="T11" fmla="*/ 0 h 1"/>
                  <a:gd name="T12" fmla="*/ 0 w 1"/>
                  <a:gd name="T13" fmla="*/ 0 h 1"/>
                  <a:gd name="T14" fmla="*/ 0 w 1"/>
                  <a:gd name="T15" fmla="*/ 0 h 1"/>
                  <a:gd name="T16" fmla="*/ 1 w 1"/>
                  <a:gd name="T17" fmla="*/ 0 h 1"/>
                  <a:gd name="T18" fmla="*/ 1 w 1"/>
                  <a:gd name="T19" fmla="*/ 0 h 1"/>
                  <a:gd name="T20" fmla="*/ 1 w 1"/>
                  <a:gd name="T21" fmla="*/ 0 h 1"/>
                  <a:gd name="T22" fmla="*/ 1 w 1"/>
                  <a:gd name="T23" fmla="*/ 1 h 1"/>
                  <a:gd name="T24" fmla="*/ 1 w 1"/>
                  <a:gd name="T25" fmla="*/ 1 h 1"/>
                  <a:gd name="T26" fmla="*/ 1 w 1"/>
                  <a:gd name="T27" fmla="*/ 1 h 1"/>
                  <a:gd name="T28" fmla="*/ 1 w 1"/>
                  <a:gd name="T29" fmla="*/ 1 h 1"/>
                  <a:gd name="T30" fmla="*/ 1 w 1"/>
                  <a:gd name="T31" fmla="*/ 0 h 1"/>
                  <a:gd name="T32" fmla="*/ 1 w 1"/>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
                    <a:moveTo>
                      <a:pt x="1" y="0"/>
                    </a:moveTo>
                    <a:lnTo>
                      <a:pt x="1" y="0"/>
                    </a:lnTo>
                    <a:lnTo>
                      <a:pt x="1" y="0"/>
                    </a:lnTo>
                    <a:lnTo>
                      <a:pt x="1" y="0"/>
                    </a:lnTo>
                    <a:lnTo>
                      <a:pt x="1" y="0"/>
                    </a:lnTo>
                    <a:lnTo>
                      <a:pt x="0" y="0"/>
                    </a:lnTo>
                    <a:lnTo>
                      <a:pt x="0" y="0"/>
                    </a:lnTo>
                    <a:lnTo>
                      <a:pt x="0" y="0"/>
                    </a:lnTo>
                    <a:lnTo>
                      <a:pt x="1" y="0"/>
                    </a:lnTo>
                    <a:lnTo>
                      <a:pt x="1" y="0"/>
                    </a:lnTo>
                    <a:lnTo>
                      <a:pt x="1" y="0"/>
                    </a:lnTo>
                    <a:lnTo>
                      <a:pt x="1" y="1"/>
                    </a:lnTo>
                    <a:lnTo>
                      <a:pt x="1" y="1"/>
                    </a:lnTo>
                    <a:lnTo>
                      <a:pt x="1" y="1"/>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6" name="Freeform 118"/>
              <p:cNvSpPr>
                <a:spLocks/>
              </p:cNvSpPr>
              <p:nvPr/>
            </p:nvSpPr>
            <p:spPr bwMode="auto">
              <a:xfrm>
                <a:off x="856" y="1492"/>
                <a:ext cx="7" cy="2"/>
              </a:xfrm>
              <a:custGeom>
                <a:avLst/>
                <a:gdLst>
                  <a:gd name="T0" fmla="*/ 1 w 13"/>
                  <a:gd name="T1" fmla="*/ 0 h 4"/>
                  <a:gd name="T2" fmla="*/ 1 w 13"/>
                  <a:gd name="T3" fmla="*/ 1 h 4"/>
                  <a:gd name="T4" fmla="*/ 0 w 13"/>
                  <a:gd name="T5" fmla="*/ 1 h 4"/>
                  <a:gd name="T6" fmla="*/ 0 w 13"/>
                  <a:gd name="T7" fmla="*/ 2 h 4"/>
                  <a:gd name="T8" fmla="*/ 1 w 13"/>
                  <a:gd name="T9" fmla="*/ 2 h 4"/>
                  <a:gd name="T10" fmla="*/ 2 w 13"/>
                  <a:gd name="T11" fmla="*/ 2 h 4"/>
                  <a:gd name="T12" fmla="*/ 3 w 13"/>
                  <a:gd name="T13" fmla="*/ 3 h 4"/>
                  <a:gd name="T14" fmla="*/ 4 w 13"/>
                  <a:gd name="T15" fmla="*/ 3 h 4"/>
                  <a:gd name="T16" fmla="*/ 6 w 13"/>
                  <a:gd name="T17" fmla="*/ 3 h 4"/>
                  <a:gd name="T18" fmla="*/ 6 w 13"/>
                  <a:gd name="T19" fmla="*/ 3 h 4"/>
                  <a:gd name="T20" fmla="*/ 6 w 13"/>
                  <a:gd name="T21" fmla="*/ 4 h 4"/>
                  <a:gd name="T22" fmla="*/ 7 w 13"/>
                  <a:gd name="T23" fmla="*/ 3 h 4"/>
                  <a:gd name="T24" fmla="*/ 8 w 13"/>
                  <a:gd name="T25" fmla="*/ 3 h 4"/>
                  <a:gd name="T26" fmla="*/ 9 w 13"/>
                  <a:gd name="T27" fmla="*/ 3 h 4"/>
                  <a:gd name="T28" fmla="*/ 10 w 13"/>
                  <a:gd name="T29" fmla="*/ 3 h 4"/>
                  <a:gd name="T30" fmla="*/ 11 w 13"/>
                  <a:gd name="T31" fmla="*/ 3 h 4"/>
                  <a:gd name="T32" fmla="*/ 12 w 13"/>
                  <a:gd name="T33" fmla="*/ 3 h 4"/>
                  <a:gd name="T34" fmla="*/ 13 w 13"/>
                  <a:gd name="T35" fmla="*/ 2 h 4"/>
                  <a:gd name="T36" fmla="*/ 13 w 13"/>
                  <a:gd name="T37" fmla="*/ 2 h 4"/>
                  <a:gd name="T38" fmla="*/ 13 w 13"/>
                  <a:gd name="T39" fmla="*/ 2 h 4"/>
                  <a:gd name="T40" fmla="*/ 12 w 13"/>
                  <a:gd name="T41" fmla="*/ 2 h 4"/>
                  <a:gd name="T42" fmla="*/ 12 w 13"/>
                  <a:gd name="T43" fmla="*/ 1 h 4"/>
                  <a:gd name="T44" fmla="*/ 11 w 13"/>
                  <a:gd name="T45" fmla="*/ 2 h 4"/>
                  <a:gd name="T46" fmla="*/ 11 w 13"/>
                  <a:gd name="T47" fmla="*/ 2 h 4"/>
                  <a:gd name="T48" fmla="*/ 11 w 13"/>
                  <a:gd name="T49" fmla="*/ 1 h 4"/>
                  <a:gd name="T50" fmla="*/ 9 w 13"/>
                  <a:gd name="T51" fmla="*/ 1 h 4"/>
                  <a:gd name="T52" fmla="*/ 8 w 13"/>
                  <a:gd name="T53" fmla="*/ 1 h 4"/>
                  <a:gd name="T54" fmla="*/ 7 w 13"/>
                  <a:gd name="T55" fmla="*/ 1 h 4"/>
                  <a:gd name="T56" fmla="*/ 6 w 13"/>
                  <a:gd name="T57" fmla="*/ 1 h 4"/>
                  <a:gd name="T58" fmla="*/ 4 w 13"/>
                  <a:gd name="T59" fmla="*/ 2 h 4"/>
                  <a:gd name="T60" fmla="*/ 3 w 13"/>
                  <a:gd name="T61" fmla="*/ 1 h 4"/>
                  <a:gd name="T62" fmla="*/ 3 w 13"/>
                  <a:gd name="T63" fmla="*/ 1 h 4"/>
                  <a:gd name="T64" fmla="*/ 1 w 13"/>
                  <a:gd name="T65" fmla="*/ 1 h 4"/>
                  <a:gd name="T66" fmla="*/ 1 w 13"/>
                  <a:gd name="T6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 h="4">
                    <a:moveTo>
                      <a:pt x="1" y="0"/>
                    </a:moveTo>
                    <a:cubicBezTo>
                      <a:pt x="1" y="1"/>
                      <a:pt x="1" y="1"/>
                      <a:pt x="1" y="1"/>
                    </a:cubicBezTo>
                    <a:cubicBezTo>
                      <a:pt x="0" y="1"/>
                      <a:pt x="0" y="1"/>
                      <a:pt x="0" y="1"/>
                    </a:cubicBezTo>
                    <a:cubicBezTo>
                      <a:pt x="0" y="2"/>
                      <a:pt x="0" y="2"/>
                      <a:pt x="0" y="2"/>
                    </a:cubicBezTo>
                    <a:cubicBezTo>
                      <a:pt x="1" y="2"/>
                      <a:pt x="1" y="2"/>
                      <a:pt x="1" y="2"/>
                    </a:cubicBezTo>
                    <a:cubicBezTo>
                      <a:pt x="2" y="2"/>
                      <a:pt x="2" y="2"/>
                      <a:pt x="2" y="2"/>
                    </a:cubicBezTo>
                    <a:cubicBezTo>
                      <a:pt x="3" y="3"/>
                      <a:pt x="3" y="3"/>
                      <a:pt x="3" y="3"/>
                    </a:cubicBezTo>
                    <a:cubicBezTo>
                      <a:pt x="4" y="3"/>
                      <a:pt x="4" y="3"/>
                      <a:pt x="4" y="3"/>
                    </a:cubicBezTo>
                    <a:cubicBezTo>
                      <a:pt x="6" y="3"/>
                      <a:pt x="6" y="3"/>
                      <a:pt x="6" y="3"/>
                    </a:cubicBezTo>
                    <a:cubicBezTo>
                      <a:pt x="6" y="3"/>
                      <a:pt x="6" y="3"/>
                      <a:pt x="6" y="3"/>
                    </a:cubicBezTo>
                    <a:cubicBezTo>
                      <a:pt x="6" y="4"/>
                      <a:pt x="6" y="4"/>
                      <a:pt x="6" y="4"/>
                    </a:cubicBezTo>
                    <a:cubicBezTo>
                      <a:pt x="7" y="3"/>
                      <a:pt x="7" y="3"/>
                      <a:pt x="7" y="3"/>
                    </a:cubicBezTo>
                    <a:cubicBezTo>
                      <a:pt x="7" y="3"/>
                      <a:pt x="7" y="4"/>
                      <a:pt x="8" y="3"/>
                    </a:cubicBezTo>
                    <a:cubicBezTo>
                      <a:pt x="8" y="3"/>
                      <a:pt x="9" y="3"/>
                      <a:pt x="9" y="3"/>
                    </a:cubicBezTo>
                    <a:cubicBezTo>
                      <a:pt x="9" y="3"/>
                      <a:pt x="9" y="3"/>
                      <a:pt x="10" y="3"/>
                    </a:cubicBezTo>
                    <a:cubicBezTo>
                      <a:pt x="11" y="3"/>
                      <a:pt x="11" y="3"/>
                      <a:pt x="11" y="3"/>
                    </a:cubicBezTo>
                    <a:cubicBezTo>
                      <a:pt x="12" y="3"/>
                      <a:pt x="12" y="3"/>
                      <a:pt x="12" y="3"/>
                    </a:cubicBezTo>
                    <a:cubicBezTo>
                      <a:pt x="13" y="2"/>
                      <a:pt x="13" y="2"/>
                      <a:pt x="13" y="2"/>
                    </a:cubicBezTo>
                    <a:cubicBezTo>
                      <a:pt x="13" y="2"/>
                      <a:pt x="13" y="2"/>
                      <a:pt x="13" y="2"/>
                    </a:cubicBezTo>
                    <a:cubicBezTo>
                      <a:pt x="13" y="2"/>
                      <a:pt x="13" y="2"/>
                      <a:pt x="13" y="2"/>
                    </a:cubicBezTo>
                    <a:cubicBezTo>
                      <a:pt x="12" y="2"/>
                      <a:pt x="12" y="2"/>
                      <a:pt x="12" y="2"/>
                    </a:cubicBezTo>
                    <a:cubicBezTo>
                      <a:pt x="12" y="1"/>
                      <a:pt x="12" y="1"/>
                      <a:pt x="12" y="1"/>
                    </a:cubicBezTo>
                    <a:cubicBezTo>
                      <a:pt x="11" y="2"/>
                      <a:pt x="11" y="2"/>
                      <a:pt x="11" y="2"/>
                    </a:cubicBezTo>
                    <a:cubicBezTo>
                      <a:pt x="11" y="2"/>
                      <a:pt x="11" y="2"/>
                      <a:pt x="11" y="2"/>
                    </a:cubicBezTo>
                    <a:cubicBezTo>
                      <a:pt x="11" y="1"/>
                      <a:pt x="11" y="1"/>
                      <a:pt x="11" y="1"/>
                    </a:cubicBezTo>
                    <a:cubicBezTo>
                      <a:pt x="9" y="1"/>
                      <a:pt x="9" y="1"/>
                      <a:pt x="9" y="1"/>
                    </a:cubicBezTo>
                    <a:cubicBezTo>
                      <a:pt x="8" y="1"/>
                      <a:pt x="8" y="1"/>
                      <a:pt x="8" y="1"/>
                    </a:cubicBezTo>
                    <a:cubicBezTo>
                      <a:pt x="7" y="1"/>
                      <a:pt x="7" y="1"/>
                      <a:pt x="7" y="1"/>
                    </a:cubicBezTo>
                    <a:cubicBezTo>
                      <a:pt x="6" y="1"/>
                      <a:pt x="6" y="1"/>
                      <a:pt x="6" y="1"/>
                    </a:cubicBezTo>
                    <a:cubicBezTo>
                      <a:pt x="4" y="2"/>
                      <a:pt x="4" y="2"/>
                      <a:pt x="4" y="2"/>
                    </a:cubicBezTo>
                    <a:cubicBezTo>
                      <a:pt x="3" y="1"/>
                      <a:pt x="3" y="1"/>
                      <a:pt x="3" y="1"/>
                    </a:cubicBezTo>
                    <a:cubicBezTo>
                      <a:pt x="3" y="1"/>
                      <a:pt x="3" y="1"/>
                      <a:pt x="3" y="1"/>
                    </a:cubicBezTo>
                    <a:cubicBezTo>
                      <a:pt x="1" y="1"/>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7" name="Freeform 119"/>
              <p:cNvSpPr>
                <a:spLocks/>
              </p:cNvSpPr>
              <p:nvPr/>
            </p:nvSpPr>
            <p:spPr bwMode="auto">
              <a:xfrm>
                <a:off x="859" y="1489"/>
                <a:ext cx="1" cy="1"/>
              </a:xfrm>
              <a:custGeom>
                <a:avLst/>
                <a:gdLst>
                  <a:gd name="T0" fmla="*/ 0 w 1"/>
                  <a:gd name="T1" fmla="*/ 1 h 1"/>
                  <a:gd name="T2" fmla="*/ 0 w 1"/>
                  <a:gd name="T3" fmla="*/ 1 h 1"/>
                  <a:gd name="T4" fmla="*/ 1 w 1"/>
                  <a:gd name="T5" fmla="*/ 1 h 1"/>
                  <a:gd name="T6" fmla="*/ 1 w 1"/>
                  <a:gd name="T7" fmla="*/ 1 h 1"/>
                  <a:gd name="T8" fmla="*/ 0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lnTo>
                      <a:pt x="0" y="1"/>
                    </a:lnTo>
                    <a:lnTo>
                      <a:pt x="1" y="1"/>
                    </a:lnTo>
                    <a:lnTo>
                      <a:pt x="1" y="1"/>
                    </a:lnTo>
                    <a:lnTo>
                      <a:pt x="0"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8" name="Freeform 120"/>
              <p:cNvSpPr>
                <a:spLocks/>
              </p:cNvSpPr>
              <p:nvPr/>
            </p:nvSpPr>
            <p:spPr bwMode="auto">
              <a:xfrm>
                <a:off x="799" y="1482"/>
                <a:ext cx="2" cy="1"/>
              </a:xfrm>
              <a:custGeom>
                <a:avLst/>
                <a:gdLst>
                  <a:gd name="T0" fmla="*/ 2 w 3"/>
                  <a:gd name="T1" fmla="*/ 1 h 2"/>
                  <a:gd name="T2" fmla="*/ 1 w 3"/>
                  <a:gd name="T3" fmla="*/ 0 h 2"/>
                  <a:gd name="T4" fmla="*/ 1 w 3"/>
                  <a:gd name="T5" fmla="*/ 2 h 2"/>
                  <a:gd name="T6" fmla="*/ 2 w 3"/>
                  <a:gd name="T7" fmla="*/ 1 h 2"/>
                </a:gdLst>
                <a:ahLst/>
                <a:cxnLst>
                  <a:cxn ang="0">
                    <a:pos x="T0" y="T1"/>
                  </a:cxn>
                  <a:cxn ang="0">
                    <a:pos x="T2" y="T3"/>
                  </a:cxn>
                  <a:cxn ang="0">
                    <a:pos x="T4" y="T5"/>
                  </a:cxn>
                  <a:cxn ang="0">
                    <a:pos x="T6" y="T7"/>
                  </a:cxn>
                </a:cxnLst>
                <a:rect l="0" t="0" r="r" b="b"/>
                <a:pathLst>
                  <a:path w="3" h="2">
                    <a:moveTo>
                      <a:pt x="2" y="1"/>
                    </a:moveTo>
                    <a:cubicBezTo>
                      <a:pt x="3" y="0"/>
                      <a:pt x="2" y="0"/>
                      <a:pt x="1" y="0"/>
                    </a:cubicBezTo>
                    <a:cubicBezTo>
                      <a:pt x="1" y="0"/>
                      <a:pt x="0" y="1"/>
                      <a:pt x="1" y="2"/>
                    </a:cubicBezTo>
                    <a:cubicBezTo>
                      <a:pt x="1" y="2"/>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09" name="Freeform 121"/>
              <p:cNvSpPr>
                <a:spLocks/>
              </p:cNvSpPr>
              <p:nvPr/>
            </p:nvSpPr>
            <p:spPr bwMode="auto">
              <a:xfrm>
                <a:off x="802" y="1479"/>
                <a:ext cx="3" cy="3"/>
              </a:xfrm>
              <a:custGeom>
                <a:avLst/>
                <a:gdLst>
                  <a:gd name="T0" fmla="*/ 4 w 5"/>
                  <a:gd name="T1" fmla="*/ 0 h 4"/>
                  <a:gd name="T2" fmla="*/ 2 w 5"/>
                  <a:gd name="T3" fmla="*/ 1 h 4"/>
                  <a:gd name="T4" fmla="*/ 0 w 5"/>
                  <a:gd name="T5" fmla="*/ 1 h 4"/>
                  <a:gd name="T6" fmla="*/ 1 w 5"/>
                  <a:gd name="T7" fmla="*/ 2 h 4"/>
                  <a:gd name="T8" fmla="*/ 2 w 5"/>
                  <a:gd name="T9" fmla="*/ 3 h 4"/>
                  <a:gd name="T10" fmla="*/ 2 w 5"/>
                  <a:gd name="T11" fmla="*/ 3 h 4"/>
                  <a:gd name="T12" fmla="*/ 3 w 5"/>
                  <a:gd name="T13" fmla="*/ 4 h 4"/>
                  <a:gd name="T14" fmla="*/ 4 w 5"/>
                  <a:gd name="T15" fmla="*/ 3 h 4"/>
                  <a:gd name="T16" fmla="*/ 5 w 5"/>
                  <a:gd name="T17" fmla="*/ 2 h 4"/>
                  <a:gd name="T18" fmla="*/ 5 w 5"/>
                  <a:gd name="T19" fmla="*/ 1 h 4"/>
                  <a:gd name="T20" fmla="*/ 4 w 5"/>
                  <a:gd name="T21" fmla="*/ 1 h 4"/>
                  <a:gd name="T22" fmla="*/ 4 w 5"/>
                  <a:gd name="T23" fmla="*/ 0 h 4"/>
                  <a:gd name="T24" fmla="*/ 4 w 5"/>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4" y="0"/>
                    </a:moveTo>
                    <a:cubicBezTo>
                      <a:pt x="3" y="0"/>
                      <a:pt x="2" y="0"/>
                      <a:pt x="2" y="1"/>
                    </a:cubicBezTo>
                    <a:cubicBezTo>
                      <a:pt x="1" y="1"/>
                      <a:pt x="1" y="1"/>
                      <a:pt x="0" y="1"/>
                    </a:cubicBezTo>
                    <a:cubicBezTo>
                      <a:pt x="0" y="2"/>
                      <a:pt x="0" y="2"/>
                      <a:pt x="1" y="2"/>
                    </a:cubicBezTo>
                    <a:cubicBezTo>
                      <a:pt x="2" y="2"/>
                      <a:pt x="2" y="3"/>
                      <a:pt x="2" y="3"/>
                    </a:cubicBezTo>
                    <a:cubicBezTo>
                      <a:pt x="2" y="3"/>
                      <a:pt x="2" y="3"/>
                      <a:pt x="2" y="3"/>
                    </a:cubicBezTo>
                    <a:cubicBezTo>
                      <a:pt x="3" y="3"/>
                      <a:pt x="3" y="4"/>
                      <a:pt x="3" y="4"/>
                    </a:cubicBezTo>
                    <a:cubicBezTo>
                      <a:pt x="3" y="4"/>
                      <a:pt x="4" y="3"/>
                      <a:pt x="4" y="3"/>
                    </a:cubicBezTo>
                    <a:cubicBezTo>
                      <a:pt x="4" y="3"/>
                      <a:pt x="4" y="3"/>
                      <a:pt x="5" y="2"/>
                    </a:cubicBezTo>
                    <a:cubicBezTo>
                      <a:pt x="5" y="2"/>
                      <a:pt x="5" y="1"/>
                      <a:pt x="5" y="1"/>
                    </a:cubicBezTo>
                    <a:cubicBezTo>
                      <a:pt x="5" y="1"/>
                      <a:pt x="4" y="1"/>
                      <a:pt x="4" y="1"/>
                    </a:cubicBezTo>
                    <a:cubicBezTo>
                      <a:pt x="4" y="1"/>
                      <a:pt x="4" y="1"/>
                      <a:pt x="4" y="0"/>
                    </a:cubicBezTo>
                    <a:cubicBezTo>
                      <a:pt x="4"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0" name="Freeform 122"/>
              <p:cNvSpPr>
                <a:spLocks/>
              </p:cNvSpPr>
              <p:nvPr/>
            </p:nvSpPr>
            <p:spPr bwMode="auto">
              <a:xfrm>
                <a:off x="806" y="1479"/>
                <a:ext cx="2" cy="1"/>
              </a:xfrm>
              <a:custGeom>
                <a:avLst/>
                <a:gdLst>
                  <a:gd name="T0" fmla="*/ 2 w 2"/>
                  <a:gd name="T1" fmla="*/ 1 h 1"/>
                  <a:gd name="T2" fmla="*/ 2 w 2"/>
                  <a:gd name="T3" fmla="*/ 1 h 1"/>
                  <a:gd name="T4" fmla="*/ 1 w 2"/>
                  <a:gd name="T5" fmla="*/ 0 h 1"/>
                  <a:gd name="T6" fmla="*/ 0 w 2"/>
                  <a:gd name="T7" fmla="*/ 0 h 1"/>
                  <a:gd name="T8" fmla="*/ 0 w 2"/>
                  <a:gd name="T9" fmla="*/ 0 h 1"/>
                  <a:gd name="T10" fmla="*/ 1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cubicBezTo>
                      <a:pt x="2" y="1"/>
                      <a:pt x="2" y="1"/>
                      <a:pt x="2" y="1"/>
                    </a:cubicBezTo>
                    <a:cubicBezTo>
                      <a:pt x="2" y="1"/>
                      <a:pt x="2" y="0"/>
                      <a:pt x="1" y="0"/>
                    </a:cubicBezTo>
                    <a:cubicBezTo>
                      <a:pt x="1" y="0"/>
                      <a:pt x="0" y="0"/>
                      <a:pt x="0" y="0"/>
                    </a:cubicBezTo>
                    <a:cubicBezTo>
                      <a:pt x="0" y="0"/>
                      <a:pt x="0" y="0"/>
                      <a:pt x="0" y="0"/>
                    </a:cubicBezTo>
                    <a:cubicBezTo>
                      <a:pt x="0" y="1"/>
                      <a:pt x="1" y="0"/>
                      <a:pt x="1"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1" name="Freeform 123"/>
              <p:cNvSpPr>
                <a:spLocks/>
              </p:cNvSpPr>
              <p:nvPr/>
            </p:nvSpPr>
            <p:spPr bwMode="auto">
              <a:xfrm>
                <a:off x="782" y="1415"/>
                <a:ext cx="19" cy="33"/>
              </a:xfrm>
              <a:custGeom>
                <a:avLst/>
                <a:gdLst>
                  <a:gd name="T0" fmla="*/ 1 w 31"/>
                  <a:gd name="T1" fmla="*/ 14 h 57"/>
                  <a:gd name="T2" fmla="*/ 3 w 31"/>
                  <a:gd name="T3" fmla="*/ 15 h 57"/>
                  <a:gd name="T4" fmla="*/ 4 w 31"/>
                  <a:gd name="T5" fmla="*/ 14 h 57"/>
                  <a:gd name="T6" fmla="*/ 3 w 31"/>
                  <a:gd name="T7" fmla="*/ 19 h 57"/>
                  <a:gd name="T8" fmla="*/ 3 w 31"/>
                  <a:gd name="T9" fmla="*/ 21 h 57"/>
                  <a:gd name="T10" fmla="*/ 4 w 31"/>
                  <a:gd name="T11" fmla="*/ 18 h 57"/>
                  <a:gd name="T12" fmla="*/ 6 w 31"/>
                  <a:gd name="T13" fmla="*/ 18 h 57"/>
                  <a:gd name="T14" fmla="*/ 6 w 31"/>
                  <a:gd name="T15" fmla="*/ 19 h 57"/>
                  <a:gd name="T16" fmla="*/ 6 w 31"/>
                  <a:gd name="T17" fmla="*/ 22 h 57"/>
                  <a:gd name="T18" fmla="*/ 5 w 31"/>
                  <a:gd name="T19" fmla="*/ 25 h 57"/>
                  <a:gd name="T20" fmla="*/ 7 w 31"/>
                  <a:gd name="T21" fmla="*/ 25 h 57"/>
                  <a:gd name="T22" fmla="*/ 10 w 31"/>
                  <a:gd name="T23" fmla="*/ 25 h 57"/>
                  <a:gd name="T24" fmla="*/ 11 w 31"/>
                  <a:gd name="T25" fmla="*/ 26 h 57"/>
                  <a:gd name="T26" fmla="*/ 12 w 31"/>
                  <a:gd name="T27" fmla="*/ 30 h 57"/>
                  <a:gd name="T28" fmla="*/ 12 w 31"/>
                  <a:gd name="T29" fmla="*/ 32 h 57"/>
                  <a:gd name="T30" fmla="*/ 12 w 31"/>
                  <a:gd name="T31" fmla="*/ 35 h 57"/>
                  <a:gd name="T32" fmla="*/ 10 w 31"/>
                  <a:gd name="T33" fmla="*/ 35 h 57"/>
                  <a:gd name="T34" fmla="*/ 7 w 31"/>
                  <a:gd name="T35" fmla="*/ 37 h 57"/>
                  <a:gd name="T36" fmla="*/ 7 w 31"/>
                  <a:gd name="T37" fmla="*/ 38 h 57"/>
                  <a:gd name="T38" fmla="*/ 8 w 31"/>
                  <a:gd name="T39" fmla="*/ 41 h 57"/>
                  <a:gd name="T40" fmla="*/ 3 w 31"/>
                  <a:gd name="T41" fmla="*/ 44 h 57"/>
                  <a:gd name="T42" fmla="*/ 4 w 31"/>
                  <a:gd name="T43" fmla="*/ 46 h 57"/>
                  <a:gd name="T44" fmla="*/ 7 w 31"/>
                  <a:gd name="T45" fmla="*/ 46 h 57"/>
                  <a:gd name="T46" fmla="*/ 8 w 31"/>
                  <a:gd name="T47" fmla="*/ 46 h 57"/>
                  <a:gd name="T48" fmla="*/ 9 w 31"/>
                  <a:gd name="T49" fmla="*/ 48 h 57"/>
                  <a:gd name="T50" fmla="*/ 12 w 31"/>
                  <a:gd name="T51" fmla="*/ 47 h 57"/>
                  <a:gd name="T52" fmla="*/ 13 w 31"/>
                  <a:gd name="T53" fmla="*/ 47 h 57"/>
                  <a:gd name="T54" fmla="*/ 11 w 31"/>
                  <a:gd name="T55" fmla="*/ 49 h 57"/>
                  <a:gd name="T56" fmla="*/ 8 w 31"/>
                  <a:gd name="T57" fmla="*/ 49 h 57"/>
                  <a:gd name="T58" fmla="*/ 5 w 31"/>
                  <a:gd name="T59" fmla="*/ 51 h 57"/>
                  <a:gd name="T60" fmla="*/ 2 w 31"/>
                  <a:gd name="T61" fmla="*/ 54 h 57"/>
                  <a:gd name="T62" fmla="*/ 1 w 31"/>
                  <a:gd name="T63" fmla="*/ 56 h 57"/>
                  <a:gd name="T64" fmla="*/ 3 w 31"/>
                  <a:gd name="T65" fmla="*/ 56 h 57"/>
                  <a:gd name="T66" fmla="*/ 6 w 31"/>
                  <a:gd name="T67" fmla="*/ 55 h 57"/>
                  <a:gd name="T68" fmla="*/ 9 w 31"/>
                  <a:gd name="T69" fmla="*/ 56 h 57"/>
                  <a:gd name="T70" fmla="*/ 10 w 31"/>
                  <a:gd name="T71" fmla="*/ 53 h 57"/>
                  <a:gd name="T72" fmla="*/ 16 w 31"/>
                  <a:gd name="T73" fmla="*/ 53 h 57"/>
                  <a:gd name="T74" fmla="*/ 19 w 31"/>
                  <a:gd name="T75" fmla="*/ 52 h 57"/>
                  <a:gd name="T76" fmla="*/ 26 w 31"/>
                  <a:gd name="T77" fmla="*/ 52 h 57"/>
                  <a:gd name="T78" fmla="*/ 30 w 31"/>
                  <a:gd name="T79" fmla="*/ 50 h 57"/>
                  <a:gd name="T80" fmla="*/ 26 w 31"/>
                  <a:gd name="T81" fmla="*/ 48 h 57"/>
                  <a:gd name="T82" fmla="*/ 27 w 31"/>
                  <a:gd name="T83" fmla="*/ 46 h 57"/>
                  <a:gd name="T84" fmla="*/ 30 w 31"/>
                  <a:gd name="T85" fmla="*/ 44 h 57"/>
                  <a:gd name="T86" fmla="*/ 31 w 31"/>
                  <a:gd name="T87" fmla="*/ 40 h 57"/>
                  <a:gd name="T88" fmla="*/ 25 w 31"/>
                  <a:gd name="T89" fmla="*/ 39 h 57"/>
                  <a:gd name="T90" fmla="*/ 25 w 31"/>
                  <a:gd name="T91" fmla="*/ 36 h 57"/>
                  <a:gd name="T92" fmla="*/ 23 w 31"/>
                  <a:gd name="T93" fmla="*/ 31 h 57"/>
                  <a:gd name="T94" fmla="*/ 21 w 31"/>
                  <a:gd name="T95" fmla="*/ 27 h 57"/>
                  <a:gd name="T96" fmla="*/ 18 w 31"/>
                  <a:gd name="T97" fmla="*/ 23 h 57"/>
                  <a:gd name="T98" fmla="*/ 15 w 31"/>
                  <a:gd name="T99" fmla="*/ 18 h 57"/>
                  <a:gd name="T100" fmla="*/ 12 w 31"/>
                  <a:gd name="T101" fmla="*/ 17 h 57"/>
                  <a:gd name="T102" fmla="*/ 14 w 31"/>
                  <a:gd name="T103" fmla="*/ 14 h 57"/>
                  <a:gd name="T104" fmla="*/ 17 w 31"/>
                  <a:gd name="T105" fmla="*/ 8 h 57"/>
                  <a:gd name="T106" fmla="*/ 13 w 31"/>
                  <a:gd name="T107" fmla="*/ 7 h 57"/>
                  <a:gd name="T108" fmla="*/ 10 w 31"/>
                  <a:gd name="T109" fmla="*/ 6 h 57"/>
                  <a:gd name="T110" fmla="*/ 10 w 31"/>
                  <a:gd name="T111" fmla="*/ 4 h 57"/>
                  <a:gd name="T112" fmla="*/ 13 w 31"/>
                  <a:gd name="T113" fmla="*/ 0 h 57"/>
                  <a:gd name="T114" fmla="*/ 7 w 31"/>
                  <a:gd name="T115" fmla="*/ 1 h 57"/>
                  <a:gd name="T116" fmla="*/ 5 w 31"/>
                  <a:gd name="T117" fmla="*/ 3 h 57"/>
                  <a:gd name="T118" fmla="*/ 3 w 31"/>
                  <a:gd name="T119" fmla="*/ 5 h 57"/>
                  <a:gd name="T120" fmla="*/ 3 w 31"/>
                  <a:gd name="T121" fmla="*/ 8 h 57"/>
                  <a:gd name="T122" fmla="*/ 2 w 31"/>
                  <a:gd name="T123"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 h="57">
                    <a:moveTo>
                      <a:pt x="2" y="12"/>
                    </a:moveTo>
                    <a:cubicBezTo>
                      <a:pt x="2" y="12"/>
                      <a:pt x="2" y="12"/>
                      <a:pt x="2" y="12"/>
                    </a:cubicBezTo>
                    <a:cubicBezTo>
                      <a:pt x="2" y="12"/>
                      <a:pt x="2" y="12"/>
                      <a:pt x="2" y="12"/>
                    </a:cubicBezTo>
                    <a:cubicBezTo>
                      <a:pt x="2" y="13"/>
                      <a:pt x="2" y="13"/>
                      <a:pt x="2" y="13"/>
                    </a:cubicBezTo>
                    <a:cubicBezTo>
                      <a:pt x="2" y="13"/>
                      <a:pt x="2" y="13"/>
                      <a:pt x="2" y="13"/>
                    </a:cubicBezTo>
                    <a:cubicBezTo>
                      <a:pt x="2" y="13"/>
                      <a:pt x="2" y="13"/>
                      <a:pt x="2" y="13"/>
                    </a:cubicBezTo>
                    <a:cubicBezTo>
                      <a:pt x="1" y="13"/>
                      <a:pt x="1" y="13"/>
                      <a:pt x="1" y="13"/>
                    </a:cubicBezTo>
                    <a:cubicBezTo>
                      <a:pt x="1" y="13"/>
                      <a:pt x="1" y="13"/>
                      <a:pt x="1" y="13"/>
                    </a:cubicBezTo>
                    <a:cubicBezTo>
                      <a:pt x="1" y="13"/>
                      <a:pt x="1" y="14"/>
                      <a:pt x="1" y="14"/>
                    </a:cubicBezTo>
                    <a:cubicBezTo>
                      <a:pt x="2" y="14"/>
                      <a:pt x="1" y="14"/>
                      <a:pt x="1" y="14"/>
                    </a:cubicBezTo>
                    <a:cubicBezTo>
                      <a:pt x="1" y="15"/>
                      <a:pt x="1" y="15"/>
                      <a:pt x="1" y="15"/>
                    </a:cubicBezTo>
                    <a:cubicBezTo>
                      <a:pt x="1" y="15"/>
                      <a:pt x="1" y="15"/>
                      <a:pt x="1" y="15"/>
                    </a:cubicBezTo>
                    <a:cubicBezTo>
                      <a:pt x="1" y="15"/>
                      <a:pt x="1" y="15"/>
                      <a:pt x="1" y="15"/>
                    </a:cubicBezTo>
                    <a:cubicBezTo>
                      <a:pt x="1" y="15"/>
                      <a:pt x="1" y="15"/>
                      <a:pt x="1" y="15"/>
                    </a:cubicBezTo>
                    <a:cubicBezTo>
                      <a:pt x="1" y="15"/>
                      <a:pt x="1" y="15"/>
                      <a:pt x="1" y="15"/>
                    </a:cubicBezTo>
                    <a:cubicBezTo>
                      <a:pt x="2" y="15"/>
                      <a:pt x="2" y="15"/>
                      <a:pt x="2" y="15"/>
                    </a:cubicBezTo>
                    <a:cubicBezTo>
                      <a:pt x="2" y="15"/>
                      <a:pt x="2" y="15"/>
                      <a:pt x="3" y="15"/>
                    </a:cubicBezTo>
                    <a:cubicBezTo>
                      <a:pt x="3" y="15"/>
                      <a:pt x="3" y="15"/>
                      <a:pt x="3" y="15"/>
                    </a:cubicBezTo>
                    <a:cubicBezTo>
                      <a:pt x="3" y="15"/>
                      <a:pt x="3" y="14"/>
                      <a:pt x="3" y="14"/>
                    </a:cubicBezTo>
                    <a:cubicBezTo>
                      <a:pt x="3" y="14"/>
                      <a:pt x="3" y="14"/>
                      <a:pt x="3" y="14"/>
                    </a:cubicBezTo>
                    <a:cubicBezTo>
                      <a:pt x="3" y="14"/>
                      <a:pt x="3" y="14"/>
                      <a:pt x="3" y="14"/>
                    </a:cubicBezTo>
                    <a:cubicBezTo>
                      <a:pt x="4" y="14"/>
                      <a:pt x="4" y="13"/>
                      <a:pt x="4" y="13"/>
                    </a:cubicBezTo>
                    <a:cubicBezTo>
                      <a:pt x="4" y="13"/>
                      <a:pt x="4" y="13"/>
                      <a:pt x="4" y="13"/>
                    </a:cubicBezTo>
                    <a:cubicBezTo>
                      <a:pt x="4" y="13"/>
                      <a:pt x="4" y="13"/>
                      <a:pt x="4" y="13"/>
                    </a:cubicBezTo>
                    <a:cubicBezTo>
                      <a:pt x="4" y="13"/>
                      <a:pt x="4" y="13"/>
                      <a:pt x="4" y="13"/>
                    </a:cubicBezTo>
                    <a:cubicBezTo>
                      <a:pt x="4" y="14"/>
                      <a:pt x="4" y="14"/>
                      <a:pt x="4" y="14"/>
                    </a:cubicBezTo>
                    <a:cubicBezTo>
                      <a:pt x="4" y="14"/>
                      <a:pt x="4" y="14"/>
                      <a:pt x="4" y="14"/>
                    </a:cubicBezTo>
                    <a:cubicBezTo>
                      <a:pt x="4" y="15"/>
                      <a:pt x="4" y="15"/>
                      <a:pt x="4" y="15"/>
                    </a:cubicBezTo>
                    <a:cubicBezTo>
                      <a:pt x="4" y="15"/>
                      <a:pt x="3" y="15"/>
                      <a:pt x="3" y="15"/>
                    </a:cubicBezTo>
                    <a:cubicBezTo>
                      <a:pt x="3" y="15"/>
                      <a:pt x="3" y="16"/>
                      <a:pt x="3" y="16"/>
                    </a:cubicBezTo>
                    <a:cubicBezTo>
                      <a:pt x="3" y="16"/>
                      <a:pt x="3" y="16"/>
                      <a:pt x="3" y="16"/>
                    </a:cubicBezTo>
                    <a:cubicBezTo>
                      <a:pt x="3" y="16"/>
                      <a:pt x="3" y="16"/>
                      <a:pt x="3" y="17"/>
                    </a:cubicBezTo>
                    <a:cubicBezTo>
                      <a:pt x="3" y="17"/>
                      <a:pt x="3" y="17"/>
                      <a:pt x="3" y="17"/>
                    </a:cubicBezTo>
                    <a:cubicBezTo>
                      <a:pt x="3" y="17"/>
                      <a:pt x="3" y="17"/>
                      <a:pt x="3" y="18"/>
                    </a:cubicBezTo>
                    <a:cubicBezTo>
                      <a:pt x="3" y="18"/>
                      <a:pt x="3" y="18"/>
                      <a:pt x="3" y="18"/>
                    </a:cubicBezTo>
                    <a:cubicBezTo>
                      <a:pt x="3" y="19"/>
                      <a:pt x="3" y="19"/>
                      <a:pt x="3" y="19"/>
                    </a:cubicBezTo>
                    <a:cubicBezTo>
                      <a:pt x="3" y="19"/>
                      <a:pt x="3" y="19"/>
                      <a:pt x="3" y="19"/>
                    </a:cubicBezTo>
                    <a:cubicBezTo>
                      <a:pt x="3" y="20"/>
                      <a:pt x="3" y="20"/>
                      <a:pt x="3" y="20"/>
                    </a:cubicBezTo>
                    <a:cubicBezTo>
                      <a:pt x="3" y="20"/>
                      <a:pt x="3" y="20"/>
                      <a:pt x="3" y="20"/>
                    </a:cubicBezTo>
                    <a:cubicBezTo>
                      <a:pt x="3" y="20"/>
                      <a:pt x="2" y="20"/>
                      <a:pt x="2" y="21"/>
                    </a:cubicBezTo>
                    <a:cubicBezTo>
                      <a:pt x="2" y="21"/>
                      <a:pt x="2" y="21"/>
                      <a:pt x="2" y="21"/>
                    </a:cubicBezTo>
                    <a:cubicBezTo>
                      <a:pt x="2" y="22"/>
                      <a:pt x="2" y="22"/>
                      <a:pt x="2" y="22"/>
                    </a:cubicBezTo>
                    <a:cubicBezTo>
                      <a:pt x="2" y="22"/>
                      <a:pt x="2" y="22"/>
                      <a:pt x="2" y="22"/>
                    </a:cubicBezTo>
                    <a:cubicBezTo>
                      <a:pt x="3" y="21"/>
                      <a:pt x="3" y="22"/>
                      <a:pt x="3" y="22"/>
                    </a:cubicBezTo>
                    <a:cubicBezTo>
                      <a:pt x="3" y="21"/>
                      <a:pt x="3" y="21"/>
                      <a:pt x="3" y="21"/>
                    </a:cubicBezTo>
                    <a:cubicBezTo>
                      <a:pt x="3" y="21"/>
                      <a:pt x="3" y="21"/>
                      <a:pt x="3" y="21"/>
                    </a:cubicBezTo>
                    <a:cubicBezTo>
                      <a:pt x="3" y="21"/>
                      <a:pt x="3" y="21"/>
                      <a:pt x="3" y="21"/>
                    </a:cubicBezTo>
                    <a:cubicBezTo>
                      <a:pt x="3" y="20"/>
                      <a:pt x="3" y="20"/>
                      <a:pt x="3" y="20"/>
                    </a:cubicBezTo>
                    <a:cubicBezTo>
                      <a:pt x="3" y="20"/>
                      <a:pt x="3" y="20"/>
                      <a:pt x="3" y="20"/>
                    </a:cubicBezTo>
                    <a:cubicBezTo>
                      <a:pt x="3" y="19"/>
                      <a:pt x="3" y="19"/>
                      <a:pt x="3" y="19"/>
                    </a:cubicBezTo>
                    <a:cubicBezTo>
                      <a:pt x="4" y="19"/>
                      <a:pt x="4" y="19"/>
                      <a:pt x="4" y="19"/>
                    </a:cubicBezTo>
                    <a:cubicBezTo>
                      <a:pt x="4" y="19"/>
                      <a:pt x="4" y="19"/>
                      <a:pt x="4" y="19"/>
                    </a:cubicBezTo>
                    <a:cubicBezTo>
                      <a:pt x="4" y="18"/>
                      <a:pt x="4" y="18"/>
                      <a:pt x="4" y="18"/>
                    </a:cubicBezTo>
                    <a:cubicBezTo>
                      <a:pt x="4" y="18"/>
                      <a:pt x="4" y="18"/>
                      <a:pt x="4" y="18"/>
                    </a:cubicBezTo>
                    <a:cubicBezTo>
                      <a:pt x="4" y="17"/>
                      <a:pt x="4" y="17"/>
                      <a:pt x="4" y="17"/>
                    </a:cubicBezTo>
                    <a:cubicBezTo>
                      <a:pt x="4" y="17"/>
                      <a:pt x="4" y="17"/>
                      <a:pt x="4" y="17"/>
                    </a:cubicBezTo>
                    <a:cubicBezTo>
                      <a:pt x="4" y="18"/>
                      <a:pt x="4" y="18"/>
                      <a:pt x="4" y="18"/>
                    </a:cubicBezTo>
                    <a:cubicBezTo>
                      <a:pt x="5" y="18"/>
                      <a:pt x="5" y="18"/>
                      <a:pt x="5" y="18"/>
                    </a:cubicBezTo>
                    <a:cubicBezTo>
                      <a:pt x="5" y="18"/>
                      <a:pt x="5" y="18"/>
                      <a:pt x="5" y="18"/>
                    </a:cubicBezTo>
                    <a:cubicBezTo>
                      <a:pt x="5" y="19"/>
                      <a:pt x="5" y="19"/>
                      <a:pt x="5" y="19"/>
                    </a:cubicBezTo>
                    <a:cubicBezTo>
                      <a:pt x="5" y="18"/>
                      <a:pt x="5" y="18"/>
                      <a:pt x="5" y="18"/>
                    </a:cubicBezTo>
                    <a:cubicBezTo>
                      <a:pt x="5" y="18"/>
                      <a:pt x="5" y="18"/>
                      <a:pt x="5" y="18"/>
                    </a:cubicBezTo>
                    <a:cubicBezTo>
                      <a:pt x="6" y="18"/>
                      <a:pt x="6" y="18"/>
                      <a:pt x="6" y="18"/>
                    </a:cubicBezTo>
                    <a:cubicBezTo>
                      <a:pt x="6" y="17"/>
                      <a:pt x="6" y="17"/>
                      <a:pt x="6" y="17"/>
                    </a:cubicBezTo>
                    <a:cubicBezTo>
                      <a:pt x="6" y="17"/>
                      <a:pt x="6" y="17"/>
                      <a:pt x="6" y="17"/>
                    </a:cubicBezTo>
                    <a:cubicBezTo>
                      <a:pt x="6" y="17"/>
                      <a:pt x="6" y="17"/>
                      <a:pt x="6" y="17"/>
                    </a:cubicBezTo>
                    <a:cubicBezTo>
                      <a:pt x="6" y="17"/>
                      <a:pt x="6" y="17"/>
                      <a:pt x="6" y="17"/>
                    </a:cubicBezTo>
                    <a:cubicBezTo>
                      <a:pt x="7" y="18"/>
                      <a:pt x="7" y="18"/>
                      <a:pt x="7" y="18"/>
                    </a:cubicBezTo>
                    <a:cubicBezTo>
                      <a:pt x="6" y="18"/>
                      <a:pt x="6" y="18"/>
                      <a:pt x="6" y="18"/>
                    </a:cubicBezTo>
                    <a:cubicBezTo>
                      <a:pt x="6" y="18"/>
                      <a:pt x="6" y="18"/>
                      <a:pt x="6" y="18"/>
                    </a:cubicBezTo>
                    <a:cubicBezTo>
                      <a:pt x="6" y="18"/>
                      <a:pt x="6" y="18"/>
                      <a:pt x="6" y="18"/>
                    </a:cubicBezTo>
                    <a:cubicBezTo>
                      <a:pt x="6" y="19"/>
                      <a:pt x="6" y="19"/>
                      <a:pt x="6" y="19"/>
                    </a:cubicBezTo>
                    <a:cubicBezTo>
                      <a:pt x="6" y="19"/>
                      <a:pt x="6" y="19"/>
                      <a:pt x="6" y="19"/>
                    </a:cubicBezTo>
                    <a:cubicBezTo>
                      <a:pt x="6" y="20"/>
                      <a:pt x="6" y="20"/>
                      <a:pt x="6" y="20"/>
                    </a:cubicBezTo>
                    <a:cubicBezTo>
                      <a:pt x="6" y="20"/>
                      <a:pt x="6" y="20"/>
                      <a:pt x="6" y="20"/>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6" y="22"/>
                      <a:pt x="6" y="22"/>
                      <a:pt x="6" y="22"/>
                    </a:cubicBezTo>
                    <a:cubicBezTo>
                      <a:pt x="6" y="22"/>
                      <a:pt x="6" y="22"/>
                      <a:pt x="5" y="23"/>
                    </a:cubicBezTo>
                    <a:cubicBezTo>
                      <a:pt x="5" y="23"/>
                      <a:pt x="5" y="23"/>
                      <a:pt x="5" y="23"/>
                    </a:cubicBezTo>
                    <a:cubicBezTo>
                      <a:pt x="5" y="23"/>
                      <a:pt x="5" y="23"/>
                      <a:pt x="5" y="23"/>
                    </a:cubicBezTo>
                    <a:cubicBezTo>
                      <a:pt x="5" y="24"/>
                      <a:pt x="5" y="24"/>
                      <a:pt x="5" y="24"/>
                    </a:cubicBezTo>
                    <a:cubicBezTo>
                      <a:pt x="4" y="24"/>
                      <a:pt x="4" y="24"/>
                      <a:pt x="4" y="24"/>
                    </a:cubicBezTo>
                    <a:cubicBezTo>
                      <a:pt x="4" y="24"/>
                      <a:pt x="4" y="24"/>
                      <a:pt x="4" y="24"/>
                    </a:cubicBezTo>
                    <a:cubicBezTo>
                      <a:pt x="4" y="24"/>
                      <a:pt x="4" y="25"/>
                      <a:pt x="4"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7" y="26"/>
                      <a:pt x="7" y="26"/>
                      <a:pt x="7" y="26"/>
                    </a:cubicBezTo>
                    <a:cubicBezTo>
                      <a:pt x="7" y="26"/>
                      <a:pt x="7" y="26"/>
                      <a:pt x="7" y="26"/>
                    </a:cubicBezTo>
                    <a:cubicBezTo>
                      <a:pt x="8" y="26"/>
                      <a:pt x="7" y="25"/>
                      <a:pt x="7" y="25"/>
                    </a:cubicBezTo>
                    <a:cubicBezTo>
                      <a:pt x="7" y="25"/>
                      <a:pt x="7" y="25"/>
                      <a:pt x="7" y="25"/>
                    </a:cubicBezTo>
                    <a:cubicBezTo>
                      <a:pt x="7" y="25"/>
                      <a:pt x="7" y="25"/>
                      <a:pt x="7" y="25"/>
                    </a:cubicBezTo>
                    <a:cubicBezTo>
                      <a:pt x="8" y="25"/>
                      <a:pt x="8" y="25"/>
                      <a:pt x="8" y="25"/>
                    </a:cubicBezTo>
                    <a:cubicBezTo>
                      <a:pt x="8" y="25"/>
                      <a:pt x="8" y="25"/>
                      <a:pt x="8" y="25"/>
                    </a:cubicBezTo>
                    <a:cubicBezTo>
                      <a:pt x="8" y="25"/>
                      <a:pt x="8" y="25"/>
                      <a:pt x="8" y="25"/>
                    </a:cubicBezTo>
                    <a:cubicBezTo>
                      <a:pt x="8" y="25"/>
                      <a:pt x="8" y="25"/>
                      <a:pt x="8" y="26"/>
                    </a:cubicBezTo>
                    <a:cubicBezTo>
                      <a:pt x="9" y="26"/>
                      <a:pt x="9" y="26"/>
                      <a:pt x="9" y="26"/>
                    </a:cubicBezTo>
                    <a:cubicBezTo>
                      <a:pt x="9" y="25"/>
                      <a:pt x="9" y="25"/>
                      <a:pt x="9" y="25"/>
                    </a:cubicBezTo>
                    <a:cubicBezTo>
                      <a:pt x="10" y="25"/>
                      <a:pt x="10" y="25"/>
                      <a:pt x="10" y="25"/>
                    </a:cubicBezTo>
                    <a:cubicBezTo>
                      <a:pt x="10" y="25"/>
                      <a:pt x="10" y="25"/>
                      <a:pt x="10" y="25"/>
                    </a:cubicBezTo>
                    <a:cubicBezTo>
                      <a:pt x="10" y="25"/>
                      <a:pt x="10" y="25"/>
                      <a:pt x="10" y="25"/>
                    </a:cubicBezTo>
                    <a:cubicBezTo>
                      <a:pt x="10" y="25"/>
                      <a:pt x="10" y="25"/>
                      <a:pt x="10" y="24"/>
                    </a:cubicBezTo>
                    <a:cubicBezTo>
                      <a:pt x="10" y="24"/>
                      <a:pt x="11" y="24"/>
                      <a:pt x="11" y="24"/>
                    </a:cubicBezTo>
                    <a:cubicBezTo>
                      <a:pt x="11" y="24"/>
                      <a:pt x="11" y="24"/>
                      <a:pt x="11" y="24"/>
                    </a:cubicBezTo>
                    <a:cubicBezTo>
                      <a:pt x="11" y="25"/>
                      <a:pt x="11" y="25"/>
                      <a:pt x="11" y="25"/>
                    </a:cubicBezTo>
                    <a:cubicBezTo>
                      <a:pt x="11" y="25"/>
                      <a:pt x="11" y="25"/>
                      <a:pt x="11" y="25"/>
                    </a:cubicBezTo>
                    <a:cubicBezTo>
                      <a:pt x="11" y="25"/>
                      <a:pt x="11" y="25"/>
                      <a:pt x="11" y="25"/>
                    </a:cubicBezTo>
                    <a:cubicBezTo>
                      <a:pt x="11" y="25"/>
                      <a:pt x="11" y="25"/>
                      <a:pt x="11" y="25"/>
                    </a:cubicBezTo>
                    <a:cubicBezTo>
                      <a:pt x="11" y="26"/>
                      <a:pt x="11" y="26"/>
                      <a:pt x="11" y="26"/>
                    </a:cubicBezTo>
                    <a:cubicBezTo>
                      <a:pt x="11" y="26"/>
                      <a:pt x="11" y="26"/>
                      <a:pt x="11" y="26"/>
                    </a:cubicBezTo>
                    <a:cubicBezTo>
                      <a:pt x="11" y="26"/>
                      <a:pt x="10" y="26"/>
                      <a:pt x="10" y="27"/>
                    </a:cubicBezTo>
                    <a:cubicBezTo>
                      <a:pt x="9" y="27"/>
                      <a:pt x="10" y="27"/>
                      <a:pt x="10" y="27"/>
                    </a:cubicBezTo>
                    <a:cubicBezTo>
                      <a:pt x="10" y="27"/>
                      <a:pt x="10" y="27"/>
                      <a:pt x="10" y="27"/>
                    </a:cubicBezTo>
                    <a:cubicBezTo>
                      <a:pt x="11" y="28"/>
                      <a:pt x="11" y="28"/>
                      <a:pt x="11" y="28"/>
                    </a:cubicBezTo>
                    <a:cubicBezTo>
                      <a:pt x="11" y="28"/>
                      <a:pt x="11" y="28"/>
                      <a:pt x="11" y="28"/>
                    </a:cubicBezTo>
                    <a:cubicBezTo>
                      <a:pt x="11" y="29"/>
                      <a:pt x="11" y="29"/>
                      <a:pt x="11" y="29"/>
                    </a:cubicBezTo>
                    <a:cubicBezTo>
                      <a:pt x="11" y="29"/>
                      <a:pt x="11" y="29"/>
                      <a:pt x="11" y="29"/>
                    </a:cubicBezTo>
                    <a:cubicBezTo>
                      <a:pt x="11" y="30"/>
                      <a:pt x="12" y="30"/>
                      <a:pt x="12" y="30"/>
                    </a:cubicBezTo>
                    <a:cubicBezTo>
                      <a:pt x="12" y="30"/>
                      <a:pt x="12" y="30"/>
                      <a:pt x="12" y="30"/>
                    </a:cubicBezTo>
                    <a:cubicBezTo>
                      <a:pt x="12" y="30"/>
                      <a:pt x="12" y="30"/>
                      <a:pt x="12" y="30"/>
                    </a:cubicBezTo>
                    <a:cubicBezTo>
                      <a:pt x="12" y="30"/>
                      <a:pt x="12" y="30"/>
                      <a:pt x="12" y="30"/>
                    </a:cubicBezTo>
                    <a:cubicBezTo>
                      <a:pt x="13" y="30"/>
                      <a:pt x="13" y="30"/>
                      <a:pt x="13" y="30"/>
                    </a:cubicBezTo>
                    <a:cubicBezTo>
                      <a:pt x="13" y="30"/>
                      <a:pt x="13" y="30"/>
                      <a:pt x="13" y="30"/>
                    </a:cubicBezTo>
                    <a:cubicBezTo>
                      <a:pt x="13" y="31"/>
                      <a:pt x="13" y="31"/>
                      <a:pt x="13" y="31"/>
                    </a:cubicBezTo>
                    <a:cubicBezTo>
                      <a:pt x="13" y="31"/>
                      <a:pt x="13" y="31"/>
                      <a:pt x="13" y="31"/>
                    </a:cubicBezTo>
                    <a:cubicBezTo>
                      <a:pt x="13" y="31"/>
                      <a:pt x="13" y="31"/>
                      <a:pt x="13" y="31"/>
                    </a:cubicBezTo>
                    <a:cubicBezTo>
                      <a:pt x="13" y="31"/>
                      <a:pt x="12" y="31"/>
                      <a:pt x="12" y="31"/>
                    </a:cubicBezTo>
                    <a:cubicBezTo>
                      <a:pt x="12" y="32"/>
                      <a:pt x="12" y="32"/>
                      <a:pt x="12" y="32"/>
                    </a:cubicBezTo>
                    <a:cubicBezTo>
                      <a:pt x="12" y="32"/>
                      <a:pt x="12" y="32"/>
                      <a:pt x="12" y="32"/>
                    </a:cubicBezTo>
                    <a:cubicBezTo>
                      <a:pt x="12" y="32"/>
                      <a:pt x="12" y="32"/>
                      <a:pt x="12" y="32"/>
                    </a:cubicBezTo>
                    <a:cubicBezTo>
                      <a:pt x="12" y="33"/>
                      <a:pt x="12" y="33"/>
                      <a:pt x="12" y="33"/>
                    </a:cubicBezTo>
                    <a:cubicBezTo>
                      <a:pt x="12" y="33"/>
                      <a:pt x="12" y="33"/>
                      <a:pt x="12" y="33"/>
                    </a:cubicBezTo>
                    <a:cubicBezTo>
                      <a:pt x="12" y="33"/>
                      <a:pt x="12" y="33"/>
                      <a:pt x="12" y="33"/>
                    </a:cubicBezTo>
                    <a:cubicBezTo>
                      <a:pt x="12" y="34"/>
                      <a:pt x="12" y="34"/>
                      <a:pt x="12" y="34"/>
                    </a:cubicBezTo>
                    <a:cubicBezTo>
                      <a:pt x="12" y="34"/>
                      <a:pt x="12" y="34"/>
                      <a:pt x="12" y="34"/>
                    </a:cubicBezTo>
                    <a:cubicBezTo>
                      <a:pt x="12" y="34"/>
                      <a:pt x="12" y="34"/>
                      <a:pt x="12" y="34"/>
                    </a:cubicBezTo>
                    <a:cubicBezTo>
                      <a:pt x="12" y="35"/>
                      <a:pt x="12" y="35"/>
                      <a:pt x="12" y="35"/>
                    </a:cubicBezTo>
                    <a:cubicBezTo>
                      <a:pt x="13" y="35"/>
                      <a:pt x="13" y="35"/>
                      <a:pt x="13" y="35"/>
                    </a:cubicBezTo>
                    <a:cubicBezTo>
                      <a:pt x="12" y="35"/>
                      <a:pt x="12" y="35"/>
                      <a:pt x="12" y="35"/>
                    </a:cubicBezTo>
                    <a:cubicBezTo>
                      <a:pt x="12" y="35"/>
                      <a:pt x="12" y="35"/>
                      <a:pt x="12" y="35"/>
                    </a:cubicBezTo>
                    <a:cubicBezTo>
                      <a:pt x="11" y="35"/>
                      <a:pt x="12" y="35"/>
                      <a:pt x="12" y="35"/>
                    </a:cubicBezTo>
                    <a:cubicBezTo>
                      <a:pt x="12" y="35"/>
                      <a:pt x="12" y="35"/>
                      <a:pt x="12" y="35"/>
                    </a:cubicBezTo>
                    <a:cubicBezTo>
                      <a:pt x="12" y="36"/>
                      <a:pt x="12" y="36"/>
                      <a:pt x="12" y="36"/>
                    </a:cubicBezTo>
                    <a:cubicBezTo>
                      <a:pt x="11" y="35"/>
                      <a:pt x="11" y="35"/>
                      <a:pt x="11" y="35"/>
                    </a:cubicBezTo>
                    <a:cubicBezTo>
                      <a:pt x="11" y="35"/>
                      <a:pt x="11" y="35"/>
                      <a:pt x="11" y="35"/>
                    </a:cubicBezTo>
                    <a:cubicBezTo>
                      <a:pt x="10" y="35"/>
                      <a:pt x="10" y="35"/>
                      <a:pt x="10" y="35"/>
                    </a:cubicBezTo>
                    <a:cubicBezTo>
                      <a:pt x="10" y="35"/>
                      <a:pt x="10" y="35"/>
                      <a:pt x="10" y="35"/>
                    </a:cubicBezTo>
                    <a:cubicBezTo>
                      <a:pt x="10" y="35"/>
                      <a:pt x="9" y="35"/>
                      <a:pt x="9" y="36"/>
                    </a:cubicBezTo>
                    <a:cubicBezTo>
                      <a:pt x="8" y="36"/>
                      <a:pt x="8" y="36"/>
                      <a:pt x="8" y="36"/>
                    </a:cubicBezTo>
                    <a:cubicBezTo>
                      <a:pt x="8" y="36"/>
                      <a:pt x="8" y="36"/>
                      <a:pt x="8" y="36"/>
                    </a:cubicBezTo>
                    <a:cubicBezTo>
                      <a:pt x="7" y="36"/>
                      <a:pt x="7" y="36"/>
                      <a:pt x="7" y="36"/>
                    </a:cubicBezTo>
                    <a:cubicBezTo>
                      <a:pt x="7" y="36"/>
                      <a:pt x="7" y="36"/>
                      <a:pt x="7" y="36"/>
                    </a:cubicBezTo>
                    <a:cubicBezTo>
                      <a:pt x="7" y="37"/>
                      <a:pt x="7" y="37"/>
                      <a:pt x="7" y="37"/>
                    </a:cubicBezTo>
                    <a:cubicBezTo>
                      <a:pt x="7" y="37"/>
                      <a:pt x="7" y="37"/>
                      <a:pt x="7" y="37"/>
                    </a:cubicBezTo>
                    <a:cubicBezTo>
                      <a:pt x="7" y="37"/>
                      <a:pt x="7" y="37"/>
                      <a:pt x="7" y="37"/>
                    </a:cubicBezTo>
                    <a:cubicBezTo>
                      <a:pt x="7" y="37"/>
                      <a:pt x="6" y="38"/>
                      <a:pt x="6" y="38"/>
                    </a:cubicBezTo>
                    <a:cubicBezTo>
                      <a:pt x="6" y="38"/>
                      <a:pt x="6" y="38"/>
                      <a:pt x="6" y="38"/>
                    </a:cubicBezTo>
                    <a:cubicBezTo>
                      <a:pt x="5" y="38"/>
                      <a:pt x="5" y="38"/>
                      <a:pt x="5" y="38"/>
                    </a:cubicBezTo>
                    <a:cubicBezTo>
                      <a:pt x="5" y="38"/>
                      <a:pt x="5" y="38"/>
                      <a:pt x="5" y="38"/>
                    </a:cubicBezTo>
                    <a:cubicBezTo>
                      <a:pt x="5" y="38"/>
                      <a:pt x="5" y="39"/>
                      <a:pt x="6" y="39"/>
                    </a:cubicBezTo>
                    <a:cubicBezTo>
                      <a:pt x="6" y="38"/>
                      <a:pt x="6" y="38"/>
                      <a:pt x="6" y="38"/>
                    </a:cubicBezTo>
                    <a:cubicBezTo>
                      <a:pt x="6" y="38"/>
                      <a:pt x="6" y="38"/>
                      <a:pt x="6" y="38"/>
                    </a:cubicBezTo>
                    <a:cubicBezTo>
                      <a:pt x="7" y="38"/>
                      <a:pt x="7" y="38"/>
                      <a:pt x="7" y="38"/>
                    </a:cubicBezTo>
                    <a:cubicBezTo>
                      <a:pt x="7" y="38"/>
                      <a:pt x="7" y="38"/>
                      <a:pt x="7" y="38"/>
                    </a:cubicBezTo>
                    <a:cubicBezTo>
                      <a:pt x="7" y="38"/>
                      <a:pt x="7" y="38"/>
                      <a:pt x="7" y="38"/>
                    </a:cubicBezTo>
                    <a:cubicBezTo>
                      <a:pt x="7" y="38"/>
                      <a:pt x="7" y="38"/>
                      <a:pt x="7" y="38"/>
                    </a:cubicBezTo>
                    <a:cubicBezTo>
                      <a:pt x="8" y="38"/>
                      <a:pt x="8" y="38"/>
                      <a:pt x="8" y="38"/>
                    </a:cubicBezTo>
                    <a:cubicBezTo>
                      <a:pt x="8" y="39"/>
                      <a:pt x="8" y="39"/>
                      <a:pt x="8" y="39"/>
                    </a:cubicBezTo>
                    <a:cubicBezTo>
                      <a:pt x="8" y="39"/>
                      <a:pt x="8" y="39"/>
                      <a:pt x="8" y="39"/>
                    </a:cubicBezTo>
                    <a:cubicBezTo>
                      <a:pt x="8" y="40"/>
                      <a:pt x="8" y="40"/>
                      <a:pt x="8" y="40"/>
                    </a:cubicBezTo>
                    <a:cubicBezTo>
                      <a:pt x="8" y="40"/>
                      <a:pt x="8" y="40"/>
                      <a:pt x="8" y="40"/>
                    </a:cubicBezTo>
                    <a:cubicBezTo>
                      <a:pt x="8" y="41"/>
                      <a:pt x="8" y="41"/>
                      <a:pt x="8" y="41"/>
                    </a:cubicBezTo>
                    <a:cubicBezTo>
                      <a:pt x="8" y="41"/>
                      <a:pt x="8" y="41"/>
                      <a:pt x="8" y="41"/>
                    </a:cubicBezTo>
                    <a:cubicBezTo>
                      <a:pt x="7" y="42"/>
                      <a:pt x="7" y="42"/>
                      <a:pt x="7" y="42"/>
                    </a:cubicBezTo>
                    <a:cubicBezTo>
                      <a:pt x="7" y="42"/>
                      <a:pt x="7" y="42"/>
                      <a:pt x="7" y="42"/>
                    </a:cubicBezTo>
                    <a:cubicBezTo>
                      <a:pt x="6" y="42"/>
                      <a:pt x="6" y="42"/>
                      <a:pt x="6" y="42"/>
                    </a:cubicBezTo>
                    <a:cubicBezTo>
                      <a:pt x="6" y="43"/>
                      <a:pt x="6" y="43"/>
                      <a:pt x="6" y="43"/>
                    </a:cubicBezTo>
                    <a:cubicBezTo>
                      <a:pt x="5" y="43"/>
                      <a:pt x="5" y="43"/>
                      <a:pt x="5" y="43"/>
                    </a:cubicBezTo>
                    <a:cubicBezTo>
                      <a:pt x="5" y="43"/>
                      <a:pt x="5" y="43"/>
                      <a:pt x="5" y="43"/>
                    </a:cubicBezTo>
                    <a:cubicBezTo>
                      <a:pt x="4" y="44"/>
                      <a:pt x="4" y="44"/>
                      <a:pt x="4" y="44"/>
                    </a:cubicBezTo>
                    <a:cubicBezTo>
                      <a:pt x="4" y="44"/>
                      <a:pt x="4" y="44"/>
                      <a:pt x="4" y="44"/>
                    </a:cubicBezTo>
                    <a:cubicBezTo>
                      <a:pt x="3" y="44"/>
                      <a:pt x="3" y="44"/>
                      <a:pt x="3" y="44"/>
                    </a:cubicBezTo>
                    <a:cubicBezTo>
                      <a:pt x="3" y="44"/>
                      <a:pt x="3" y="44"/>
                      <a:pt x="3" y="44"/>
                    </a:cubicBezTo>
                    <a:cubicBezTo>
                      <a:pt x="3" y="44"/>
                      <a:pt x="3" y="44"/>
                      <a:pt x="3" y="44"/>
                    </a:cubicBezTo>
                    <a:cubicBezTo>
                      <a:pt x="3" y="44"/>
                      <a:pt x="3" y="45"/>
                      <a:pt x="3" y="45"/>
                    </a:cubicBezTo>
                    <a:cubicBezTo>
                      <a:pt x="3" y="45"/>
                      <a:pt x="3" y="45"/>
                      <a:pt x="3" y="45"/>
                    </a:cubicBezTo>
                    <a:cubicBezTo>
                      <a:pt x="3" y="45"/>
                      <a:pt x="3" y="45"/>
                      <a:pt x="3" y="45"/>
                    </a:cubicBezTo>
                    <a:cubicBezTo>
                      <a:pt x="3" y="45"/>
                      <a:pt x="3" y="45"/>
                      <a:pt x="3" y="45"/>
                    </a:cubicBezTo>
                    <a:cubicBezTo>
                      <a:pt x="3" y="46"/>
                      <a:pt x="3" y="46"/>
                      <a:pt x="3" y="46"/>
                    </a:cubicBezTo>
                    <a:cubicBezTo>
                      <a:pt x="3" y="46"/>
                      <a:pt x="3" y="46"/>
                      <a:pt x="3" y="46"/>
                    </a:cubicBezTo>
                    <a:cubicBezTo>
                      <a:pt x="4" y="46"/>
                      <a:pt x="4" y="46"/>
                      <a:pt x="4" y="46"/>
                    </a:cubicBezTo>
                    <a:cubicBezTo>
                      <a:pt x="4" y="46"/>
                      <a:pt x="4" y="46"/>
                      <a:pt x="4" y="46"/>
                    </a:cubicBezTo>
                    <a:cubicBezTo>
                      <a:pt x="4" y="46"/>
                      <a:pt x="4" y="46"/>
                      <a:pt x="4" y="46"/>
                    </a:cubicBezTo>
                    <a:cubicBezTo>
                      <a:pt x="5" y="46"/>
                      <a:pt x="5" y="46"/>
                      <a:pt x="5" y="46"/>
                    </a:cubicBezTo>
                    <a:cubicBezTo>
                      <a:pt x="5" y="46"/>
                      <a:pt x="5" y="46"/>
                      <a:pt x="5" y="46"/>
                    </a:cubicBezTo>
                    <a:cubicBezTo>
                      <a:pt x="6" y="45"/>
                      <a:pt x="6" y="45"/>
                      <a:pt x="6" y="45"/>
                    </a:cubicBezTo>
                    <a:cubicBezTo>
                      <a:pt x="6" y="45"/>
                      <a:pt x="6" y="45"/>
                      <a:pt x="6" y="45"/>
                    </a:cubicBezTo>
                    <a:cubicBezTo>
                      <a:pt x="6" y="45"/>
                      <a:pt x="6" y="45"/>
                      <a:pt x="6" y="45"/>
                    </a:cubicBezTo>
                    <a:cubicBezTo>
                      <a:pt x="6" y="46"/>
                      <a:pt x="6" y="46"/>
                      <a:pt x="6" y="46"/>
                    </a:cubicBezTo>
                    <a:cubicBezTo>
                      <a:pt x="7" y="46"/>
                      <a:pt x="7" y="46"/>
                      <a:pt x="7" y="46"/>
                    </a:cubicBezTo>
                    <a:cubicBezTo>
                      <a:pt x="7" y="46"/>
                      <a:pt x="7" y="46"/>
                      <a:pt x="7" y="46"/>
                    </a:cubicBezTo>
                    <a:cubicBezTo>
                      <a:pt x="7" y="46"/>
                      <a:pt x="7" y="46"/>
                      <a:pt x="7" y="46"/>
                    </a:cubicBezTo>
                    <a:cubicBezTo>
                      <a:pt x="6" y="46"/>
                      <a:pt x="6" y="46"/>
                      <a:pt x="6" y="46"/>
                    </a:cubicBezTo>
                    <a:cubicBezTo>
                      <a:pt x="6" y="47"/>
                      <a:pt x="6" y="47"/>
                      <a:pt x="6" y="47"/>
                    </a:cubicBezTo>
                    <a:cubicBezTo>
                      <a:pt x="7" y="47"/>
                      <a:pt x="7" y="47"/>
                      <a:pt x="7" y="47"/>
                    </a:cubicBezTo>
                    <a:cubicBezTo>
                      <a:pt x="7" y="47"/>
                      <a:pt x="7" y="47"/>
                      <a:pt x="7" y="47"/>
                    </a:cubicBezTo>
                    <a:cubicBezTo>
                      <a:pt x="7" y="47"/>
                      <a:pt x="7" y="47"/>
                      <a:pt x="7" y="47"/>
                    </a:cubicBezTo>
                    <a:cubicBezTo>
                      <a:pt x="7" y="47"/>
                      <a:pt x="7" y="47"/>
                      <a:pt x="7" y="47"/>
                    </a:cubicBezTo>
                    <a:cubicBezTo>
                      <a:pt x="8" y="46"/>
                      <a:pt x="8" y="46"/>
                      <a:pt x="8" y="46"/>
                    </a:cubicBezTo>
                    <a:cubicBezTo>
                      <a:pt x="8" y="46"/>
                      <a:pt x="8" y="46"/>
                      <a:pt x="8" y="46"/>
                    </a:cubicBezTo>
                    <a:cubicBezTo>
                      <a:pt x="8" y="46"/>
                      <a:pt x="8" y="46"/>
                      <a:pt x="8" y="46"/>
                    </a:cubicBezTo>
                    <a:cubicBezTo>
                      <a:pt x="9" y="47"/>
                      <a:pt x="9" y="47"/>
                      <a:pt x="9" y="47"/>
                    </a:cubicBezTo>
                    <a:cubicBezTo>
                      <a:pt x="9" y="47"/>
                      <a:pt x="9" y="47"/>
                      <a:pt x="9" y="47"/>
                    </a:cubicBezTo>
                    <a:cubicBezTo>
                      <a:pt x="9" y="47"/>
                      <a:pt x="9" y="47"/>
                      <a:pt x="9" y="47"/>
                    </a:cubicBezTo>
                    <a:cubicBezTo>
                      <a:pt x="9" y="47"/>
                      <a:pt x="9" y="47"/>
                      <a:pt x="9" y="47"/>
                    </a:cubicBezTo>
                    <a:cubicBezTo>
                      <a:pt x="9" y="47"/>
                      <a:pt x="9" y="47"/>
                      <a:pt x="9" y="47"/>
                    </a:cubicBezTo>
                    <a:cubicBezTo>
                      <a:pt x="9" y="48"/>
                      <a:pt x="9" y="48"/>
                      <a:pt x="9" y="48"/>
                    </a:cubicBezTo>
                    <a:cubicBezTo>
                      <a:pt x="9" y="48"/>
                      <a:pt x="9" y="48"/>
                      <a:pt x="9" y="48"/>
                    </a:cubicBezTo>
                    <a:cubicBezTo>
                      <a:pt x="10" y="48"/>
                      <a:pt x="10" y="48"/>
                      <a:pt x="10" y="48"/>
                    </a:cubicBezTo>
                    <a:cubicBezTo>
                      <a:pt x="10" y="48"/>
                      <a:pt x="10" y="48"/>
                      <a:pt x="10" y="48"/>
                    </a:cubicBezTo>
                    <a:cubicBezTo>
                      <a:pt x="10" y="48"/>
                      <a:pt x="10" y="48"/>
                      <a:pt x="10" y="48"/>
                    </a:cubicBezTo>
                    <a:cubicBezTo>
                      <a:pt x="11" y="48"/>
                      <a:pt x="11" y="48"/>
                      <a:pt x="11" y="48"/>
                    </a:cubicBezTo>
                    <a:cubicBezTo>
                      <a:pt x="11" y="48"/>
                      <a:pt x="11" y="48"/>
                      <a:pt x="11" y="48"/>
                    </a:cubicBezTo>
                    <a:cubicBezTo>
                      <a:pt x="11" y="47"/>
                      <a:pt x="11" y="47"/>
                      <a:pt x="11" y="47"/>
                    </a:cubicBezTo>
                    <a:cubicBezTo>
                      <a:pt x="11" y="47"/>
                      <a:pt x="11" y="47"/>
                      <a:pt x="11" y="47"/>
                    </a:cubicBezTo>
                    <a:cubicBezTo>
                      <a:pt x="12" y="47"/>
                      <a:pt x="12" y="47"/>
                      <a:pt x="12" y="47"/>
                    </a:cubicBezTo>
                    <a:cubicBezTo>
                      <a:pt x="12" y="47"/>
                      <a:pt x="12" y="47"/>
                      <a:pt x="12" y="47"/>
                    </a:cubicBezTo>
                    <a:cubicBezTo>
                      <a:pt x="13" y="47"/>
                      <a:pt x="13" y="47"/>
                      <a:pt x="13" y="47"/>
                    </a:cubicBezTo>
                    <a:cubicBezTo>
                      <a:pt x="13" y="46"/>
                      <a:pt x="13" y="46"/>
                      <a:pt x="13" y="46"/>
                    </a:cubicBezTo>
                    <a:cubicBezTo>
                      <a:pt x="13" y="46"/>
                      <a:pt x="13" y="46"/>
                      <a:pt x="13" y="46"/>
                    </a:cubicBezTo>
                    <a:cubicBezTo>
                      <a:pt x="14" y="46"/>
                      <a:pt x="14" y="46"/>
                      <a:pt x="14" y="46"/>
                    </a:cubicBezTo>
                    <a:cubicBezTo>
                      <a:pt x="14" y="46"/>
                      <a:pt x="14" y="46"/>
                      <a:pt x="14" y="46"/>
                    </a:cubicBezTo>
                    <a:cubicBezTo>
                      <a:pt x="14" y="46"/>
                      <a:pt x="14" y="46"/>
                      <a:pt x="14" y="46"/>
                    </a:cubicBezTo>
                    <a:cubicBezTo>
                      <a:pt x="14" y="46"/>
                      <a:pt x="14" y="46"/>
                      <a:pt x="14" y="46"/>
                    </a:cubicBezTo>
                    <a:cubicBezTo>
                      <a:pt x="13" y="47"/>
                      <a:pt x="13" y="47"/>
                      <a:pt x="13" y="47"/>
                    </a:cubicBezTo>
                    <a:cubicBezTo>
                      <a:pt x="13" y="47"/>
                      <a:pt x="13" y="47"/>
                      <a:pt x="13" y="47"/>
                    </a:cubicBezTo>
                    <a:cubicBezTo>
                      <a:pt x="13" y="47"/>
                      <a:pt x="13" y="47"/>
                      <a:pt x="13" y="47"/>
                    </a:cubicBezTo>
                    <a:cubicBezTo>
                      <a:pt x="13" y="47"/>
                      <a:pt x="13" y="47"/>
                      <a:pt x="13" y="47"/>
                    </a:cubicBezTo>
                    <a:cubicBezTo>
                      <a:pt x="13" y="47"/>
                      <a:pt x="12" y="48"/>
                      <a:pt x="12" y="48"/>
                    </a:cubicBezTo>
                    <a:cubicBezTo>
                      <a:pt x="12" y="48"/>
                      <a:pt x="12" y="48"/>
                      <a:pt x="12" y="48"/>
                    </a:cubicBezTo>
                    <a:cubicBezTo>
                      <a:pt x="12" y="48"/>
                      <a:pt x="12" y="48"/>
                      <a:pt x="12" y="48"/>
                    </a:cubicBezTo>
                    <a:cubicBezTo>
                      <a:pt x="12" y="48"/>
                      <a:pt x="12" y="49"/>
                      <a:pt x="12" y="49"/>
                    </a:cubicBezTo>
                    <a:cubicBezTo>
                      <a:pt x="11" y="49"/>
                      <a:pt x="12" y="49"/>
                      <a:pt x="11" y="49"/>
                    </a:cubicBezTo>
                    <a:cubicBezTo>
                      <a:pt x="11" y="49"/>
                      <a:pt x="11" y="49"/>
                      <a:pt x="11" y="49"/>
                    </a:cubicBezTo>
                    <a:cubicBezTo>
                      <a:pt x="11" y="49"/>
                      <a:pt x="11" y="49"/>
                      <a:pt x="11" y="49"/>
                    </a:cubicBezTo>
                    <a:cubicBezTo>
                      <a:pt x="11" y="49"/>
                      <a:pt x="11" y="49"/>
                      <a:pt x="11" y="49"/>
                    </a:cubicBezTo>
                    <a:cubicBezTo>
                      <a:pt x="10" y="49"/>
                      <a:pt x="10" y="49"/>
                      <a:pt x="10" y="49"/>
                    </a:cubicBezTo>
                    <a:cubicBezTo>
                      <a:pt x="10" y="49"/>
                      <a:pt x="10" y="49"/>
                      <a:pt x="10" y="49"/>
                    </a:cubicBezTo>
                    <a:cubicBezTo>
                      <a:pt x="10" y="49"/>
                      <a:pt x="10" y="49"/>
                      <a:pt x="10" y="49"/>
                    </a:cubicBezTo>
                    <a:cubicBezTo>
                      <a:pt x="9" y="49"/>
                      <a:pt x="9" y="49"/>
                      <a:pt x="9" y="49"/>
                    </a:cubicBezTo>
                    <a:cubicBezTo>
                      <a:pt x="9" y="49"/>
                      <a:pt x="9" y="49"/>
                      <a:pt x="9" y="49"/>
                    </a:cubicBezTo>
                    <a:cubicBezTo>
                      <a:pt x="9" y="49"/>
                      <a:pt x="9" y="49"/>
                      <a:pt x="9" y="49"/>
                    </a:cubicBezTo>
                    <a:cubicBezTo>
                      <a:pt x="8" y="49"/>
                      <a:pt x="8" y="49"/>
                      <a:pt x="8" y="49"/>
                    </a:cubicBezTo>
                    <a:cubicBezTo>
                      <a:pt x="8" y="49"/>
                      <a:pt x="8" y="49"/>
                      <a:pt x="8" y="49"/>
                    </a:cubicBezTo>
                    <a:cubicBezTo>
                      <a:pt x="7" y="49"/>
                      <a:pt x="7" y="49"/>
                      <a:pt x="7" y="49"/>
                    </a:cubicBezTo>
                    <a:cubicBezTo>
                      <a:pt x="7" y="49"/>
                      <a:pt x="7" y="49"/>
                      <a:pt x="7" y="49"/>
                    </a:cubicBezTo>
                    <a:cubicBezTo>
                      <a:pt x="7" y="49"/>
                      <a:pt x="7" y="49"/>
                      <a:pt x="7" y="50"/>
                    </a:cubicBezTo>
                    <a:cubicBezTo>
                      <a:pt x="7" y="50"/>
                      <a:pt x="7" y="50"/>
                      <a:pt x="7" y="50"/>
                    </a:cubicBezTo>
                    <a:cubicBezTo>
                      <a:pt x="6" y="50"/>
                      <a:pt x="6" y="50"/>
                      <a:pt x="6" y="50"/>
                    </a:cubicBezTo>
                    <a:cubicBezTo>
                      <a:pt x="6" y="50"/>
                      <a:pt x="6" y="50"/>
                      <a:pt x="6" y="50"/>
                    </a:cubicBezTo>
                    <a:cubicBezTo>
                      <a:pt x="6" y="50"/>
                      <a:pt x="6" y="50"/>
                      <a:pt x="6" y="50"/>
                    </a:cubicBezTo>
                    <a:cubicBezTo>
                      <a:pt x="5" y="50"/>
                      <a:pt x="5" y="50"/>
                      <a:pt x="5" y="50"/>
                    </a:cubicBezTo>
                    <a:cubicBezTo>
                      <a:pt x="5" y="51"/>
                      <a:pt x="5" y="51"/>
                      <a:pt x="5" y="51"/>
                    </a:cubicBezTo>
                    <a:cubicBezTo>
                      <a:pt x="5" y="51"/>
                      <a:pt x="5" y="51"/>
                      <a:pt x="5" y="51"/>
                    </a:cubicBezTo>
                    <a:cubicBezTo>
                      <a:pt x="5" y="52"/>
                      <a:pt x="5" y="52"/>
                      <a:pt x="5" y="52"/>
                    </a:cubicBezTo>
                    <a:cubicBezTo>
                      <a:pt x="5" y="52"/>
                      <a:pt x="5" y="52"/>
                      <a:pt x="5" y="52"/>
                    </a:cubicBezTo>
                    <a:cubicBezTo>
                      <a:pt x="4" y="53"/>
                      <a:pt x="4" y="53"/>
                      <a:pt x="4" y="53"/>
                    </a:cubicBezTo>
                    <a:cubicBezTo>
                      <a:pt x="4" y="53"/>
                      <a:pt x="4" y="53"/>
                      <a:pt x="4" y="53"/>
                    </a:cubicBezTo>
                    <a:cubicBezTo>
                      <a:pt x="3" y="53"/>
                      <a:pt x="3" y="53"/>
                      <a:pt x="3" y="53"/>
                    </a:cubicBezTo>
                    <a:cubicBezTo>
                      <a:pt x="3" y="53"/>
                      <a:pt x="3" y="53"/>
                      <a:pt x="3" y="53"/>
                    </a:cubicBezTo>
                    <a:cubicBezTo>
                      <a:pt x="3" y="54"/>
                      <a:pt x="3" y="54"/>
                      <a:pt x="3" y="54"/>
                    </a:cubicBezTo>
                    <a:cubicBezTo>
                      <a:pt x="2" y="54"/>
                      <a:pt x="2" y="54"/>
                      <a:pt x="2" y="54"/>
                    </a:cubicBezTo>
                    <a:cubicBezTo>
                      <a:pt x="2" y="55"/>
                      <a:pt x="2" y="55"/>
                      <a:pt x="2" y="55"/>
                    </a:cubicBezTo>
                    <a:cubicBezTo>
                      <a:pt x="1" y="55"/>
                      <a:pt x="1" y="55"/>
                      <a:pt x="1" y="55"/>
                    </a:cubicBezTo>
                    <a:cubicBezTo>
                      <a:pt x="1" y="55"/>
                      <a:pt x="1" y="55"/>
                      <a:pt x="1" y="55"/>
                    </a:cubicBezTo>
                    <a:cubicBezTo>
                      <a:pt x="0" y="55"/>
                      <a:pt x="0" y="55"/>
                      <a:pt x="0" y="55"/>
                    </a:cubicBezTo>
                    <a:cubicBezTo>
                      <a:pt x="0" y="56"/>
                      <a:pt x="0" y="56"/>
                      <a:pt x="0" y="56"/>
                    </a:cubicBezTo>
                    <a:cubicBezTo>
                      <a:pt x="0" y="56"/>
                      <a:pt x="0" y="56"/>
                      <a:pt x="0" y="56"/>
                    </a:cubicBezTo>
                    <a:cubicBezTo>
                      <a:pt x="0" y="56"/>
                      <a:pt x="0" y="56"/>
                      <a:pt x="0" y="56"/>
                    </a:cubicBezTo>
                    <a:cubicBezTo>
                      <a:pt x="1" y="56"/>
                      <a:pt x="1" y="56"/>
                      <a:pt x="1" y="56"/>
                    </a:cubicBezTo>
                    <a:cubicBezTo>
                      <a:pt x="1" y="56"/>
                      <a:pt x="1" y="56"/>
                      <a:pt x="1" y="56"/>
                    </a:cubicBezTo>
                    <a:cubicBezTo>
                      <a:pt x="1" y="56"/>
                      <a:pt x="1" y="56"/>
                      <a:pt x="1" y="56"/>
                    </a:cubicBezTo>
                    <a:cubicBezTo>
                      <a:pt x="2" y="56"/>
                      <a:pt x="2" y="56"/>
                      <a:pt x="2" y="56"/>
                    </a:cubicBezTo>
                    <a:cubicBezTo>
                      <a:pt x="2" y="57"/>
                      <a:pt x="2" y="57"/>
                      <a:pt x="2" y="57"/>
                    </a:cubicBezTo>
                    <a:cubicBezTo>
                      <a:pt x="2" y="57"/>
                      <a:pt x="2" y="57"/>
                      <a:pt x="2" y="57"/>
                    </a:cubicBezTo>
                    <a:cubicBezTo>
                      <a:pt x="2" y="57"/>
                      <a:pt x="2" y="57"/>
                      <a:pt x="2" y="57"/>
                    </a:cubicBezTo>
                    <a:cubicBezTo>
                      <a:pt x="2" y="57"/>
                      <a:pt x="2" y="57"/>
                      <a:pt x="2" y="57"/>
                    </a:cubicBezTo>
                    <a:cubicBezTo>
                      <a:pt x="3" y="56"/>
                      <a:pt x="3" y="56"/>
                      <a:pt x="3" y="56"/>
                    </a:cubicBezTo>
                    <a:cubicBezTo>
                      <a:pt x="3" y="56"/>
                      <a:pt x="3" y="56"/>
                      <a:pt x="3" y="56"/>
                    </a:cubicBezTo>
                    <a:cubicBezTo>
                      <a:pt x="3" y="56"/>
                      <a:pt x="3" y="56"/>
                      <a:pt x="3" y="56"/>
                    </a:cubicBezTo>
                    <a:cubicBezTo>
                      <a:pt x="3" y="56"/>
                      <a:pt x="3" y="56"/>
                      <a:pt x="3" y="56"/>
                    </a:cubicBezTo>
                    <a:cubicBezTo>
                      <a:pt x="3" y="55"/>
                      <a:pt x="3" y="55"/>
                      <a:pt x="3" y="55"/>
                    </a:cubicBezTo>
                    <a:cubicBezTo>
                      <a:pt x="3" y="55"/>
                      <a:pt x="3" y="55"/>
                      <a:pt x="4" y="55"/>
                    </a:cubicBezTo>
                    <a:cubicBezTo>
                      <a:pt x="4" y="55"/>
                      <a:pt x="4" y="55"/>
                      <a:pt x="4" y="55"/>
                    </a:cubicBezTo>
                    <a:cubicBezTo>
                      <a:pt x="4" y="55"/>
                      <a:pt x="4" y="55"/>
                      <a:pt x="4" y="55"/>
                    </a:cubicBezTo>
                    <a:cubicBezTo>
                      <a:pt x="4" y="55"/>
                      <a:pt x="4" y="55"/>
                      <a:pt x="4" y="55"/>
                    </a:cubicBezTo>
                    <a:cubicBezTo>
                      <a:pt x="5" y="55"/>
                      <a:pt x="5" y="55"/>
                      <a:pt x="5" y="55"/>
                    </a:cubicBezTo>
                    <a:cubicBezTo>
                      <a:pt x="5" y="55"/>
                      <a:pt x="5" y="55"/>
                      <a:pt x="5" y="55"/>
                    </a:cubicBezTo>
                    <a:cubicBezTo>
                      <a:pt x="5" y="55"/>
                      <a:pt x="6" y="55"/>
                      <a:pt x="6" y="55"/>
                    </a:cubicBezTo>
                    <a:cubicBezTo>
                      <a:pt x="6" y="55"/>
                      <a:pt x="6" y="54"/>
                      <a:pt x="6" y="54"/>
                    </a:cubicBezTo>
                    <a:cubicBezTo>
                      <a:pt x="7" y="54"/>
                      <a:pt x="7" y="54"/>
                      <a:pt x="7" y="54"/>
                    </a:cubicBezTo>
                    <a:cubicBezTo>
                      <a:pt x="7" y="54"/>
                      <a:pt x="7" y="54"/>
                      <a:pt x="7" y="54"/>
                    </a:cubicBezTo>
                    <a:cubicBezTo>
                      <a:pt x="7" y="55"/>
                      <a:pt x="7" y="55"/>
                      <a:pt x="7" y="55"/>
                    </a:cubicBezTo>
                    <a:cubicBezTo>
                      <a:pt x="7" y="55"/>
                      <a:pt x="7" y="55"/>
                      <a:pt x="7" y="55"/>
                    </a:cubicBezTo>
                    <a:cubicBezTo>
                      <a:pt x="7" y="55"/>
                      <a:pt x="7" y="55"/>
                      <a:pt x="7" y="55"/>
                    </a:cubicBezTo>
                    <a:cubicBezTo>
                      <a:pt x="8" y="55"/>
                      <a:pt x="8" y="55"/>
                      <a:pt x="8" y="55"/>
                    </a:cubicBezTo>
                    <a:cubicBezTo>
                      <a:pt x="8" y="56"/>
                      <a:pt x="8" y="56"/>
                      <a:pt x="8" y="56"/>
                    </a:cubicBezTo>
                    <a:cubicBezTo>
                      <a:pt x="9" y="56"/>
                      <a:pt x="9" y="56"/>
                      <a:pt x="9" y="56"/>
                    </a:cubicBezTo>
                    <a:cubicBezTo>
                      <a:pt x="9" y="56"/>
                      <a:pt x="9" y="56"/>
                      <a:pt x="8" y="55"/>
                    </a:cubicBezTo>
                    <a:cubicBezTo>
                      <a:pt x="8" y="55"/>
                      <a:pt x="9" y="55"/>
                      <a:pt x="9" y="55"/>
                    </a:cubicBezTo>
                    <a:cubicBezTo>
                      <a:pt x="9" y="55"/>
                      <a:pt x="9" y="55"/>
                      <a:pt x="9" y="55"/>
                    </a:cubicBezTo>
                    <a:cubicBezTo>
                      <a:pt x="9" y="54"/>
                      <a:pt x="9" y="54"/>
                      <a:pt x="9" y="54"/>
                    </a:cubicBezTo>
                    <a:cubicBezTo>
                      <a:pt x="9" y="54"/>
                      <a:pt x="9" y="54"/>
                      <a:pt x="9" y="54"/>
                    </a:cubicBezTo>
                    <a:cubicBezTo>
                      <a:pt x="9" y="54"/>
                      <a:pt x="9" y="54"/>
                      <a:pt x="9" y="54"/>
                    </a:cubicBezTo>
                    <a:cubicBezTo>
                      <a:pt x="9" y="53"/>
                      <a:pt x="9" y="53"/>
                      <a:pt x="9" y="53"/>
                    </a:cubicBezTo>
                    <a:cubicBezTo>
                      <a:pt x="10" y="53"/>
                      <a:pt x="10" y="53"/>
                      <a:pt x="10" y="53"/>
                    </a:cubicBezTo>
                    <a:cubicBezTo>
                      <a:pt x="10" y="53"/>
                      <a:pt x="10" y="53"/>
                      <a:pt x="10" y="53"/>
                    </a:cubicBezTo>
                    <a:cubicBezTo>
                      <a:pt x="11" y="52"/>
                      <a:pt x="11" y="52"/>
                      <a:pt x="11" y="52"/>
                    </a:cubicBezTo>
                    <a:cubicBezTo>
                      <a:pt x="12" y="53"/>
                      <a:pt x="12" y="53"/>
                      <a:pt x="12" y="53"/>
                    </a:cubicBezTo>
                    <a:cubicBezTo>
                      <a:pt x="12" y="52"/>
                      <a:pt x="12" y="52"/>
                      <a:pt x="12" y="52"/>
                    </a:cubicBezTo>
                    <a:cubicBezTo>
                      <a:pt x="13" y="53"/>
                      <a:pt x="13" y="53"/>
                      <a:pt x="13" y="53"/>
                    </a:cubicBezTo>
                    <a:cubicBezTo>
                      <a:pt x="13" y="53"/>
                      <a:pt x="13" y="53"/>
                      <a:pt x="13" y="53"/>
                    </a:cubicBezTo>
                    <a:cubicBezTo>
                      <a:pt x="14" y="53"/>
                      <a:pt x="14" y="53"/>
                      <a:pt x="14" y="53"/>
                    </a:cubicBezTo>
                    <a:cubicBezTo>
                      <a:pt x="14" y="53"/>
                      <a:pt x="14" y="53"/>
                      <a:pt x="15" y="53"/>
                    </a:cubicBezTo>
                    <a:cubicBezTo>
                      <a:pt x="15" y="53"/>
                      <a:pt x="15" y="53"/>
                      <a:pt x="15" y="53"/>
                    </a:cubicBezTo>
                    <a:cubicBezTo>
                      <a:pt x="16" y="53"/>
                      <a:pt x="16" y="53"/>
                      <a:pt x="16" y="53"/>
                    </a:cubicBezTo>
                    <a:cubicBezTo>
                      <a:pt x="16" y="53"/>
                      <a:pt x="16" y="53"/>
                      <a:pt x="16" y="52"/>
                    </a:cubicBezTo>
                    <a:cubicBezTo>
                      <a:pt x="17" y="52"/>
                      <a:pt x="17" y="52"/>
                      <a:pt x="17" y="52"/>
                    </a:cubicBezTo>
                    <a:cubicBezTo>
                      <a:pt x="17" y="52"/>
                      <a:pt x="17" y="52"/>
                      <a:pt x="17" y="52"/>
                    </a:cubicBezTo>
                    <a:cubicBezTo>
                      <a:pt x="17" y="52"/>
                      <a:pt x="18" y="52"/>
                      <a:pt x="18" y="52"/>
                    </a:cubicBezTo>
                    <a:cubicBezTo>
                      <a:pt x="18" y="52"/>
                      <a:pt x="18" y="52"/>
                      <a:pt x="18" y="52"/>
                    </a:cubicBezTo>
                    <a:cubicBezTo>
                      <a:pt x="18" y="52"/>
                      <a:pt x="18" y="52"/>
                      <a:pt x="18" y="52"/>
                    </a:cubicBezTo>
                    <a:cubicBezTo>
                      <a:pt x="18" y="51"/>
                      <a:pt x="18" y="51"/>
                      <a:pt x="18" y="51"/>
                    </a:cubicBezTo>
                    <a:cubicBezTo>
                      <a:pt x="18" y="51"/>
                      <a:pt x="19" y="51"/>
                      <a:pt x="19" y="52"/>
                    </a:cubicBezTo>
                    <a:cubicBezTo>
                      <a:pt x="19" y="52"/>
                      <a:pt x="19" y="52"/>
                      <a:pt x="19" y="52"/>
                    </a:cubicBezTo>
                    <a:cubicBezTo>
                      <a:pt x="20" y="52"/>
                      <a:pt x="20" y="52"/>
                      <a:pt x="20" y="52"/>
                    </a:cubicBezTo>
                    <a:cubicBezTo>
                      <a:pt x="21" y="52"/>
                      <a:pt x="21" y="52"/>
                      <a:pt x="21" y="52"/>
                    </a:cubicBezTo>
                    <a:cubicBezTo>
                      <a:pt x="22" y="52"/>
                      <a:pt x="22" y="52"/>
                      <a:pt x="22" y="52"/>
                    </a:cubicBezTo>
                    <a:cubicBezTo>
                      <a:pt x="23" y="52"/>
                      <a:pt x="23" y="52"/>
                      <a:pt x="23" y="52"/>
                    </a:cubicBezTo>
                    <a:cubicBezTo>
                      <a:pt x="23" y="52"/>
                      <a:pt x="23" y="52"/>
                      <a:pt x="23" y="52"/>
                    </a:cubicBezTo>
                    <a:cubicBezTo>
                      <a:pt x="24" y="52"/>
                      <a:pt x="24" y="52"/>
                      <a:pt x="24" y="52"/>
                    </a:cubicBezTo>
                    <a:cubicBezTo>
                      <a:pt x="25" y="52"/>
                      <a:pt x="25" y="52"/>
                      <a:pt x="25" y="52"/>
                    </a:cubicBezTo>
                    <a:cubicBezTo>
                      <a:pt x="25" y="52"/>
                      <a:pt x="25" y="52"/>
                      <a:pt x="25" y="52"/>
                    </a:cubicBezTo>
                    <a:cubicBezTo>
                      <a:pt x="26" y="52"/>
                      <a:pt x="26" y="52"/>
                      <a:pt x="26" y="52"/>
                    </a:cubicBezTo>
                    <a:cubicBezTo>
                      <a:pt x="26" y="52"/>
                      <a:pt x="26" y="52"/>
                      <a:pt x="26" y="52"/>
                    </a:cubicBezTo>
                    <a:cubicBezTo>
                      <a:pt x="27" y="52"/>
                      <a:pt x="27" y="52"/>
                      <a:pt x="27" y="52"/>
                    </a:cubicBezTo>
                    <a:cubicBezTo>
                      <a:pt x="27" y="51"/>
                      <a:pt x="27" y="51"/>
                      <a:pt x="27" y="51"/>
                    </a:cubicBezTo>
                    <a:cubicBezTo>
                      <a:pt x="28" y="51"/>
                      <a:pt x="28" y="51"/>
                      <a:pt x="28" y="51"/>
                    </a:cubicBezTo>
                    <a:cubicBezTo>
                      <a:pt x="28" y="51"/>
                      <a:pt x="28" y="51"/>
                      <a:pt x="28" y="51"/>
                    </a:cubicBezTo>
                    <a:cubicBezTo>
                      <a:pt x="28" y="51"/>
                      <a:pt x="28" y="51"/>
                      <a:pt x="28" y="51"/>
                    </a:cubicBezTo>
                    <a:cubicBezTo>
                      <a:pt x="29" y="50"/>
                      <a:pt x="29" y="50"/>
                      <a:pt x="29" y="50"/>
                    </a:cubicBezTo>
                    <a:cubicBezTo>
                      <a:pt x="29" y="50"/>
                      <a:pt x="29" y="50"/>
                      <a:pt x="29" y="50"/>
                    </a:cubicBezTo>
                    <a:cubicBezTo>
                      <a:pt x="30" y="50"/>
                      <a:pt x="30" y="50"/>
                      <a:pt x="30" y="50"/>
                    </a:cubicBezTo>
                    <a:cubicBezTo>
                      <a:pt x="30" y="49"/>
                      <a:pt x="30" y="49"/>
                      <a:pt x="30" y="49"/>
                    </a:cubicBezTo>
                    <a:cubicBezTo>
                      <a:pt x="30" y="48"/>
                      <a:pt x="30" y="48"/>
                      <a:pt x="30" y="48"/>
                    </a:cubicBezTo>
                    <a:cubicBezTo>
                      <a:pt x="30" y="48"/>
                      <a:pt x="30" y="48"/>
                      <a:pt x="30" y="48"/>
                    </a:cubicBezTo>
                    <a:cubicBezTo>
                      <a:pt x="29" y="48"/>
                      <a:pt x="29" y="48"/>
                      <a:pt x="29" y="48"/>
                    </a:cubicBezTo>
                    <a:cubicBezTo>
                      <a:pt x="29" y="48"/>
                      <a:pt x="29" y="48"/>
                      <a:pt x="29" y="48"/>
                    </a:cubicBezTo>
                    <a:cubicBezTo>
                      <a:pt x="28" y="48"/>
                      <a:pt x="28" y="48"/>
                      <a:pt x="28" y="48"/>
                    </a:cubicBezTo>
                    <a:cubicBezTo>
                      <a:pt x="27" y="48"/>
                      <a:pt x="27" y="48"/>
                      <a:pt x="27" y="48"/>
                    </a:cubicBezTo>
                    <a:cubicBezTo>
                      <a:pt x="27" y="48"/>
                      <a:pt x="27" y="48"/>
                      <a:pt x="27" y="48"/>
                    </a:cubicBezTo>
                    <a:cubicBezTo>
                      <a:pt x="26" y="48"/>
                      <a:pt x="26" y="48"/>
                      <a:pt x="26" y="48"/>
                    </a:cubicBezTo>
                    <a:cubicBezTo>
                      <a:pt x="26" y="47"/>
                      <a:pt x="26" y="47"/>
                      <a:pt x="26" y="47"/>
                    </a:cubicBezTo>
                    <a:cubicBezTo>
                      <a:pt x="26" y="47"/>
                      <a:pt x="26" y="47"/>
                      <a:pt x="26" y="47"/>
                    </a:cubicBezTo>
                    <a:cubicBezTo>
                      <a:pt x="27" y="47"/>
                      <a:pt x="27" y="47"/>
                      <a:pt x="27" y="47"/>
                    </a:cubicBezTo>
                    <a:cubicBezTo>
                      <a:pt x="28" y="47"/>
                      <a:pt x="28" y="47"/>
                      <a:pt x="28" y="47"/>
                    </a:cubicBezTo>
                    <a:cubicBezTo>
                      <a:pt x="28" y="47"/>
                      <a:pt x="28" y="47"/>
                      <a:pt x="28" y="47"/>
                    </a:cubicBezTo>
                    <a:cubicBezTo>
                      <a:pt x="28" y="46"/>
                      <a:pt x="28" y="46"/>
                      <a:pt x="28" y="46"/>
                    </a:cubicBezTo>
                    <a:cubicBezTo>
                      <a:pt x="28" y="46"/>
                      <a:pt x="28" y="46"/>
                      <a:pt x="28" y="46"/>
                    </a:cubicBezTo>
                    <a:cubicBezTo>
                      <a:pt x="27" y="46"/>
                      <a:pt x="27" y="46"/>
                      <a:pt x="27" y="46"/>
                    </a:cubicBezTo>
                    <a:cubicBezTo>
                      <a:pt x="27" y="46"/>
                      <a:pt x="27" y="46"/>
                      <a:pt x="27" y="46"/>
                    </a:cubicBezTo>
                    <a:cubicBezTo>
                      <a:pt x="28" y="45"/>
                      <a:pt x="28" y="45"/>
                      <a:pt x="28" y="45"/>
                    </a:cubicBezTo>
                    <a:cubicBezTo>
                      <a:pt x="28" y="45"/>
                      <a:pt x="28" y="45"/>
                      <a:pt x="28" y="45"/>
                    </a:cubicBezTo>
                    <a:cubicBezTo>
                      <a:pt x="29" y="45"/>
                      <a:pt x="29" y="45"/>
                      <a:pt x="29" y="45"/>
                    </a:cubicBezTo>
                    <a:cubicBezTo>
                      <a:pt x="29" y="45"/>
                      <a:pt x="29" y="45"/>
                      <a:pt x="29" y="45"/>
                    </a:cubicBezTo>
                    <a:cubicBezTo>
                      <a:pt x="29" y="45"/>
                      <a:pt x="29" y="45"/>
                      <a:pt x="29" y="45"/>
                    </a:cubicBezTo>
                    <a:cubicBezTo>
                      <a:pt x="29" y="45"/>
                      <a:pt x="29" y="45"/>
                      <a:pt x="29" y="45"/>
                    </a:cubicBezTo>
                    <a:cubicBezTo>
                      <a:pt x="29" y="45"/>
                      <a:pt x="29" y="45"/>
                      <a:pt x="29" y="45"/>
                    </a:cubicBezTo>
                    <a:cubicBezTo>
                      <a:pt x="29" y="44"/>
                      <a:pt x="29" y="44"/>
                      <a:pt x="29" y="44"/>
                    </a:cubicBezTo>
                    <a:cubicBezTo>
                      <a:pt x="30" y="44"/>
                      <a:pt x="30" y="44"/>
                      <a:pt x="30" y="44"/>
                    </a:cubicBezTo>
                    <a:cubicBezTo>
                      <a:pt x="30" y="44"/>
                      <a:pt x="30" y="44"/>
                      <a:pt x="30" y="44"/>
                    </a:cubicBezTo>
                    <a:cubicBezTo>
                      <a:pt x="30" y="44"/>
                      <a:pt x="30" y="43"/>
                      <a:pt x="30" y="43"/>
                    </a:cubicBezTo>
                    <a:cubicBezTo>
                      <a:pt x="31" y="43"/>
                      <a:pt x="31" y="43"/>
                      <a:pt x="31" y="43"/>
                    </a:cubicBezTo>
                    <a:cubicBezTo>
                      <a:pt x="31" y="42"/>
                      <a:pt x="31" y="42"/>
                      <a:pt x="31" y="42"/>
                    </a:cubicBezTo>
                    <a:cubicBezTo>
                      <a:pt x="31" y="42"/>
                      <a:pt x="31" y="42"/>
                      <a:pt x="31" y="42"/>
                    </a:cubicBezTo>
                    <a:cubicBezTo>
                      <a:pt x="31" y="42"/>
                      <a:pt x="31" y="42"/>
                      <a:pt x="31" y="42"/>
                    </a:cubicBezTo>
                    <a:cubicBezTo>
                      <a:pt x="31" y="41"/>
                      <a:pt x="31" y="41"/>
                      <a:pt x="31" y="41"/>
                    </a:cubicBezTo>
                    <a:cubicBezTo>
                      <a:pt x="31" y="40"/>
                      <a:pt x="31" y="40"/>
                      <a:pt x="31" y="40"/>
                    </a:cubicBezTo>
                    <a:cubicBezTo>
                      <a:pt x="31" y="40"/>
                      <a:pt x="31" y="40"/>
                      <a:pt x="31" y="40"/>
                    </a:cubicBezTo>
                    <a:cubicBezTo>
                      <a:pt x="31" y="39"/>
                      <a:pt x="31" y="39"/>
                      <a:pt x="31" y="39"/>
                    </a:cubicBezTo>
                    <a:cubicBezTo>
                      <a:pt x="30" y="39"/>
                      <a:pt x="30" y="39"/>
                      <a:pt x="30" y="39"/>
                    </a:cubicBezTo>
                    <a:cubicBezTo>
                      <a:pt x="30" y="39"/>
                      <a:pt x="30" y="38"/>
                      <a:pt x="29" y="38"/>
                    </a:cubicBezTo>
                    <a:cubicBezTo>
                      <a:pt x="29" y="38"/>
                      <a:pt x="29" y="38"/>
                      <a:pt x="29" y="38"/>
                    </a:cubicBezTo>
                    <a:cubicBezTo>
                      <a:pt x="28" y="38"/>
                      <a:pt x="28" y="38"/>
                      <a:pt x="28" y="38"/>
                    </a:cubicBezTo>
                    <a:cubicBezTo>
                      <a:pt x="27" y="38"/>
                      <a:pt x="27" y="38"/>
                      <a:pt x="27" y="38"/>
                    </a:cubicBezTo>
                    <a:cubicBezTo>
                      <a:pt x="26" y="38"/>
                      <a:pt x="26" y="38"/>
                      <a:pt x="26" y="38"/>
                    </a:cubicBezTo>
                    <a:cubicBezTo>
                      <a:pt x="26" y="39"/>
                      <a:pt x="26" y="39"/>
                      <a:pt x="26" y="39"/>
                    </a:cubicBezTo>
                    <a:cubicBezTo>
                      <a:pt x="25" y="39"/>
                      <a:pt x="25" y="39"/>
                      <a:pt x="25" y="39"/>
                    </a:cubicBezTo>
                    <a:cubicBezTo>
                      <a:pt x="25" y="39"/>
                      <a:pt x="25" y="39"/>
                      <a:pt x="25" y="39"/>
                    </a:cubicBezTo>
                    <a:cubicBezTo>
                      <a:pt x="25" y="39"/>
                      <a:pt x="25" y="39"/>
                      <a:pt x="25" y="39"/>
                    </a:cubicBezTo>
                    <a:cubicBezTo>
                      <a:pt x="25" y="38"/>
                      <a:pt x="25" y="38"/>
                      <a:pt x="25" y="38"/>
                    </a:cubicBezTo>
                    <a:cubicBezTo>
                      <a:pt x="25" y="38"/>
                      <a:pt x="25" y="38"/>
                      <a:pt x="25" y="38"/>
                    </a:cubicBezTo>
                    <a:cubicBezTo>
                      <a:pt x="25" y="38"/>
                      <a:pt x="25" y="38"/>
                      <a:pt x="25" y="38"/>
                    </a:cubicBezTo>
                    <a:cubicBezTo>
                      <a:pt x="25" y="37"/>
                      <a:pt x="25" y="37"/>
                      <a:pt x="25" y="37"/>
                    </a:cubicBezTo>
                    <a:cubicBezTo>
                      <a:pt x="25" y="37"/>
                      <a:pt x="25" y="37"/>
                      <a:pt x="25" y="37"/>
                    </a:cubicBezTo>
                    <a:cubicBezTo>
                      <a:pt x="25" y="36"/>
                      <a:pt x="25" y="36"/>
                      <a:pt x="25" y="36"/>
                    </a:cubicBezTo>
                    <a:cubicBezTo>
                      <a:pt x="25" y="36"/>
                      <a:pt x="25" y="36"/>
                      <a:pt x="25" y="36"/>
                    </a:cubicBezTo>
                    <a:cubicBezTo>
                      <a:pt x="25" y="36"/>
                      <a:pt x="25" y="35"/>
                      <a:pt x="25" y="35"/>
                    </a:cubicBezTo>
                    <a:cubicBezTo>
                      <a:pt x="25" y="35"/>
                      <a:pt x="25" y="35"/>
                      <a:pt x="25" y="35"/>
                    </a:cubicBezTo>
                    <a:cubicBezTo>
                      <a:pt x="24" y="34"/>
                      <a:pt x="24" y="34"/>
                      <a:pt x="24" y="34"/>
                    </a:cubicBezTo>
                    <a:cubicBezTo>
                      <a:pt x="24" y="34"/>
                      <a:pt x="24" y="34"/>
                      <a:pt x="24" y="34"/>
                    </a:cubicBezTo>
                    <a:cubicBezTo>
                      <a:pt x="24" y="34"/>
                      <a:pt x="24" y="34"/>
                      <a:pt x="24" y="34"/>
                    </a:cubicBezTo>
                    <a:cubicBezTo>
                      <a:pt x="24" y="33"/>
                      <a:pt x="24" y="33"/>
                      <a:pt x="24" y="33"/>
                    </a:cubicBezTo>
                    <a:cubicBezTo>
                      <a:pt x="24" y="32"/>
                      <a:pt x="24" y="32"/>
                      <a:pt x="24" y="32"/>
                    </a:cubicBezTo>
                    <a:cubicBezTo>
                      <a:pt x="24" y="32"/>
                      <a:pt x="24" y="32"/>
                      <a:pt x="24" y="32"/>
                    </a:cubicBezTo>
                    <a:cubicBezTo>
                      <a:pt x="23" y="31"/>
                      <a:pt x="23" y="31"/>
                      <a:pt x="23" y="31"/>
                    </a:cubicBezTo>
                    <a:cubicBezTo>
                      <a:pt x="23" y="31"/>
                      <a:pt x="23" y="31"/>
                      <a:pt x="23" y="31"/>
                    </a:cubicBezTo>
                    <a:cubicBezTo>
                      <a:pt x="23" y="30"/>
                      <a:pt x="23" y="30"/>
                      <a:pt x="23" y="30"/>
                    </a:cubicBezTo>
                    <a:cubicBezTo>
                      <a:pt x="23" y="30"/>
                      <a:pt x="23" y="30"/>
                      <a:pt x="23" y="30"/>
                    </a:cubicBezTo>
                    <a:cubicBezTo>
                      <a:pt x="22" y="29"/>
                      <a:pt x="22" y="29"/>
                      <a:pt x="22" y="29"/>
                    </a:cubicBezTo>
                    <a:cubicBezTo>
                      <a:pt x="22" y="29"/>
                      <a:pt x="22" y="29"/>
                      <a:pt x="22" y="29"/>
                    </a:cubicBezTo>
                    <a:cubicBezTo>
                      <a:pt x="22" y="28"/>
                      <a:pt x="22" y="28"/>
                      <a:pt x="22" y="28"/>
                    </a:cubicBezTo>
                    <a:cubicBezTo>
                      <a:pt x="22" y="28"/>
                      <a:pt x="22" y="28"/>
                      <a:pt x="22" y="28"/>
                    </a:cubicBezTo>
                    <a:cubicBezTo>
                      <a:pt x="22" y="27"/>
                      <a:pt x="22" y="27"/>
                      <a:pt x="22" y="27"/>
                    </a:cubicBezTo>
                    <a:cubicBezTo>
                      <a:pt x="21" y="27"/>
                      <a:pt x="21" y="27"/>
                      <a:pt x="21" y="27"/>
                    </a:cubicBezTo>
                    <a:cubicBezTo>
                      <a:pt x="20" y="27"/>
                      <a:pt x="20" y="27"/>
                      <a:pt x="20" y="27"/>
                    </a:cubicBezTo>
                    <a:cubicBezTo>
                      <a:pt x="19" y="27"/>
                      <a:pt x="19" y="27"/>
                      <a:pt x="19" y="27"/>
                    </a:cubicBezTo>
                    <a:cubicBezTo>
                      <a:pt x="19" y="26"/>
                      <a:pt x="19" y="26"/>
                      <a:pt x="19" y="26"/>
                    </a:cubicBezTo>
                    <a:cubicBezTo>
                      <a:pt x="19" y="26"/>
                      <a:pt x="19" y="26"/>
                      <a:pt x="19" y="26"/>
                    </a:cubicBezTo>
                    <a:cubicBezTo>
                      <a:pt x="19" y="26"/>
                      <a:pt x="19" y="26"/>
                      <a:pt x="19" y="26"/>
                    </a:cubicBezTo>
                    <a:cubicBezTo>
                      <a:pt x="19" y="25"/>
                      <a:pt x="19" y="25"/>
                      <a:pt x="19" y="25"/>
                    </a:cubicBezTo>
                    <a:cubicBezTo>
                      <a:pt x="19" y="25"/>
                      <a:pt x="19" y="25"/>
                      <a:pt x="19" y="25"/>
                    </a:cubicBezTo>
                    <a:cubicBezTo>
                      <a:pt x="19" y="24"/>
                      <a:pt x="19" y="24"/>
                      <a:pt x="19" y="24"/>
                    </a:cubicBezTo>
                    <a:cubicBezTo>
                      <a:pt x="18" y="23"/>
                      <a:pt x="18" y="23"/>
                      <a:pt x="18" y="23"/>
                    </a:cubicBezTo>
                    <a:cubicBezTo>
                      <a:pt x="18" y="23"/>
                      <a:pt x="18" y="23"/>
                      <a:pt x="18" y="23"/>
                    </a:cubicBezTo>
                    <a:cubicBezTo>
                      <a:pt x="18" y="22"/>
                      <a:pt x="18" y="22"/>
                      <a:pt x="18" y="22"/>
                    </a:cubicBezTo>
                    <a:cubicBezTo>
                      <a:pt x="18" y="21"/>
                      <a:pt x="18" y="21"/>
                      <a:pt x="18" y="21"/>
                    </a:cubicBezTo>
                    <a:cubicBezTo>
                      <a:pt x="18" y="21"/>
                      <a:pt x="18" y="21"/>
                      <a:pt x="18" y="21"/>
                    </a:cubicBezTo>
                    <a:cubicBezTo>
                      <a:pt x="17" y="20"/>
                      <a:pt x="17" y="20"/>
                      <a:pt x="17" y="20"/>
                    </a:cubicBezTo>
                    <a:cubicBezTo>
                      <a:pt x="17" y="20"/>
                      <a:pt x="17" y="20"/>
                      <a:pt x="17" y="20"/>
                    </a:cubicBezTo>
                    <a:cubicBezTo>
                      <a:pt x="16" y="19"/>
                      <a:pt x="16" y="19"/>
                      <a:pt x="16" y="19"/>
                    </a:cubicBezTo>
                    <a:cubicBezTo>
                      <a:pt x="16" y="19"/>
                      <a:pt x="16" y="19"/>
                      <a:pt x="16" y="19"/>
                    </a:cubicBezTo>
                    <a:cubicBezTo>
                      <a:pt x="15" y="18"/>
                      <a:pt x="15" y="18"/>
                      <a:pt x="15" y="18"/>
                    </a:cubicBezTo>
                    <a:cubicBezTo>
                      <a:pt x="15" y="18"/>
                      <a:pt x="15" y="18"/>
                      <a:pt x="15" y="18"/>
                    </a:cubicBezTo>
                    <a:cubicBezTo>
                      <a:pt x="14" y="18"/>
                      <a:pt x="14" y="18"/>
                      <a:pt x="14" y="18"/>
                    </a:cubicBezTo>
                    <a:cubicBezTo>
                      <a:pt x="14" y="18"/>
                      <a:pt x="14" y="18"/>
                      <a:pt x="14" y="18"/>
                    </a:cubicBezTo>
                    <a:cubicBezTo>
                      <a:pt x="13" y="18"/>
                      <a:pt x="13" y="18"/>
                      <a:pt x="13" y="18"/>
                    </a:cubicBezTo>
                    <a:cubicBezTo>
                      <a:pt x="13" y="18"/>
                      <a:pt x="13" y="18"/>
                      <a:pt x="13" y="18"/>
                    </a:cubicBezTo>
                    <a:cubicBezTo>
                      <a:pt x="13" y="18"/>
                      <a:pt x="12" y="18"/>
                      <a:pt x="11" y="18"/>
                    </a:cubicBezTo>
                    <a:cubicBezTo>
                      <a:pt x="11" y="18"/>
                      <a:pt x="12" y="17"/>
                      <a:pt x="12" y="17"/>
                    </a:cubicBezTo>
                    <a:cubicBezTo>
                      <a:pt x="12" y="17"/>
                      <a:pt x="12" y="17"/>
                      <a:pt x="12" y="17"/>
                    </a:cubicBezTo>
                    <a:cubicBezTo>
                      <a:pt x="13" y="17"/>
                      <a:pt x="12" y="17"/>
                      <a:pt x="12" y="17"/>
                    </a:cubicBezTo>
                    <a:cubicBezTo>
                      <a:pt x="12" y="17"/>
                      <a:pt x="13" y="17"/>
                      <a:pt x="13" y="16"/>
                    </a:cubicBezTo>
                    <a:cubicBezTo>
                      <a:pt x="13" y="16"/>
                      <a:pt x="14" y="16"/>
                      <a:pt x="14" y="16"/>
                    </a:cubicBezTo>
                    <a:cubicBezTo>
                      <a:pt x="14" y="16"/>
                      <a:pt x="14" y="16"/>
                      <a:pt x="14" y="16"/>
                    </a:cubicBezTo>
                    <a:cubicBezTo>
                      <a:pt x="14" y="15"/>
                      <a:pt x="14" y="15"/>
                      <a:pt x="14" y="15"/>
                    </a:cubicBezTo>
                    <a:cubicBezTo>
                      <a:pt x="12" y="15"/>
                      <a:pt x="12" y="15"/>
                      <a:pt x="12" y="15"/>
                    </a:cubicBezTo>
                    <a:cubicBezTo>
                      <a:pt x="13" y="15"/>
                      <a:pt x="13" y="15"/>
                      <a:pt x="13" y="15"/>
                    </a:cubicBezTo>
                    <a:cubicBezTo>
                      <a:pt x="13" y="15"/>
                      <a:pt x="13" y="15"/>
                      <a:pt x="13" y="15"/>
                    </a:cubicBezTo>
                    <a:cubicBezTo>
                      <a:pt x="13" y="15"/>
                      <a:pt x="14" y="14"/>
                      <a:pt x="14" y="14"/>
                    </a:cubicBezTo>
                    <a:cubicBezTo>
                      <a:pt x="14" y="14"/>
                      <a:pt x="14" y="14"/>
                      <a:pt x="14" y="14"/>
                    </a:cubicBezTo>
                    <a:cubicBezTo>
                      <a:pt x="15" y="14"/>
                      <a:pt x="15" y="14"/>
                      <a:pt x="15" y="14"/>
                    </a:cubicBezTo>
                    <a:cubicBezTo>
                      <a:pt x="15" y="14"/>
                      <a:pt x="15" y="14"/>
                      <a:pt x="15" y="13"/>
                    </a:cubicBezTo>
                    <a:cubicBezTo>
                      <a:pt x="15" y="13"/>
                      <a:pt x="15" y="13"/>
                      <a:pt x="15" y="13"/>
                    </a:cubicBezTo>
                    <a:cubicBezTo>
                      <a:pt x="16" y="12"/>
                      <a:pt x="16" y="12"/>
                      <a:pt x="16" y="12"/>
                    </a:cubicBezTo>
                    <a:cubicBezTo>
                      <a:pt x="16" y="12"/>
                      <a:pt x="16" y="12"/>
                      <a:pt x="16" y="12"/>
                    </a:cubicBezTo>
                    <a:cubicBezTo>
                      <a:pt x="16" y="12"/>
                      <a:pt x="16" y="11"/>
                      <a:pt x="16" y="11"/>
                    </a:cubicBezTo>
                    <a:cubicBezTo>
                      <a:pt x="16" y="11"/>
                      <a:pt x="17" y="9"/>
                      <a:pt x="17" y="9"/>
                    </a:cubicBezTo>
                    <a:cubicBezTo>
                      <a:pt x="17" y="9"/>
                      <a:pt x="17" y="9"/>
                      <a:pt x="17" y="9"/>
                    </a:cubicBezTo>
                    <a:cubicBezTo>
                      <a:pt x="17" y="8"/>
                      <a:pt x="17" y="8"/>
                      <a:pt x="17" y="8"/>
                    </a:cubicBezTo>
                    <a:cubicBezTo>
                      <a:pt x="17" y="8"/>
                      <a:pt x="17" y="8"/>
                      <a:pt x="17" y="8"/>
                    </a:cubicBezTo>
                    <a:cubicBezTo>
                      <a:pt x="18" y="8"/>
                      <a:pt x="18" y="8"/>
                      <a:pt x="18" y="8"/>
                    </a:cubicBezTo>
                    <a:cubicBezTo>
                      <a:pt x="17" y="7"/>
                      <a:pt x="17" y="7"/>
                      <a:pt x="17" y="7"/>
                    </a:cubicBezTo>
                    <a:cubicBezTo>
                      <a:pt x="16" y="6"/>
                      <a:pt x="16" y="6"/>
                      <a:pt x="16" y="6"/>
                    </a:cubicBezTo>
                    <a:cubicBezTo>
                      <a:pt x="16" y="6"/>
                      <a:pt x="16" y="6"/>
                      <a:pt x="16" y="6"/>
                    </a:cubicBezTo>
                    <a:cubicBezTo>
                      <a:pt x="16" y="6"/>
                      <a:pt x="16" y="7"/>
                      <a:pt x="15" y="7"/>
                    </a:cubicBezTo>
                    <a:cubicBezTo>
                      <a:pt x="15" y="7"/>
                      <a:pt x="15" y="7"/>
                      <a:pt x="15" y="7"/>
                    </a:cubicBezTo>
                    <a:cubicBezTo>
                      <a:pt x="15" y="7"/>
                      <a:pt x="14" y="6"/>
                      <a:pt x="14" y="6"/>
                    </a:cubicBezTo>
                    <a:cubicBezTo>
                      <a:pt x="13" y="7"/>
                      <a:pt x="13" y="7"/>
                      <a:pt x="13" y="7"/>
                    </a:cubicBezTo>
                    <a:cubicBezTo>
                      <a:pt x="12" y="6"/>
                      <a:pt x="12" y="6"/>
                      <a:pt x="12" y="6"/>
                    </a:cubicBezTo>
                    <a:cubicBezTo>
                      <a:pt x="12" y="6"/>
                      <a:pt x="12" y="6"/>
                      <a:pt x="12" y="6"/>
                    </a:cubicBezTo>
                    <a:cubicBezTo>
                      <a:pt x="12" y="6"/>
                      <a:pt x="11" y="6"/>
                      <a:pt x="11" y="7"/>
                    </a:cubicBezTo>
                    <a:cubicBezTo>
                      <a:pt x="11" y="7"/>
                      <a:pt x="11" y="7"/>
                      <a:pt x="11" y="7"/>
                    </a:cubicBezTo>
                    <a:cubicBezTo>
                      <a:pt x="10" y="7"/>
                      <a:pt x="10" y="7"/>
                      <a:pt x="10" y="7"/>
                    </a:cubicBezTo>
                    <a:cubicBezTo>
                      <a:pt x="10" y="7"/>
                      <a:pt x="10" y="7"/>
                      <a:pt x="10" y="7"/>
                    </a:cubicBezTo>
                    <a:cubicBezTo>
                      <a:pt x="10" y="7"/>
                      <a:pt x="10" y="7"/>
                      <a:pt x="10" y="7"/>
                    </a:cubicBezTo>
                    <a:cubicBezTo>
                      <a:pt x="10" y="6"/>
                      <a:pt x="10" y="6"/>
                      <a:pt x="10" y="6"/>
                    </a:cubicBezTo>
                    <a:cubicBezTo>
                      <a:pt x="10" y="6"/>
                      <a:pt x="10" y="6"/>
                      <a:pt x="10" y="6"/>
                    </a:cubicBezTo>
                    <a:cubicBezTo>
                      <a:pt x="10" y="6"/>
                      <a:pt x="10" y="6"/>
                      <a:pt x="10" y="6"/>
                    </a:cubicBezTo>
                    <a:cubicBezTo>
                      <a:pt x="10" y="6"/>
                      <a:pt x="10" y="6"/>
                      <a:pt x="10" y="6"/>
                    </a:cubicBezTo>
                    <a:cubicBezTo>
                      <a:pt x="10" y="5"/>
                      <a:pt x="10" y="5"/>
                      <a:pt x="10" y="5"/>
                    </a:cubicBezTo>
                    <a:cubicBezTo>
                      <a:pt x="10" y="5"/>
                      <a:pt x="9" y="5"/>
                      <a:pt x="9" y="5"/>
                    </a:cubicBezTo>
                    <a:cubicBezTo>
                      <a:pt x="9" y="5"/>
                      <a:pt x="9" y="5"/>
                      <a:pt x="9" y="5"/>
                    </a:cubicBezTo>
                    <a:cubicBezTo>
                      <a:pt x="9" y="5"/>
                      <a:pt x="10" y="5"/>
                      <a:pt x="10" y="5"/>
                    </a:cubicBezTo>
                    <a:cubicBezTo>
                      <a:pt x="10" y="5"/>
                      <a:pt x="10" y="5"/>
                      <a:pt x="10" y="5"/>
                    </a:cubicBezTo>
                    <a:cubicBezTo>
                      <a:pt x="10" y="4"/>
                      <a:pt x="10" y="4"/>
                      <a:pt x="10" y="4"/>
                    </a:cubicBezTo>
                    <a:cubicBezTo>
                      <a:pt x="10" y="4"/>
                      <a:pt x="10" y="4"/>
                      <a:pt x="10" y="4"/>
                    </a:cubicBezTo>
                    <a:cubicBezTo>
                      <a:pt x="11" y="4"/>
                      <a:pt x="11" y="4"/>
                      <a:pt x="11" y="4"/>
                    </a:cubicBezTo>
                    <a:cubicBezTo>
                      <a:pt x="11" y="3"/>
                      <a:pt x="11" y="3"/>
                      <a:pt x="11" y="3"/>
                    </a:cubicBezTo>
                    <a:cubicBezTo>
                      <a:pt x="12" y="3"/>
                      <a:pt x="12" y="3"/>
                      <a:pt x="12" y="3"/>
                    </a:cubicBezTo>
                    <a:cubicBezTo>
                      <a:pt x="12" y="3"/>
                      <a:pt x="12" y="3"/>
                      <a:pt x="12" y="3"/>
                    </a:cubicBezTo>
                    <a:cubicBezTo>
                      <a:pt x="13" y="2"/>
                      <a:pt x="13" y="2"/>
                      <a:pt x="13" y="2"/>
                    </a:cubicBezTo>
                    <a:cubicBezTo>
                      <a:pt x="13" y="1"/>
                      <a:pt x="13" y="1"/>
                      <a:pt x="13" y="1"/>
                    </a:cubicBezTo>
                    <a:cubicBezTo>
                      <a:pt x="13" y="1"/>
                      <a:pt x="13" y="1"/>
                      <a:pt x="13" y="1"/>
                    </a:cubicBezTo>
                    <a:cubicBezTo>
                      <a:pt x="13" y="0"/>
                      <a:pt x="13" y="0"/>
                      <a:pt x="13" y="0"/>
                    </a:cubicBezTo>
                    <a:cubicBezTo>
                      <a:pt x="13" y="0"/>
                      <a:pt x="13" y="0"/>
                      <a:pt x="13" y="0"/>
                    </a:cubicBezTo>
                    <a:cubicBezTo>
                      <a:pt x="12" y="0"/>
                      <a:pt x="12" y="0"/>
                      <a:pt x="12" y="0"/>
                    </a:cubicBezTo>
                    <a:cubicBezTo>
                      <a:pt x="12" y="0"/>
                      <a:pt x="12" y="0"/>
                      <a:pt x="12" y="0"/>
                    </a:cubicBezTo>
                    <a:cubicBezTo>
                      <a:pt x="11" y="1"/>
                      <a:pt x="11" y="1"/>
                      <a:pt x="11" y="1"/>
                    </a:cubicBezTo>
                    <a:cubicBezTo>
                      <a:pt x="11" y="1"/>
                      <a:pt x="11" y="1"/>
                      <a:pt x="11" y="1"/>
                    </a:cubicBezTo>
                    <a:cubicBezTo>
                      <a:pt x="11" y="1"/>
                      <a:pt x="9" y="1"/>
                      <a:pt x="9" y="1"/>
                    </a:cubicBezTo>
                    <a:cubicBezTo>
                      <a:pt x="9" y="1"/>
                      <a:pt x="9" y="1"/>
                      <a:pt x="9" y="1"/>
                    </a:cubicBezTo>
                    <a:cubicBezTo>
                      <a:pt x="8" y="1"/>
                      <a:pt x="8" y="1"/>
                      <a:pt x="8" y="1"/>
                    </a:cubicBezTo>
                    <a:cubicBezTo>
                      <a:pt x="8" y="1"/>
                      <a:pt x="8" y="1"/>
                      <a:pt x="8" y="1"/>
                    </a:cubicBezTo>
                    <a:cubicBezTo>
                      <a:pt x="7" y="1"/>
                      <a:pt x="7" y="1"/>
                      <a:pt x="7" y="1"/>
                    </a:cubicBezTo>
                    <a:cubicBezTo>
                      <a:pt x="7" y="0"/>
                      <a:pt x="7" y="0"/>
                      <a:pt x="7" y="0"/>
                    </a:cubicBezTo>
                    <a:cubicBezTo>
                      <a:pt x="7" y="0"/>
                      <a:pt x="7" y="0"/>
                      <a:pt x="7" y="0"/>
                    </a:cubicBezTo>
                    <a:cubicBezTo>
                      <a:pt x="6" y="0"/>
                      <a:pt x="6" y="0"/>
                      <a:pt x="6" y="0"/>
                    </a:cubicBezTo>
                    <a:cubicBezTo>
                      <a:pt x="6" y="0"/>
                      <a:pt x="6" y="0"/>
                      <a:pt x="6" y="0"/>
                    </a:cubicBezTo>
                    <a:cubicBezTo>
                      <a:pt x="6" y="1"/>
                      <a:pt x="6" y="1"/>
                      <a:pt x="6" y="1"/>
                    </a:cubicBezTo>
                    <a:cubicBezTo>
                      <a:pt x="6" y="2"/>
                      <a:pt x="6" y="2"/>
                      <a:pt x="6" y="2"/>
                    </a:cubicBezTo>
                    <a:cubicBezTo>
                      <a:pt x="6" y="2"/>
                      <a:pt x="6" y="2"/>
                      <a:pt x="6" y="2"/>
                    </a:cubicBezTo>
                    <a:cubicBezTo>
                      <a:pt x="5" y="2"/>
                      <a:pt x="5" y="2"/>
                      <a:pt x="5" y="2"/>
                    </a:cubicBezTo>
                    <a:cubicBezTo>
                      <a:pt x="5" y="3"/>
                      <a:pt x="5" y="3"/>
                      <a:pt x="5" y="3"/>
                    </a:cubicBezTo>
                    <a:cubicBezTo>
                      <a:pt x="5" y="3"/>
                      <a:pt x="5" y="3"/>
                      <a:pt x="5" y="3"/>
                    </a:cubicBezTo>
                    <a:cubicBezTo>
                      <a:pt x="5" y="3"/>
                      <a:pt x="5" y="4"/>
                      <a:pt x="5" y="4"/>
                    </a:cubicBezTo>
                    <a:cubicBezTo>
                      <a:pt x="5" y="4"/>
                      <a:pt x="5" y="4"/>
                      <a:pt x="5" y="4"/>
                    </a:cubicBezTo>
                    <a:cubicBezTo>
                      <a:pt x="5" y="4"/>
                      <a:pt x="5" y="4"/>
                      <a:pt x="5" y="4"/>
                    </a:cubicBezTo>
                    <a:cubicBezTo>
                      <a:pt x="5" y="5"/>
                      <a:pt x="5" y="5"/>
                      <a:pt x="5" y="5"/>
                    </a:cubicBezTo>
                    <a:cubicBezTo>
                      <a:pt x="5" y="5"/>
                      <a:pt x="5" y="5"/>
                      <a:pt x="5" y="5"/>
                    </a:cubicBezTo>
                    <a:cubicBezTo>
                      <a:pt x="4" y="5"/>
                      <a:pt x="4" y="5"/>
                      <a:pt x="4" y="5"/>
                    </a:cubicBezTo>
                    <a:cubicBezTo>
                      <a:pt x="4" y="5"/>
                      <a:pt x="4" y="5"/>
                      <a:pt x="4" y="5"/>
                    </a:cubicBezTo>
                    <a:cubicBezTo>
                      <a:pt x="4" y="5"/>
                      <a:pt x="3" y="5"/>
                      <a:pt x="3" y="5"/>
                    </a:cubicBezTo>
                    <a:cubicBezTo>
                      <a:pt x="3" y="5"/>
                      <a:pt x="3" y="5"/>
                      <a:pt x="3" y="5"/>
                    </a:cubicBezTo>
                    <a:cubicBezTo>
                      <a:pt x="3" y="6"/>
                      <a:pt x="3" y="6"/>
                      <a:pt x="3" y="6"/>
                    </a:cubicBezTo>
                    <a:cubicBezTo>
                      <a:pt x="3" y="6"/>
                      <a:pt x="3" y="6"/>
                      <a:pt x="3" y="6"/>
                    </a:cubicBezTo>
                    <a:cubicBezTo>
                      <a:pt x="3" y="6"/>
                      <a:pt x="3" y="6"/>
                      <a:pt x="3" y="7"/>
                    </a:cubicBezTo>
                    <a:cubicBezTo>
                      <a:pt x="3" y="7"/>
                      <a:pt x="4" y="7"/>
                      <a:pt x="3" y="7"/>
                    </a:cubicBezTo>
                    <a:cubicBezTo>
                      <a:pt x="3" y="7"/>
                      <a:pt x="3" y="7"/>
                      <a:pt x="3" y="7"/>
                    </a:cubicBezTo>
                    <a:cubicBezTo>
                      <a:pt x="3" y="8"/>
                      <a:pt x="3" y="8"/>
                      <a:pt x="3" y="8"/>
                    </a:cubicBezTo>
                    <a:cubicBezTo>
                      <a:pt x="3" y="8"/>
                      <a:pt x="3" y="8"/>
                      <a:pt x="3" y="8"/>
                    </a:cubicBezTo>
                    <a:cubicBezTo>
                      <a:pt x="3" y="8"/>
                      <a:pt x="3" y="8"/>
                      <a:pt x="3" y="8"/>
                    </a:cubicBezTo>
                    <a:cubicBezTo>
                      <a:pt x="3" y="8"/>
                      <a:pt x="3" y="9"/>
                      <a:pt x="3" y="9"/>
                    </a:cubicBezTo>
                    <a:cubicBezTo>
                      <a:pt x="3" y="9"/>
                      <a:pt x="3" y="9"/>
                      <a:pt x="3" y="9"/>
                    </a:cubicBezTo>
                    <a:cubicBezTo>
                      <a:pt x="3" y="10"/>
                      <a:pt x="3" y="10"/>
                      <a:pt x="3" y="10"/>
                    </a:cubicBezTo>
                    <a:cubicBezTo>
                      <a:pt x="3" y="10"/>
                      <a:pt x="3" y="10"/>
                      <a:pt x="3" y="10"/>
                    </a:cubicBezTo>
                    <a:cubicBezTo>
                      <a:pt x="3" y="11"/>
                      <a:pt x="3" y="11"/>
                      <a:pt x="3" y="11"/>
                    </a:cubicBezTo>
                    <a:cubicBezTo>
                      <a:pt x="3" y="11"/>
                      <a:pt x="3" y="11"/>
                      <a:pt x="3" y="11"/>
                    </a:cubicBezTo>
                    <a:cubicBezTo>
                      <a:pt x="3" y="11"/>
                      <a:pt x="3" y="12"/>
                      <a:pt x="3" y="12"/>
                    </a:cubicBezTo>
                    <a:cubicBezTo>
                      <a:pt x="3" y="12"/>
                      <a:pt x="3" y="12"/>
                      <a:pt x="3" y="12"/>
                    </a:cubicBez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2" name="Freeform 124"/>
              <p:cNvSpPr>
                <a:spLocks/>
              </p:cNvSpPr>
              <p:nvPr/>
            </p:nvSpPr>
            <p:spPr bwMode="auto">
              <a:xfrm>
                <a:off x="793" y="144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1 h 1"/>
                  <a:gd name="T16" fmla="*/ 0 w 1"/>
                  <a:gd name="T17" fmla="*/ 0 h 1"/>
                  <a:gd name="T18" fmla="*/ 0 w 1"/>
                  <a:gd name="T19" fmla="*/ 0 h 1"/>
                  <a:gd name="T20" fmla="*/ 0 w 1"/>
                  <a:gd name="T21" fmla="*/ 0 h 1"/>
                  <a:gd name="T22" fmla="*/ 1 w 1"/>
                  <a:gd name="T23" fmla="*/ 0 h 1"/>
                  <a:gd name="T24" fmla="*/ 0 w 1"/>
                  <a:gd name="T25" fmla="*/ 0 h 1"/>
                  <a:gd name="T26" fmla="*/ 0 w 1"/>
                  <a:gd name="T27" fmla="*/ 0 h 1"/>
                  <a:gd name="T28" fmla="*/ 0 w 1"/>
                  <a:gd name="T2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1">
                    <a:moveTo>
                      <a:pt x="0" y="0"/>
                    </a:moveTo>
                    <a:lnTo>
                      <a:pt x="0" y="0"/>
                    </a:lnTo>
                    <a:lnTo>
                      <a:pt x="0" y="0"/>
                    </a:lnTo>
                    <a:lnTo>
                      <a:pt x="0" y="0"/>
                    </a:lnTo>
                    <a:lnTo>
                      <a:pt x="0" y="0"/>
                    </a:lnTo>
                    <a:lnTo>
                      <a:pt x="0" y="0"/>
                    </a:lnTo>
                    <a:lnTo>
                      <a:pt x="0" y="0"/>
                    </a:lnTo>
                    <a:lnTo>
                      <a:pt x="0" y="1"/>
                    </a:lnTo>
                    <a:lnTo>
                      <a:pt x="0" y="0"/>
                    </a:lnTo>
                    <a:lnTo>
                      <a:pt x="0" y="0"/>
                    </a:lnTo>
                    <a:lnTo>
                      <a:pt x="0" y="0"/>
                    </a:lnTo>
                    <a:lnTo>
                      <a:pt x="1"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3" name="Freeform 125"/>
              <p:cNvSpPr>
                <a:spLocks/>
              </p:cNvSpPr>
              <p:nvPr/>
            </p:nvSpPr>
            <p:spPr bwMode="auto">
              <a:xfrm>
                <a:off x="789" y="1414"/>
                <a:ext cx="1" cy="0"/>
              </a:xfrm>
              <a:custGeom>
                <a:avLst/>
                <a:gdLst>
                  <a:gd name="T0" fmla="*/ 1 w 1"/>
                  <a:gd name="T1" fmla="*/ 1 w 1"/>
                  <a:gd name="T2" fmla="*/ 0 w 1"/>
                  <a:gd name="T3" fmla="*/ 0 w 1"/>
                  <a:gd name="T4" fmla="*/ 0 w 1"/>
                  <a:gd name="T5" fmla="*/ 0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lnTo>
                      <a:pt x="1" y="0"/>
                    </a:lnTo>
                    <a:lnTo>
                      <a:pt x="0" y="0"/>
                    </a:lnTo>
                    <a:lnTo>
                      <a:pt x="0" y="0"/>
                    </a:lnTo>
                    <a:lnTo>
                      <a:pt x="0"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4" name="Freeform 126"/>
              <p:cNvSpPr>
                <a:spLocks/>
              </p:cNvSpPr>
              <p:nvPr/>
            </p:nvSpPr>
            <p:spPr bwMode="auto">
              <a:xfrm>
                <a:off x="789" y="1413"/>
                <a:ext cx="2" cy="1"/>
              </a:xfrm>
              <a:custGeom>
                <a:avLst/>
                <a:gdLst>
                  <a:gd name="T0" fmla="*/ 1 w 2"/>
                  <a:gd name="T1" fmla="*/ 1 h 2"/>
                  <a:gd name="T2" fmla="*/ 1 w 2"/>
                  <a:gd name="T3" fmla="*/ 1 h 2"/>
                  <a:gd name="T4" fmla="*/ 1 w 2"/>
                  <a:gd name="T5" fmla="*/ 2 h 2"/>
                  <a:gd name="T6" fmla="*/ 1 w 2"/>
                  <a:gd name="T7" fmla="*/ 1 h 2"/>
                  <a:gd name="T8" fmla="*/ 2 w 2"/>
                  <a:gd name="T9" fmla="*/ 1 h 2"/>
                  <a:gd name="T10" fmla="*/ 2 w 2"/>
                  <a:gd name="T11" fmla="*/ 2 h 2"/>
                  <a:gd name="T12" fmla="*/ 2 w 2"/>
                  <a:gd name="T13" fmla="*/ 1 h 2"/>
                  <a:gd name="T14" fmla="*/ 2 w 2"/>
                  <a:gd name="T15" fmla="*/ 1 h 2"/>
                  <a:gd name="T16" fmla="*/ 2 w 2"/>
                  <a:gd name="T17" fmla="*/ 1 h 2"/>
                  <a:gd name="T18" fmla="*/ 1 w 2"/>
                  <a:gd name="T19" fmla="*/ 1 h 2"/>
                  <a:gd name="T20" fmla="*/ 1 w 2"/>
                  <a:gd name="T21" fmla="*/ 0 h 2"/>
                  <a:gd name="T22" fmla="*/ 1 w 2"/>
                  <a:gd name="T23" fmla="*/ 0 h 2"/>
                  <a:gd name="T24" fmla="*/ 1 w 2"/>
                  <a:gd name="T25" fmla="*/ 0 h 2"/>
                  <a:gd name="T26" fmla="*/ 0 w 2"/>
                  <a:gd name="T27" fmla="*/ 0 h 2"/>
                  <a:gd name="T28" fmla="*/ 0 w 2"/>
                  <a:gd name="T29" fmla="*/ 0 h 2"/>
                  <a:gd name="T30" fmla="*/ 0 w 2"/>
                  <a:gd name="T31" fmla="*/ 1 h 2"/>
                  <a:gd name="T32" fmla="*/ 1 w 2"/>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2">
                    <a:moveTo>
                      <a:pt x="1" y="1"/>
                    </a:moveTo>
                    <a:cubicBezTo>
                      <a:pt x="1" y="1"/>
                      <a:pt x="1" y="1"/>
                      <a:pt x="1" y="1"/>
                    </a:cubicBezTo>
                    <a:cubicBezTo>
                      <a:pt x="1" y="2"/>
                      <a:pt x="1" y="2"/>
                      <a:pt x="1" y="2"/>
                    </a:cubicBezTo>
                    <a:cubicBezTo>
                      <a:pt x="1" y="1"/>
                      <a:pt x="1" y="1"/>
                      <a:pt x="1" y="1"/>
                    </a:cubicBezTo>
                    <a:cubicBezTo>
                      <a:pt x="2" y="1"/>
                      <a:pt x="2" y="1"/>
                      <a:pt x="2" y="1"/>
                    </a:cubicBezTo>
                    <a:cubicBezTo>
                      <a:pt x="2" y="2"/>
                      <a:pt x="2" y="2"/>
                      <a:pt x="2" y="2"/>
                    </a:cubicBezTo>
                    <a:cubicBezTo>
                      <a:pt x="2" y="1"/>
                      <a:pt x="2" y="1"/>
                      <a:pt x="2" y="1"/>
                    </a:cubicBezTo>
                    <a:cubicBezTo>
                      <a:pt x="2" y="1"/>
                      <a:pt x="2" y="1"/>
                      <a:pt x="2" y="1"/>
                    </a:cubicBezTo>
                    <a:cubicBezTo>
                      <a:pt x="2" y="1"/>
                      <a:pt x="2" y="1"/>
                      <a:pt x="2" y="1"/>
                    </a:cubicBezTo>
                    <a:cubicBezTo>
                      <a:pt x="2" y="1"/>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5" name="Freeform 127"/>
              <p:cNvSpPr>
                <a:spLocks/>
              </p:cNvSpPr>
              <p:nvPr/>
            </p:nvSpPr>
            <p:spPr bwMode="auto">
              <a:xfrm>
                <a:off x="793" y="1407"/>
                <a:ext cx="2" cy="2"/>
              </a:xfrm>
              <a:custGeom>
                <a:avLst/>
                <a:gdLst>
                  <a:gd name="T0" fmla="*/ 1 w 3"/>
                  <a:gd name="T1" fmla="*/ 3 h 4"/>
                  <a:gd name="T2" fmla="*/ 1 w 3"/>
                  <a:gd name="T3" fmla="*/ 3 h 4"/>
                  <a:gd name="T4" fmla="*/ 1 w 3"/>
                  <a:gd name="T5" fmla="*/ 4 h 4"/>
                  <a:gd name="T6" fmla="*/ 1 w 3"/>
                  <a:gd name="T7" fmla="*/ 4 h 4"/>
                  <a:gd name="T8" fmla="*/ 2 w 3"/>
                  <a:gd name="T9" fmla="*/ 4 h 4"/>
                  <a:gd name="T10" fmla="*/ 2 w 3"/>
                  <a:gd name="T11" fmla="*/ 3 h 4"/>
                  <a:gd name="T12" fmla="*/ 2 w 3"/>
                  <a:gd name="T13" fmla="*/ 2 h 4"/>
                  <a:gd name="T14" fmla="*/ 2 w 3"/>
                  <a:gd name="T15" fmla="*/ 2 h 4"/>
                  <a:gd name="T16" fmla="*/ 2 w 3"/>
                  <a:gd name="T17" fmla="*/ 2 h 4"/>
                  <a:gd name="T18" fmla="*/ 2 w 3"/>
                  <a:gd name="T19" fmla="*/ 1 h 4"/>
                  <a:gd name="T20" fmla="*/ 2 w 3"/>
                  <a:gd name="T21" fmla="*/ 1 h 4"/>
                  <a:gd name="T22" fmla="*/ 3 w 3"/>
                  <a:gd name="T23" fmla="*/ 1 h 4"/>
                  <a:gd name="T24" fmla="*/ 2 w 3"/>
                  <a:gd name="T25" fmla="*/ 0 h 4"/>
                  <a:gd name="T26" fmla="*/ 2 w 3"/>
                  <a:gd name="T27" fmla="*/ 0 h 4"/>
                  <a:gd name="T28" fmla="*/ 2 w 3"/>
                  <a:gd name="T29" fmla="*/ 1 h 4"/>
                  <a:gd name="T30" fmla="*/ 1 w 3"/>
                  <a:gd name="T31" fmla="*/ 0 h 4"/>
                  <a:gd name="T32" fmla="*/ 1 w 3"/>
                  <a:gd name="T33" fmla="*/ 0 h 4"/>
                  <a:gd name="T34" fmla="*/ 1 w 3"/>
                  <a:gd name="T35" fmla="*/ 1 h 4"/>
                  <a:gd name="T36" fmla="*/ 1 w 3"/>
                  <a:gd name="T37" fmla="*/ 1 h 4"/>
                  <a:gd name="T38" fmla="*/ 1 w 3"/>
                  <a:gd name="T39" fmla="*/ 2 h 4"/>
                  <a:gd name="T40" fmla="*/ 1 w 3"/>
                  <a:gd name="T41" fmla="*/ 2 h 4"/>
                  <a:gd name="T42" fmla="*/ 1 w 3"/>
                  <a:gd name="T43" fmla="*/ 2 h 4"/>
                  <a:gd name="T44" fmla="*/ 0 w 3"/>
                  <a:gd name="T45" fmla="*/ 2 h 4"/>
                  <a:gd name="T46" fmla="*/ 0 w 3"/>
                  <a:gd name="T47" fmla="*/ 3 h 4"/>
                  <a:gd name="T48" fmla="*/ 0 w 3"/>
                  <a:gd name="T49" fmla="*/ 3 h 4"/>
                  <a:gd name="T50" fmla="*/ 1 w 3"/>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 h="4">
                    <a:moveTo>
                      <a:pt x="1" y="3"/>
                    </a:moveTo>
                    <a:cubicBezTo>
                      <a:pt x="1" y="3"/>
                      <a:pt x="1" y="3"/>
                      <a:pt x="1" y="3"/>
                    </a:cubicBezTo>
                    <a:cubicBezTo>
                      <a:pt x="1" y="4"/>
                      <a:pt x="1" y="4"/>
                      <a:pt x="1" y="4"/>
                    </a:cubicBezTo>
                    <a:cubicBezTo>
                      <a:pt x="1" y="4"/>
                      <a:pt x="1" y="4"/>
                      <a:pt x="1" y="4"/>
                    </a:cubicBezTo>
                    <a:cubicBezTo>
                      <a:pt x="2" y="4"/>
                      <a:pt x="2" y="4"/>
                      <a:pt x="2" y="4"/>
                    </a:cubicBezTo>
                    <a:cubicBezTo>
                      <a:pt x="2" y="4"/>
                      <a:pt x="2" y="3"/>
                      <a:pt x="2" y="3"/>
                    </a:cubicBezTo>
                    <a:cubicBezTo>
                      <a:pt x="2" y="3"/>
                      <a:pt x="2" y="2"/>
                      <a:pt x="2" y="2"/>
                    </a:cubicBezTo>
                    <a:cubicBezTo>
                      <a:pt x="2" y="2"/>
                      <a:pt x="2" y="2"/>
                      <a:pt x="2" y="2"/>
                    </a:cubicBezTo>
                    <a:cubicBezTo>
                      <a:pt x="2" y="2"/>
                      <a:pt x="2" y="2"/>
                      <a:pt x="2" y="2"/>
                    </a:cubicBezTo>
                    <a:cubicBezTo>
                      <a:pt x="2" y="1"/>
                      <a:pt x="2" y="1"/>
                      <a:pt x="2" y="1"/>
                    </a:cubicBezTo>
                    <a:cubicBezTo>
                      <a:pt x="2" y="1"/>
                      <a:pt x="2" y="1"/>
                      <a:pt x="2" y="1"/>
                    </a:cubicBezTo>
                    <a:cubicBezTo>
                      <a:pt x="2" y="1"/>
                      <a:pt x="3" y="1"/>
                      <a:pt x="3" y="1"/>
                    </a:cubicBezTo>
                    <a:cubicBezTo>
                      <a:pt x="2" y="0"/>
                      <a:pt x="2" y="0"/>
                      <a:pt x="2" y="0"/>
                    </a:cubicBezTo>
                    <a:cubicBezTo>
                      <a:pt x="2" y="0"/>
                      <a:pt x="2" y="0"/>
                      <a:pt x="2" y="0"/>
                    </a:cubicBezTo>
                    <a:cubicBezTo>
                      <a:pt x="2" y="1"/>
                      <a:pt x="2" y="1"/>
                      <a:pt x="2" y="1"/>
                    </a:cubicBezTo>
                    <a:cubicBezTo>
                      <a:pt x="2" y="1"/>
                      <a:pt x="2" y="0"/>
                      <a:pt x="1" y="0"/>
                    </a:cubicBezTo>
                    <a:cubicBezTo>
                      <a:pt x="1" y="0"/>
                      <a:pt x="1" y="0"/>
                      <a:pt x="1" y="0"/>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0" y="2"/>
                      <a:pt x="0" y="2"/>
                      <a:pt x="0" y="2"/>
                    </a:cubicBezTo>
                    <a:cubicBezTo>
                      <a:pt x="0" y="3"/>
                      <a:pt x="0" y="3"/>
                      <a:pt x="0" y="3"/>
                    </a:cubicBezTo>
                    <a:cubicBezTo>
                      <a:pt x="0" y="3"/>
                      <a:pt x="0" y="3"/>
                      <a:pt x="0" y="3"/>
                    </a:cubicBez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6" name="Freeform 128"/>
              <p:cNvSpPr>
                <a:spLocks/>
              </p:cNvSpPr>
              <p:nvPr/>
            </p:nvSpPr>
            <p:spPr bwMode="auto">
              <a:xfrm>
                <a:off x="782" y="1415"/>
                <a:ext cx="1" cy="3"/>
              </a:xfrm>
              <a:custGeom>
                <a:avLst/>
                <a:gdLst>
                  <a:gd name="T0" fmla="*/ 0 w 3"/>
                  <a:gd name="T1" fmla="*/ 4 h 4"/>
                  <a:gd name="T2" fmla="*/ 0 w 3"/>
                  <a:gd name="T3" fmla="*/ 4 h 4"/>
                  <a:gd name="T4" fmla="*/ 0 w 3"/>
                  <a:gd name="T5" fmla="*/ 4 h 4"/>
                  <a:gd name="T6" fmla="*/ 0 w 3"/>
                  <a:gd name="T7" fmla="*/ 4 h 4"/>
                  <a:gd name="T8" fmla="*/ 1 w 3"/>
                  <a:gd name="T9" fmla="*/ 4 h 4"/>
                  <a:gd name="T10" fmla="*/ 1 w 3"/>
                  <a:gd name="T11" fmla="*/ 4 h 4"/>
                  <a:gd name="T12" fmla="*/ 1 w 3"/>
                  <a:gd name="T13" fmla="*/ 4 h 4"/>
                  <a:gd name="T14" fmla="*/ 1 w 3"/>
                  <a:gd name="T15" fmla="*/ 3 h 4"/>
                  <a:gd name="T16" fmla="*/ 2 w 3"/>
                  <a:gd name="T17" fmla="*/ 3 h 4"/>
                  <a:gd name="T18" fmla="*/ 2 w 3"/>
                  <a:gd name="T19" fmla="*/ 3 h 4"/>
                  <a:gd name="T20" fmla="*/ 2 w 3"/>
                  <a:gd name="T21" fmla="*/ 3 h 4"/>
                  <a:gd name="T22" fmla="*/ 2 w 3"/>
                  <a:gd name="T23" fmla="*/ 2 h 4"/>
                  <a:gd name="T24" fmla="*/ 3 w 3"/>
                  <a:gd name="T25" fmla="*/ 2 h 4"/>
                  <a:gd name="T26" fmla="*/ 3 w 3"/>
                  <a:gd name="T27" fmla="*/ 1 h 4"/>
                  <a:gd name="T28" fmla="*/ 3 w 3"/>
                  <a:gd name="T29" fmla="*/ 1 h 4"/>
                  <a:gd name="T30" fmla="*/ 3 w 3"/>
                  <a:gd name="T31" fmla="*/ 0 h 4"/>
                  <a:gd name="T32" fmla="*/ 3 w 3"/>
                  <a:gd name="T33" fmla="*/ 0 h 4"/>
                  <a:gd name="T34" fmla="*/ 2 w 3"/>
                  <a:gd name="T35" fmla="*/ 0 h 4"/>
                  <a:gd name="T36" fmla="*/ 2 w 3"/>
                  <a:gd name="T37" fmla="*/ 0 h 4"/>
                  <a:gd name="T38" fmla="*/ 2 w 3"/>
                  <a:gd name="T39" fmla="*/ 1 h 4"/>
                  <a:gd name="T40" fmla="*/ 1 w 3"/>
                  <a:gd name="T41" fmla="*/ 1 h 4"/>
                  <a:gd name="T42" fmla="*/ 1 w 3"/>
                  <a:gd name="T43" fmla="*/ 1 h 4"/>
                  <a:gd name="T44" fmla="*/ 1 w 3"/>
                  <a:gd name="T45" fmla="*/ 2 h 4"/>
                  <a:gd name="T46" fmla="*/ 1 w 3"/>
                  <a:gd name="T47" fmla="*/ 2 h 4"/>
                  <a:gd name="T48" fmla="*/ 0 w 3"/>
                  <a:gd name="T49" fmla="*/ 1 h 4"/>
                  <a:gd name="T50" fmla="*/ 0 w 3"/>
                  <a:gd name="T51" fmla="*/ 2 h 4"/>
                  <a:gd name="T52" fmla="*/ 0 w 3"/>
                  <a:gd name="T53" fmla="*/ 2 h 4"/>
                  <a:gd name="T54" fmla="*/ 0 w 3"/>
                  <a:gd name="T55" fmla="*/ 3 h 4"/>
                  <a:gd name="T56" fmla="*/ 0 w 3"/>
                  <a:gd name="T57" fmla="*/ 3 h 4"/>
                  <a:gd name="T58" fmla="*/ 0 w 3"/>
                  <a:gd name="T59" fmla="*/ 3 h 4"/>
                  <a:gd name="T60" fmla="*/ 0 w 3"/>
                  <a:gd name="T6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 h="4">
                    <a:moveTo>
                      <a:pt x="0" y="4"/>
                    </a:moveTo>
                    <a:cubicBezTo>
                      <a:pt x="0" y="4"/>
                      <a:pt x="0" y="4"/>
                      <a:pt x="0" y="4"/>
                    </a:cubicBezTo>
                    <a:cubicBezTo>
                      <a:pt x="0" y="4"/>
                      <a:pt x="0" y="4"/>
                      <a:pt x="0" y="4"/>
                    </a:cubicBezTo>
                    <a:cubicBezTo>
                      <a:pt x="0" y="4"/>
                      <a:pt x="0" y="4"/>
                      <a:pt x="0" y="4"/>
                    </a:cubicBezTo>
                    <a:cubicBezTo>
                      <a:pt x="1" y="4"/>
                      <a:pt x="1" y="4"/>
                      <a:pt x="1" y="4"/>
                    </a:cubicBezTo>
                    <a:cubicBezTo>
                      <a:pt x="1" y="4"/>
                      <a:pt x="1" y="4"/>
                      <a:pt x="1" y="4"/>
                    </a:cubicBezTo>
                    <a:cubicBezTo>
                      <a:pt x="1" y="3"/>
                      <a:pt x="1" y="4"/>
                      <a:pt x="1" y="4"/>
                    </a:cubicBezTo>
                    <a:cubicBezTo>
                      <a:pt x="1" y="3"/>
                      <a:pt x="1" y="3"/>
                      <a:pt x="1" y="3"/>
                    </a:cubicBezTo>
                    <a:cubicBezTo>
                      <a:pt x="2" y="3"/>
                      <a:pt x="2" y="3"/>
                      <a:pt x="2" y="3"/>
                    </a:cubicBezTo>
                    <a:cubicBezTo>
                      <a:pt x="2" y="3"/>
                      <a:pt x="2" y="3"/>
                      <a:pt x="2" y="3"/>
                    </a:cubicBezTo>
                    <a:cubicBezTo>
                      <a:pt x="2" y="3"/>
                      <a:pt x="2" y="3"/>
                      <a:pt x="2" y="3"/>
                    </a:cubicBezTo>
                    <a:cubicBezTo>
                      <a:pt x="2" y="2"/>
                      <a:pt x="2" y="2"/>
                      <a:pt x="2" y="2"/>
                    </a:cubicBezTo>
                    <a:cubicBezTo>
                      <a:pt x="3" y="2"/>
                      <a:pt x="3" y="2"/>
                      <a:pt x="3" y="2"/>
                    </a:cubicBezTo>
                    <a:cubicBezTo>
                      <a:pt x="3" y="1"/>
                      <a:pt x="3" y="1"/>
                      <a:pt x="3" y="1"/>
                    </a:cubicBezTo>
                    <a:cubicBezTo>
                      <a:pt x="3" y="1"/>
                      <a:pt x="3" y="1"/>
                      <a:pt x="3" y="1"/>
                    </a:cubicBezTo>
                    <a:cubicBezTo>
                      <a:pt x="3" y="0"/>
                      <a:pt x="3" y="0"/>
                      <a:pt x="3" y="0"/>
                    </a:cubicBezTo>
                    <a:cubicBezTo>
                      <a:pt x="3" y="0"/>
                      <a:pt x="3" y="0"/>
                      <a:pt x="3" y="0"/>
                    </a:cubicBezTo>
                    <a:cubicBezTo>
                      <a:pt x="2" y="0"/>
                      <a:pt x="2" y="0"/>
                      <a:pt x="2" y="0"/>
                    </a:cubicBezTo>
                    <a:cubicBezTo>
                      <a:pt x="2" y="0"/>
                      <a:pt x="2" y="0"/>
                      <a:pt x="2" y="0"/>
                    </a:cubicBezTo>
                    <a:cubicBezTo>
                      <a:pt x="2" y="1"/>
                      <a:pt x="2" y="1"/>
                      <a:pt x="2" y="1"/>
                    </a:cubicBezTo>
                    <a:cubicBezTo>
                      <a:pt x="1" y="1"/>
                      <a:pt x="1" y="1"/>
                      <a:pt x="1" y="1"/>
                    </a:cubicBezTo>
                    <a:cubicBezTo>
                      <a:pt x="1" y="1"/>
                      <a:pt x="1" y="1"/>
                      <a:pt x="1" y="1"/>
                    </a:cubicBezTo>
                    <a:cubicBezTo>
                      <a:pt x="1" y="1"/>
                      <a:pt x="1" y="1"/>
                      <a:pt x="1" y="2"/>
                    </a:cubicBezTo>
                    <a:cubicBezTo>
                      <a:pt x="1" y="2"/>
                      <a:pt x="1" y="2"/>
                      <a:pt x="1" y="2"/>
                    </a:cubicBezTo>
                    <a:cubicBezTo>
                      <a:pt x="1" y="2"/>
                      <a:pt x="0" y="1"/>
                      <a:pt x="0" y="1"/>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7" name="Freeform 129"/>
              <p:cNvSpPr>
                <a:spLocks/>
              </p:cNvSpPr>
              <p:nvPr/>
            </p:nvSpPr>
            <p:spPr bwMode="auto">
              <a:xfrm>
                <a:off x="782" y="1418"/>
                <a:ext cx="1" cy="3"/>
              </a:xfrm>
              <a:custGeom>
                <a:avLst/>
                <a:gdLst>
                  <a:gd name="T0" fmla="*/ 0 w 2"/>
                  <a:gd name="T1" fmla="*/ 2 h 4"/>
                  <a:gd name="T2" fmla="*/ 0 w 2"/>
                  <a:gd name="T3" fmla="*/ 2 h 4"/>
                  <a:gd name="T4" fmla="*/ 0 w 2"/>
                  <a:gd name="T5" fmla="*/ 2 h 4"/>
                  <a:gd name="T6" fmla="*/ 1 w 2"/>
                  <a:gd name="T7" fmla="*/ 2 h 4"/>
                  <a:gd name="T8" fmla="*/ 1 w 2"/>
                  <a:gd name="T9" fmla="*/ 3 h 4"/>
                  <a:gd name="T10" fmla="*/ 1 w 2"/>
                  <a:gd name="T11" fmla="*/ 3 h 4"/>
                  <a:gd name="T12" fmla="*/ 1 w 2"/>
                  <a:gd name="T13" fmla="*/ 3 h 4"/>
                  <a:gd name="T14" fmla="*/ 1 w 2"/>
                  <a:gd name="T15" fmla="*/ 3 h 4"/>
                  <a:gd name="T16" fmla="*/ 2 w 2"/>
                  <a:gd name="T17" fmla="*/ 4 h 4"/>
                  <a:gd name="T18" fmla="*/ 2 w 2"/>
                  <a:gd name="T19" fmla="*/ 4 h 4"/>
                  <a:gd name="T20" fmla="*/ 2 w 2"/>
                  <a:gd name="T21" fmla="*/ 3 h 4"/>
                  <a:gd name="T22" fmla="*/ 2 w 2"/>
                  <a:gd name="T23" fmla="*/ 3 h 4"/>
                  <a:gd name="T24" fmla="*/ 2 w 2"/>
                  <a:gd name="T25" fmla="*/ 2 h 4"/>
                  <a:gd name="T26" fmla="*/ 2 w 2"/>
                  <a:gd name="T27" fmla="*/ 2 h 4"/>
                  <a:gd name="T28" fmla="*/ 2 w 2"/>
                  <a:gd name="T29" fmla="*/ 1 h 4"/>
                  <a:gd name="T30" fmla="*/ 2 w 2"/>
                  <a:gd name="T31" fmla="*/ 1 h 4"/>
                  <a:gd name="T32" fmla="*/ 1 w 2"/>
                  <a:gd name="T33" fmla="*/ 0 h 4"/>
                  <a:gd name="T34" fmla="*/ 1 w 2"/>
                  <a:gd name="T35" fmla="*/ 0 h 4"/>
                  <a:gd name="T36" fmla="*/ 1 w 2"/>
                  <a:gd name="T37" fmla="*/ 1 h 4"/>
                  <a:gd name="T38" fmla="*/ 1 w 2"/>
                  <a:gd name="T39" fmla="*/ 1 h 4"/>
                  <a:gd name="T40" fmla="*/ 1 w 2"/>
                  <a:gd name="T41" fmla="*/ 1 h 4"/>
                  <a:gd name="T42" fmla="*/ 0 w 2"/>
                  <a:gd name="T43" fmla="*/ 0 h 4"/>
                  <a:gd name="T44" fmla="*/ 0 w 2"/>
                  <a:gd name="T45" fmla="*/ 1 h 4"/>
                  <a:gd name="T46" fmla="*/ 0 w 2"/>
                  <a:gd name="T47" fmla="*/ 1 h 4"/>
                  <a:gd name="T48" fmla="*/ 0 w 2"/>
                  <a:gd name="T4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 h="4">
                    <a:moveTo>
                      <a:pt x="0" y="2"/>
                    </a:moveTo>
                    <a:cubicBezTo>
                      <a:pt x="0" y="2"/>
                      <a:pt x="0" y="2"/>
                      <a:pt x="0" y="2"/>
                    </a:cubicBezTo>
                    <a:cubicBezTo>
                      <a:pt x="0" y="2"/>
                      <a:pt x="0" y="2"/>
                      <a:pt x="0" y="2"/>
                    </a:cubicBezTo>
                    <a:cubicBezTo>
                      <a:pt x="1" y="2"/>
                      <a:pt x="1" y="2"/>
                      <a:pt x="1" y="2"/>
                    </a:cubicBezTo>
                    <a:cubicBezTo>
                      <a:pt x="1" y="2"/>
                      <a:pt x="1" y="2"/>
                      <a:pt x="1" y="3"/>
                    </a:cubicBezTo>
                    <a:cubicBezTo>
                      <a:pt x="1" y="3"/>
                      <a:pt x="1" y="3"/>
                      <a:pt x="1" y="3"/>
                    </a:cubicBezTo>
                    <a:cubicBezTo>
                      <a:pt x="1" y="3"/>
                      <a:pt x="1" y="3"/>
                      <a:pt x="1" y="3"/>
                    </a:cubicBezTo>
                    <a:cubicBezTo>
                      <a:pt x="1" y="3"/>
                      <a:pt x="1" y="3"/>
                      <a:pt x="1" y="3"/>
                    </a:cubicBezTo>
                    <a:cubicBezTo>
                      <a:pt x="2" y="4"/>
                      <a:pt x="2" y="4"/>
                      <a:pt x="2" y="4"/>
                    </a:cubicBezTo>
                    <a:cubicBezTo>
                      <a:pt x="2" y="4"/>
                      <a:pt x="2" y="4"/>
                      <a:pt x="2" y="4"/>
                    </a:cubicBezTo>
                    <a:cubicBezTo>
                      <a:pt x="2" y="3"/>
                      <a:pt x="2" y="3"/>
                      <a:pt x="2" y="3"/>
                    </a:cubicBezTo>
                    <a:cubicBezTo>
                      <a:pt x="2" y="3"/>
                      <a:pt x="2" y="3"/>
                      <a:pt x="2" y="3"/>
                    </a:cubicBezTo>
                    <a:cubicBezTo>
                      <a:pt x="2" y="2"/>
                      <a:pt x="2" y="2"/>
                      <a:pt x="2" y="2"/>
                    </a:cubicBezTo>
                    <a:cubicBezTo>
                      <a:pt x="2" y="2"/>
                      <a:pt x="2" y="2"/>
                      <a:pt x="2" y="2"/>
                    </a:cubicBezTo>
                    <a:cubicBezTo>
                      <a:pt x="2" y="1"/>
                      <a:pt x="2" y="1"/>
                      <a:pt x="2" y="1"/>
                    </a:cubicBezTo>
                    <a:cubicBezTo>
                      <a:pt x="2" y="1"/>
                      <a:pt x="2" y="1"/>
                      <a:pt x="2" y="1"/>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0" y="0"/>
                      <a:pt x="0" y="0"/>
                      <a:pt x="0" y="0"/>
                    </a:cubicBezTo>
                    <a:cubicBezTo>
                      <a:pt x="0" y="1"/>
                      <a:pt x="0" y="1"/>
                      <a:pt x="0" y="1"/>
                    </a:cubicBezTo>
                    <a:cubicBezTo>
                      <a:pt x="0" y="1"/>
                      <a:pt x="0" y="1"/>
                      <a:pt x="0" y="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8" name="Freeform 130"/>
              <p:cNvSpPr>
                <a:spLocks/>
              </p:cNvSpPr>
              <p:nvPr/>
            </p:nvSpPr>
            <p:spPr bwMode="auto">
              <a:xfrm>
                <a:off x="780" y="1418"/>
                <a:ext cx="1" cy="2"/>
              </a:xfrm>
              <a:custGeom>
                <a:avLst/>
                <a:gdLst>
                  <a:gd name="T0" fmla="*/ 0 w 1"/>
                  <a:gd name="T1" fmla="*/ 2 h 3"/>
                  <a:gd name="T2" fmla="*/ 0 w 1"/>
                  <a:gd name="T3" fmla="*/ 2 h 3"/>
                  <a:gd name="T4" fmla="*/ 0 w 1"/>
                  <a:gd name="T5" fmla="*/ 2 h 3"/>
                  <a:gd name="T6" fmla="*/ 0 w 1"/>
                  <a:gd name="T7" fmla="*/ 3 h 3"/>
                  <a:gd name="T8" fmla="*/ 0 w 1"/>
                  <a:gd name="T9" fmla="*/ 3 h 3"/>
                  <a:gd name="T10" fmla="*/ 0 w 1"/>
                  <a:gd name="T11" fmla="*/ 3 h 3"/>
                  <a:gd name="T12" fmla="*/ 0 w 1"/>
                  <a:gd name="T13" fmla="*/ 3 h 3"/>
                  <a:gd name="T14" fmla="*/ 1 w 1"/>
                  <a:gd name="T15" fmla="*/ 3 h 3"/>
                  <a:gd name="T16" fmla="*/ 1 w 1"/>
                  <a:gd name="T17" fmla="*/ 2 h 3"/>
                  <a:gd name="T18" fmla="*/ 1 w 1"/>
                  <a:gd name="T19" fmla="*/ 2 h 3"/>
                  <a:gd name="T20" fmla="*/ 1 w 1"/>
                  <a:gd name="T21" fmla="*/ 2 h 3"/>
                  <a:gd name="T22" fmla="*/ 1 w 1"/>
                  <a:gd name="T23" fmla="*/ 1 h 3"/>
                  <a:gd name="T24" fmla="*/ 1 w 1"/>
                  <a:gd name="T25" fmla="*/ 1 h 3"/>
                  <a:gd name="T26" fmla="*/ 1 w 1"/>
                  <a:gd name="T27" fmla="*/ 0 h 3"/>
                  <a:gd name="T28" fmla="*/ 1 w 1"/>
                  <a:gd name="T29" fmla="*/ 0 h 3"/>
                  <a:gd name="T30" fmla="*/ 1 w 1"/>
                  <a:gd name="T31" fmla="*/ 0 h 3"/>
                  <a:gd name="T32" fmla="*/ 1 w 1"/>
                  <a:gd name="T33" fmla="*/ 0 h 3"/>
                  <a:gd name="T34" fmla="*/ 0 w 1"/>
                  <a:gd name="T35" fmla="*/ 0 h 3"/>
                  <a:gd name="T36" fmla="*/ 0 w 1"/>
                  <a:gd name="T37" fmla="*/ 0 h 3"/>
                  <a:gd name="T38" fmla="*/ 0 w 1"/>
                  <a:gd name="T39" fmla="*/ 0 h 3"/>
                  <a:gd name="T40" fmla="*/ 0 w 1"/>
                  <a:gd name="T41" fmla="*/ 1 h 3"/>
                  <a:gd name="T42" fmla="*/ 0 w 1"/>
                  <a:gd name="T43" fmla="*/ 1 h 3"/>
                  <a:gd name="T44" fmla="*/ 0 w 1"/>
                  <a:gd name="T45" fmla="*/ 1 h 3"/>
                  <a:gd name="T46" fmla="*/ 0 w 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 h="3">
                    <a:moveTo>
                      <a:pt x="0" y="2"/>
                    </a:move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1" y="3"/>
                      <a:pt x="1" y="3"/>
                      <a:pt x="1" y="3"/>
                    </a:cubicBezTo>
                    <a:cubicBezTo>
                      <a:pt x="1" y="2"/>
                      <a:pt x="1" y="2"/>
                      <a:pt x="1" y="2"/>
                    </a:cubicBezTo>
                    <a:cubicBezTo>
                      <a:pt x="1" y="2"/>
                      <a:pt x="1" y="2"/>
                      <a:pt x="1" y="2"/>
                    </a:cubicBezTo>
                    <a:cubicBezTo>
                      <a:pt x="1" y="2"/>
                      <a:pt x="1" y="2"/>
                      <a:pt x="1" y="2"/>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19" name="Rectangle 131"/>
              <p:cNvSpPr>
                <a:spLocks noChangeArrowheads="1"/>
              </p:cNvSpPr>
              <p:nvPr/>
            </p:nvSpPr>
            <p:spPr bwMode="auto">
              <a:xfrm>
                <a:off x="780" y="142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0" name="Rectangle 132"/>
              <p:cNvSpPr>
                <a:spLocks noChangeArrowheads="1"/>
              </p:cNvSpPr>
              <p:nvPr/>
            </p:nvSpPr>
            <p:spPr bwMode="auto">
              <a:xfrm>
                <a:off x="783" y="142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1" name="Freeform 133"/>
              <p:cNvSpPr>
                <a:spLocks/>
              </p:cNvSpPr>
              <p:nvPr/>
            </p:nvSpPr>
            <p:spPr bwMode="auto">
              <a:xfrm>
                <a:off x="782" y="1424"/>
                <a:ext cx="2" cy="2"/>
              </a:xfrm>
              <a:custGeom>
                <a:avLst/>
                <a:gdLst>
                  <a:gd name="T0" fmla="*/ 0 w 2"/>
                  <a:gd name="T1" fmla="*/ 2 h 2"/>
                  <a:gd name="T2" fmla="*/ 1 w 2"/>
                  <a:gd name="T3" fmla="*/ 2 h 2"/>
                  <a:gd name="T4" fmla="*/ 1 w 2"/>
                  <a:gd name="T5" fmla="*/ 2 h 2"/>
                  <a:gd name="T6" fmla="*/ 1 w 2"/>
                  <a:gd name="T7" fmla="*/ 2 h 2"/>
                  <a:gd name="T8" fmla="*/ 1 w 2"/>
                  <a:gd name="T9" fmla="*/ 2 h 2"/>
                  <a:gd name="T10" fmla="*/ 1 w 2"/>
                  <a:gd name="T11" fmla="*/ 1 h 2"/>
                  <a:gd name="T12" fmla="*/ 1 w 2"/>
                  <a:gd name="T13" fmla="*/ 1 h 2"/>
                  <a:gd name="T14" fmla="*/ 2 w 2"/>
                  <a:gd name="T15" fmla="*/ 1 h 2"/>
                  <a:gd name="T16" fmla="*/ 1 w 2"/>
                  <a:gd name="T17" fmla="*/ 0 h 2"/>
                  <a:gd name="T18" fmla="*/ 1 w 2"/>
                  <a:gd name="T19" fmla="*/ 0 h 2"/>
                  <a:gd name="T20" fmla="*/ 1 w 2"/>
                  <a:gd name="T21" fmla="*/ 1 h 2"/>
                  <a:gd name="T22" fmla="*/ 1 w 2"/>
                  <a:gd name="T23" fmla="*/ 1 h 2"/>
                  <a:gd name="T24" fmla="*/ 1 w 2"/>
                  <a:gd name="T25" fmla="*/ 1 h 2"/>
                  <a:gd name="T26" fmla="*/ 1 w 2"/>
                  <a:gd name="T27" fmla="*/ 1 h 2"/>
                  <a:gd name="T28" fmla="*/ 0 w 2"/>
                  <a:gd name="T29" fmla="*/ 1 h 2"/>
                  <a:gd name="T30" fmla="*/ 0 w 2"/>
                  <a:gd name="T31" fmla="*/ 2 h 2"/>
                  <a:gd name="T32" fmla="*/ 0 w 2"/>
                  <a:gd name="T33" fmla="*/ 1 h 2"/>
                  <a:gd name="T34" fmla="*/ 0 w 2"/>
                  <a:gd name="T35" fmla="*/ 2 h 2"/>
                  <a:gd name="T36" fmla="*/ 0 w 2"/>
                  <a:gd name="T37" fmla="*/ 2 h 2"/>
                  <a:gd name="T38" fmla="*/ 0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2"/>
                    </a:moveTo>
                    <a:lnTo>
                      <a:pt x="1" y="2"/>
                    </a:lnTo>
                    <a:lnTo>
                      <a:pt x="1" y="2"/>
                    </a:lnTo>
                    <a:lnTo>
                      <a:pt x="1" y="2"/>
                    </a:lnTo>
                    <a:lnTo>
                      <a:pt x="1" y="2"/>
                    </a:lnTo>
                    <a:lnTo>
                      <a:pt x="1" y="1"/>
                    </a:lnTo>
                    <a:lnTo>
                      <a:pt x="1" y="1"/>
                    </a:lnTo>
                    <a:lnTo>
                      <a:pt x="2" y="1"/>
                    </a:lnTo>
                    <a:lnTo>
                      <a:pt x="1" y="0"/>
                    </a:lnTo>
                    <a:lnTo>
                      <a:pt x="1" y="0"/>
                    </a:lnTo>
                    <a:lnTo>
                      <a:pt x="1" y="1"/>
                    </a:lnTo>
                    <a:lnTo>
                      <a:pt x="1" y="1"/>
                    </a:lnTo>
                    <a:lnTo>
                      <a:pt x="1" y="1"/>
                    </a:lnTo>
                    <a:lnTo>
                      <a:pt x="1" y="1"/>
                    </a:lnTo>
                    <a:lnTo>
                      <a:pt x="0" y="1"/>
                    </a:lnTo>
                    <a:lnTo>
                      <a:pt x="0" y="2"/>
                    </a:lnTo>
                    <a:lnTo>
                      <a:pt x="0" y="1"/>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2" name="Freeform 134"/>
              <p:cNvSpPr>
                <a:spLocks/>
              </p:cNvSpPr>
              <p:nvPr/>
            </p:nvSpPr>
            <p:spPr bwMode="auto">
              <a:xfrm>
                <a:off x="785" y="1426"/>
                <a:ext cx="0" cy="1"/>
              </a:xfrm>
              <a:custGeom>
                <a:avLst/>
                <a:gdLst>
                  <a:gd name="T0" fmla="*/ 1 h 1"/>
                  <a:gd name="T1" fmla="*/ 1 h 1"/>
                  <a:gd name="T2" fmla="*/ 1 h 1"/>
                  <a:gd name="T3" fmla="*/ 1 h 1"/>
                  <a:gd name="T4" fmla="*/ 1 h 1"/>
                  <a:gd name="T5" fmla="*/ 1 h 1"/>
                  <a:gd name="T6" fmla="*/ 0 h 1"/>
                  <a:gd name="T7" fmla="*/ 0 h 1"/>
                  <a:gd name="T8" fmla="*/ 1 h 1"/>
                  <a:gd name="T9" fmla="*/ 1 h 1"/>
                  <a:gd name="T10"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1">
                    <a:moveTo>
                      <a:pt x="0" y="1"/>
                    </a:moveTo>
                    <a:lnTo>
                      <a:pt x="0" y="1"/>
                    </a:lnTo>
                    <a:lnTo>
                      <a:pt x="0" y="1"/>
                    </a:lnTo>
                    <a:lnTo>
                      <a:pt x="0" y="1"/>
                    </a:lnTo>
                    <a:lnTo>
                      <a:pt x="0" y="1"/>
                    </a:lnTo>
                    <a:lnTo>
                      <a:pt x="0" y="1"/>
                    </a:lnTo>
                    <a:lnTo>
                      <a:pt x="0" y="0"/>
                    </a:ln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3" name="Freeform 135"/>
              <p:cNvSpPr>
                <a:spLocks/>
              </p:cNvSpPr>
              <p:nvPr/>
            </p:nvSpPr>
            <p:spPr bwMode="auto">
              <a:xfrm>
                <a:off x="785" y="1431"/>
                <a:ext cx="1" cy="2"/>
              </a:xfrm>
              <a:custGeom>
                <a:avLst/>
                <a:gdLst>
                  <a:gd name="T0" fmla="*/ 1 w 1"/>
                  <a:gd name="T1" fmla="*/ 0 h 2"/>
                  <a:gd name="T2" fmla="*/ 1 w 1"/>
                  <a:gd name="T3" fmla="*/ 0 h 2"/>
                  <a:gd name="T4" fmla="*/ 1 w 1"/>
                  <a:gd name="T5" fmla="*/ 0 h 2"/>
                  <a:gd name="T6" fmla="*/ 1 w 1"/>
                  <a:gd name="T7" fmla="*/ 1 h 2"/>
                  <a:gd name="T8" fmla="*/ 1 w 1"/>
                  <a:gd name="T9" fmla="*/ 1 h 2"/>
                  <a:gd name="T10" fmla="*/ 1 w 1"/>
                  <a:gd name="T11" fmla="*/ 1 h 2"/>
                  <a:gd name="T12" fmla="*/ 0 w 1"/>
                  <a:gd name="T13" fmla="*/ 2 h 2"/>
                  <a:gd name="T14" fmla="*/ 0 w 1"/>
                  <a:gd name="T15" fmla="*/ 2 h 2"/>
                  <a:gd name="T16" fmla="*/ 1 w 1"/>
                  <a:gd name="T17" fmla="*/ 2 h 2"/>
                  <a:gd name="T18" fmla="*/ 1 w 1"/>
                  <a:gd name="T19" fmla="*/ 2 h 2"/>
                  <a:gd name="T20" fmla="*/ 1 w 1"/>
                  <a:gd name="T21" fmla="*/ 2 h 2"/>
                  <a:gd name="T22" fmla="*/ 1 w 1"/>
                  <a:gd name="T23" fmla="*/ 1 h 2"/>
                  <a:gd name="T24" fmla="*/ 1 w 1"/>
                  <a:gd name="T25" fmla="*/ 1 h 2"/>
                  <a:gd name="T26" fmla="*/ 1 w 1"/>
                  <a:gd name="T27" fmla="*/ 0 h 2"/>
                  <a:gd name="T28" fmla="*/ 1 w 1"/>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2">
                    <a:moveTo>
                      <a:pt x="1" y="0"/>
                    </a:moveTo>
                    <a:lnTo>
                      <a:pt x="1" y="0"/>
                    </a:lnTo>
                    <a:lnTo>
                      <a:pt x="1" y="0"/>
                    </a:lnTo>
                    <a:lnTo>
                      <a:pt x="1" y="1"/>
                    </a:lnTo>
                    <a:lnTo>
                      <a:pt x="1" y="1"/>
                    </a:lnTo>
                    <a:lnTo>
                      <a:pt x="1" y="1"/>
                    </a:lnTo>
                    <a:lnTo>
                      <a:pt x="0" y="2"/>
                    </a:lnTo>
                    <a:lnTo>
                      <a:pt x="0" y="2"/>
                    </a:lnTo>
                    <a:lnTo>
                      <a:pt x="1" y="2"/>
                    </a:lnTo>
                    <a:lnTo>
                      <a:pt x="1" y="2"/>
                    </a:lnTo>
                    <a:lnTo>
                      <a:pt x="1" y="2"/>
                    </a:lnTo>
                    <a:lnTo>
                      <a:pt x="1" y="1"/>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4" name="Freeform 136"/>
              <p:cNvSpPr>
                <a:spLocks/>
              </p:cNvSpPr>
              <p:nvPr/>
            </p:nvSpPr>
            <p:spPr bwMode="auto">
              <a:xfrm>
                <a:off x="786" y="1435"/>
                <a:ext cx="0" cy="1"/>
              </a:xfrm>
              <a:custGeom>
                <a:avLst/>
                <a:gdLst>
                  <a:gd name="T0" fmla="*/ 0 h 1"/>
                  <a:gd name="T1" fmla="*/ 0 h 1"/>
                  <a:gd name="T2" fmla="*/ 0 h 1"/>
                  <a:gd name="T3" fmla="*/ 1 h 1"/>
                  <a:gd name="T4" fmla="*/ 1 h 1"/>
                  <a:gd name="T5" fmla="*/ 1 h 1"/>
                  <a:gd name="T6" fmla="*/ 1 h 1"/>
                  <a:gd name="T7" fmla="*/ 1 h 1"/>
                  <a:gd name="T8" fmla="*/ 0 h 1"/>
                  <a:gd name="T9" fmla="*/ 0 h 1"/>
                  <a:gd name="T10" fmla="*/ 0 h 1"/>
                  <a:gd name="T11" fmla="*/ 0 h 1"/>
                  <a:gd name="T12"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Lst>
                <a:rect l="0" t="0" r="r" b="b"/>
                <a:pathLst>
                  <a:path h="1">
                    <a:moveTo>
                      <a:pt x="0" y="0"/>
                    </a:moveTo>
                    <a:lnTo>
                      <a:pt x="0" y="0"/>
                    </a:lnTo>
                    <a:lnTo>
                      <a:pt x="0" y="0"/>
                    </a:lnTo>
                    <a:lnTo>
                      <a:pt x="0" y="1"/>
                    </a:lnTo>
                    <a:lnTo>
                      <a:pt x="0" y="1"/>
                    </a:lnTo>
                    <a:lnTo>
                      <a:pt x="0" y="1"/>
                    </a:lnTo>
                    <a:lnTo>
                      <a:pt x="0" y="1"/>
                    </a:lnTo>
                    <a:lnTo>
                      <a:pt x="0" y="1"/>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5" name="Freeform 137"/>
              <p:cNvSpPr>
                <a:spLocks/>
              </p:cNvSpPr>
              <p:nvPr/>
            </p:nvSpPr>
            <p:spPr bwMode="auto">
              <a:xfrm>
                <a:off x="777" y="14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6" name="Freeform 138"/>
              <p:cNvSpPr>
                <a:spLocks/>
              </p:cNvSpPr>
              <p:nvPr/>
            </p:nvSpPr>
            <p:spPr bwMode="auto">
              <a:xfrm>
                <a:off x="776" y="14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7" name="Freeform 139"/>
              <p:cNvSpPr>
                <a:spLocks/>
              </p:cNvSpPr>
              <p:nvPr/>
            </p:nvSpPr>
            <p:spPr bwMode="auto">
              <a:xfrm>
                <a:off x="772" y="1427"/>
                <a:ext cx="12" cy="15"/>
              </a:xfrm>
              <a:custGeom>
                <a:avLst/>
                <a:gdLst>
                  <a:gd name="T0" fmla="*/ 2 w 21"/>
                  <a:gd name="T1" fmla="*/ 20 h 25"/>
                  <a:gd name="T2" fmla="*/ 0 w 21"/>
                  <a:gd name="T3" fmla="*/ 21 h 25"/>
                  <a:gd name="T4" fmla="*/ 1 w 21"/>
                  <a:gd name="T5" fmla="*/ 22 h 25"/>
                  <a:gd name="T6" fmla="*/ 2 w 21"/>
                  <a:gd name="T7" fmla="*/ 22 h 25"/>
                  <a:gd name="T8" fmla="*/ 1 w 21"/>
                  <a:gd name="T9" fmla="*/ 23 h 25"/>
                  <a:gd name="T10" fmla="*/ 3 w 21"/>
                  <a:gd name="T11" fmla="*/ 23 h 25"/>
                  <a:gd name="T12" fmla="*/ 2 w 21"/>
                  <a:gd name="T13" fmla="*/ 24 h 25"/>
                  <a:gd name="T14" fmla="*/ 3 w 21"/>
                  <a:gd name="T15" fmla="*/ 24 h 25"/>
                  <a:gd name="T16" fmla="*/ 4 w 21"/>
                  <a:gd name="T17" fmla="*/ 25 h 25"/>
                  <a:gd name="T18" fmla="*/ 7 w 21"/>
                  <a:gd name="T19" fmla="*/ 24 h 25"/>
                  <a:gd name="T20" fmla="*/ 8 w 21"/>
                  <a:gd name="T21" fmla="*/ 23 h 25"/>
                  <a:gd name="T22" fmla="*/ 9 w 21"/>
                  <a:gd name="T23" fmla="*/ 23 h 25"/>
                  <a:gd name="T24" fmla="*/ 10 w 21"/>
                  <a:gd name="T25" fmla="*/ 22 h 25"/>
                  <a:gd name="T26" fmla="*/ 12 w 21"/>
                  <a:gd name="T27" fmla="*/ 21 h 25"/>
                  <a:gd name="T28" fmla="*/ 14 w 21"/>
                  <a:gd name="T29" fmla="*/ 21 h 25"/>
                  <a:gd name="T30" fmla="*/ 15 w 21"/>
                  <a:gd name="T31" fmla="*/ 21 h 25"/>
                  <a:gd name="T32" fmla="*/ 16 w 21"/>
                  <a:gd name="T33" fmla="*/ 20 h 25"/>
                  <a:gd name="T34" fmla="*/ 17 w 21"/>
                  <a:gd name="T35" fmla="*/ 18 h 25"/>
                  <a:gd name="T36" fmla="*/ 18 w 21"/>
                  <a:gd name="T37" fmla="*/ 14 h 25"/>
                  <a:gd name="T38" fmla="*/ 18 w 21"/>
                  <a:gd name="T39" fmla="*/ 12 h 25"/>
                  <a:gd name="T40" fmla="*/ 17 w 21"/>
                  <a:gd name="T41" fmla="*/ 9 h 25"/>
                  <a:gd name="T42" fmla="*/ 18 w 21"/>
                  <a:gd name="T43" fmla="*/ 9 h 25"/>
                  <a:gd name="T44" fmla="*/ 20 w 21"/>
                  <a:gd name="T45" fmla="*/ 8 h 25"/>
                  <a:gd name="T46" fmla="*/ 21 w 21"/>
                  <a:gd name="T47" fmla="*/ 7 h 25"/>
                  <a:gd name="T48" fmla="*/ 20 w 21"/>
                  <a:gd name="T49" fmla="*/ 5 h 25"/>
                  <a:gd name="T50" fmla="*/ 20 w 21"/>
                  <a:gd name="T51" fmla="*/ 4 h 25"/>
                  <a:gd name="T52" fmla="*/ 20 w 21"/>
                  <a:gd name="T53" fmla="*/ 3 h 25"/>
                  <a:gd name="T54" fmla="*/ 19 w 21"/>
                  <a:gd name="T55" fmla="*/ 1 h 25"/>
                  <a:gd name="T56" fmla="*/ 17 w 21"/>
                  <a:gd name="T57" fmla="*/ 1 h 25"/>
                  <a:gd name="T58" fmla="*/ 16 w 21"/>
                  <a:gd name="T59" fmla="*/ 1 h 25"/>
                  <a:gd name="T60" fmla="*/ 15 w 21"/>
                  <a:gd name="T61" fmla="*/ 0 h 25"/>
                  <a:gd name="T62" fmla="*/ 13 w 21"/>
                  <a:gd name="T63" fmla="*/ 1 h 25"/>
                  <a:gd name="T64" fmla="*/ 12 w 21"/>
                  <a:gd name="T65" fmla="*/ 1 h 25"/>
                  <a:gd name="T66" fmla="*/ 10 w 21"/>
                  <a:gd name="T67" fmla="*/ 1 h 25"/>
                  <a:gd name="T68" fmla="*/ 10 w 21"/>
                  <a:gd name="T69" fmla="*/ 3 h 25"/>
                  <a:gd name="T70" fmla="*/ 9 w 21"/>
                  <a:gd name="T71" fmla="*/ 4 h 25"/>
                  <a:gd name="T72" fmla="*/ 10 w 21"/>
                  <a:gd name="T73" fmla="*/ 5 h 25"/>
                  <a:gd name="T74" fmla="*/ 9 w 21"/>
                  <a:gd name="T75" fmla="*/ 6 h 25"/>
                  <a:gd name="T76" fmla="*/ 8 w 21"/>
                  <a:gd name="T77" fmla="*/ 7 h 25"/>
                  <a:gd name="T78" fmla="*/ 7 w 21"/>
                  <a:gd name="T79" fmla="*/ 7 h 25"/>
                  <a:gd name="T80" fmla="*/ 5 w 21"/>
                  <a:gd name="T81" fmla="*/ 6 h 25"/>
                  <a:gd name="T82" fmla="*/ 3 w 21"/>
                  <a:gd name="T83" fmla="*/ 6 h 25"/>
                  <a:gd name="T84" fmla="*/ 3 w 21"/>
                  <a:gd name="T85" fmla="*/ 7 h 25"/>
                  <a:gd name="T86" fmla="*/ 4 w 21"/>
                  <a:gd name="T87" fmla="*/ 9 h 25"/>
                  <a:gd name="T88" fmla="*/ 3 w 21"/>
                  <a:gd name="T89" fmla="*/ 9 h 25"/>
                  <a:gd name="T90" fmla="*/ 2 w 21"/>
                  <a:gd name="T91" fmla="*/ 11 h 25"/>
                  <a:gd name="T92" fmla="*/ 4 w 21"/>
                  <a:gd name="T93" fmla="*/ 12 h 25"/>
                  <a:gd name="T94" fmla="*/ 5 w 21"/>
                  <a:gd name="T95" fmla="*/ 13 h 25"/>
                  <a:gd name="T96" fmla="*/ 6 w 21"/>
                  <a:gd name="T97" fmla="*/ 14 h 25"/>
                  <a:gd name="T98" fmla="*/ 4 w 21"/>
                  <a:gd name="T99" fmla="*/ 15 h 25"/>
                  <a:gd name="T100" fmla="*/ 3 w 21"/>
                  <a:gd name="T101" fmla="*/ 17 h 25"/>
                  <a:gd name="T102" fmla="*/ 3 w 21"/>
                  <a:gd name="T103" fmla="*/ 17 h 25"/>
                  <a:gd name="T104" fmla="*/ 2 w 21"/>
                  <a:gd name="T105" fmla="*/ 19 h 25"/>
                  <a:gd name="T106" fmla="*/ 1 w 21"/>
                  <a:gd name="T107"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25">
                    <a:moveTo>
                      <a:pt x="0" y="20"/>
                    </a:moveTo>
                    <a:cubicBezTo>
                      <a:pt x="0" y="20"/>
                      <a:pt x="0" y="20"/>
                      <a:pt x="1" y="20"/>
                    </a:cubicBezTo>
                    <a:cubicBezTo>
                      <a:pt x="1" y="20"/>
                      <a:pt x="1" y="20"/>
                      <a:pt x="1" y="20"/>
                    </a:cubicBezTo>
                    <a:cubicBezTo>
                      <a:pt x="2" y="20"/>
                      <a:pt x="2" y="20"/>
                      <a:pt x="2" y="20"/>
                    </a:cubicBezTo>
                    <a:cubicBezTo>
                      <a:pt x="2" y="20"/>
                      <a:pt x="2" y="20"/>
                      <a:pt x="2" y="20"/>
                    </a:cubicBezTo>
                    <a:cubicBezTo>
                      <a:pt x="2" y="20"/>
                      <a:pt x="1" y="21"/>
                      <a:pt x="1" y="21"/>
                    </a:cubicBezTo>
                    <a:cubicBezTo>
                      <a:pt x="1" y="21"/>
                      <a:pt x="1" y="21"/>
                      <a:pt x="0" y="21"/>
                    </a:cubicBezTo>
                    <a:cubicBezTo>
                      <a:pt x="0" y="21"/>
                      <a:pt x="0" y="21"/>
                      <a:pt x="0" y="21"/>
                    </a:cubicBezTo>
                    <a:cubicBezTo>
                      <a:pt x="0" y="21"/>
                      <a:pt x="0" y="21"/>
                      <a:pt x="0" y="21"/>
                    </a:cubicBezTo>
                    <a:cubicBezTo>
                      <a:pt x="0" y="21"/>
                      <a:pt x="0" y="22"/>
                      <a:pt x="0" y="22"/>
                    </a:cubicBezTo>
                    <a:cubicBezTo>
                      <a:pt x="0" y="22"/>
                      <a:pt x="1" y="22"/>
                      <a:pt x="1" y="22"/>
                    </a:cubicBezTo>
                    <a:cubicBezTo>
                      <a:pt x="1" y="22"/>
                      <a:pt x="1" y="22"/>
                      <a:pt x="1" y="22"/>
                    </a:cubicBezTo>
                    <a:cubicBezTo>
                      <a:pt x="1" y="22"/>
                      <a:pt x="1" y="22"/>
                      <a:pt x="1" y="22"/>
                    </a:cubicBezTo>
                    <a:cubicBezTo>
                      <a:pt x="1" y="22"/>
                      <a:pt x="1" y="22"/>
                      <a:pt x="2" y="22"/>
                    </a:cubicBezTo>
                    <a:cubicBezTo>
                      <a:pt x="3" y="22"/>
                      <a:pt x="2" y="22"/>
                      <a:pt x="2" y="22"/>
                    </a:cubicBezTo>
                    <a:cubicBezTo>
                      <a:pt x="2" y="22"/>
                      <a:pt x="2" y="22"/>
                      <a:pt x="2" y="22"/>
                    </a:cubicBezTo>
                    <a:cubicBezTo>
                      <a:pt x="2" y="22"/>
                      <a:pt x="1" y="23"/>
                      <a:pt x="1" y="23"/>
                    </a:cubicBezTo>
                    <a:cubicBezTo>
                      <a:pt x="1" y="23"/>
                      <a:pt x="1" y="23"/>
                      <a:pt x="1" y="23"/>
                    </a:cubicBezTo>
                    <a:cubicBezTo>
                      <a:pt x="1" y="23"/>
                      <a:pt x="1" y="23"/>
                      <a:pt x="1" y="23"/>
                    </a:cubicBezTo>
                    <a:cubicBezTo>
                      <a:pt x="1" y="23"/>
                      <a:pt x="1" y="23"/>
                      <a:pt x="1" y="23"/>
                    </a:cubicBezTo>
                    <a:cubicBezTo>
                      <a:pt x="2" y="23"/>
                      <a:pt x="2" y="23"/>
                      <a:pt x="2" y="23"/>
                    </a:cubicBezTo>
                    <a:cubicBezTo>
                      <a:pt x="2" y="23"/>
                      <a:pt x="2" y="23"/>
                      <a:pt x="2" y="23"/>
                    </a:cubicBezTo>
                    <a:cubicBezTo>
                      <a:pt x="2" y="23"/>
                      <a:pt x="2" y="23"/>
                      <a:pt x="2" y="23"/>
                    </a:cubicBezTo>
                    <a:cubicBezTo>
                      <a:pt x="3" y="23"/>
                      <a:pt x="3" y="23"/>
                      <a:pt x="3" y="23"/>
                    </a:cubicBezTo>
                    <a:cubicBezTo>
                      <a:pt x="3" y="23"/>
                      <a:pt x="3" y="23"/>
                      <a:pt x="3" y="23"/>
                    </a:cubicBezTo>
                    <a:cubicBezTo>
                      <a:pt x="3" y="23"/>
                      <a:pt x="3" y="23"/>
                      <a:pt x="3" y="23"/>
                    </a:cubicBezTo>
                    <a:cubicBezTo>
                      <a:pt x="3" y="23"/>
                      <a:pt x="3" y="23"/>
                      <a:pt x="3" y="23"/>
                    </a:cubicBezTo>
                    <a:cubicBezTo>
                      <a:pt x="2" y="24"/>
                      <a:pt x="2" y="24"/>
                      <a:pt x="2" y="24"/>
                    </a:cubicBezTo>
                    <a:cubicBezTo>
                      <a:pt x="2" y="24"/>
                      <a:pt x="2" y="24"/>
                      <a:pt x="2" y="24"/>
                    </a:cubicBezTo>
                    <a:cubicBezTo>
                      <a:pt x="2" y="24"/>
                      <a:pt x="2" y="24"/>
                      <a:pt x="2" y="24"/>
                    </a:cubicBezTo>
                    <a:cubicBezTo>
                      <a:pt x="2" y="24"/>
                      <a:pt x="2" y="24"/>
                      <a:pt x="2" y="24"/>
                    </a:cubicBezTo>
                    <a:cubicBezTo>
                      <a:pt x="3" y="24"/>
                      <a:pt x="3" y="24"/>
                      <a:pt x="3" y="24"/>
                    </a:cubicBezTo>
                    <a:cubicBezTo>
                      <a:pt x="3" y="24"/>
                      <a:pt x="3" y="24"/>
                      <a:pt x="3" y="24"/>
                    </a:cubicBezTo>
                    <a:cubicBezTo>
                      <a:pt x="4" y="24"/>
                      <a:pt x="4" y="24"/>
                      <a:pt x="4" y="24"/>
                    </a:cubicBezTo>
                    <a:cubicBezTo>
                      <a:pt x="4" y="24"/>
                      <a:pt x="4" y="25"/>
                      <a:pt x="4" y="25"/>
                    </a:cubicBezTo>
                    <a:cubicBezTo>
                      <a:pt x="4" y="25"/>
                      <a:pt x="4" y="25"/>
                      <a:pt x="4" y="25"/>
                    </a:cubicBezTo>
                    <a:cubicBezTo>
                      <a:pt x="5" y="24"/>
                      <a:pt x="5" y="24"/>
                      <a:pt x="5" y="24"/>
                    </a:cubicBezTo>
                    <a:cubicBezTo>
                      <a:pt x="5" y="24"/>
                      <a:pt x="5" y="24"/>
                      <a:pt x="5" y="24"/>
                    </a:cubicBezTo>
                    <a:cubicBezTo>
                      <a:pt x="5" y="24"/>
                      <a:pt x="6" y="24"/>
                      <a:pt x="7" y="24"/>
                    </a:cubicBezTo>
                    <a:cubicBezTo>
                      <a:pt x="7" y="24"/>
                      <a:pt x="7" y="24"/>
                      <a:pt x="7" y="24"/>
                    </a:cubicBezTo>
                    <a:cubicBezTo>
                      <a:pt x="7" y="24"/>
                      <a:pt x="7" y="24"/>
                      <a:pt x="7" y="24"/>
                    </a:cubicBezTo>
                    <a:cubicBezTo>
                      <a:pt x="8" y="23"/>
                      <a:pt x="8" y="23"/>
                      <a:pt x="8" y="23"/>
                    </a:cubicBezTo>
                    <a:cubicBezTo>
                      <a:pt x="8" y="23"/>
                      <a:pt x="8" y="23"/>
                      <a:pt x="8" y="23"/>
                    </a:cubicBezTo>
                    <a:cubicBezTo>
                      <a:pt x="8" y="23"/>
                      <a:pt x="8" y="23"/>
                      <a:pt x="8" y="23"/>
                    </a:cubicBezTo>
                    <a:cubicBezTo>
                      <a:pt x="8" y="22"/>
                      <a:pt x="8" y="22"/>
                      <a:pt x="8" y="22"/>
                    </a:cubicBezTo>
                    <a:cubicBezTo>
                      <a:pt x="8" y="22"/>
                      <a:pt x="8" y="22"/>
                      <a:pt x="8" y="22"/>
                    </a:cubicBezTo>
                    <a:cubicBezTo>
                      <a:pt x="9" y="22"/>
                      <a:pt x="9" y="22"/>
                      <a:pt x="9" y="22"/>
                    </a:cubicBezTo>
                    <a:cubicBezTo>
                      <a:pt x="9" y="23"/>
                      <a:pt x="9" y="23"/>
                      <a:pt x="9" y="23"/>
                    </a:cubicBezTo>
                    <a:cubicBezTo>
                      <a:pt x="9" y="23"/>
                      <a:pt x="9" y="23"/>
                      <a:pt x="9" y="23"/>
                    </a:cubicBezTo>
                    <a:cubicBezTo>
                      <a:pt x="9" y="23"/>
                      <a:pt x="9" y="23"/>
                      <a:pt x="9" y="23"/>
                    </a:cubicBezTo>
                    <a:cubicBezTo>
                      <a:pt x="10" y="22"/>
                      <a:pt x="10" y="22"/>
                      <a:pt x="10" y="22"/>
                    </a:cubicBezTo>
                    <a:cubicBezTo>
                      <a:pt x="10" y="22"/>
                      <a:pt x="10" y="22"/>
                      <a:pt x="10" y="22"/>
                    </a:cubicBezTo>
                    <a:cubicBezTo>
                      <a:pt x="11" y="22"/>
                      <a:pt x="11" y="22"/>
                      <a:pt x="11" y="22"/>
                    </a:cubicBezTo>
                    <a:cubicBezTo>
                      <a:pt x="11" y="21"/>
                      <a:pt x="11" y="21"/>
                      <a:pt x="11" y="21"/>
                    </a:cubicBezTo>
                    <a:cubicBezTo>
                      <a:pt x="11" y="21"/>
                      <a:pt x="11" y="21"/>
                      <a:pt x="11" y="21"/>
                    </a:cubicBezTo>
                    <a:cubicBezTo>
                      <a:pt x="12" y="21"/>
                      <a:pt x="12" y="21"/>
                      <a:pt x="12" y="21"/>
                    </a:cubicBezTo>
                    <a:cubicBezTo>
                      <a:pt x="13" y="21"/>
                      <a:pt x="13" y="21"/>
                      <a:pt x="13" y="21"/>
                    </a:cubicBezTo>
                    <a:cubicBezTo>
                      <a:pt x="14" y="21"/>
                      <a:pt x="14" y="21"/>
                      <a:pt x="14" y="21"/>
                    </a:cubicBezTo>
                    <a:cubicBezTo>
                      <a:pt x="14" y="21"/>
                      <a:pt x="14" y="21"/>
                      <a:pt x="14" y="21"/>
                    </a:cubicBezTo>
                    <a:cubicBezTo>
                      <a:pt x="14" y="21"/>
                      <a:pt x="14" y="21"/>
                      <a:pt x="14" y="21"/>
                    </a:cubicBezTo>
                    <a:cubicBezTo>
                      <a:pt x="14" y="21"/>
                      <a:pt x="14" y="20"/>
                      <a:pt x="14" y="20"/>
                    </a:cubicBezTo>
                    <a:cubicBezTo>
                      <a:pt x="15" y="21"/>
                      <a:pt x="15" y="21"/>
                      <a:pt x="15" y="21"/>
                    </a:cubicBezTo>
                    <a:cubicBezTo>
                      <a:pt x="15" y="21"/>
                      <a:pt x="15" y="21"/>
                      <a:pt x="15" y="21"/>
                    </a:cubicBezTo>
                    <a:cubicBezTo>
                      <a:pt x="15" y="21"/>
                      <a:pt x="15" y="21"/>
                      <a:pt x="15" y="21"/>
                    </a:cubicBezTo>
                    <a:cubicBezTo>
                      <a:pt x="15" y="21"/>
                      <a:pt x="16" y="21"/>
                      <a:pt x="16" y="21"/>
                    </a:cubicBezTo>
                    <a:cubicBezTo>
                      <a:pt x="16" y="21"/>
                      <a:pt x="16" y="21"/>
                      <a:pt x="16" y="21"/>
                    </a:cubicBezTo>
                    <a:cubicBezTo>
                      <a:pt x="16" y="20"/>
                      <a:pt x="16" y="20"/>
                      <a:pt x="16" y="20"/>
                    </a:cubicBezTo>
                    <a:cubicBezTo>
                      <a:pt x="16" y="20"/>
                      <a:pt x="16" y="20"/>
                      <a:pt x="16" y="20"/>
                    </a:cubicBezTo>
                    <a:cubicBezTo>
                      <a:pt x="17" y="19"/>
                      <a:pt x="17" y="19"/>
                      <a:pt x="17" y="19"/>
                    </a:cubicBezTo>
                    <a:cubicBezTo>
                      <a:pt x="17" y="19"/>
                      <a:pt x="17" y="19"/>
                      <a:pt x="17" y="19"/>
                    </a:cubicBezTo>
                    <a:cubicBezTo>
                      <a:pt x="17" y="18"/>
                      <a:pt x="17" y="18"/>
                      <a:pt x="17" y="18"/>
                    </a:cubicBezTo>
                    <a:cubicBezTo>
                      <a:pt x="17" y="18"/>
                      <a:pt x="17" y="18"/>
                      <a:pt x="17" y="18"/>
                    </a:cubicBezTo>
                    <a:cubicBezTo>
                      <a:pt x="17" y="17"/>
                      <a:pt x="17" y="17"/>
                      <a:pt x="17" y="17"/>
                    </a:cubicBezTo>
                    <a:cubicBezTo>
                      <a:pt x="18" y="16"/>
                      <a:pt x="18" y="16"/>
                      <a:pt x="18" y="16"/>
                    </a:cubicBezTo>
                    <a:cubicBezTo>
                      <a:pt x="18" y="15"/>
                      <a:pt x="18" y="15"/>
                      <a:pt x="18" y="15"/>
                    </a:cubicBezTo>
                    <a:cubicBezTo>
                      <a:pt x="18" y="14"/>
                      <a:pt x="18" y="14"/>
                      <a:pt x="18" y="14"/>
                    </a:cubicBezTo>
                    <a:cubicBezTo>
                      <a:pt x="18" y="14"/>
                      <a:pt x="18" y="14"/>
                      <a:pt x="18" y="14"/>
                    </a:cubicBezTo>
                    <a:cubicBezTo>
                      <a:pt x="18" y="13"/>
                      <a:pt x="18" y="13"/>
                      <a:pt x="18" y="13"/>
                    </a:cubicBezTo>
                    <a:cubicBezTo>
                      <a:pt x="18" y="13"/>
                      <a:pt x="18" y="13"/>
                      <a:pt x="18" y="12"/>
                    </a:cubicBezTo>
                    <a:cubicBezTo>
                      <a:pt x="18" y="12"/>
                      <a:pt x="18" y="12"/>
                      <a:pt x="18" y="12"/>
                    </a:cubicBezTo>
                    <a:cubicBezTo>
                      <a:pt x="18" y="12"/>
                      <a:pt x="18" y="12"/>
                      <a:pt x="18" y="11"/>
                    </a:cubicBezTo>
                    <a:cubicBezTo>
                      <a:pt x="18" y="11"/>
                      <a:pt x="18" y="11"/>
                      <a:pt x="18" y="11"/>
                    </a:cubicBezTo>
                    <a:cubicBezTo>
                      <a:pt x="17" y="10"/>
                      <a:pt x="17" y="10"/>
                      <a:pt x="17" y="10"/>
                    </a:cubicBezTo>
                    <a:cubicBezTo>
                      <a:pt x="17" y="9"/>
                      <a:pt x="17" y="9"/>
                      <a:pt x="17" y="9"/>
                    </a:cubicBezTo>
                    <a:cubicBezTo>
                      <a:pt x="17" y="9"/>
                      <a:pt x="17" y="9"/>
                      <a:pt x="17" y="9"/>
                    </a:cubicBezTo>
                    <a:cubicBezTo>
                      <a:pt x="18" y="9"/>
                      <a:pt x="18" y="9"/>
                      <a:pt x="18" y="9"/>
                    </a:cubicBezTo>
                    <a:cubicBezTo>
                      <a:pt x="18" y="9"/>
                      <a:pt x="18" y="9"/>
                      <a:pt x="18" y="9"/>
                    </a:cubicBezTo>
                    <a:cubicBezTo>
                      <a:pt x="18" y="9"/>
                      <a:pt x="18" y="9"/>
                      <a:pt x="18" y="9"/>
                    </a:cubicBezTo>
                    <a:cubicBezTo>
                      <a:pt x="19" y="9"/>
                      <a:pt x="19" y="9"/>
                      <a:pt x="19" y="9"/>
                    </a:cubicBezTo>
                    <a:cubicBezTo>
                      <a:pt x="19" y="9"/>
                      <a:pt x="19" y="9"/>
                      <a:pt x="19" y="9"/>
                    </a:cubicBezTo>
                    <a:cubicBezTo>
                      <a:pt x="19" y="9"/>
                      <a:pt x="19" y="8"/>
                      <a:pt x="19" y="8"/>
                    </a:cubicBezTo>
                    <a:cubicBezTo>
                      <a:pt x="19" y="8"/>
                      <a:pt x="20" y="8"/>
                      <a:pt x="20" y="8"/>
                    </a:cubicBezTo>
                    <a:cubicBezTo>
                      <a:pt x="20" y="8"/>
                      <a:pt x="20" y="8"/>
                      <a:pt x="20" y="8"/>
                    </a:cubicBezTo>
                    <a:cubicBezTo>
                      <a:pt x="20" y="7"/>
                      <a:pt x="20" y="7"/>
                      <a:pt x="20" y="7"/>
                    </a:cubicBezTo>
                    <a:cubicBezTo>
                      <a:pt x="21" y="7"/>
                      <a:pt x="21" y="7"/>
                      <a:pt x="21" y="7"/>
                    </a:cubicBezTo>
                    <a:cubicBezTo>
                      <a:pt x="21" y="7"/>
                      <a:pt x="21" y="7"/>
                      <a:pt x="21" y="7"/>
                    </a:cubicBezTo>
                    <a:cubicBezTo>
                      <a:pt x="21" y="6"/>
                      <a:pt x="21" y="6"/>
                      <a:pt x="21" y="6"/>
                    </a:cubicBezTo>
                    <a:cubicBezTo>
                      <a:pt x="21" y="5"/>
                      <a:pt x="21" y="5"/>
                      <a:pt x="21" y="5"/>
                    </a:cubicBezTo>
                    <a:cubicBezTo>
                      <a:pt x="21" y="5"/>
                      <a:pt x="21" y="5"/>
                      <a:pt x="21" y="5"/>
                    </a:cubicBezTo>
                    <a:cubicBezTo>
                      <a:pt x="20" y="5"/>
                      <a:pt x="20" y="5"/>
                      <a:pt x="20" y="5"/>
                    </a:cubicBezTo>
                    <a:cubicBezTo>
                      <a:pt x="20" y="5"/>
                      <a:pt x="20" y="5"/>
                      <a:pt x="20" y="5"/>
                    </a:cubicBezTo>
                    <a:cubicBezTo>
                      <a:pt x="19" y="5"/>
                      <a:pt x="19" y="5"/>
                      <a:pt x="19" y="5"/>
                    </a:cubicBezTo>
                    <a:cubicBezTo>
                      <a:pt x="19" y="4"/>
                      <a:pt x="19" y="4"/>
                      <a:pt x="19" y="4"/>
                    </a:cubicBezTo>
                    <a:cubicBezTo>
                      <a:pt x="20" y="4"/>
                      <a:pt x="20" y="4"/>
                      <a:pt x="20" y="4"/>
                    </a:cubicBezTo>
                    <a:cubicBezTo>
                      <a:pt x="20" y="4"/>
                      <a:pt x="20" y="4"/>
                      <a:pt x="20" y="4"/>
                    </a:cubicBezTo>
                    <a:cubicBezTo>
                      <a:pt x="20" y="4"/>
                      <a:pt x="20" y="4"/>
                      <a:pt x="20" y="4"/>
                    </a:cubicBezTo>
                    <a:cubicBezTo>
                      <a:pt x="20" y="4"/>
                      <a:pt x="20" y="4"/>
                      <a:pt x="20" y="4"/>
                    </a:cubicBezTo>
                    <a:cubicBezTo>
                      <a:pt x="20" y="4"/>
                      <a:pt x="20" y="3"/>
                      <a:pt x="20" y="3"/>
                    </a:cubicBezTo>
                    <a:cubicBezTo>
                      <a:pt x="19" y="3"/>
                      <a:pt x="19" y="3"/>
                      <a:pt x="19" y="3"/>
                    </a:cubicBezTo>
                    <a:cubicBezTo>
                      <a:pt x="19" y="3"/>
                      <a:pt x="19" y="3"/>
                      <a:pt x="19" y="3"/>
                    </a:cubicBezTo>
                    <a:cubicBezTo>
                      <a:pt x="19" y="2"/>
                      <a:pt x="19" y="2"/>
                      <a:pt x="19" y="2"/>
                    </a:cubicBezTo>
                    <a:cubicBezTo>
                      <a:pt x="19" y="1"/>
                      <a:pt x="19" y="1"/>
                      <a:pt x="19" y="1"/>
                    </a:cubicBezTo>
                    <a:cubicBezTo>
                      <a:pt x="19" y="1"/>
                      <a:pt x="19" y="1"/>
                      <a:pt x="19" y="1"/>
                    </a:cubicBezTo>
                    <a:cubicBezTo>
                      <a:pt x="18" y="1"/>
                      <a:pt x="18" y="1"/>
                      <a:pt x="18" y="1"/>
                    </a:cubicBezTo>
                    <a:cubicBezTo>
                      <a:pt x="18" y="1"/>
                      <a:pt x="18" y="1"/>
                      <a:pt x="18" y="1"/>
                    </a:cubicBezTo>
                    <a:cubicBezTo>
                      <a:pt x="17" y="1"/>
                      <a:pt x="17" y="1"/>
                      <a:pt x="17" y="1"/>
                    </a:cubicBezTo>
                    <a:cubicBezTo>
                      <a:pt x="17" y="1"/>
                      <a:pt x="17" y="1"/>
                      <a:pt x="17" y="1"/>
                    </a:cubicBezTo>
                    <a:cubicBezTo>
                      <a:pt x="17" y="1"/>
                      <a:pt x="17" y="1"/>
                      <a:pt x="17" y="1"/>
                    </a:cubicBezTo>
                    <a:cubicBezTo>
                      <a:pt x="16" y="1"/>
                      <a:pt x="16" y="1"/>
                      <a:pt x="16" y="1"/>
                    </a:cubicBezTo>
                    <a:cubicBezTo>
                      <a:pt x="16" y="1"/>
                      <a:pt x="16" y="1"/>
                      <a:pt x="16" y="1"/>
                    </a:cubicBezTo>
                    <a:cubicBezTo>
                      <a:pt x="16" y="1"/>
                      <a:pt x="16" y="1"/>
                      <a:pt x="16" y="1"/>
                    </a:cubicBezTo>
                    <a:cubicBezTo>
                      <a:pt x="16" y="1"/>
                      <a:pt x="16" y="1"/>
                      <a:pt x="16" y="1"/>
                    </a:cubicBezTo>
                    <a:cubicBezTo>
                      <a:pt x="15" y="1"/>
                      <a:pt x="15" y="1"/>
                      <a:pt x="15" y="1"/>
                    </a:cubicBezTo>
                    <a:cubicBezTo>
                      <a:pt x="15" y="0"/>
                      <a:pt x="15" y="0"/>
                      <a:pt x="15" y="0"/>
                    </a:cubicBezTo>
                    <a:cubicBezTo>
                      <a:pt x="15" y="0"/>
                      <a:pt x="15" y="0"/>
                      <a:pt x="15" y="0"/>
                    </a:cubicBezTo>
                    <a:cubicBezTo>
                      <a:pt x="14" y="0"/>
                      <a:pt x="14" y="0"/>
                      <a:pt x="14" y="0"/>
                    </a:cubicBezTo>
                    <a:cubicBezTo>
                      <a:pt x="14" y="0"/>
                      <a:pt x="14" y="0"/>
                      <a:pt x="14" y="0"/>
                    </a:cubicBezTo>
                    <a:cubicBezTo>
                      <a:pt x="13" y="1"/>
                      <a:pt x="13" y="1"/>
                      <a:pt x="13" y="1"/>
                    </a:cubicBezTo>
                    <a:cubicBezTo>
                      <a:pt x="13" y="1"/>
                      <a:pt x="13" y="1"/>
                      <a:pt x="13" y="1"/>
                    </a:cubicBezTo>
                    <a:cubicBezTo>
                      <a:pt x="13" y="1"/>
                      <a:pt x="13" y="1"/>
                      <a:pt x="13" y="1"/>
                    </a:cubicBezTo>
                    <a:cubicBezTo>
                      <a:pt x="12" y="1"/>
                      <a:pt x="12" y="1"/>
                      <a:pt x="12" y="1"/>
                    </a:cubicBezTo>
                    <a:cubicBezTo>
                      <a:pt x="12" y="1"/>
                      <a:pt x="12" y="1"/>
                      <a:pt x="12" y="1"/>
                    </a:cubicBezTo>
                    <a:cubicBezTo>
                      <a:pt x="11" y="1"/>
                      <a:pt x="11" y="1"/>
                      <a:pt x="11" y="1"/>
                    </a:cubicBezTo>
                    <a:cubicBezTo>
                      <a:pt x="11" y="1"/>
                      <a:pt x="11" y="1"/>
                      <a:pt x="11" y="1"/>
                    </a:cubicBezTo>
                    <a:cubicBezTo>
                      <a:pt x="11" y="1"/>
                      <a:pt x="11" y="1"/>
                      <a:pt x="11" y="1"/>
                    </a:cubicBezTo>
                    <a:cubicBezTo>
                      <a:pt x="10" y="1"/>
                      <a:pt x="10" y="1"/>
                      <a:pt x="10" y="1"/>
                    </a:cubicBezTo>
                    <a:cubicBezTo>
                      <a:pt x="10" y="2"/>
                      <a:pt x="10" y="2"/>
                      <a:pt x="10" y="2"/>
                    </a:cubicBezTo>
                    <a:cubicBezTo>
                      <a:pt x="10" y="3"/>
                      <a:pt x="10" y="3"/>
                      <a:pt x="10" y="3"/>
                    </a:cubicBezTo>
                    <a:cubicBezTo>
                      <a:pt x="10" y="3"/>
                      <a:pt x="10" y="3"/>
                      <a:pt x="10" y="3"/>
                    </a:cubicBezTo>
                    <a:cubicBezTo>
                      <a:pt x="10" y="3"/>
                      <a:pt x="10" y="3"/>
                      <a:pt x="10" y="3"/>
                    </a:cubicBezTo>
                    <a:cubicBezTo>
                      <a:pt x="10" y="3"/>
                      <a:pt x="9" y="3"/>
                      <a:pt x="9" y="3"/>
                    </a:cubicBezTo>
                    <a:cubicBezTo>
                      <a:pt x="9" y="3"/>
                      <a:pt x="9" y="4"/>
                      <a:pt x="9" y="4"/>
                    </a:cubicBezTo>
                    <a:cubicBezTo>
                      <a:pt x="9" y="4"/>
                      <a:pt x="9" y="4"/>
                      <a:pt x="9" y="4"/>
                    </a:cubicBezTo>
                    <a:cubicBezTo>
                      <a:pt x="9" y="4"/>
                      <a:pt x="9" y="4"/>
                      <a:pt x="9" y="4"/>
                    </a:cubicBezTo>
                    <a:cubicBezTo>
                      <a:pt x="10" y="4"/>
                      <a:pt x="10" y="4"/>
                      <a:pt x="10" y="4"/>
                    </a:cubicBezTo>
                    <a:cubicBezTo>
                      <a:pt x="10" y="4"/>
                      <a:pt x="10" y="4"/>
                      <a:pt x="10" y="4"/>
                    </a:cubicBezTo>
                    <a:cubicBezTo>
                      <a:pt x="10" y="4"/>
                      <a:pt x="11" y="5"/>
                      <a:pt x="11" y="5"/>
                    </a:cubicBezTo>
                    <a:cubicBezTo>
                      <a:pt x="10" y="5"/>
                      <a:pt x="10" y="5"/>
                      <a:pt x="10" y="5"/>
                    </a:cubicBezTo>
                    <a:cubicBezTo>
                      <a:pt x="10" y="5"/>
                      <a:pt x="10" y="5"/>
                      <a:pt x="10" y="5"/>
                    </a:cubicBezTo>
                    <a:cubicBezTo>
                      <a:pt x="9" y="5"/>
                      <a:pt x="9" y="5"/>
                      <a:pt x="9" y="5"/>
                    </a:cubicBezTo>
                    <a:cubicBezTo>
                      <a:pt x="9" y="5"/>
                      <a:pt x="9" y="5"/>
                      <a:pt x="9" y="5"/>
                    </a:cubicBezTo>
                    <a:cubicBezTo>
                      <a:pt x="9" y="6"/>
                      <a:pt x="9" y="6"/>
                      <a:pt x="9" y="6"/>
                    </a:cubicBezTo>
                    <a:cubicBezTo>
                      <a:pt x="9" y="6"/>
                      <a:pt x="9" y="6"/>
                      <a:pt x="9" y="6"/>
                    </a:cubicBezTo>
                    <a:cubicBezTo>
                      <a:pt x="9" y="7"/>
                      <a:pt x="9" y="7"/>
                      <a:pt x="9" y="7"/>
                    </a:cubicBezTo>
                    <a:cubicBezTo>
                      <a:pt x="9" y="7"/>
                      <a:pt x="9" y="7"/>
                      <a:pt x="9" y="7"/>
                    </a:cubicBezTo>
                    <a:cubicBezTo>
                      <a:pt x="8" y="7"/>
                      <a:pt x="8" y="7"/>
                      <a:pt x="8" y="7"/>
                    </a:cubicBezTo>
                    <a:cubicBezTo>
                      <a:pt x="8" y="6"/>
                      <a:pt x="8" y="6"/>
                      <a:pt x="8" y="6"/>
                    </a:cubicBezTo>
                    <a:cubicBezTo>
                      <a:pt x="7" y="6"/>
                      <a:pt x="7" y="6"/>
                      <a:pt x="7" y="6"/>
                    </a:cubicBezTo>
                    <a:cubicBezTo>
                      <a:pt x="7" y="6"/>
                      <a:pt x="7" y="6"/>
                      <a:pt x="7" y="6"/>
                    </a:cubicBezTo>
                    <a:cubicBezTo>
                      <a:pt x="7" y="7"/>
                      <a:pt x="7" y="7"/>
                      <a:pt x="7" y="7"/>
                    </a:cubicBezTo>
                    <a:cubicBezTo>
                      <a:pt x="6" y="7"/>
                      <a:pt x="6" y="7"/>
                      <a:pt x="6" y="7"/>
                    </a:cubicBezTo>
                    <a:cubicBezTo>
                      <a:pt x="6" y="6"/>
                      <a:pt x="6" y="6"/>
                      <a:pt x="6" y="6"/>
                    </a:cubicBezTo>
                    <a:cubicBezTo>
                      <a:pt x="6" y="6"/>
                      <a:pt x="6" y="6"/>
                      <a:pt x="6" y="6"/>
                    </a:cubicBezTo>
                    <a:cubicBezTo>
                      <a:pt x="5" y="6"/>
                      <a:pt x="5" y="6"/>
                      <a:pt x="5" y="6"/>
                    </a:cubicBezTo>
                    <a:cubicBezTo>
                      <a:pt x="5" y="6"/>
                      <a:pt x="5" y="6"/>
                      <a:pt x="4" y="6"/>
                    </a:cubicBezTo>
                    <a:cubicBezTo>
                      <a:pt x="4" y="6"/>
                      <a:pt x="4" y="6"/>
                      <a:pt x="4" y="6"/>
                    </a:cubicBezTo>
                    <a:cubicBezTo>
                      <a:pt x="4" y="6"/>
                      <a:pt x="4" y="6"/>
                      <a:pt x="4" y="6"/>
                    </a:cubicBezTo>
                    <a:cubicBezTo>
                      <a:pt x="4" y="6"/>
                      <a:pt x="3" y="6"/>
                      <a:pt x="3" y="6"/>
                    </a:cubicBezTo>
                    <a:cubicBezTo>
                      <a:pt x="3" y="6"/>
                      <a:pt x="3" y="6"/>
                      <a:pt x="3" y="6"/>
                    </a:cubicBezTo>
                    <a:cubicBezTo>
                      <a:pt x="3" y="7"/>
                      <a:pt x="3" y="7"/>
                      <a:pt x="3" y="7"/>
                    </a:cubicBezTo>
                    <a:cubicBezTo>
                      <a:pt x="3" y="7"/>
                      <a:pt x="3" y="7"/>
                      <a:pt x="3" y="7"/>
                    </a:cubicBezTo>
                    <a:cubicBezTo>
                      <a:pt x="3" y="7"/>
                      <a:pt x="3" y="7"/>
                      <a:pt x="3" y="7"/>
                    </a:cubicBezTo>
                    <a:cubicBezTo>
                      <a:pt x="3" y="8"/>
                      <a:pt x="3" y="8"/>
                      <a:pt x="3" y="8"/>
                    </a:cubicBezTo>
                    <a:cubicBezTo>
                      <a:pt x="3" y="8"/>
                      <a:pt x="3" y="8"/>
                      <a:pt x="3" y="8"/>
                    </a:cubicBezTo>
                    <a:cubicBezTo>
                      <a:pt x="4" y="8"/>
                      <a:pt x="4" y="8"/>
                      <a:pt x="4" y="8"/>
                    </a:cubicBezTo>
                    <a:cubicBezTo>
                      <a:pt x="4" y="9"/>
                      <a:pt x="4" y="9"/>
                      <a:pt x="4" y="9"/>
                    </a:cubicBezTo>
                    <a:cubicBezTo>
                      <a:pt x="5" y="9"/>
                      <a:pt x="5" y="9"/>
                      <a:pt x="5" y="9"/>
                    </a:cubicBezTo>
                    <a:cubicBezTo>
                      <a:pt x="4" y="9"/>
                      <a:pt x="4" y="9"/>
                      <a:pt x="4" y="9"/>
                    </a:cubicBezTo>
                    <a:cubicBezTo>
                      <a:pt x="4" y="9"/>
                      <a:pt x="4" y="9"/>
                      <a:pt x="4" y="9"/>
                    </a:cubicBezTo>
                    <a:cubicBezTo>
                      <a:pt x="3" y="9"/>
                      <a:pt x="3" y="9"/>
                      <a:pt x="3" y="9"/>
                    </a:cubicBezTo>
                    <a:cubicBezTo>
                      <a:pt x="3" y="9"/>
                      <a:pt x="3" y="10"/>
                      <a:pt x="3" y="10"/>
                    </a:cubicBezTo>
                    <a:cubicBezTo>
                      <a:pt x="3" y="10"/>
                      <a:pt x="3" y="10"/>
                      <a:pt x="3" y="10"/>
                    </a:cubicBezTo>
                    <a:cubicBezTo>
                      <a:pt x="3" y="10"/>
                      <a:pt x="3" y="10"/>
                      <a:pt x="3" y="10"/>
                    </a:cubicBezTo>
                    <a:cubicBezTo>
                      <a:pt x="2" y="11"/>
                      <a:pt x="2" y="11"/>
                      <a:pt x="2" y="11"/>
                    </a:cubicBezTo>
                    <a:cubicBezTo>
                      <a:pt x="2" y="11"/>
                      <a:pt x="2" y="11"/>
                      <a:pt x="2" y="11"/>
                    </a:cubicBezTo>
                    <a:cubicBezTo>
                      <a:pt x="3" y="12"/>
                      <a:pt x="3" y="12"/>
                      <a:pt x="3" y="12"/>
                    </a:cubicBezTo>
                    <a:cubicBezTo>
                      <a:pt x="3" y="12"/>
                      <a:pt x="3" y="12"/>
                      <a:pt x="3" y="12"/>
                    </a:cubicBezTo>
                    <a:cubicBezTo>
                      <a:pt x="4" y="12"/>
                      <a:pt x="4" y="12"/>
                      <a:pt x="4" y="12"/>
                    </a:cubicBezTo>
                    <a:cubicBezTo>
                      <a:pt x="4" y="13"/>
                      <a:pt x="4" y="13"/>
                      <a:pt x="4" y="13"/>
                    </a:cubicBezTo>
                    <a:cubicBezTo>
                      <a:pt x="4" y="13"/>
                      <a:pt x="4" y="13"/>
                      <a:pt x="4" y="13"/>
                    </a:cubicBezTo>
                    <a:cubicBezTo>
                      <a:pt x="5" y="13"/>
                      <a:pt x="5" y="13"/>
                      <a:pt x="5" y="13"/>
                    </a:cubicBezTo>
                    <a:cubicBezTo>
                      <a:pt x="5" y="13"/>
                      <a:pt x="5" y="13"/>
                      <a:pt x="5" y="13"/>
                    </a:cubicBezTo>
                    <a:cubicBezTo>
                      <a:pt x="5" y="13"/>
                      <a:pt x="6" y="13"/>
                      <a:pt x="6" y="13"/>
                    </a:cubicBezTo>
                    <a:cubicBezTo>
                      <a:pt x="6" y="13"/>
                      <a:pt x="6" y="13"/>
                      <a:pt x="6" y="13"/>
                    </a:cubicBezTo>
                    <a:cubicBezTo>
                      <a:pt x="6" y="13"/>
                      <a:pt x="6" y="13"/>
                      <a:pt x="6" y="13"/>
                    </a:cubicBezTo>
                    <a:cubicBezTo>
                      <a:pt x="6" y="14"/>
                      <a:pt x="6" y="14"/>
                      <a:pt x="6" y="14"/>
                    </a:cubicBezTo>
                    <a:cubicBezTo>
                      <a:pt x="6" y="14"/>
                      <a:pt x="6" y="13"/>
                      <a:pt x="6" y="14"/>
                    </a:cubicBezTo>
                    <a:cubicBezTo>
                      <a:pt x="5" y="14"/>
                      <a:pt x="5" y="14"/>
                      <a:pt x="5" y="14"/>
                    </a:cubicBezTo>
                    <a:cubicBezTo>
                      <a:pt x="5" y="14"/>
                      <a:pt x="5" y="14"/>
                      <a:pt x="5" y="14"/>
                    </a:cubicBezTo>
                    <a:cubicBezTo>
                      <a:pt x="4" y="15"/>
                      <a:pt x="4" y="15"/>
                      <a:pt x="4" y="15"/>
                    </a:cubicBezTo>
                    <a:cubicBezTo>
                      <a:pt x="4" y="15"/>
                      <a:pt x="4" y="15"/>
                      <a:pt x="4" y="15"/>
                    </a:cubicBezTo>
                    <a:cubicBezTo>
                      <a:pt x="4" y="15"/>
                      <a:pt x="4" y="15"/>
                      <a:pt x="4" y="15"/>
                    </a:cubicBezTo>
                    <a:cubicBezTo>
                      <a:pt x="4" y="15"/>
                      <a:pt x="4" y="16"/>
                      <a:pt x="3" y="16"/>
                    </a:cubicBezTo>
                    <a:cubicBezTo>
                      <a:pt x="3" y="17"/>
                      <a:pt x="3" y="17"/>
                      <a:pt x="3" y="17"/>
                    </a:cubicBezTo>
                    <a:cubicBezTo>
                      <a:pt x="3" y="17"/>
                      <a:pt x="3" y="17"/>
                      <a:pt x="4" y="17"/>
                    </a:cubicBezTo>
                    <a:cubicBezTo>
                      <a:pt x="4" y="17"/>
                      <a:pt x="4" y="17"/>
                      <a:pt x="4" y="17"/>
                    </a:cubicBezTo>
                    <a:cubicBezTo>
                      <a:pt x="3" y="17"/>
                      <a:pt x="3" y="17"/>
                      <a:pt x="3" y="17"/>
                    </a:cubicBezTo>
                    <a:cubicBezTo>
                      <a:pt x="3" y="17"/>
                      <a:pt x="3" y="17"/>
                      <a:pt x="3" y="17"/>
                    </a:cubicBezTo>
                    <a:cubicBezTo>
                      <a:pt x="3" y="18"/>
                      <a:pt x="3" y="18"/>
                      <a:pt x="3" y="18"/>
                    </a:cubicBezTo>
                    <a:cubicBezTo>
                      <a:pt x="3" y="18"/>
                      <a:pt x="3" y="18"/>
                      <a:pt x="3" y="18"/>
                    </a:cubicBezTo>
                    <a:cubicBezTo>
                      <a:pt x="2" y="18"/>
                      <a:pt x="2" y="18"/>
                      <a:pt x="2" y="18"/>
                    </a:cubicBezTo>
                    <a:cubicBezTo>
                      <a:pt x="2" y="18"/>
                      <a:pt x="2" y="19"/>
                      <a:pt x="2" y="19"/>
                    </a:cubicBezTo>
                    <a:cubicBezTo>
                      <a:pt x="2" y="19"/>
                      <a:pt x="2" y="19"/>
                      <a:pt x="2" y="19"/>
                    </a:cubicBezTo>
                    <a:cubicBezTo>
                      <a:pt x="2" y="19"/>
                      <a:pt x="2" y="19"/>
                      <a:pt x="2" y="19"/>
                    </a:cubicBezTo>
                    <a:cubicBezTo>
                      <a:pt x="1" y="19"/>
                      <a:pt x="1" y="19"/>
                      <a:pt x="1" y="19"/>
                    </a:cubicBezTo>
                    <a:cubicBezTo>
                      <a:pt x="1" y="19"/>
                      <a:pt x="1" y="19"/>
                      <a:pt x="1" y="19"/>
                    </a:cubicBezTo>
                    <a:cubicBezTo>
                      <a:pt x="0" y="19"/>
                      <a:pt x="0" y="19"/>
                      <a:pt x="0" y="19"/>
                    </a:cubicBezTo>
                    <a:cubicBezTo>
                      <a:pt x="0" y="19"/>
                      <a:pt x="0" y="19"/>
                      <a:pt x="0" y="19"/>
                    </a:cubicBezTo>
                    <a:cubicBezTo>
                      <a:pt x="0" y="20"/>
                      <a:pt x="0" y="20"/>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8" name="Freeform 140"/>
              <p:cNvSpPr>
                <a:spLocks/>
              </p:cNvSpPr>
              <p:nvPr/>
            </p:nvSpPr>
            <p:spPr bwMode="auto">
              <a:xfrm>
                <a:off x="870" y="1464"/>
                <a:ext cx="0" cy="0"/>
              </a:xfrm>
              <a:custGeom>
                <a:avLst/>
                <a:gdLst/>
                <a:ahLst/>
                <a:cxnLst>
                  <a:cxn ang="0">
                    <a:pos x="0" y="0"/>
                  </a:cxn>
                  <a:cxn ang="0">
                    <a:pos x="0" y="0"/>
                  </a:cxn>
                </a:cxnLst>
                <a:rect l="0" t="0" r="r" b="b"/>
                <a:pathLst>
                  <a:path>
                    <a:moveTo>
                      <a:pt x="0" y="0"/>
                    </a:moveTo>
                    <a:cubicBezTo>
                      <a:pt x="0" y="0"/>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29" name="Freeform 141"/>
              <p:cNvSpPr>
                <a:spLocks/>
              </p:cNvSpPr>
              <p:nvPr/>
            </p:nvSpPr>
            <p:spPr bwMode="auto">
              <a:xfrm>
                <a:off x="854" y="1482"/>
                <a:ext cx="4" cy="3"/>
              </a:xfrm>
              <a:custGeom>
                <a:avLst/>
                <a:gdLst>
                  <a:gd name="T0" fmla="*/ 4 w 6"/>
                  <a:gd name="T1" fmla="*/ 3 h 6"/>
                  <a:gd name="T2" fmla="*/ 4 w 6"/>
                  <a:gd name="T3" fmla="*/ 3 h 6"/>
                  <a:gd name="T4" fmla="*/ 4 w 6"/>
                  <a:gd name="T5" fmla="*/ 2 h 6"/>
                  <a:gd name="T6" fmla="*/ 3 w 6"/>
                  <a:gd name="T7" fmla="*/ 2 h 6"/>
                  <a:gd name="T8" fmla="*/ 3 w 6"/>
                  <a:gd name="T9" fmla="*/ 2 h 6"/>
                  <a:gd name="T10" fmla="*/ 3 w 6"/>
                  <a:gd name="T11" fmla="*/ 2 h 6"/>
                  <a:gd name="T12" fmla="*/ 3 w 6"/>
                  <a:gd name="T13" fmla="*/ 2 h 6"/>
                  <a:gd name="T14" fmla="*/ 2 w 6"/>
                  <a:gd name="T15" fmla="*/ 2 h 6"/>
                  <a:gd name="T16" fmla="*/ 2 w 6"/>
                  <a:gd name="T17" fmla="*/ 2 h 6"/>
                  <a:gd name="T18" fmla="*/ 2 w 6"/>
                  <a:gd name="T19" fmla="*/ 1 h 6"/>
                  <a:gd name="T20" fmla="*/ 1 w 6"/>
                  <a:gd name="T21" fmla="*/ 1 h 6"/>
                  <a:gd name="T22" fmla="*/ 1 w 6"/>
                  <a:gd name="T23" fmla="*/ 1 h 6"/>
                  <a:gd name="T24" fmla="*/ 1 w 6"/>
                  <a:gd name="T25" fmla="*/ 0 h 6"/>
                  <a:gd name="T26" fmla="*/ 1 w 6"/>
                  <a:gd name="T27" fmla="*/ 0 h 6"/>
                  <a:gd name="T28" fmla="*/ 0 w 6"/>
                  <a:gd name="T29" fmla="*/ 0 h 6"/>
                  <a:gd name="T30" fmla="*/ 0 w 6"/>
                  <a:gd name="T31" fmla="*/ 0 h 6"/>
                  <a:gd name="T32" fmla="*/ 0 w 6"/>
                  <a:gd name="T33" fmla="*/ 0 h 6"/>
                  <a:gd name="T34" fmla="*/ 0 w 6"/>
                  <a:gd name="T35" fmla="*/ 1 h 6"/>
                  <a:gd name="T36" fmla="*/ 0 w 6"/>
                  <a:gd name="T37" fmla="*/ 1 h 6"/>
                  <a:gd name="T38" fmla="*/ 0 w 6"/>
                  <a:gd name="T39" fmla="*/ 1 h 6"/>
                  <a:gd name="T40" fmla="*/ 0 w 6"/>
                  <a:gd name="T41" fmla="*/ 1 h 6"/>
                  <a:gd name="T42" fmla="*/ 1 w 6"/>
                  <a:gd name="T43" fmla="*/ 2 h 6"/>
                  <a:gd name="T44" fmla="*/ 1 w 6"/>
                  <a:gd name="T45" fmla="*/ 2 h 6"/>
                  <a:gd name="T46" fmla="*/ 1 w 6"/>
                  <a:gd name="T47" fmla="*/ 2 h 6"/>
                  <a:gd name="T48" fmla="*/ 1 w 6"/>
                  <a:gd name="T49" fmla="*/ 2 h 6"/>
                  <a:gd name="T50" fmla="*/ 1 w 6"/>
                  <a:gd name="T51" fmla="*/ 2 h 6"/>
                  <a:gd name="T52" fmla="*/ 2 w 6"/>
                  <a:gd name="T53" fmla="*/ 3 h 6"/>
                  <a:gd name="T54" fmla="*/ 2 w 6"/>
                  <a:gd name="T55" fmla="*/ 3 h 6"/>
                  <a:gd name="T56" fmla="*/ 2 w 6"/>
                  <a:gd name="T57" fmla="*/ 3 h 6"/>
                  <a:gd name="T58" fmla="*/ 3 w 6"/>
                  <a:gd name="T59" fmla="*/ 4 h 6"/>
                  <a:gd name="T60" fmla="*/ 3 w 6"/>
                  <a:gd name="T61" fmla="*/ 4 h 6"/>
                  <a:gd name="T62" fmla="*/ 4 w 6"/>
                  <a:gd name="T63" fmla="*/ 4 h 6"/>
                  <a:gd name="T64" fmla="*/ 4 w 6"/>
                  <a:gd name="T65" fmla="*/ 4 h 6"/>
                  <a:gd name="T66" fmla="*/ 4 w 6"/>
                  <a:gd name="T67" fmla="*/ 4 h 6"/>
                  <a:gd name="T68" fmla="*/ 4 w 6"/>
                  <a:gd name="T69" fmla="*/ 4 h 6"/>
                  <a:gd name="T70" fmla="*/ 4 w 6"/>
                  <a:gd name="T71" fmla="*/ 5 h 6"/>
                  <a:gd name="T72" fmla="*/ 4 w 6"/>
                  <a:gd name="T73" fmla="*/ 5 h 6"/>
                  <a:gd name="T74" fmla="*/ 5 w 6"/>
                  <a:gd name="T75" fmla="*/ 5 h 6"/>
                  <a:gd name="T76" fmla="*/ 5 w 6"/>
                  <a:gd name="T77" fmla="*/ 5 h 6"/>
                  <a:gd name="T78" fmla="*/ 6 w 6"/>
                  <a:gd name="T79" fmla="*/ 6 h 6"/>
                  <a:gd name="T80" fmla="*/ 6 w 6"/>
                  <a:gd name="T81" fmla="*/ 6 h 6"/>
                  <a:gd name="T82" fmla="*/ 6 w 6"/>
                  <a:gd name="T83" fmla="*/ 6 h 6"/>
                  <a:gd name="T84" fmla="*/ 6 w 6"/>
                  <a:gd name="T85" fmla="*/ 6 h 6"/>
                  <a:gd name="T86" fmla="*/ 6 w 6"/>
                  <a:gd name="T87" fmla="*/ 5 h 6"/>
                  <a:gd name="T88" fmla="*/ 6 w 6"/>
                  <a:gd name="T89" fmla="*/ 5 h 6"/>
                  <a:gd name="T90" fmla="*/ 5 w 6"/>
                  <a:gd name="T91" fmla="*/ 5 h 6"/>
                  <a:gd name="T92" fmla="*/ 5 w 6"/>
                  <a:gd name="T93" fmla="*/ 5 h 6"/>
                  <a:gd name="T94" fmla="*/ 5 w 6"/>
                  <a:gd name="T95" fmla="*/ 4 h 6"/>
                  <a:gd name="T96" fmla="*/ 5 w 6"/>
                  <a:gd name="T97" fmla="*/ 4 h 6"/>
                  <a:gd name="T98" fmla="*/ 5 w 6"/>
                  <a:gd name="T99" fmla="*/ 4 h 6"/>
                  <a:gd name="T100" fmla="*/ 5 w 6"/>
                  <a:gd name="T101" fmla="*/ 3 h 6"/>
                  <a:gd name="T102" fmla="*/ 5 w 6"/>
                  <a:gd name="T103" fmla="*/ 3 h 6"/>
                  <a:gd name="T104" fmla="*/ 4 w 6"/>
                  <a:gd name="T10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 h="6">
                    <a:moveTo>
                      <a:pt x="4" y="3"/>
                    </a:moveTo>
                    <a:cubicBezTo>
                      <a:pt x="4" y="3"/>
                      <a:pt x="4" y="3"/>
                      <a:pt x="4" y="3"/>
                    </a:cubicBezTo>
                    <a:cubicBezTo>
                      <a:pt x="4" y="2"/>
                      <a:pt x="4" y="2"/>
                      <a:pt x="4" y="2"/>
                    </a:cubicBezTo>
                    <a:cubicBezTo>
                      <a:pt x="4" y="2"/>
                      <a:pt x="4" y="2"/>
                      <a:pt x="3" y="2"/>
                    </a:cubicBezTo>
                    <a:cubicBezTo>
                      <a:pt x="3" y="2"/>
                      <a:pt x="3" y="2"/>
                      <a:pt x="3" y="2"/>
                    </a:cubicBezTo>
                    <a:cubicBezTo>
                      <a:pt x="3" y="2"/>
                      <a:pt x="3" y="2"/>
                      <a:pt x="3" y="2"/>
                    </a:cubicBezTo>
                    <a:cubicBezTo>
                      <a:pt x="3" y="2"/>
                      <a:pt x="3" y="2"/>
                      <a:pt x="3" y="2"/>
                    </a:cubicBezTo>
                    <a:cubicBezTo>
                      <a:pt x="2" y="2"/>
                      <a:pt x="2" y="2"/>
                      <a:pt x="2" y="2"/>
                    </a:cubicBezTo>
                    <a:cubicBezTo>
                      <a:pt x="2" y="2"/>
                      <a:pt x="2" y="2"/>
                      <a:pt x="2" y="2"/>
                    </a:cubicBezTo>
                    <a:cubicBezTo>
                      <a:pt x="2" y="1"/>
                      <a:pt x="2" y="1"/>
                      <a:pt x="2" y="1"/>
                    </a:cubicBezTo>
                    <a:cubicBezTo>
                      <a:pt x="1" y="1"/>
                      <a:pt x="1" y="1"/>
                      <a:pt x="1" y="1"/>
                    </a:cubicBezTo>
                    <a:cubicBezTo>
                      <a:pt x="1" y="1"/>
                      <a:pt x="1" y="1"/>
                      <a:pt x="1" y="1"/>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2"/>
                      <a:pt x="1" y="2"/>
                    </a:cubicBezTo>
                    <a:cubicBezTo>
                      <a:pt x="1" y="2"/>
                      <a:pt x="1" y="2"/>
                      <a:pt x="1" y="2"/>
                    </a:cubicBezTo>
                    <a:cubicBezTo>
                      <a:pt x="1" y="2"/>
                      <a:pt x="1" y="2"/>
                      <a:pt x="1" y="2"/>
                    </a:cubicBezTo>
                    <a:cubicBezTo>
                      <a:pt x="1" y="2"/>
                      <a:pt x="1" y="2"/>
                      <a:pt x="1" y="2"/>
                    </a:cubicBezTo>
                    <a:cubicBezTo>
                      <a:pt x="1" y="2"/>
                      <a:pt x="1" y="2"/>
                      <a:pt x="1" y="2"/>
                    </a:cubicBezTo>
                    <a:cubicBezTo>
                      <a:pt x="2" y="3"/>
                      <a:pt x="2" y="3"/>
                      <a:pt x="2" y="3"/>
                    </a:cubicBezTo>
                    <a:cubicBezTo>
                      <a:pt x="2" y="3"/>
                      <a:pt x="2" y="3"/>
                      <a:pt x="2" y="3"/>
                    </a:cubicBezTo>
                    <a:cubicBezTo>
                      <a:pt x="2" y="3"/>
                      <a:pt x="2" y="3"/>
                      <a:pt x="2" y="3"/>
                    </a:cubicBezTo>
                    <a:cubicBezTo>
                      <a:pt x="3" y="4"/>
                      <a:pt x="3" y="4"/>
                      <a:pt x="3" y="4"/>
                    </a:cubicBezTo>
                    <a:cubicBezTo>
                      <a:pt x="3" y="4"/>
                      <a:pt x="3" y="4"/>
                      <a:pt x="3" y="4"/>
                    </a:cubicBezTo>
                    <a:cubicBezTo>
                      <a:pt x="4" y="4"/>
                      <a:pt x="4" y="4"/>
                      <a:pt x="4" y="4"/>
                    </a:cubicBezTo>
                    <a:cubicBezTo>
                      <a:pt x="4" y="4"/>
                      <a:pt x="4" y="4"/>
                      <a:pt x="4" y="4"/>
                    </a:cubicBezTo>
                    <a:cubicBezTo>
                      <a:pt x="4" y="4"/>
                      <a:pt x="4" y="4"/>
                      <a:pt x="4" y="4"/>
                    </a:cubicBezTo>
                    <a:cubicBezTo>
                      <a:pt x="4" y="4"/>
                      <a:pt x="4" y="4"/>
                      <a:pt x="4" y="4"/>
                    </a:cubicBezTo>
                    <a:cubicBezTo>
                      <a:pt x="4" y="5"/>
                      <a:pt x="4" y="5"/>
                      <a:pt x="4" y="5"/>
                    </a:cubicBezTo>
                    <a:cubicBezTo>
                      <a:pt x="4" y="5"/>
                      <a:pt x="4" y="5"/>
                      <a:pt x="4" y="5"/>
                    </a:cubicBezTo>
                    <a:cubicBezTo>
                      <a:pt x="5" y="5"/>
                      <a:pt x="5" y="5"/>
                      <a:pt x="5" y="5"/>
                    </a:cubicBezTo>
                    <a:cubicBezTo>
                      <a:pt x="5" y="5"/>
                      <a:pt x="5" y="5"/>
                      <a:pt x="5" y="5"/>
                    </a:cubicBezTo>
                    <a:cubicBezTo>
                      <a:pt x="6" y="6"/>
                      <a:pt x="6" y="6"/>
                      <a:pt x="6" y="6"/>
                    </a:cubicBezTo>
                    <a:cubicBezTo>
                      <a:pt x="6" y="6"/>
                      <a:pt x="6" y="6"/>
                      <a:pt x="6" y="6"/>
                    </a:cubicBezTo>
                    <a:cubicBezTo>
                      <a:pt x="6" y="6"/>
                      <a:pt x="6" y="6"/>
                      <a:pt x="6" y="6"/>
                    </a:cubicBezTo>
                    <a:cubicBezTo>
                      <a:pt x="6" y="6"/>
                      <a:pt x="6" y="6"/>
                      <a:pt x="6" y="6"/>
                    </a:cubicBezTo>
                    <a:cubicBezTo>
                      <a:pt x="6" y="6"/>
                      <a:pt x="6" y="5"/>
                      <a:pt x="6" y="5"/>
                    </a:cubicBezTo>
                    <a:cubicBezTo>
                      <a:pt x="6" y="6"/>
                      <a:pt x="6" y="5"/>
                      <a:pt x="6" y="5"/>
                    </a:cubicBezTo>
                    <a:cubicBezTo>
                      <a:pt x="5" y="5"/>
                      <a:pt x="5" y="5"/>
                      <a:pt x="5" y="5"/>
                    </a:cubicBezTo>
                    <a:cubicBezTo>
                      <a:pt x="5" y="5"/>
                      <a:pt x="5" y="5"/>
                      <a:pt x="5" y="5"/>
                    </a:cubicBezTo>
                    <a:cubicBezTo>
                      <a:pt x="5" y="4"/>
                      <a:pt x="5" y="4"/>
                      <a:pt x="5" y="4"/>
                    </a:cubicBezTo>
                    <a:cubicBezTo>
                      <a:pt x="5" y="4"/>
                      <a:pt x="4" y="4"/>
                      <a:pt x="5" y="4"/>
                    </a:cubicBezTo>
                    <a:cubicBezTo>
                      <a:pt x="5" y="4"/>
                      <a:pt x="5" y="4"/>
                      <a:pt x="5" y="4"/>
                    </a:cubicBezTo>
                    <a:cubicBezTo>
                      <a:pt x="5" y="3"/>
                      <a:pt x="5" y="3"/>
                      <a:pt x="5" y="3"/>
                    </a:cubicBezTo>
                    <a:cubicBezTo>
                      <a:pt x="5" y="3"/>
                      <a:pt x="5" y="3"/>
                      <a:pt x="5" y="3"/>
                    </a:cubicBez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0" name="Freeform 142"/>
              <p:cNvSpPr>
                <a:spLocks/>
              </p:cNvSpPr>
              <p:nvPr/>
            </p:nvSpPr>
            <p:spPr bwMode="auto">
              <a:xfrm>
                <a:off x="848" y="1484"/>
                <a:ext cx="0" cy="1"/>
              </a:xfrm>
              <a:custGeom>
                <a:avLst/>
                <a:gdLst>
                  <a:gd name="T0" fmla="*/ 0 h 1"/>
                  <a:gd name="T1" fmla="*/ 0 h 1"/>
                  <a:gd name="T2" fmla="*/ 0 h 1"/>
                  <a:gd name="T3" fmla="*/ 1 h 1"/>
                  <a:gd name="T4" fmla="*/ 1 h 1"/>
                  <a:gd name="T5" fmla="*/ 1 h 1"/>
                  <a:gd name="T6" fmla="*/ 1 h 1"/>
                  <a:gd name="T7" fmla="*/ 1 h 1"/>
                  <a:gd name="T8" fmla="*/ 1 h 1"/>
                  <a:gd name="T9" fmla="*/ 1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0"/>
                    </a:moveTo>
                    <a:lnTo>
                      <a:pt x="0" y="0"/>
                    </a:lnTo>
                    <a:lnTo>
                      <a:pt x="0" y="0"/>
                    </a:lnTo>
                    <a:lnTo>
                      <a:pt x="0" y="1"/>
                    </a:lnTo>
                    <a:lnTo>
                      <a:pt x="0" y="1"/>
                    </a:lnTo>
                    <a:lnTo>
                      <a:pt x="0" y="1"/>
                    </a:lnTo>
                    <a:lnTo>
                      <a:pt x="0" y="1"/>
                    </a:lnTo>
                    <a:lnTo>
                      <a:pt x="0" y="1"/>
                    </a:lnTo>
                    <a:lnTo>
                      <a:pt x="0" y="1"/>
                    </a:lnTo>
                    <a:lnTo>
                      <a:pt x="0"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1" name="Freeform 143"/>
              <p:cNvSpPr>
                <a:spLocks/>
              </p:cNvSpPr>
              <p:nvPr/>
            </p:nvSpPr>
            <p:spPr bwMode="auto">
              <a:xfrm>
                <a:off x="847" y="1483"/>
                <a:ext cx="1" cy="1"/>
              </a:xfrm>
              <a:custGeom>
                <a:avLst/>
                <a:gdLst>
                  <a:gd name="T0" fmla="*/ 0 w 2"/>
                  <a:gd name="T1" fmla="*/ 0 h 1"/>
                  <a:gd name="T2" fmla="*/ 0 w 2"/>
                  <a:gd name="T3" fmla="*/ 0 h 1"/>
                  <a:gd name="T4" fmla="*/ 0 w 2"/>
                  <a:gd name="T5" fmla="*/ 0 h 1"/>
                  <a:gd name="T6" fmla="*/ 0 w 2"/>
                  <a:gd name="T7" fmla="*/ 0 h 1"/>
                  <a:gd name="T8" fmla="*/ 0 w 2"/>
                  <a:gd name="T9" fmla="*/ 0 h 1"/>
                  <a:gd name="T10" fmla="*/ 0 w 2"/>
                  <a:gd name="T11" fmla="*/ 0 h 1"/>
                  <a:gd name="T12" fmla="*/ 0 w 2"/>
                  <a:gd name="T13" fmla="*/ 1 h 1"/>
                  <a:gd name="T14" fmla="*/ 1 w 2"/>
                  <a:gd name="T15" fmla="*/ 1 h 1"/>
                  <a:gd name="T16" fmla="*/ 1 w 2"/>
                  <a:gd name="T17" fmla="*/ 1 h 1"/>
                  <a:gd name="T18" fmla="*/ 2 w 2"/>
                  <a:gd name="T19" fmla="*/ 1 h 1"/>
                  <a:gd name="T20" fmla="*/ 2 w 2"/>
                  <a:gd name="T21" fmla="*/ 1 h 1"/>
                  <a:gd name="T22" fmla="*/ 1 w 2"/>
                  <a:gd name="T23" fmla="*/ 0 h 1"/>
                  <a:gd name="T24" fmla="*/ 1 w 2"/>
                  <a:gd name="T25" fmla="*/ 0 h 1"/>
                  <a:gd name="T26" fmla="*/ 1 w 2"/>
                  <a:gd name="T27" fmla="*/ 0 h 1"/>
                  <a:gd name="T28" fmla="*/ 1 w 2"/>
                  <a:gd name="T29" fmla="*/ 0 h 1"/>
                  <a:gd name="T30" fmla="*/ 0 w 2"/>
                  <a:gd name="T3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1" y="1"/>
                      <a:pt x="1" y="1"/>
                      <a:pt x="1" y="1"/>
                    </a:cubicBezTo>
                    <a:cubicBezTo>
                      <a:pt x="1" y="1"/>
                      <a:pt x="1" y="1"/>
                      <a:pt x="1" y="1"/>
                    </a:cubicBezTo>
                    <a:cubicBezTo>
                      <a:pt x="2" y="1"/>
                      <a:pt x="2" y="1"/>
                      <a:pt x="2" y="1"/>
                    </a:cubicBezTo>
                    <a:cubicBezTo>
                      <a:pt x="2" y="1"/>
                      <a:pt x="2" y="1"/>
                      <a:pt x="2" y="1"/>
                    </a:cubicBezTo>
                    <a:cubicBezTo>
                      <a:pt x="2" y="1"/>
                      <a:pt x="1" y="0"/>
                      <a:pt x="1" y="0"/>
                    </a:cubicBezTo>
                    <a:cubicBezTo>
                      <a:pt x="1" y="0"/>
                      <a:pt x="1" y="0"/>
                      <a:pt x="1" y="0"/>
                    </a:cubicBezTo>
                    <a:cubicBezTo>
                      <a:pt x="1" y="0"/>
                      <a:pt x="1" y="0"/>
                      <a:pt x="1"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2" name="Freeform 144"/>
              <p:cNvSpPr>
                <a:spLocks/>
              </p:cNvSpPr>
              <p:nvPr/>
            </p:nvSpPr>
            <p:spPr bwMode="auto">
              <a:xfrm>
                <a:off x="848" y="1482"/>
                <a:ext cx="0" cy="0"/>
              </a:xfrm>
              <a:custGeom>
                <a:avLst/>
                <a:gdLst>
                  <a:gd name="T0" fmla="*/ 1 w 1"/>
                  <a:gd name="T1" fmla="*/ 1 h 1"/>
                  <a:gd name="T2" fmla="*/ 1 w 1"/>
                  <a:gd name="T3" fmla="*/ 1 h 1"/>
                  <a:gd name="T4" fmla="*/ 1 w 1"/>
                  <a:gd name="T5" fmla="*/ 0 h 1"/>
                  <a:gd name="T6" fmla="*/ 1 w 1"/>
                  <a:gd name="T7" fmla="*/ 0 h 1"/>
                  <a:gd name="T8" fmla="*/ 0 w 1"/>
                  <a:gd name="T9" fmla="*/ 1 h 1"/>
                  <a:gd name="T10" fmla="*/ 0 w 1"/>
                  <a:gd name="T11" fmla="*/ 1 h 1"/>
                  <a:gd name="T12" fmla="*/ 0 w 1"/>
                  <a:gd name="T13" fmla="*/ 1 h 1"/>
                  <a:gd name="T14" fmla="*/ 0 w 1"/>
                  <a:gd name="T15" fmla="*/ 1 h 1"/>
                  <a:gd name="T16" fmla="*/ 0 w 1"/>
                  <a:gd name="T17" fmla="*/ 1 h 1"/>
                  <a:gd name="T18" fmla="*/ 1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1"/>
                    </a:moveTo>
                    <a:cubicBezTo>
                      <a:pt x="1" y="1"/>
                      <a:pt x="1" y="1"/>
                      <a:pt x="1" y="1"/>
                    </a:cubicBezTo>
                    <a:cubicBezTo>
                      <a:pt x="1" y="0"/>
                      <a:pt x="1" y="0"/>
                      <a:pt x="1" y="0"/>
                    </a:cubicBezTo>
                    <a:cubicBezTo>
                      <a:pt x="1" y="0"/>
                      <a:pt x="1" y="0"/>
                      <a:pt x="1"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3" name="Freeform 145"/>
              <p:cNvSpPr>
                <a:spLocks/>
              </p:cNvSpPr>
              <p:nvPr/>
            </p:nvSpPr>
            <p:spPr bwMode="auto">
              <a:xfrm>
                <a:off x="859" y="1485"/>
                <a:ext cx="0" cy="1"/>
              </a:xfrm>
              <a:custGeom>
                <a:avLst/>
                <a:gdLst>
                  <a:gd name="T0" fmla="*/ 0 h 1"/>
                  <a:gd name="T1" fmla="*/ 0 h 1"/>
                  <a:gd name="T2" fmla="*/ 0 h 1"/>
                  <a:gd name="T3" fmla="*/ 1 h 1"/>
                  <a:gd name="T4" fmla="*/ 1 h 1"/>
                  <a:gd name="T5" fmla="*/ 1 h 1"/>
                  <a:gd name="T6" fmla="*/ 1 h 1"/>
                  <a:gd name="T7" fmla="*/ 1 h 1"/>
                  <a:gd name="T8" fmla="*/ 1 h 1"/>
                  <a:gd name="T9" fmla="*/ 1 h 1"/>
                  <a:gd name="T10"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1">
                    <a:moveTo>
                      <a:pt x="0" y="0"/>
                    </a:moveTo>
                    <a:lnTo>
                      <a:pt x="0" y="0"/>
                    </a:lnTo>
                    <a:lnTo>
                      <a:pt x="0" y="0"/>
                    </a:lnTo>
                    <a:lnTo>
                      <a:pt x="0" y="1"/>
                    </a:lnTo>
                    <a:lnTo>
                      <a:pt x="0" y="1"/>
                    </a:lnTo>
                    <a:lnTo>
                      <a:pt x="0" y="1"/>
                    </a:lnTo>
                    <a:lnTo>
                      <a:pt x="0" y="1"/>
                    </a:lnTo>
                    <a:lnTo>
                      <a:pt x="0" y="1"/>
                    </a:lnTo>
                    <a:lnTo>
                      <a:pt x="0" y="1"/>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4" name="Freeform 146"/>
              <p:cNvSpPr>
                <a:spLocks/>
              </p:cNvSpPr>
              <p:nvPr/>
            </p:nvSpPr>
            <p:spPr bwMode="auto">
              <a:xfrm>
                <a:off x="859" y="1486"/>
                <a:ext cx="1" cy="1"/>
              </a:xfrm>
              <a:custGeom>
                <a:avLst/>
                <a:gdLst>
                  <a:gd name="T0" fmla="*/ 0 w 1"/>
                  <a:gd name="T1" fmla="*/ 0 h 1"/>
                  <a:gd name="T2" fmla="*/ 0 w 1"/>
                  <a:gd name="T3" fmla="*/ 0 h 1"/>
                  <a:gd name="T4" fmla="*/ 1 w 1"/>
                  <a:gd name="T5" fmla="*/ 1 h 1"/>
                  <a:gd name="T6" fmla="*/ 1 w 1"/>
                  <a:gd name="T7" fmla="*/ 1 h 1"/>
                  <a:gd name="T8" fmla="*/ 1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0" y="0"/>
                    </a:lnTo>
                    <a:lnTo>
                      <a:pt x="1" y="1"/>
                    </a:lnTo>
                    <a:lnTo>
                      <a:pt x="1" y="1"/>
                    </a:lnTo>
                    <a:lnTo>
                      <a:pt x="1"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5" name="Freeform 147"/>
              <p:cNvSpPr>
                <a:spLocks/>
              </p:cNvSpPr>
              <p:nvPr/>
            </p:nvSpPr>
            <p:spPr bwMode="auto">
              <a:xfrm>
                <a:off x="859" y="1488"/>
                <a:ext cx="1" cy="0"/>
              </a:xfrm>
              <a:custGeom>
                <a:avLst/>
                <a:gdLst>
                  <a:gd name="T0" fmla="*/ 0 w 1"/>
                  <a:gd name="T1" fmla="*/ 0 w 1"/>
                  <a:gd name="T2" fmla="*/ 1 w 1"/>
                  <a:gd name="T3" fmla="*/ 1 w 1"/>
                  <a:gd name="T4" fmla="*/ 1 w 1"/>
                  <a:gd name="T5" fmla="*/ 1 w 1"/>
                  <a:gd name="T6" fmla="*/ 0 w 1"/>
                </a:gdLst>
                <a:ahLst/>
                <a:cxnLst>
                  <a:cxn ang="0">
                    <a:pos x="T0" y="0"/>
                  </a:cxn>
                  <a:cxn ang="0">
                    <a:pos x="T1" y="0"/>
                  </a:cxn>
                  <a:cxn ang="0">
                    <a:pos x="T2" y="0"/>
                  </a:cxn>
                  <a:cxn ang="0">
                    <a:pos x="T3" y="0"/>
                  </a:cxn>
                  <a:cxn ang="0">
                    <a:pos x="T4" y="0"/>
                  </a:cxn>
                  <a:cxn ang="0">
                    <a:pos x="T5" y="0"/>
                  </a:cxn>
                  <a:cxn ang="0">
                    <a:pos x="T6" y="0"/>
                  </a:cxn>
                </a:cxnLst>
                <a:rect l="0" t="0" r="r" b="b"/>
                <a:pathLst>
                  <a:path w="1">
                    <a:moveTo>
                      <a:pt x="0" y="0"/>
                    </a:moveTo>
                    <a:lnTo>
                      <a:pt x="0" y="0"/>
                    </a:lnTo>
                    <a:lnTo>
                      <a:pt x="1" y="0"/>
                    </a:lnTo>
                    <a:lnTo>
                      <a:pt x="1" y="0"/>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6" name="Freeform 148"/>
              <p:cNvSpPr>
                <a:spLocks/>
              </p:cNvSpPr>
              <p:nvPr/>
            </p:nvSpPr>
            <p:spPr bwMode="auto">
              <a:xfrm>
                <a:off x="851" y="1418"/>
                <a:ext cx="4" cy="3"/>
              </a:xfrm>
              <a:custGeom>
                <a:avLst/>
                <a:gdLst>
                  <a:gd name="T0" fmla="*/ 0 w 6"/>
                  <a:gd name="T1" fmla="*/ 2 h 4"/>
                  <a:gd name="T2" fmla="*/ 1 w 6"/>
                  <a:gd name="T3" fmla="*/ 2 h 4"/>
                  <a:gd name="T4" fmla="*/ 1 w 6"/>
                  <a:gd name="T5" fmla="*/ 2 h 4"/>
                  <a:gd name="T6" fmla="*/ 1 w 6"/>
                  <a:gd name="T7" fmla="*/ 2 h 4"/>
                  <a:gd name="T8" fmla="*/ 1 w 6"/>
                  <a:gd name="T9" fmla="*/ 3 h 4"/>
                  <a:gd name="T10" fmla="*/ 1 w 6"/>
                  <a:gd name="T11" fmla="*/ 3 h 4"/>
                  <a:gd name="T12" fmla="*/ 1 w 6"/>
                  <a:gd name="T13" fmla="*/ 3 h 4"/>
                  <a:gd name="T14" fmla="*/ 1 w 6"/>
                  <a:gd name="T15" fmla="*/ 4 h 4"/>
                  <a:gd name="T16" fmla="*/ 1 w 6"/>
                  <a:gd name="T17" fmla="*/ 4 h 4"/>
                  <a:gd name="T18" fmla="*/ 1 w 6"/>
                  <a:gd name="T19" fmla="*/ 4 h 4"/>
                  <a:gd name="T20" fmla="*/ 2 w 6"/>
                  <a:gd name="T21" fmla="*/ 3 h 4"/>
                  <a:gd name="T22" fmla="*/ 2 w 6"/>
                  <a:gd name="T23" fmla="*/ 2 h 4"/>
                  <a:gd name="T24" fmla="*/ 3 w 6"/>
                  <a:gd name="T25" fmla="*/ 2 h 4"/>
                  <a:gd name="T26" fmla="*/ 3 w 6"/>
                  <a:gd name="T27" fmla="*/ 2 h 4"/>
                  <a:gd name="T28" fmla="*/ 4 w 6"/>
                  <a:gd name="T29" fmla="*/ 2 h 4"/>
                  <a:gd name="T30" fmla="*/ 4 w 6"/>
                  <a:gd name="T31" fmla="*/ 2 h 4"/>
                  <a:gd name="T32" fmla="*/ 5 w 6"/>
                  <a:gd name="T33" fmla="*/ 1 h 4"/>
                  <a:gd name="T34" fmla="*/ 5 w 6"/>
                  <a:gd name="T35" fmla="*/ 1 h 4"/>
                  <a:gd name="T36" fmla="*/ 6 w 6"/>
                  <a:gd name="T37" fmla="*/ 1 h 4"/>
                  <a:gd name="T38" fmla="*/ 6 w 6"/>
                  <a:gd name="T39" fmla="*/ 0 h 4"/>
                  <a:gd name="T40" fmla="*/ 6 w 6"/>
                  <a:gd name="T41" fmla="*/ 0 h 4"/>
                  <a:gd name="T42" fmla="*/ 5 w 6"/>
                  <a:gd name="T43" fmla="*/ 0 h 4"/>
                  <a:gd name="T44" fmla="*/ 5 w 6"/>
                  <a:gd name="T45" fmla="*/ 0 h 4"/>
                  <a:gd name="T46" fmla="*/ 4 w 6"/>
                  <a:gd name="T47" fmla="*/ 0 h 4"/>
                  <a:gd name="T48" fmla="*/ 3 w 6"/>
                  <a:gd name="T49" fmla="*/ 0 h 4"/>
                  <a:gd name="T50" fmla="*/ 3 w 6"/>
                  <a:gd name="T51" fmla="*/ 0 h 4"/>
                  <a:gd name="T52" fmla="*/ 3 w 6"/>
                  <a:gd name="T53" fmla="*/ 0 h 4"/>
                  <a:gd name="T54" fmla="*/ 2 w 6"/>
                  <a:gd name="T55" fmla="*/ 0 h 4"/>
                  <a:gd name="T56" fmla="*/ 2 w 6"/>
                  <a:gd name="T57" fmla="*/ 0 h 4"/>
                  <a:gd name="T58" fmla="*/ 2 w 6"/>
                  <a:gd name="T59" fmla="*/ 0 h 4"/>
                  <a:gd name="T60" fmla="*/ 1 w 6"/>
                  <a:gd name="T61" fmla="*/ 0 h 4"/>
                  <a:gd name="T62" fmla="*/ 1 w 6"/>
                  <a:gd name="T63" fmla="*/ 0 h 4"/>
                  <a:gd name="T64" fmla="*/ 1 w 6"/>
                  <a:gd name="T65" fmla="*/ 1 h 4"/>
                  <a:gd name="T66" fmla="*/ 1 w 6"/>
                  <a:gd name="T67" fmla="*/ 1 h 4"/>
                  <a:gd name="T68" fmla="*/ 0 w 6"/>
                  <a:gd name="T6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 h="4">
                    <a:moveTo>
                      <a:pt x="0" y="2"/>
                    </a:moveTo>
                    <a:cubicBezTo>
                      <a:pt x="1" y="2"/>
                      <a:pt x="1" y="2"/>
                      <a:pt x="1" y="2"/>
                    </a:cubicBezTo>
                    <a:cubicBezTo>
                      <a:pt x="1" y="2"/>
                      <a:pt x="1" y="2"/>
                      <a:pt x="1" y="2"/>
                    </a:cubicBezTo>
                    <a:cubicBezTo>
                      <a:pt x="1" y="2"/>
                      <a:pt x="1" y="2"/>
                      <a:pt x="1" y="2"/>
                    </a:cubicBezTo>
                    <a:cubicBezTo>
                      <a:pt x="1" y="3"/>
                      <a:pt x="1" y="3"/>
                      <a:pt x="1" y="3"/>
                    </a:cubicBezTo>
                    <a:cubicBezTo>
                      <a:pt x="1" y="3"/>
                      <a:pt x="1" y="3"/>
                      <a:pt x="1" y="3"/>
                    </a:cubicBezTo>
                    <a:cubicBezTo>
                      <a:pt x="1" y="3"/>
                      <a:pt x="1" y="3"/>
                      <a:pt x="1" y="3"/>
                    </a:cubicBezTo>
                    <a:cubicBezTo>
                      <a:pt x="1" y="4"/>
                      <a:pt x="1" y="4"/>
                      <a:pt x="1" y="4"/>
                    </a:cubicBezTo>
                    <a:cubicBezTo>
                      <a:pt x="1" y="4"/>
                      <a:pt x="1" y="4"/>
                      <a:pt x="1" y="4"/>
                    </a:cubicBezTo>
                    <a:cubicBezTo>
                      <a:pt x="1" y="4"/>
                      <a:pt x="1" y="4"/>
                      <a:pt x="1" y="4"/>
                    </a:cubicBezTo>
                    <a:cubicBezTo>
                      <a:pt x="2" y="4"/>
                      <a:pt x="2" y="3"/>
                      <a:pt x="2" y="3"/>
                    </a:cubicBezTo>
                    <a:cubicBezTo>
                      <a:pt x="2" y="2"/>
                      <a:pt x="2" y="2"/>
                      <a:pt x="2" y="2"/>
                    </a:cubicBezTo>
                    <a:cubicBezTo>
                      <a:pt x="3" y="2"/>
                      <a:pt x="3" y="2"/>
                      <a:pt x="3" y="2"/>
                    </a:cubicBezTo>
                    <a:cubicBezTo>
                      <a:pt x="3" y="2"/>
                      <a:pt x="3" y="2"/>
                      <a:pt x="3" y="2"/>
                    </a:cubicBezTo>
                    <a:cubicBezTo>
                      <a:pt x="4" y="2"/>
                      <a:pt x="4" y="2"/>
                      <a:pt x="4" y="2"/>
                    </a:cubicBezTo>
                    <a:cubicBezTo>
                      <a:pt x="4" y="2"/>
                      <a:pt x="4" y="2"/>
                      <a:pt x="4" y="2"/>
                    </a:cubicBezTo>
                    <a:cubicBezTo>
                      <a:pt x="5" y="1"/>
                      <a:pt x="5" y="1"/>
                      <a:pt x="5" y="1"/>
                    </a:cubicBezTo>
                    <a:cubicBezTo>
                      <a:pt x="5" y="1"/>
                      <a:pt x="5" y="1"/>
                      <a:pt x="5" y="1"/>
                    </a:cubicBezTo>
                    <a:cubicBezTo>
                      <a:pt x="6" y="1"/>
                      <a:pt x="6" y="1"/>
                      <a:pt x="6" y="1"/>
                    </a:cubicBezTo>
                    <a:cubicBezTo>
                      <a:pt x="6" y="1"/>
                      <a:pt x="6" y="0"/>
                      <a:pt x="6" y="0"/>
                    </a:cubicBezTo>
                    <a:cubicBezTo>
                      <a:pt x="6" y="0"/>
                      <a:pt x="6" y="0"/>
                      <a:pt x="6" y="0"/>
                    </a:cubicBezTo>
                    <a:cubicBezTo>
                      <a:pt x="5" y="0"/>
                      <a:pt x="5" y="0"/>
                      <a:pt x="5" y="0"/>
                    </a:cubicBezTo>
                    <a:cubicBezTo>
                      <a:pt x="5" y="0"/>
                      <a:pt x="5" y="0"/>
                      <a:pt x="5" y="0"/>
                    </a:cubicBezTo>
                    <a:cubicBezTo>
                      <a:pt x="5" y="0"/>
                      <a:pt x="4" y="0"/>
                      <a:pt x="4"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2" y="0"/>
                      <a:pt x="2" y="0"/>
                      <a:pt x="1" y="0"/>
                    </a:cubicBezTo>
                    <a:cubicBezTo>
                      <a:pt x="1" y="0"/>
                      <a:pt x="1" y="0"/>
                      <a:pt x="1" y="0"/>
                    </a:cubicBezTo>
                    <a:cubicBezTo>
                      <a:pt x="1" y="1"/>
                      <a:pt x="1" y="1"/>
                      <a:pt x="1" y="1"/>
                    </a:cubicBezTo>
                    <a:cubicBezTo>
                      <a:pt x="1" y="1"/>
                      <a:pt x="1" y="1"/>
                      <a:pt x="1" y="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7" name="Freeform 149"/>
              <p:cNvSpPr>
                <a:spLocks/>
              </p:cNvSpPr>
              <p:nvPr/>
            </p:nvSpPr>
            <p:spPr bwMode="auto">
              <a:xfrm>
                <a:off x="852" y="1417"/>
                <a:ext cx="2" cy="1"/>
              </a:xfrm>
              <a:custGeom>
                <a:avLst/>
                <a:gdLst>
                  <a:gd name="T0" fmla="*/ 1 w 4"/>
                  <a:gd name="T1" fmla="*/ 1 h 2"/>
                  <a:gd name="T2" fmla="*/ 2 w 4"/>
                  <a:gd name="T3" fmla="*/ 1 h 2"/>
                  <a:gd name="T4" fmla="*/ 2 w 4"/>
                  <a:gd name="T5" fmla="*/ 1 h 2"/>
                  <a:gd name="T6" fmla="*/ 2 w 4"/>
                  <a:gd name="T7" fmla="*/ 2 h 2"/>
                  <a:gd name="T8" fmla="*/ 2 w 4"/>
                  <a:gd name="T9" fmla="*/ 2 h 2"/>
                  <a:gd name="T10" fmla="*/ 3 w 4"/>
                  <a:gd name="T11" fmla="*/ 2 h 2"/>
                  <a:gd name="T12" fmla="*/ 3 w 4"/>
                  <a:gd name="T13" fmla="*/ 1 h 2"/>
                  <a:gd name="T14" fmla="*/ 4 w 4"/>
                  <a:gd name="T15" fmla="*/ 1 h 2"/>
                  <a:gd name="T16" fmla="*/ 4 w 4"/>
                  <a:gd name="T17" fmla="*/ 1 h 2"/>
                  <a:gd name="T18" fmla="*/ 3 w 4"/>
                  <a:gd name="T19" fmla="*/ 0 h 2"/>
                  <a:gd name="T20" fmla="*/ 3 w 4"/>
                  <a:gd name="T21" fmla="*/ 0 h 2"/>
                  <a:gd name="T22" fmla="*/ 3 w 4"/>
                  <a:gd name="T23" fmla="*/ 0 h 2"/>
                  <a:gd name="T24" fmla="*/ 2 w 4"/>
                  <a:gd name="T25" fmla="*/ 0 h 2"/>
                  <a:gd name="T26" fmla="*/ 2 w 4"/>
                  <a:gd name="T27" fmla="*/ 0 h 2"/>
                  <a:gd name="T28" fmla="*/ 1 w 4"/>
                  <a:gd name="T29" fmla="*/ 0 h 2"/>
                  <a:gd name="T30" fmla="*/ 1 w 4"/>
                  <a:gd name="T31" fmla="*/ 0 h 2"/>
                  <a:gd name="T32" fmla="*/ 0 w 4"/>
                  <a:gd name="T33" fmla="*/ 1 h 2"/>
                  <a:gd name="T34" fmla="*/ 0 w 4"/>
                  <a:gd name="T35" fmla="*/ 1 h 2"/>
                  <a:gd name="T36" fmla="*/ 1 w 4"/>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2">
                    <a:moveTo>
                      <a:pt x="1" y="1"/>
                    </a:moveTo>
                    <a:cubicBezTo>
                      <a:pt x="2" y="1"/>
                      <a:pt x="2" y="1"/>
                      <a:pt x="2" y="1"/>
                    </a:cubicBezTo>
                    <a:cubicBezTo>
                      <a:pt x="2" y="1"/>
                      <a:pt x="2" y="1"/>
                      <a:pt x="2" y="1"/>
                    </a:cubicBezTo>
                    <a:cubicBezTo>
                      <a:pt x="2" y="2"/>
                      <a:pt x="2" y="2"/>
                      <a:pt x="2" y="2"/>
                    </a:cubicBezTo>
                    <a:cubicBezTo>
                      <a:pt x="2" y="2"/>
                      <a:pt x="2" y="2"/>
                      <a:pt x="2" y="2"/>
                    </a:cubicBezTo>
                    <a:cubicBezTo>
                      <a:pt x="3" y="2"/>
                      <a:pt x="3" y="2"/>
                      <a:pt x="3" y="2"/>
                    </a:cubicBezTo>
                    <a:cubicBezTo>
                      <a:pt x="3" y="1"/>
                      <a:pt x="3" y="1"/>
                      <a:pt x="3" y="1"/>
                    </a:cubicBezTo>
                    <a:cubicBezTo>
                      <a:pt x="4" y="1"/>
                      <a:pt x="4" y="1"/>
                      <a:pt x="4" y="1"/>
                    </a:cubicBezTo>
                    <a:cubicBezTo>
                      <a:pt x="4" y="1"/>
                      <a:pt x="4" y="1"/>
                      <a:pt x="4" y="1"/>
                    </a:cubicBezTo>
                    <a:cubicBezTo>
                      <a:pt x="4" y="1"/>
                      <a:pt x="4" y="0"/>
                      <a:pt x="3" y="0"/>
                    </a:cubicBezTo>
                    <a:cubicBezTo>
                      <a:pt x="3" y="0"/>
                      <a:pt x="3" y="0"/>
                      <a:pt x="3" y="0"/>
                    </a:cubicBezTo>
                    <a:cubicBezTo>
                      <a:pt x="3" y="0"/>
                      <a:pt x="3" y="0"/>
                      <a:pt x="3" y="0"/>
                    </a:cubicBezTo>
                    <a:cubicBezTo>
                      <a:pt x="2" y="0"/>
                      <a:pt x="2" y="0"/>
                      <a:pt x="2" y="0"/>
                    </a:cubicBezTo>
                    <a:cubicBezTo>
                      <a:pt x="2" y="0"/>
                      <a:pt x="2" y="0"/>
                      <a:pt x="2" y="0"/>
                    </a:cubicBezTo>
                    <a:cubicBezTo>
                      <a:pt x="1" y="0"/>
                      <a:pt x="1" y="0"/>
                      <a:pt x="1" y="0"/>
                    </a:cubicBezTo>
                    <a:cubicBezTo>
                      <a:pt x="1" y="0"/>
                      <a:pt x="1" y="0"/>
                      <a:pt x="1" y="0"/>
                    </a:cubicBezTo>
                    <a:cubicBezTo>
                      <a:pt x="0" y="1"/>
                      <a:pt x="0" y="1"/>
                      <a:pt x="0" y="1"/>
                    </a:cubicBezTo>
                    <a:cubicBezTo>
                      <a:pt x="0" y="1"/>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8" name="Freeform 150"/>
              <p:cNvSpPr>
                <a:spLocks/>
              </p:cNvSpPr>
              <p:nvPr/>
            </p:nvSpPr>
            <p:spPr bwMode="auto">
              <a:xfrm>
                <a:off x="834" y="1382"/>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39" name="Freeform 151"/>
              <p:cNvSpPr>
                <a:spLocks/>
              </p:cNvSpPr>
              <p:nvPr/>
            </p:nvSpPr>
            <p:spPr bwMode="auto">
              <a:xfrm>
                <a:off x="877" y="1458"/>
                <a:ext cx="0" cy="0"/>
              </a:xfrm>
              <a:custGeom>
                <a:avLst/>
                <a:gdLst/>
                <a:ahLst/>
                <a:cxnLst>
                  <a:cxn ang="0">
                    <a:pos x="0" y="0"/>
                  </a:cxn>
                  <a:cxn ang="0">
                    <a:pos x="0" y="0"/>
                  </a:cxn>
                </a:cxnLst>
                <a:rect l="0" t="0" r="r" b="b"/>
                <a:pathLst>
                  <a:path>
                    <a:moveTo>
                      <a:pt x="0" y="0"/>
                    </a:moveTo>
                    <a:cubicBezTo>
                      <a:pt x="0" y="0"/>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0" name="Freeform 152"/>
              <p:cNvSpPr>
                <a:spLocks noEditPoints="1"/>
              </p:cNvSpPr>
              <p:nvPr/>
            </p:nvSpPr>
            <p:spPr bwMode="auto">
              <a:xfrm>
                <a:off x="753" y="1334"/>
                <a:ext cx="522" cy="342"/>
              </a:xfrm>
              <a:custGeom>
                <a:avLst/>
                <a:gdLst>
                  <a:gd name="T0" fmla="*/ 716 w 882"/>
                  <a:gd name="T1" fmla="*/ 54 h 580"/>
                  <a:gd name="T2" fmla="*/ 618 w 882"/>
                  <a:gd name="T3" fmla="*/ 38 h 580"/>
                  <a:gd name="T4" fmla="*/ 554 w 882"/>
                  <a:gd name="T5" fmla="*/ 19 h 580"/>
                  <a:gd name="T6" fmla="*/ 494 w 882"/>
                  <a:gd name="T7" fmla="*/ 12 h 580"/>
                  <a:gd name="T8" fmla="*/ 429 w 882"/>
                  <a:gd name="T9" fmla="*/ 35 h 580"/>
                  <a:gd name="T10" fmla="*/ 388 w 882"/>
                  <a:gd name="T11" fmla="*/ 62 h 580"/>
                  <a:gd name="T12" fmla="*/ 377 w 882"/>
                  <a:gd name="T13" fmla="*/ 88 h 580"/>
                  <a:gd name="T14" fmla="*/ 358 w 882"/>
                  <a:gd name="T15" fmla="*/ 66 h 580"/>
                  <a:gd name="T16" fmla="*/ 300 w 882"/>
                  <a:gd name="T17" fmla="*/ 77 h 580"/>
                  <a:gd name="T18" fmla="*/ 259 w 882"/>
                  <a:gd name="T19" fmla="*/ 93 h 580"/>
                  <a:gd name="T20" fmla="*/ 212 w 882"/>
                  <a:gd name="T21" fmla="*/ 86 h 580"/>
                  <a:gd name="T22" fmla="*/ 210 w 882"/>
                  <a:gd name="T23" fmla="*/ 67 h 580"/>
                  <a:gd name="T24" fmla="*/ 184 w 882"/>
                  <a:gd name="T25" fmla="*/ 56 h 580"/>
                  <a:gd name="T26" fmla="*/ 143 w 882"/>
                  <a:gd name="T27" fmla="*/ 80 h 580"/>
                  <a:gd name="T28" fmla="*/ 120 w 882"/>
                  <a:gd name="T29" fmla="*/ 111 h 580"/>
                  <a:gd name="T30" fmla="*/ 96 w 882"/>
                  <a:gd name="T31" fmla="*/ 138 h 580"/>
                  <a:gd name="T32" fmla="*/ 135 w 882"/>
                  <a:gd name="T33" fmla="*/ 159 h 580"/>
                  <a:gd name="T34" fmla="*/ 160 w 882"/>
                  <a:gd name="T35" fmla="*/ 109 h 580"/>
                  <a:gd name="T36" fmla="*/ 164 w 882"/>
                  <a:gd name="T37" fmla="*/ 129 h 580"/>
                  <a:gd name="T38" fmla="*/ 178 w 882"/>
                  <a:gd name="T39" fmla="*/ 145 h 580"/>
                  <a:gd name="T40" fmla="*/ 119 w 882"/>
                  <a:gd name="T41" fmla="*/ 172 h 580"/>
                  <a:gd name="T42" fmla="*/ 114 w 882"/>
                  <a:gd name="T43" fmla="*/ 164 h 580"/>
                  <a:gd name="T44" fmla="*/ 117 w 882"/>
                  <a:gd name="T45" fmla="*/ 163 h 580"/>
                  <a:gd name="T46" fmla="*/ 118 w 882"/>
                  <a:gd name="T47" fmla="*/ 158 h 580"/>
                  <a:gd name="T48" fmla="*/ 108 w 882"/>
                  <a:gd name="T49" fmla="*/ 155 h 580"/>
                  <a:gd name="T50" fmla="*/ 113 w 882"/>
                  <a:gd name="T51" fmla="*/ 156 h 580"/>
                  <a:gd name="T52" fmla="*/ 108 w 882"/>
                  <a:gd name="T53" fmla="*/ 160 h 580"/>
                  <a:gd name="T54" fmla="*/ 102 w 882"/>
                  <a:gd name="T55" fmla="*/ 175 h 580"/>
                  <a:gd name="T56" fmla="*/ 98 w 882"/>
                  <a:gd name="T57" fmla="*/ 181 h 580"/>
                  <a:gd name="T58" fmla="*/ 95 w 882"/>
                  <a:gd name="T59" fmla="*/ 184 h 580"/>
                  <a:gd name="T60" fmla="*/ 90 w 882"/>
                  <a:gd name="T61" fmla="*/ 185 h 580"/>
                  <a:gd name="T62" fmla="*/ 55 w 882"/>
                  <a:gd name="T63" fmla="*/ 203 h 580"/>
                  <a:gd name="T64" fmla="*/ 35 w 882"/>
                  <a:gd name="T65" fmla="*/ 252 h 580"/>
                  <a:gd name="T66" fmla="*/ 83 w 882"/>
                  <a:gd name="T67" fmla="*/ 238 h 580"/>
                  <a:gd name="T68" fmla="*/ 117 w 882"/>
                  <a:gd name="T69" fmla="*/ 226 h 580"/>
                  <a:gd name="T70" fmla="*/ 133 w 882"/>
                  <a:gd name="T71" fmla="*/ 221 h 580"/>
                  <a:gd name="T72" fmla="*/ 165 w 882"/>
                  <a:gd name="T73" fmla="*/ 253 h 580"/>
                  <a:gd name="T74" fmla="*/ 169 w 882"/>
                  <a:gd name="T75" fmla="*/ 259 h 580"/>
                  <a:gd name="T76" fmla="*/ 175 w 882"/>
                  <a:gd name="T77" fmla="*/ 246 h 580"/>
                  <a:gd name="T78" fmla="*/ 210 w 882"/>
                  <a:gd name="T79" fmla="*/ 211 h 580"/>
                  <a:gd name="T80" fmla="*/ 245 w 882"/>
                  <a:gd name="T81" fmla="*/ 230 h 580"/>
                  <a:gd name="T82" fmla="*/ 187 w 882"/>
                  <a:gd name="T83" fmla="*/ 249 h 580"/>
                  <a:gd name="T84" fmla="*/ 223 w 882"/>
                  <a:gd name="T85" fmla="*/ 279 h 580"/>
                  <a:gd name="T86" fmla="*/ 81 w 882"/>
                  <a:gd name="T87" fmla="*/ 263 h 580"/>
                  <a:gd name="T88" fmla="*/ 5 w 882"/>
                  <a:gd name="T89" fmla="*/ 347 h 580"/>
                  <a:gd name="T90" fmla="*/ 98 w 882"/>
                  <a:gd name="T91" fmla="*/ 406 h 580"/>
                  <a:gd name="T92" fmla="*/ 137 w 882"/>
                  <a:gd name="T93" fmla="*/ 538 h 580"/>
                  <a:gd name="T94" fmla="*/ 278 w 882"/>
                  <a:gd name="T95" fmla="*/ 406 h 580"/>
                  <a:gd name="T96" fmla="*/ 255 w 882"/>
                  <a:gd name="T97" fmla="*/ 354 h 580"/>
                  <a:gd name="T98" fmla="*/ 321 w 882"/>
                  <a:gd name="T99" fmla="*/ 338 h 580"/>
                  <a:gd name="T100" fmla="*/ 277 w 882"/>
                  <a:gd name="T101" fmla="*/ 298 h 580"/>
                  <a:gd name="T102" fmla="*/ 360 w 882"/>
                  <a:gd name="T103" fmla="*/ 321 h 580"/>
                  <a:gd name="T104" fmla="*/ 412 w 882"/>
                  <a:gd name="T105" fmla="*/ 377 h 580"/>
                  <a:gd name="T106" fmla="*/ 468 w 882"/>
                  <a:gd name="T107" fmla="*/ 338 h 580"/>
                  <a:gd name="T108" fmla="*/ 501 w 882"/>
                  <a:gd name="T109" fmla="*/ 406 h 580"/>
                  <a:gd name="T110" fmla="*/ 516 w 882"/>
                  <a:gd name="T111" fmla="*/ 381 h 580"/>
                  <a:gd name="T112" fmla="*/ 540 w 882"/>
                  <a:gd name="T113" fmla="*/ 334 h 580"/>
                  <a:gd name="T114" fmla="*/ 589 w 882"/>
                  <a:gd name="T115" fmla="*/ 300 h 580"/>
                  <a:gd name="T116" fmla="*/ 579 w 882"/>
                  <a:gd name="T117" fmla="*/ 255 h 580"/>
                  <a:gd name="T118" fmla="*/ 615 w 882"/>
                  <a:gd name="T119" fmla="*/ 272 h 580"/>
                  <a:gd name="T120" fmla="*/ 672 w 882"/>
                  <a:gd name="T121" fmla="*/ 144 h 580"/>
                  <a:gd name="T122" fmla="*/ 768 w 882"/>
                  <a:gd name="T123" fmla="*/ 148 h 580"/>
                  <a:gd name="T124" fmla="*/ 871 w 882"/>
                  <a:gd name="T125" fmla="*/ 10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2" h="580">
                    <a:moveTo>
                      <a:pt x="882" y="93"/>
                    </a:moveTo>
                    <a:cubicBezTo>
                      <a:pt x="880" y="92"/>
                      <a:pt x="880" y="92"/>
                      <a:pt x="880" y="92"/>
                    </a:cubicBezTo>
                    <a:cubicBezTo>
                      <a:pt x="879" y="91"/>
                      <a:pt x="879" y="91"/>
                      <a:pt x="879" y="91"/>
                    </a:cubicBezTo>
                    <a:cubicBezTo>
                      <a:pt x="874" y="88"/>
                      <a:pt x="874" y="88"/>
                      <a:pt x="874" y="88"/>
                    </a:cubicBezTo>
                    <a:cubicBezTo>
                      <a:pt x="875" y="87"/>
                      <a:pt x="875" y="87"/>
                      <a:pt x="875" y="87"/>
                    </a:cubicBezTo>
                    <a:cubicBezTo>
                      <a:pt x="870" y="86"/>
                      <a:pt x="870" y="86"/>
                      <a:pt x="870" y="86"/>
                    </a:cubicBezTo>
                    <a:cubicBezTo>
                      <a:pt x="869" y="87"/>
                      <a:pt x="869" y="87"/>
                      <a:pt x="869" y="87"/>
                    </a:cubicBezTo>
                    <a:cubicBezTo>
                      <a:pt x="869" y="87"/>
                      <a:pt x="869" y="87"/>
                      <a:pt x="869" y="87"/>
                    </a:cubicBezTo>
                    <a:cubicBezTo>
                      <a:pt x="868" y="88"/>
                      <a:pt x="868" y="88"/>
                      <a:pt x="868" y="88"/>
                    </a:cubicBezTo>
                    <a:cubicBezTo>
                      <a:pt x="867" y="88"/>
                      <a:pt x="867" y="88"/>
                      <a:pt x="867" y="88"/>
                    </a:cubicBezTo>
                    <a:cubicBezTo>
                      <a:pt x="867" y="87"/>
                      <a:pt x="867" y="87"/>
                      <a:pt x="867" y="87"/>
                    </a:cubicBezTo>
                    <a:cubicBezTo>
                      <a:pt x="868" y="86"/>
                      <a:pt x="868" y="86"/>
                      <a:pt x="868" y="86"/>
                    </a:cubicBezTo>
                    <a:cubicBezTo>
                      <a:pt x="862" y="86"/>
                      <a:pt x="862" y="86"/>
                      <a:pt x="862" y="86"/>
                    </a:cubicBezTo>
                    <a:cubicBezTo>
                      <a:pt x="863" y="86"/>
                      <a:pt x="863" y="86"/>
                      <a:pt x="863" y="86"/>
                    </a:cubicBezTo>
                    <a:cubicBezTo>
                      <a:pt x="864" y="87"/>
                      <a:pt x="864" y="87"/>
                      <a:pt x="864" y="87"/>
                    </a:cubicBezTo>
                    <a:cubicBezTo>
                      <a:pt x="864" y="89"/>
                      <a:pt x="864" y="89"/>
                      <a:pt x="864" y="89"/>
                    </a:cubicBezTo>
                    <a:cubicBezTo>
                      <a:pt x="864" y="89"/>
                      <a:pt x="864" y="89"/>
                      <a:pt x="864" y="89"/>
                    </a:cubicBezTo>
                    <a:cubicBezTo>
                      <a:pt x="864" y="90"/>
                      <a:pt x="864" y="90"/>
                      <a:pt x="864" y="90"/>
                    </a:cubicBezTo>
                    <a:cubicBezTo>
                      <a:pt x="865" y="91"/>
                      <a:pt x="865" y="91"/>
                      <a:pt x="865" y="91"/>
                    </a:cubicBezTo>
                    <a:cubicBezTo>
                      <a:pt x="864" y="92"/>
                      <a:pt x="864" y="92"/>
                      <a:pt x="864" y="92"/>
                    </a:cubicBezTo>
                    <a:cubicBezTo>
                      <a:pt x="864" y="91"/>
                      <a:pt x="864" y="91"/>
                      <a:pt x="864" y="91"/>
                    </a:cubicBezTo>
                    <a:cubicBezTo>
                      <a:pt x="863" y="91"/>
                      <a:pt x="863" y="91"/>
                      <a:pt x="863" y="91"/>
                    </a:cubicBezTo>
                    <a:cubicBezTo>
                      <a:pt x="863" y="91"/>
                      <a:pt x="863" y="91"/>
                      <a:pt x="863" y="91"/>
                    </a:cubicBezTo>
                    <a:cubicBezTo>
                      <a:pt x="862" y="90"/>
                      <a:pt x="862" y="90"/>
                      <a:pt x="862" y="90"/>
                    </a:cubicBezTo>
                    <a:cubicBezTo>
                      <a:pt x="861" y="90"/>
                      <a:pt x="861" y="90"/>
                      <a:pt x="861" y="90"/>
                    </a:cubicBezTo>
                    <a:cubicBezTo>
                      <a:pt x="861" y="89"/>
                      <a:pt x="861" y="89"/>
                      <a:pt x="861" y="89"/>
                    </a:cubicBezTo>
                    <a:cubicBezTo>
                      <a:pt x="861" y="88"/>
                      <a:pt x="861" y="88"/>
                      <a:pt x="861" y="88"/>
                    </a:cubicBezTo>
                    <a:cubicBezTo>
                      <a:pt x="861" y="87"/>
                      <a:pt x="861" y="87"/>
                      <a:pt x="861" y="87"/>
                    </a:cubicBezTo>
                    <a:cubicBezTo>
                      <a:pt x="860" y="86"/>
                      <a:pt x="860" y="86"/>
                      <a:pt x="860" y="86"/>
                    </a:cubicBezTo>
                    <a:cubicBezTo>
                      <a:pt x="860" y="85"/>
                      <a:pt x="860" y="85"/>
                      <a:pt x="860" y="85"/>
                    </a:cubicBezTo>
                    <a:cubicBezTo>
                      <a:pt x="860" y="84"/>
                      <a:pt x="860" y="84"/>
                      <a:pt x="860" y="84"/>
                    </a:cubicBezTo>
                    <a:cubicBezTo>
                      <a:pt x="860" y="84"/>
                      <a:pt x="860" y="84"/>
                      <a:pt x="860" y="84"/>
                    </a:cubicBezTo>
                    <a:cubicBezTo>
                      <a:pt x="859" y="84"/>
                      <a:pt x="859" y="84"/>
                      <a:pt x="859" y="84"/>
                    </a:cubicBezTo>
                    <a:cubicBezTo>
                      <a:pt x="859" y="84"/>
                      <a:pt x="859" y="84"/>
                      <a:pt x="859" y="84"/>
                    </a:cubicBezTo>
                    <a:cubicBezTo>
                      <a:pt x="858" y="82"/>
                      <a:pt x="858" y="82"/>
                      <a:pt x="858" y="82"/>
                    </a:cubicBezTo>
                    <a:cubicBezTo>
                      <a:pt x="855" y="80"/>
                      <a:pt x="855" y="80"/>
                      <a:pt x="855" y="80"/>
                    </a:cubicBezTo>
                    <a:cubicBezTo>
                      <a:pt x="852" y="79"/>
                      <a:pt x="852" y="79"/>
                      <a:pt x="852" y="79"/>
                    </a:cubicBezTo>
                    <a:cubicBezTo>
                      <a:pt x="851" y="78"/>
                      <a:pt x="851" y="78"/>
                      <a:pt x="851" y="78"/>
                    </a:cubicBezTo>
                    <a:cubicBezTo>
                      <a:pt x="848" y="76"/>
                      <a:pt x="848" y="76"/>
                      <a:pt x="848" y="76"/>
                    </a:cubicBezTo>
                    <a:cubicBezTo>
                      <a:pt x="846" y="76"/>
                      <a:pt x="846" y="76"/>
                      <a:pt x="846" y="76"/>
                    </a:cubicBezTo>
                    <a:cubicBezTo>
                      <a:pt x="845" y="75"/>
                      <a:pt x="845" y="75"/>
                      <a:pt x="845" y="75"/>
                    </a:cubicBezTo>
                    <a:cubicBezTo>
                      <a:pt x="844" y="74"/>
                      <a:pt x="844" y="74"/>
                      <a:pt x="844" y="74"/>
                    </a:cubicBezTo>
                    <a:cubicBezTo>
                      <a:pt x="842" y="74"/>
                      <a:pt x="842" y="74"/>
                      <a:pt x="842" y="74"/>
                    </a:cubicBezTo>
                    <a:cubicBezTo>
                      <a:pt x="841" y="73"/>
                      <a:pt x="841" y="73"/>
                      <a:pt x="841" y="73"/>
                    </a:cubicBezTo>
                    <a:cubicBezTo>
                      <a:pt x="840" y="72"/>
                      <a:pt x="840" y="72"/>
                      <a:pt x="840" y="72"/>
                    </a:cubicBezTo>
                    <a:cubicBezTo>
                      <a:pt x="839" y="72"/>
                      <a:pt x="839" y="72"/>
                      <a:pt x="839" y="72"/>
                    </a:cubicBezTo>
                    <a:cubicBezTo>
                      <a:pt x="838" y="71"/>
                      <a:pt x="838" y="71"/>
                      <a:pt x="838" y="71"/>
                    </a:cubicBezTo>
                    <a:cubicBezTo>
                      <a:pt x="835" y="70"/>
                      <a:pt x="835" y="70"/>
                      <a:pt x="835" y="70"/>
                    </a:cubicBezTo>
                    <a:cubicBezTo>
                      <a:pt x="833" y="69"/>
                      <a:pt x="833" y="69"/>
                      <a:pt x="833" y="69"/>
                    </a:cubicBezTo>
                    <a:cubicBezTo>
                      <a:pt x="831" y="69"/>
                      <a:pt x="831" y="69"/>
                      <a:pt x="831" y="69"/>
                    </a:cubicBezTo>
                    <a:cubicBezTo>
                      <a:pt x="829" y="68"/>
                      <a:pt x="829" y="68"/>
                      <a:pt x="829" y="68"/>
                    </a:cubicBezTo>
                    <a:cubicBezTo>
                      <a:pt x="828" y="67"/>
                      <a:pt x="828" y="67"/>
                      <a:pt x="828" y="67"/>
                    </a:cubicBezTo>
                    <a:cubicBezTo>
                      <a:pt x="828" y="67"/>
                      <a:pt x="826" y="67"/>
                      <a:pt x="826" y="67"/>
                    </a:cubicBezTo>
                    <a:cubicBezTo>
                      <a:pt x="825" y="67"/>
                      <a:pt x="824" y="67"/>
                      <a:pt x="824" y="67"/>
                    </a:cubicBezTo>
                    <a:cubicBezTo>
                      <a:pt x="823" y="66"/>
                      <a:pt x="823" y="66"/>
                      <a:pt x="823" y="66"/>
                    </a:cubicBezTo>
                    <a:cubicBezTo>
                      <a:pt x="821" y="66"/>
                      <a:pt x="821" y="66"/>
                      <a:pt x="821" y="66"/>
                    </a:cubicBezTo>
                    <a:cubicBezTo>
                      <a:pt x="820" y="66"/>
                      <a:pt x="820" y="66"/>
                      <a:pt x="820" y="66"/>
                    </a:cubicBezTo>
                    <a:cubicBezTo>
                      <a:pt x="818" y="66"/>
                      <a:pt x="818" y="66"/>
                      <a:pt x="818" y="66"/>
                    </a:cubicBezTo>
                    <a:cubicBezTo>
                      <a:pt x="817" y="66"/>
                      <a:pt x="817" y="66"/>
                      <a:pt x="817" y="66"/>
                    </a:cubicBezTo>
                    <a:cubicBezTo>
                      <a:pt x="813" y="66"/>
                      <a:pt x="813" y="66"/>
                      <a:pt x="813" y="66"/>
                    </a:cubicBezTo>
                    <a:cubicBezTo>
                      <a:pt x="812" y="65"/>
                      <a:pt x="812" y="65"/>
                      <a:pt x="812" y="65"/>
                    </a:cubicBezTo>
                    <a:cubicBezTo>
                      <a:pt x="811" y="65"/>
                      <a:pt x="811" y="65"/>
                      <a:pt x="811" y="65"/>
                    </a:cubicBezTo>
                    <a:cubicBezTo>
                      <a:pt x="811" y="66"/>
                      <a:pt x="811" y="66"/>
                      <a:pt x="811" y="66"/>
                    </a:cubicBezTo>
                    <a:cubicBezTo>
                      <a:pt x="810" y="66"/>
                      <a:pt x="810" y="66"/>
                      <a:pt x="810" y="66"/>
                    </a:cubicBezTo>
                    <a:cubicBezTo>
                      <a:pt x="809" y="66"/>
                      <a:pt x="809" y="66"/>
                      <a:pt x="809" y="66"/>
                    </a:cubicBezTo>
                    <a:cubicBezTo>
                      <a:pt x="808" y="65"/>
                      <a:pt x="808" y="65"/>
                      <a:pt x="808" y="65"/>
                    </a:cubicBezTo>
                    <a:cubicBezTo>
                      <a:pt x="807" y="65"/>
                      <a:pt x="807" y="65"/>
                      <a:pt x="807" y="65"/>
                    </a:cubicBezTo>
                    <a:cubicBezTo>
                      <a:pt x="804" y="64"/>
                      <a:pt x="804" y="64"/>
                      <a:pt x="804" y="64"/>
                    </a:cubicBezTo>
                    <a:cubicBezTo>
                      <a:pt x="803" y="64"/>
                      <a:pt x="803" y="64"/>
                      <a:pt x="803" y="64"/>
                    </a:cubicBezTo>
                    <a:cubicBezTo>
                      <a:pt x="802" y="64"/>
                      <a:pt x="802" y="64"/>
                      <a:pt x="802" y="64"/>
                    </a:cubicBezTo>
                    <a:cubicBezTo>
                      <a:pt x="799" y="64"/>
                      <a:pt x="799" y="64"/>
                      <a:pt x="799" y="64"/>
                    </a:cubicBezTo>
                    <a:cubicBezTo>
                      <a:pt x="799" y="64"/>
                      <a:pt x="799" y="64"/>
                      <a:pt x="799" y="64"/>
                    </a:cubicBezTo>
                    <a:cubicBezTo>
                      <a:pt x="798" y="65"/>
                      <a:pt x="798" y="65"/>
                      <a:pt x="798" y="65"/>
                    </a:cubicBezTo>
                    <a:cubicBezTo>
                      <a:pt x="798" y="66"/>
                      <a:pt x="798" y="66"/>
                      <a:pt x="798" y="66"/>
                    </a:cubicBezTo>
                    <a:cubicBezTo>
                      <a:pt x="797" y="67"/>
                      <a:pt x="797" y="67"/>
                      <a:pt x="797" y="67"/>
                    </a:cubicBezTo>
                    <a:cubicBezTo>
                      <a:pt x="798" y="68"/>
                      <a:pt x="798" y="68"/>
                      <a:pt x="798" y="68"/>
                    </a:cubicBezTo>
                    <a:cubicBezTo>
                      <a:pt x="799" y="68"/>
                      <a:pt x="799" y="68"/>
                      <a:pt x="799" y="68"/>
                    </a:cubicBezTo>
                    <a:cubicBezTo>
                      <a:pt x="799" y="68"/>
                      <a:pt x="799" y="68"/>
                      <a:pt x="799" y="68"/>
                    </a:cubicBezTo>
                    <a:cubicBezTo>
                      <a:pt x="800" y="70"/>
                      <a:pt x="800" y="70"/>
                      <a:pt x="800" y="70"/>
                    </a:cubicBezTo>
                    <a:cubicBezTo>
                      <a:pt x="801" y="71"/>
                      <a:pt x="801" y="71"/>
                      <a:pt x="801" y="71"/>
                    </a:cubicBezTo>
                    <a:cubicBezTo>
                      <a:pt x="801" y="72"/>
                      <a:pt x="801" y="72"/>
                      <a:pt x="801" y="72"/>
                    </a:cubicBezTo>
                    <a:cubicBezTo>
                      <a:pt x="800" y="72"/>
                      <a:pt x="800" y="72"/>
                      <a:pt x="800" y="72"/>
                    </a:cubicBezTo>
                    <a:cubicBezTo>
                      <a:pt x="800" y="73"/>
                      <a:pt x="800" y="73"/>
                      <a:pt x="800" y="73"/>
                    </a:cubicBezTo>
                    <a:cubicBezTo>
                      <a:pt x="799" y="74"/>
                      <a:pt x="799" y="74"/>
                      <a:pt x="799" y="74"/>
                    </a:cubicBezTo>
                    <a:cubicBezTo>
                      <a:pt x="797" y="74"/>
                      <a:pt x="797" y="74"/>
                      <a:pt x="797" y="74"/>
                    </a:cubicBezTo>
                    <a:cubicBezTo>
                      <a:pt x="795" y="74"/>
                      <a:pt x="795" y="74"/>
                      <a:pt x="795" y="74"/>
                    </a:cubicBezTo>
                    <a:cubicBezTo>
                      <a:pt x="794" y="72"/>
                      <a:pt x="794" y="72"/>
                      <a:pt x="794" y="72"/>
                    </a:cubicBezTo>
                    <a:cubicBezTo>
                      <a:pt x="792" y="71"/>
                      <a:pt x="792" y="71"/>
                      <a:pt x="792" y="71"/>
                    </a:cubicBezTo>
                    <a:cubicBezTo>
                      <a:pt x="791" y="71"/>
                      <a:pt x="791" y="71"/>
                      <a:pt x="791" y="71"/>
                    </a:cubicBezTo>
                    <a:cubicBezTo>
                      <a:pt x="790" y="71"/>
                      <a:pt x="790" y="71"/>
                      <a:pt x="790" y="71"/>
                    </a:cubicBezTo>
                    <a:cubicBezTo>
                      <a:pt x="789" y="70"/>
                      <a:pt x="789" y="70"/>
                      <a:pt x="789" y="70"/>
                    </a:cubicBezTo>
                    <a:cubicBezTo>
                      <a:pt x="789" y="69"/>
                      <a:pt x="789" y="69"/>
                      <a:pt x="789" y="69"/>
                    </a:cubicBezTo>
                    <a:cubicBezTo>
                      <a:pt x="789" y="68"/>
                      <a:pt x="789" y="68"/>
                      <a:pt x="789" y="68"/>
                    </a:cubicBezTo>
                    <a:cubicBezTo>
                      <a:pt x="787" y="67"/>
                      <a:pt x="787" y="67"/>
                      <a:pt x="787" y="67"/>
                    </a:cubicBezTo>
                    <a:cubicBezTo>
                      <a:pt x="787" y="66"/>
                      <a:pt x="787" y="66"/>
                      <a:pt x="787" y="66"/>
                    </a:cubicBezTo>
                    <a:cubicBezTo>
                      <a:pt x="786" y="66"/>
                      <a:pt x="786" y="66"/>
                      <a:pt x="786" y="66"/>
                    </a:cubicBezTo>
                    <a:cubicBezTo>
                      <a:pt x="785" y="67"/>
                      <a:pt x="785" y="67"/>
                      <a:pt x="785" y="67"/>
                    </a:cubicBezTo>
                    <a:cubicBezTo>
                      <a:pt x="783" y="68"/>
                      <a:pt x="783" y="68"/>
                      <a:pt x="783" y="68"/>
                    </a:cubicBezTo>
                    <a:cubicBezTo>
                      <a:pt x="782" y="69"/>
                      <a:pt x="782" y="69"/>
                      <a:pt x="782" y="69"/>
                    </a:cubicBezTo>
                    <a:cubicBezTo>
                      <a:pt x="780" y="69"/>
                      <a:pt x="780" y="69"/>
                      <a:pt x="780" y="69"/>
                    </a:cubicBezTo>
                    <a:cubicBezTo>
                      <a:pt x="779" y="68"/>
                      <a:pt x="779" y="68"/>
                      <a:pt x="779" y="68"/>
                    </a:cubicBezTo>
                    <a:cubicBezTo>
                      <a:pt x="777" y="68"/>
                      <a:pt x="777" y="68"/>
                      <a:pt x="777" y="68"/>
                    </a:cubicBezTo>
                    <a:cubicBezTo>
                      <a:pt x="774" y="68"/>
                      <a:pt x="774" y="68"/>
                      <a:pt x="774" y="68"/>
                    </a:cubicBezTo>
                    <a:cubicBezTo>
                      <a:pt x="772" y="67"/>
                      <a:pt x="772" y="67"/>
                      <a:pt x="772" y="67"/>
                    </a:cubicBezTo>
                    <a:cubicBezTo>
                      <a:pt x="771" y="67"/>
                      <a:pt x="771" y="67"/>
                      <a:pt x="771" y="67"/>
                    </a:cubicBezTo>
                    <a:cubicBezTo>
                      <a:pt x="770" y="67"/>
                      <a:pt x="770" y="67"/>
                      <a:pt x="770" y="67"/>
                    </a:cubicBezTo>
                    <a:cubicBezTo>
                      <a:pt x="768" y="67"/>
                      <a:pt x="768" y="67"/>
                      <a:pt x="768" y="67"/>
                    </a:cubicBezTo>
                    <a:cubicBezTo>
                      <a:pt x="766" y="67"/>
                      <a:pt x="766" y="67"/>
                      <a:pt x="766" y="67"/>
                    </a:cubicBezTo>
                    <a:cubicBezTo>
                      <a:pt x="765" y="67"/>
                      <a:pt x="765" y="67"/>
                      <a:pt x="765" y="67"/>
                    </a:cubicBezTo>
                    <a:cubicBezTo>
                      <a:pt x="763" y="67"/>
                      <a:pt x="763" y="67"/>
                      <a:pt x="763" y="67"/>
                    </a:cubicBezTo>
                    <a:cubicBezTo>
                      <a:pt x="761" y="67"/>
                      <a:pt x="761" y="67"/>
                      <a:pt x="761" y="67"/>
                    </a:cubicBezTo>
                    <a:cubicBezTo>
                      <a:pt x="761" y="67"/>
                      <a:pt x="761" y="67"/>
                      <a:pt x="761" y="67"/>
                    </a:cubicBezTo>
                    <a:cubicBezTo>
                      <a:pt x="760" y="68"/>
                      <a:pt x="760" y="68"/>
                      <a:pt x="760" y="68"/>
                    </a:cubicBezTo>
                    <a:cubicBezTo>
                      <a:pt x="760" y="69"/>
                      <a:pt x="760" y="69"/>
                      <a:pt x="760" y="69"/>
                    </a:cubicBezTo>
                    <a:cubicBezTo>
                      <a:pt x="760" y="70"/>
                      <a:pt x="760" y="70"/>
                      <a:pt x="760" y="70"/>
                    </a:cubicBezTo>
                    <a:cubicBezTo>
                      <a:pt x="760" y="71"/>
                      <a:pt x="760" y="71"/>
                      <a:pt x="760" y="71"/>
                    </a:cubicBezTo>
                    <a:cubicBezTo>
                      <a:pt x="760" y="72"/>
                      <a:pt x="760" y="72"/>
                      <a:pt x="760" y="72"/>
                    </a:cubicBezTo>
                    <a:cubicBezTo>
                      <a:pt x="759" y="71"/>
                      <a:pt x="759" y="71"/>
                      <a:pt x="759" y="71"/>
                    </a:cubicBezTo>
                    <a:cubicBezTo>
                      <a:pt x="759" y="70"/>
                      <a:pt x="759" y="70"/>
                      <a:pt x="759" y="70"/>
                    </a:cubicBezTo>
                    <a:cubicBezTo>
                      <a:pt x="759" y="69"/>
                      <a:pt x="759" y="69"/>
                      <a:pt x="759" y="69"/>
                    </a:cubicBezTo>
                    <a:cubicBezTo>
                      <a:pt x="758" y="68"/>
                      <a:pt x="758" y="68"/>
                      <a:pt x="758" y="68"/>
                    </a:cubicBezTo>
                    <a:cubicBezTo>
                      <a:pt x="757" y="67"/>
                      <a:pt x="757" y="67"/>
                      <a:pt x="757" y="67"/>
                    </a:cubicBezTo>
                    <a:cubicBezTo>
                      <a:pt x="755" y="67"/>
                      <a:pt x="755" y="67"/>
                      <a:pt x="755" y="67"/>
                    </a:cubicBezTo>
                    <a:cubicBezTo>
                      <a:pt x="754" y="67"/>
                      <a:pt x="754" y="67"/>
                      <a:pt x="754" y="67"/>
                    </a:cubicBezTo>
                    <a:cubicBezTo>
                      <a:pt x="754" y="66"/>
                      <a:pt x="754" y="66"/>
                      <a:pt x="754" y="66"/>
                    </a:cubicBezTo>
                    <a:cubicBezTo>
                      <a:pt x="753" y="66"/>
                      <a:pt x="753" y="66"/>
                      <a:pt x="753" y="66"/>
                    </a:cubicBezTo>
                    <a:cubicBezTo>
                      <a:pt x="753" y="65"/>
                      <a:pt x="753" y="65"/>
                      <a:pt x="753" y="65"/>
                    </a:cubicBezTo>
                    <a:cubicBezTo>
                      <a:pt x="753" y="64"/>
                      <a:pt x="753" y="64"/>
                      <a:pt x="753" y="64"/>
                    </a:cubicBezTo>
                    <a:cubicBezTo>
                      <a:pt x="753" y="64"/>
                      <a:pt x="753" y="64"/>
                      <a:pt x="753" y="64"/>
                    </a:cubicBezTo>
                    <a:cubicBezTo>
                      <a:pt x="754" y="63"/>
                      <a:pt x="754" y="63"/>
                      <a:pt x="754" y="63"/>
                    </a:cubicBezTo>
                    <a:cubicBezTo>
                      <a:pt x="754" y="62"/>
                      <a:pt x="754" y="62"/>
                      <a:pt x="754" y="62"/>
                    </a:cubicBezTo>
                    <a:cubicBezTo>
                      <a:pt x="754" y="61"/>
                      <a:pt x="754" y="61"/>
                      <a:pt x="754" y="61"/>
                    </a:cubicBezTo>
                    <a:cubicBezTo>
                      <a:pt x="752" y="59"/>
                      <a:pt x="752" y="59"/>
                      <a:pt x="752" y="59"/>
                    </a:cubicBezTo>
                    <a:cubicBezTo>
                      <a:pt x="751" y="58"/>
                      <a:pt x="751" y="58"/>
                      <a:pt x="751" y="58"/>
                    </a:cubicBezTo>
                    <a:cubicBezTo>
                      <a:pt x="748" y="57"/>
                      <a:pt x="748" y="57"/>
                      <a:pt x="748" y="57"/>
                    </a:cubicBezTo>
                    <a:cubicBezTo>
                      <a:pt x="746" y="57"/>
                      <a:pt x="746" y="57"/>
                      <a:pt x="746" y="57"/>
                    </a:cubicBezTo>
                    <a:cubicBezTo>
                      <a:pt x="743" y="56"/>
                      <a:pt x="743" y="56"/>
                      <a:pt x="743" y="56"/>
                    </a:cubicBezTo>
                    <a:cubicBezTo>
                      <a:pt x="740" y="56"/>
                      <a:pt x="740" y="56"/>
                      <a:pt x="740" y="56"/>
                    </a:cubicBezTo>
                    <a:cubicBezTo>
                      <a:pt x="738" y="56"/>
                      <a:pt x="738" y="56"/>
                      <a:pt x="738" y="56"/>
                    </a:cubicBezTo>
                    <a:cubicBezTo>
                      <a:pt x="735" y="56"/>
                      <a:pt x="735" y="56"/>
                      <a:pt x="735" y="56"/>
                    </a:cubicBezTo>
                    <a:cubicBezTo>
                      <a:pt x="733" y="56"/>
                      <a:pt x="733" y="56"/>
                      <a:pt x="733" y="56"/>
                    </a:cubicBezTo>
                    <a:cubicBezTo>
                      <a:pt x="733" y="56"/>
                      <a:pt x="732" y="56"/>
                      <a:pt x="732" y="56"/>
                    </a:cubicBezTo>
                    <a:cubicBezTo>
                      <a:pt x="731" y="56"/>
                      <a:pt x="730" y="57"/>
                      <a:pt x="730" y="57"/>
                    </a:cubicBezTo>
                    <a:cubicBezTo>
                      <a:pt x="728" y="57"/>
                      <a:pt x="728" y="57"/>
                      <a:pt x="728" y="57"/>
                    </a:cubicBezTo>
                    <a:cubicBezTo>
                      <a:pt x="726" y="58"/>
                      <a:pt x="726" y="58"/>
                      <a:pt x="726" y="58"/>
                    </a:cubicBezTo>
                    <a:cubicBezTo>
                      <a:pt x="725" y="58"/>
                      <a:pt x="725" y="58"/>
                      <a:pt x="725" y="58"/>
                    </a:cubicBezTo>
                    <a:cubicBezTo>
                      <a:pt x="723" y="58"/>
                      <a:pt x="723" y="58"/>
                      <a:pt x="723" y="58"/>
                    </a:cubicBezTo>
                    <a:cubicBezTo>
                      <a:pt x="720" y="58"/>
                      <a:pt x="720" y="58"/>
                      <a:pt x="720" y="58"/>
                    </a:cubicBezTo>
                    <a:cubicBezTo>
                      <a:pt x="719" y="57"/>
                      <a:pt x="719" y="57"/>
                      <a:pt x="719" y="57"/>
                    </a:cubicBezTo>
                    <a:cubicBezTo>
                      <a:pt x="720" y="57"/>
                      <a:pt x="720" y="57"/>
                      <a:pt x="720" y="57"/>
                    </a:cubicBezTo>
                    <a:cubicBezTo>
                      <a:pt x="719" y="56"/>
                      <a:pt x="719" y="56"/>
                      <a:pt x="719" y="56"/>
                    </a:cubicBezTo>
                    <a:cubicBezTo>
                      <a:pt x="718" y="55"/>
                      <a:pt x="718" y="55"/>
                      <a:pt x="718" y="55"/>
                    </a:cubicBezTo>
                    <a:cubicBezTo>
                      <a:pt x="716" y="54"/>
                      <a:pt x="716" y="54"/>
                      <a:pt x="716" y="54"/>
                    </a:cubicBezTo>
                    <a:cubicBezTo>
                      <a:pt x="715" y="54"/>
                      <a:pt x="715" y="54"/>
                      <a:pt x="715" y="54"/>
                    </a:cubicBezTo>
                    <a:cubicBezTo>
                      <a:pt x="713" y="55"/>
                      <a:pt x="713" y="55"/>
                      <a:pt x="713" y="55"/>
                    </a:cubicBezTo>
                    <a:cubicBezTo>
                      <a:pt x="714" y="54"/>
                      <a:pt x="714" y="54"/>
                      <a:pt x="714" y="54"/>
                    </a:cubicBezTo>
                    <a:cubicBezTo>
                      <a:pt x="713" y="53"/>
                      <a:pt x="713" y="53"/>
                      <a:pt x="713" y="53"/>
                    </a:cubicBezTo>
                    <a:cubicBezTo>
                      <a:pt x="713" y="53"/>
                      <a:pt x="713" y="53"/>
                      <a:pt x="713" y="53"/>
                    </a:cubicBezTo>
                    <a:cubicBezTo>
                      <a:pt x="712" y="53"/>
                      <a:pt x="712" y="53"/>
                      <a:pt x="712" y="53"/>
                    </a:cubicBezTo>
                    <a:cubicBezTo>
                      <a:pt x="712" y="53"/>
                      <a:pt x="711" y="53"/>
                      <a:pt x="710" y="52"/>
                    </a:cubicBezTo>
                    <a:cubicBezTo>
                      <a:pt x="709" y="51"/>
                      <a:pt x="709" y="52"/>
                      <a:pt x="709" y="52"/>
                    </a:cubicBezTo>
                    <a:cubicBezTo>
                      <a:pt x="708" y="51"/>
                      <a:pt x="708" y="51"/>
                      <a:pt x="708" y="51"/>
                    </a:cubicBezTo>
                    <a:cubicBezTo>
                      <a:pt x="707" y="51"/>
                      <a:pt x="707" y="51"/>
                      <a:pt x="707" y="51"/>
                    </a:cubicBezTo>
                    <a:cubicBezTo>
                      <a:pt x="706" y="51"/>
                      <a:pt x="706" y="51"/>
                      <a:pt x="706" y="51"/>
                    </a:cubicBezTo>
                    <a:cubicBezTo>
                      <a:pt x="706" y="51"/>
                      <a:pt x="706" y="51"/>
                      <a:pt x="706" y="51"/>
                    </a:cubicBezTo>
                    <a:cubicBezTo>
                      <a:pt x="707" y="51"/>
                      <a:pt x="707" y="51"/>
                      <a:pt x="707" y="51"/>
                    </a:cubicBezTo>
                    <a:cubicBezTo>
                      <a:pt x="708" y="50"/>
                      <a:pt x="708" y="50"/>
                      <a:pt x="708" y="50"/>
                    </a:cubicBezTo>
                    <a:cubicBezTo>
                      <a:pt x="709" y="50"/>
                      <a:pt x="709" y="50"/>
                      <a:pt x="709" y="50"/>
                    </a:cubicBezTo>
                    <a:cubicBezTo>
                      <a:pt x="709" y="50"/>
                      <a:pt x="709" y="50"/>
                      <a:pt x="709" y="50"/>
                    </a:cubicBezTo>
                    <a:cubicBezTo>
                      <a:pt x="710" y="50"/>
                      <a:pt x="710" y="50"/>
                      <a:pt x="710" y="50"/>
                    </a:cubicBezTo>
                    <a:cubicBezTo>
                      <a:pt x="712" y="50"/>
                      <a:pt x="712" y="50"/>
                      <a:pt x="712" y="50"/>
                    </a:cubicBezTo>
                    <a:cubicBezTo>
                      <a:pt x="710" y="49"/>
                      <a:pt x="710" y="49"/>
                      <a:pt x="710" y="49"/>
                    </a:cubicBezTo>
                    <a:cubicBezTo>
                      <a:pt x="709" y="48"/>
                      <a:pt x="709" y="48"/>
                      <a:pt x="709" y="48"/>
                    </a:cubicBezTo>
                    <a:cubicBezTo>
                      <a:pt x="708" y="47"/>
                      <a:pt x="708" y="47"/>
                      <a:pt x="708" y="47"/>
                    </a:cubicBezTo>
                    <a:cubicBezTo>
                      <a:pt x="707" y="47"/>
                      <a:pt x="707" y="47"/>
                      <a:pt x="707" y="47"/>
                    </a:cubicBezTo>
                    <a:cubicBezTo>
                      <a:pt x="705" y="46"/>
                      <a:pt x="705" y="46"/>
                      <a:pt x="705" y="46"/>
                    </a:cubicBezTo>
                    <a:cubicBezTo>
                      <a:pt x="703" y="46"/>
                      <a:pt x="703" y="46"/>
                      <a:pt x="703" y="46"/>
                    </a:cubicBezTo>
                    <a:cubicBezTo>
                      <a:pt x="701" y="46"/>
                      <a:pt x="701" y="46"/>
                      <a:pt x="701" y="46"/>
                    </a:cubicBezTo>
                    <a:cubicBezTo>
                      <a:pt x="699" y="46"/>
                      <a:pt x="699" y="46"/>
                      <a:pt x="699" y="46"/>
                    </a:cubicBezTo>
                    <a:cubicBezTo>
                      <a:pt x="698" y="48"/>
                      <a:pt x="698" y="48"/>
                      <a:pt x="698" y="48"/>
                    </a:cubicBezTo>
                    <a:cubicBezTo>
                      <a:pt x="696" y="50"/>
                      <a:pt x="696" y="50"/>
                      <a:pt x="696" y="50"/>
                    </a:cubicBezTo>
                    <a:cubicBezTo>
                      <a:pt x="694" y="50"/>
                      <a:pt x="694" y="50"/>
                      <a:pt x="694" y="50"/>
                    </a:cubicBezTo>
                    <a:cubicBezTo>
                      <a:pt x="693" y="51"/>
                      <a:pt x="693" y="51"/>
                      <a:pt x="693" y="51"/>
                    </a:cubicBezTo>
                    <a:cubicBezTo>
                      <a:pt x="691" y="51"/>
                      <a:pt x="691" y="51"/>
                      <a:pt x="691" y="51"/>
                    </a:cubicBezTo>
                    <a:cubicBezTo>
                      <a:pt x="690" y="51"/>
                      <a:pt x="690" y="51"/>
                      <a:pt x="690" y="51"/>
                    </a:cubicBezTo>
                    <a:cubicBezTo>
                      <a:pt x="690" y="50"/>
                      <a:pt x="690" y="50"/>
                      <a:pt x="690" y="50"/>
                    </a:cubicBezTo>
                    <a:cubicBezTo>
                      <a:pt x="691" y="50"/>
                      <a:pt x="691" y="50"/>
                      <a:pt x="691" y="50"/>
                    </a:cubicBezTo>
                    <a:cubicBezTo>
                      <a:pt x="693" y="49"/>
                      <a:pt x="693" y="49"/>
                      <a:pt x="693" y="49"/>
                    </a:cubicBezTo>
                    <a:cubicBezTo>
                      <a:pt x="693" y="48"/>
                      <a:pt x="693" y="48"/>
                      <a:pt x="693" y="48"/>
                    </a:cubicBezTo>
                    <a:cubicBezTo>
                      <a:pt x="692" y="47"/>
                      <a:pt x="692" y="47"/>
                      <a:pt x="692" y="47"/>
                    </a:cubicBezTo>
                    <a:cubicBezTo>
                      <a:pt x="691" y="47"/>
                      <a:pt x="691" y="47"/>
                      <a:pt x="691" y="47"/>
                    </a:cubicBezTo>
                    <a:cubicBezTo>
                      <a:pt x="690" y="47"/>
                      <a:pt x="690" y="47"/>
                      <a:pt x="690" y="47"/>
                    </a:cubicBezTo>
                    <a:cubicBezTo>
                      <a:pt x="688" y="48"/>
                      <a:pt x="688" y="48"/>
                      <a:pt x="688" y="48"/>
                    </a:cubicBezTo>
                    <a:cubicBezTo>
                      <a:pt x="687" y="47"/>
                      <a:pt x="687" y="47"/>
                      <a:pt x="687" y="47"/>
                    </a:cubicBezTo>
                    <a:cubicBezTo>
                      <a:pt x="688" y="47"/>
                      <a:pt x="688" y="47"/>
                      <a:pt x="688" y="47"/>
                    </a:cubicBezTo>
                    <a:cubicBezTo>
                      <a:pt x="689" y="46"/>
                      <a:pt x="689" y="46"/>
                      <a:pt x="689" y="46"/>
                    </a:cubicBezTo>
                    <a:cubicBezTo>
                      <a:pt x="689" y="46"/>
                      <a:pt x="689" y="46"/>
                      <a:pt x="689" y="46"/>
                    </a:cubicBezTo>
                    <a:cubicBezTo>
                      <a:pt x="691" y="46"/>
                      <a:pt x="691" y="46"/>
                      <a:pt x="691" y="46"/>
                    </a:cubicBezTo>
                    <a:cubicBezTo>
                      <a:pt x="692" y="46"/>
                      <a:pt x="692" y="46"/>
                      <a:pt x="692" y="46"/>
                    </a:cubicBezTo>
                    <a:cubicBezTo>
                      <a:pt x="695" y="46"/>
                      <a:pt x="695" y="46"/>
                      <a:pt x="695" y="46"/>
                    </a:cubicBezTo>
                    <a:cubicBezTo>
                      <a:pt x="697" y="46"/>
                      <a:pt x="697" y="46"/>
                      <a:pt x="697" y="46"/>
                    </a:cubicBezTo>
                    <a:cubicBezTo>
                      <a:pt x="696" y="46"/>
                      <a:pt x="696" y="46"/>
                      <a:pt x="696" y="46"/>
                    </a:cubicBezTo>
                    <a:cubicBezTo>
                      <a:pt x="694" y="45"/>
                      <a:pt x="694" y="45"/>
                      <a:pt x="694" y="45"/>
                    </a:cubicBezTo>
                    <a:cubicBezTo>
                      <a:pt x="691" y="45"/>
                      <a:pt x="691" y="45"/>
                      <a:pt x="691" y="45"/>
                    </a:cubicBezTo>
                    <a:cubicBezTo>
                      <a:pt x="689" y="45"/>
                      <a:pt x="689" y="45"/>
                      <a:pt x="689" y="45"/>
                    </a:cubicBezTo>
                    <a:cubicBezTo>
                      <a:pt x="686" y="44"/>
                      <a:pt x="686" y="44"/>
                      <a:pt x="686" y="44"/>
                    </a:cubicBezTo>
                    <a:cubicBezTo>
                      <a:pt x="682" y="44"/>
                      <a:pt x="682" y="44"/>
                      <a:pt x="682" y="44"/>
                    </a:cubicBezTo>
                    <a:cubicBezTo>
                      <a:pt x="678" y="44"/>
                      <a:pt x="678" y="44"/>
                      <a:pt x="678" y="44"/>
                    </a:cubicBezTo>
                    <a:cubicBezTo>
                      <a:pt x="677" y="44"/>
                      <a:pt x="677" y="44"/>
                      <a:pt x="677" y="44"/>
                    </a:cubicBezTo>
                    <a:cubicBezTo>
                      <a:pt x="675" y="43"/>
                      <a:pt x="675" y="43"/>
                      <a:pt x="675" y="43"/>
                    </a:cubicBezTo>
                    <a:cubicBezTo>
                      <a:pt x="673" y="42"/>
                      <a:pt x="673" y="42"/>
                      <a:pt x="673" y="42"/>
                    </a:cubicBezTo>
                    <a:cubicBezTo>
                      <a:pt x="672" y="42"/>
                      <a:pt x="672" y="42"/>
                      <a:pt x="672" y="42"/>
                    </a:cubicBezTo>
                    <a:cubicBezTo>
                      <a:pt x="672" y="43"/>
                      <a:pt x="672" y="43"/>
                      <a:pt x="672" y="43"/>
                    </a:cubicBezTo>
                    <a:cubicBezTo>
                      <a:pt x="673" y="44"/>
                      <a:pt x="673" y="44"/>
                      <a:pt x="673" y="44"/>
                    </a:cubicBezTo>
                    <a:cubicBezTo>
                      <a:pt x="672" y="44"/>
                      <a:pt x="672" y="44"/>
                      <a:pt x="672" y="44"/>
                    </a:cubicBezTo>
                    <a:cubicBezTo>
                      <a:pt x="671" y="45"/>
                      <a:pt x="671" y="45"/>
                      <a:pt x="671" y="45"/>
                    </a:cubicBezTo>
                    <a:cubicBezTo>
                      <a:pt x="669" y="45"/>
                      <a:pt x="669" y="45"/>
                      <a:pt x="669" y="45"/>
                    </a:cubicBezTo>
                    <a:cubicBezTo>
                      <a:pt x="667" y="45"/>
                      <a:pt x="667" y="45"/>
                      <a:pt x="667" y="45"/>
                    </a:cubicBezTo>
                    <a:cubicBezTo>
                      <a:pt x="666" y="45"/>
                      <a:pt x="666" y="45"/>
                      <a:pt x="666" y="45"/>
                    </a:cubicBezTo>
                    <a:cubicBezTo>
                      <a:pt x="665" y="46"/>
                      <a:pt x="665" y="46"/>
                      <a:pt x="665" y="46"/>
                    </a:cubicBezTo>
                    <a:cubicBezTo>
                      <a:pt x="665" y="48"/>
                      <a:pt x="665" y="48"/>
                      <a:pt x="665" y="48"/>
                    </a:cubicBezTo>
                    <a:cubicBezTo>
                      <a:pt x="666" y="48"/>
                      <a:pt x="666" y="48"/>
                      <a:pt x="666" y="48"/>
                    </a:cubicBezTo>
                    <a:cubicBezTo>
                      <a:pt x="667" y="47"/>
                      <a:pt x="667" y="47"/>
                      <a:pt x="667" y="47"/>
                    </a:cubicBezTo>
                    <a:cubicBezTo>
                      <a:pt x="668" y="47"/>
                      <a:pt x="668" y="47"/>
                      <a:pt x="668" y="47"/>
                    </a:cubicBezTo>
                    <a:cubicBezTo>
                      <a:pt x="669" y="48"/>
                      <a:pt x="669" y="48"/>
                      <a:pt x="669" y="48"/>
                    </a:cubicBezTo>
                    <a:cubicBezTo>
                      <a:pt x="668" y="48"/>
                      <a:pt x="668" y="48"/>
                      <a:pt x="668" y="48"/>
                    </a:cubicBezTo>
                    <a:cubicBezTo>
                      <a:pt x="667" y="49"/>
                      <a:pt x="667" y="49"/>
                      <a:pt x="667" y="49"/>
                    </a:cubicBezTo>
                    <a:cubicBezTo>
                      <a:pt x="667" y="50"/>
                      <a:pt x="667" y="50"/>
                      <a:pt x="667" y="50"/>
                    </a:cubicBezTo>
                    <a:cubicBezTo>
                      <a:pt x="668" y="51"/>
                      <a:pt x="668" y="51"/>
                      <a:pt x="668" y="51"/>
                    </a:cubicBezTo>
                    <a:cubicBezTo>
                      <a:pt x="668" y="52"/>
                      <a:pt x="668" y="52"/>
                      <a:pt x="668" y="52"/>
                    </a:cubicBezTo>
                    <a:cubicBezTo>
                      <a:pt x="668" y="53"/>
                      <a:pt x="668" y="53"/>
                      <a:pt x="668" y="53"/>
                    </a:cubicBezTo>
                    <a:cubicBezTo>
                      <a:pt x="667" y="53"/>
                      <a:pt x="667" y="53"/>
                      <a:pt x="667" y="53"/>
                    </a:cubicBezTo>
                    <a:cubicBezTo>
                      <a:pt x="666" y="54"/>
                      <a:pt x="666" y="54"/>
                      <a:pt x="666" y="54"/>
                    </a:cubicBezTo>
                    <a:cubicBezTo>
                      <a:pt x="665" y="54"/>
                      <a:pt x="665" y="54"/>
                      <a:pt x="665" y="54"/>
                    </a:cubicBezTo>
                    <a:cubicBezTo>
                      <a:pt x="664" y="53"/>
                      <a:pt x="664" y="53"/>
                      <a:pt x="664" y="53"/>
                    </a:cubicBezTo>
                    <a:cubicBezTo>
                      <a:pt x="663" y="52"/>
                      <a:pt x="663" y="52"/>
                      <a:pt x="663" y="52"/>
                    </a:cubicBezTo>
                    <a:cubicBezTo>
                      <a:pt x="662" y="52"/>
                      <a:pt x="662" y="52"/>
                      <a:pt x="662" y="52"/>
                    </a:cubicBezTo>
                    <a:cubicBezTo>
                      <a:pt x="660" y="53"/>
                      <a:pt x="660" y="53"/>
                      <a:pt x="660" y="53"/>
                    </a:cubicBezTo>
                    <a:cubicBezTo>
                      <a:pt x="660" y="54"/>
                      <a:pt x="660" y="54"/>
                      <a:pt x="660" y="54"/>
                    </a:cubicBezTo>
                    <a:cubicBezTo>
                      <a:pt x="662" y="54"/>
                      <a:pt x="662" y="54"/>
                      <a:pt x="662" y="54"/>
                    </a:cubicBezTo>
                    <a:cubicBezTo>
                      <a:pt x="660" y="55"/>
                      <a:pt x="660" y="55"/>
                      <a:pt x="660" y="55"/>
                    </a:cubicBezTo>
                    <a:cubicBezTo>
                      <a:pt x="659" y="55"/>
                      <a:pt x="659" y="55"/>
                      <a:pt x="659" y="55"/>
                    </a:cubicBezTo>
                    <a:cubicBezTo>
                      <a:pt x="658" y="55"/>
                      <a:pt x="658" y="55"/>
                      <a:pt x="658" y="55"/>
                    </a:cubicBezTo>
                    <a:cubicBezTo>
                      <a:pt x="656" y="54"/>
                      <a:pt x="656" y="54"/>
                      <a:pt x="656" y="54"/>
                    </a:cubicBezTo>
                    <a:cubicBezTo>
                      <a:pt x="655" y="53"/>
                      <a:pt x="655" y="53"/>
                      <a:pt x="655" y="53"/>
                    </a:cubicBezTo>
                    <a:cubicBezTo>
                      <a:pt x="653" y="52"/>
                      <a:pt x="653" y="52"/>
                      <a:pt x="653" y="52"/>
                    </a:cubicBezTo>
                    <a:cubicBezTo>
                      <a:pt x="652" y="52"/>
                      <a:pt x="652" y="52"/>
                      <a:pt x="652" y="52"/>
                    </a:cubicBezTo>
                    <a:cubicBezTo>
                      <a:pt x="650" y="52"/>
                      <a:pt x="650" y="52"/>
                      <a:pt x="650" y="52"/>
                    </a:cubicBezTo>
                    <a:cubicBezTo>
                      <a:pt x="649" y="53"/>
                      <a:pt x="649" y="53"/>
                      <a:pt x="649" y="53"/>
                    </a:cubicBezTo>
                    <a:cubicBezTo>
                      <a:pt x="648" y="53"/>
                      <a:pt x="648" y="53"/>
                      <a:pt x="648" y="53"/>
                    </a:cubicBezTo>
                    <a:cubicBezTo>
                      <a:pt x="646" y="54"/>
                      <a:pt x="646" y="54"/>
                      <a:pt x="646" y="54"/>
                    </a:cubicBezTo>
                    <a:cubicBezTo>
                      <a:pt x="644" y="54"/>
                      <a:pt x="644" y="54"/>
                      <a:pt x="644" y="54"/>
                    </a:cubicBezTo>
                    <a:cubicBezTo>
                      <a:pt x="642" y="53"/>
                      <a:pt x="642" y="53"/>
                      <a:pt x="642" y="53"/>
                    </a:cubicBezTo>
                    <a:cubicBezTo>
                      <a:pt x="640" y="52"/>
                      <a:pt x="640" y="52"/>
                      <a:pt x="640" y="52"/>
                    </a:cubicBezTo>
                    <a:cubicBezTo>
                      <a:pt x="639" y="51"/>
                      <a:pt x="639" y="51"/>
                      <a:pt x="639" y="51"/>
                    </a:cubicBezTo>
                    <a:cubicBezTo>
                      <a:pt x="638" y="49"/>
                      <a:pt x="638" y="49"/>
                      <a:pt x="638" y="49"/>
                    </a:cubicBezTo>
                    <a:cubicBezTo>
                      <a:pt x="637" y="50"/>
                      <a:pt x="637" y="50"/>
                      <a:pt x="637" y="50"/>
                    </a:cubicBezTo>
                    <a:cubicBezTo>
                      <a:pt x="636" y="52"/>
                      <a:pt x="636" y="52"/>
                      <a:pt x="636" y="52"/>
                    </a:cubicBezTo>
                    <a:cubicBezTo>
                      <a:pt x="635" y="54"/>
                      <a:pt x="635" y="54"/>
                      <a:pt x="635" y="54"/>
                    </a:cubicBezTo>
                    <a:cubicBezTo>
                      <a:pt x="634" y="55"/>
                      <a:pt x="634" y="55"/>
                      <a:pt x="634" y="55"/>
                    </a:cubicBezTo>
                    <a:cubicBezTo>
                      <a:pt x="634" y="56"/>
                      <a:pt x="634" y="56"/>
                      <a:pt x="634" y="56"/>
                    </a:cubicBezTo>
                    <a:cubicBezTo>
                      <a:pt x="634" y="56"/>
                      <a:pt x="633" y="56"/>
                      <a:pt x="633" y="57"/>
                    </a:cubicBezTo>
                    <a:cubicBezTo>
                      <a:pt x="632" y="57"/>
                      <a:pt x="632" y="58"/>
                      <a:pt x="632" y="58"/>
                    </a:cubicBezTo>
                    <a:cubicBezTo>
                      <a:pt x="632" y="59"/>
                      <a:pt x="632" y="59"/>
                      <a:pt x="632" y="59"/>
                    </a:cubicBezTo>
                    <a:cubicBezTo>
                      <a:pt x="630" y="58"/>
                      <a:pt x="630" y="58"/>
                      <a:pt x="630" y="58"/>
                    </a:cubicBezTo>
                    <a:cubicBezTo>
                      <a:pt x="630" y="58"/>
                      <a:pt x="630" y="58"/>
                      <a:pt x="630" y="58"/>
                    </a:cubicBezTo>
                    <a:cubicBezTo>
                      <a:pt x="628" y="57"/>
                      <a:pt x="628" y="57"/>
                      <a:pt x="628" y="57"/>
                    </a:cubicBezTo>
                    <a:cubicBezTo>
                      <a:pt x="627" y="56"/>
                      <a:pt x="627" y="56"/>
                      <a:pt x="627" y="56"/>
                    </a:cubicBezTo>
                    <a:cubicBezTo>
                      <a:pt x="626" y="57"/>
                      <a:pt x="626" y="57"/>
                      <a:pt x="626" y="57"/>
                    </a:cubicBezTo>
                    <a:cubicBezTo>
                      <a:pt x="625" y="56"/>
                      <a:pt x="625" y="56"/>
                      <a:pt x="625" y="56"/>
                    </a:cubicBezTo>
                    <a:cubicBezTo>
                      <a:pt x="623" y="53"/>
                      <a:pt x="623" y="53"/>
                      <a:pt x="623" y="53"/>
                    </a:cubicBezTo>
                    <a:cubicBezTo>
                      <a:pt x="622" y="53"/>
                      <a:pt x="622" y="53"/>
                      <a:pt x="622" y="53"/>
                    </a:cubicBezTo>
                    <a:cubicBezTo>
                      <a:pt x="622" y="51"/>
                      <a:pt x="622" y="51"/>
                      <a:pt x="622" y="51"/>
                    </a:cubicBezTo>
                    <a:cubicBezTo>
                      <a:pt x="623" y="51"/>
                      <a:pt x="623" y="51"/>
                      <a:pt x="623" y="51"/>
                    </a:cubicBezTo>
                    <a:cubicBezTo>
                      <a:pt x="623" y="51"/>
                      <a:pt x="623" y="51"/>
                      <a:pt x="623" y="51"/>
                    </a:cubicBezTo>
                    <a:cubicBezTo>
                      <a:pt x="622" y="50"/>
                      <a:pt x="622" y="50"/>
                      <a:pt x="622" y="50"/>
                    </a:cubicBezTo>
                    <a:cubicBezTo>
                      <a:pt x="622" y="51"/>
                      <a:pt x="622" y="51"/>
                      <a:pt x="622" y="51"/>
                    </a:cubicBezTo>
                    <a:cubicBezTo>
                      <a:pt x="621" y="51"/>
                      <a:pt x="621" y="51"/>
                      <a:pt x="621" y="51"/>
                    </a:cubicBezTo>
                    <a:cubicBezTo>
                      <a:pt x="621" y="50"/>
                      <a:pt x="621" y="50"/>
                      <a:pt x="621" y="50"/>
                    </a:cubicBezTo>
                    <a:cubicBezTo>
                      <a:pt x="620" y="49"/>
                      <a:pt x="620" y="49"/>
                      <a:pt x="620" y="49"/>
                    </a:cubicBezTo>
                    <a:cubicBezTo>
                      <a:pt x="619" y="48"/>
                      <a:pt x="619" y="48"/>
                      <a:pt x="619" y="48"/>
                    </a:cubicBezTo>
                    <a:cubicBezTo>
                      <a:pt x="619" y="47"/>
                      <a:pt x="619" y="47"/>
                      <a:pt x="619" y="47"/>
                    </a:cubicBezTo>
                    <a:cubicBezTo>
                      <a:pt x="620" y="48"/>
                      <a:pt x="620" y="48"/>
                      <a:pt x="620" y="48"/>
                    </a:cubicBezTo>
                    <a:cubicBezTo>
                      <a:pt x="621" y="49"/>
                      <a:pt x="621" y="49"/>
                      <a:pt x="621" y="49"/>
                    </a:cubicBezTo>
                    <a:cubicBezTo>
                      <a:pt x="622" y="49"/>
                      <a:pt x="622" y="49"/>
                      <a:pt x="622" y="49"/>
                    </a:cubicBezTo>
                    <a:cubicBezTo>
                      <a:pt x="623" y="49"/>
                      <a:pt x="623" y="49"/>
                      <a:pt x="623" y="49"/>
                    </a:cubicBezTo>
                    <a:cubicBezTo>
                      <a:pt x="624" y="48"/>
                      <a:pt x="624" y="48"/>
                      <a:pt x="624" y="48"/>
                    </a:cubicBezTo>
                    <a:cubicBezTo>
                      <a:pt x="624" y="47"/>
                      <a:pt x="624" y="47"/>
                      <a:pt x="624" y="47"/>
                    </a:cubicBezTo>
                    <a:cubicBezTo>
                      <a:pt x="624" y="47"/>
                      <a:pt x="624" y="47"/>
                      <a:pt x="624" y="47"/>
                    </a:cubicBezTo>
                    <a:cubicBezTo>
                      <a:pt x="623" y="45"/>
                      <a:pt x="623" y="45"/>
                      <a:pt x="623" y="45"/>
                    </a:cubicBezTo>
                    <a:cubicBezTo>
                      <a:pt x="621" y="45"/>
                      <a:pt x="621" y="45"/>
                      <a:pt x="621" y="45"/>
                    </a:cubicBezTo>
                    <a:cubicBezTo>
                      <a:pt x="620" y="45"/>
                      <a:pt x="620" y="45"/>
                      <a:pt x="620" y="45"/>
                    </a:cubicBezTo>
                    <a:cubicBezTo>
                      <a:pt x="620" y="45"/>
                      <a:pt x="620" y="45"/>
                      <a:pt x="620" y="45"/>
                    </a:cubicBezTo>
                    <a:cubicBezTo>
                      <a:pt x="621" y="45"/>
                      <a:pt x="621" y="45"/>
                      <a:pt x="621" y="45"/>
                    </a:cubicBezTo>
                    <a:cubicBezTo>
                      <a:pt x="621" y="44"/>
                      <a:pt x="621" y="44"/>
                      <a:pt x="621" y="44"/>
                    </a:cubicBezTo>
                    <a:cubicBezTo>
                      <a:pt x="622" y="44"/>
                      <a:pt x="622" y="44"/>
                      <a:pt x="622" y="44"/>
                    </a:cubicBezTo>
                    <a:cubicBezTo>
                      <a:pt x="622" y="44"/>
                      <a:pt x="622" y="44"/>
                      <a:pt x="622" y="44"/>
                    </a:cubicBezTo>
                    <a:cubicBezTo>
                      <a:pt x="623" y="43"/>
                      <a:pt x="623" y="43"/>
                      <a:pt x="623" y="43"/>
                    </a:cubicBezTo>
                    <a:cubicBezTo>
                      <a:pt x="622" y="42"/>
                      <a:pt x="622" y="42"/>
                      <a:pt x="622" y="42"/>
                    </a:cubicBezTo>
                    <a:cubicBezTo>
                      <a:pt x="620" y="42"/>
                      <a:pt x="620" y="42"/>
                      <a:pt x="620" y="42"/>
                    </a:cubicBezTo>
                    <a:cubicBezTo>
                      <a:pt x="620" y="41"/>
                      <a:pt x="620" y="41"/>
                      <a:pt x="620" y="41"/>
                    </a:cubicBezTo>
                    <a:cubicBezTo>
                      <a:pt x="621" y="41"/>
                      <a:pt x="621" y="41"/>
                      <a:pt x="621" y="41"/>
                    </a:cubicBezTo>
                    <a:cubicBezTo>
                      <a:pt x="621" y="40"/>
                      <a:pt x="621" y="40"/>
                      <a:pt x="621" y="40"/>
                    </a:cubicBezTo>
                    <a:cubicBezTo>
                      <a:pt x="621" y="40"/>
                      <a:pt x="621" y="40"/>
                      <a:pt x="621" y="40"/>
                    </a:cubicBezTo>
                    <a:cubicBezTo>
                      <a:pt x="619" y="39"/>
                      <a:pt x="619" y="39"/>
                      <a:pt x="619" y="39"/>
                    </a:cubicBezTo>
                    <a:cubicBezTo>
                      <a:pt x="618" y="38"/>
                      <a:pt x="618" y="38"/>
                      <a:pt x="618" y="38"/>
                    </a:cubicBezTo>
                    <a:cubicBezTo>
                      <a:pt x="617" y="37"/>
                      <a:pt x="617" y="37"/>
                      <a:pt x="617" y="37"/>
                    </a:cubicBezTo>
                    <a:cubicBezTo>
                      <a:pt x="616" y="37"/>
                      <a:pt x="616" y="37"/>
                      <a:pt x="616" y="37"/>
                    </a:cubicBezTo>
                    <a:cubicBezTo>
                      <a:pt x="616" y="37"/>
                      <a:pt x="616" y="37"/>
                      <a:pt x="616" y="37"/>
                    </a:cubicBezTo>
                    <a:cubicBezTo>
                      <a:pt x="613" y="37"/>
                      <a:pt x="613" y="37"/>
                      <a:pt x="613" y="37"/>
                    </a:cubicBezTo>
                    <a:cubicBezTo>
                      <a:pt x="612" y="37"/>
                      <a:pt x="612" y="37"/>
                      <a:pt x="612" y="37"/>
                    </a:cubicBezTo>
                    <a:cubicBezTo>
                      <a:pt x="611" y="38"/>
                      <a:pt x="611" y="38"/>
                      <a:pt x="611" y="38"/>
                    </a:cubicBezTo>
                    <a:cubicBezTo>
                      <a:pt x="611" y="37"/>
                      <a:pt x="611" y="37"/>
                      <a:pt x="611" y="37"/>
                    </a:cubicBezTo>
                    <a:cubicBezTo>
                      <a:pt x="609" y="37"/>
                      <a:pt x="609" y="37"/>
                      <a:pt x="609" y="37"/>
                    </a:cubicBezTo>
                    <a:cubicBezTo>
                      <a:pt x="608" y="37"/>
                      <a:pt x="608" y="37"/>
                      <a:pt x="608" y="37"/>
                    </a:cubicBezTo>
                    <a:cubicBezTo>
                      <a:pt x="608" y="37"/>
                      <a:pt x="608" y="37"/>
                      <a:pt x="608" y="37"/>
                    </a:cubicBezTo>
                    <a:cubicBezTo>
                      <a:pt x="608" y="37"/>
                      <a:pt x="608" y="37"/>
                      <a:pt x="607" y="37"/>
                    </a:cubicBezTo>
                    <a:cubicBezTo>
                      <a:pt x="606" y="36"/>
                      <a:pt x="606" y="37"/>
                      <a:pt x="606" y="37"/>
                    </a:cubicBezTo>
                    <a:cubicBezTo>
                      <a:pt x="606" y="36"/>
                      <a:pt x="606" y="36"/>
                      <a:pt x="606" y="36"/>
                    </a:cubicBezTo>
                    <a:cubicBezTo>
                      <a:pt x="604" y="35"/>
                      <a:pt x="604" y="35"/>
                      <a:pt x="604" y="35"/>
                    </a:cubicBezTo>
                    <a:cubicBezTo>
                      <a:pt x="603" y="34"/>
                      <a:pt x="603" y="34"/>
                      <a:pt x="603" y="34"/>
                    </a:cubicBezTo>
                    <a:cubicBezTo>
                      <a:pt x="601" y="34"/>
                      <a:pt x="601" y="34"/>
                      <a:pt x="601" y="34"/>
                    </a:cubicBezTo>
                    <a:cubicBezTo>
                      <a:pt x="600" y="35"/>
                      <a:pt x="600" y="35"/>
                      <a:pt x="600" y="35"/>
                    </a:cubicBezTo>
                    <a:cubicBezTo>
                      <a:pt x="599" y="36"/>
                      <a:pt x="599" y="36"/>
                      <a:pt x="599" y="36"/>
                    </a:cubicBezTo>
                    <a:cubicBezTo>
                      <a:pt x="599" y="35"/>
                      <a:pt x="599" y="35"/>
                      <a:pt x="599" y="35"/>
                    </a:cubicBezTo>
                    <a:cubicBezTo>
                      <a:pt x="598" y="36"/>
                      <a:pt x="598" y="36"/>
                      <a:pt x="598" y="36"/>
                    </a:cubicBezTo>
                    <a:cubicBezTo>
                      <a:pt x="598" y="37"/>
                      <a:pt x="598" y="37"/>
                      <a:pt x="598" y="37"/>
                    </a:cubicBezTo>
                    <a:cubicBezTo>
                      <a:pt x="598" y="38"/>
                      <a:pt x="598" y="38"/>
                      <a:pt x="598" y="38"/>
                    </a:cubicBezTo>
                    <a:cubicBezTo>
                      <a:pt x="600" y="40"/>
                      <a:pt x="600" y="40"/>
                      <a:pt x="600" y="40"/>
                    </a:cubicBezTo>
                    <a:cubicBezTo>
                      <a:pt x="598" y="40"/>
                      <a:pt x="598" y="40"/>
                      <a:pt x="598" y="40"/>
                    </a:cubicBezTo>
                    <a:cubicBezTo>
                      <a:pt x="597" y="41"/>
                      <a:pt x="597" y="41"/>
                      <a:pt x="597" y="41"/>
                    </a:cubicBezTo>
                    <a:cubicBezTo>
                      <a:pt x="597" y="41"/>
                      <a:pt x="597" y="41"/>
                      <a:pt x="597" y="41"/>
                    </a:cubicBezTo>
                    <a:cubicBezTo>
                      <a:pt x="595" y="41"/>
                      <a:pt x="595" y="41"/>
                      <a:pt x="595" y="41"/>
                    </a:cubicBezTo>
                    <a:cubicBezTo>
                      <a:pt x="594" y="41"/>
                      <a:pt x="594" y="41"/>
                      <a:pt x="594" y="41"/>
                    </a:cubicBezTo>
                    <a:cubicBezTo>
                      <a:pt x="594" y="41"/>
                      <a:pt x="593" y="41"/>
                      <a:pt x="592" y="41"/>
                    </a:cubicBezTo>
                    <a:cubicBezTo>
                      <a:pt x="592" y="41"/>
                      <a:pt x="591" y="41"/>
                      <a:pt x="591" y="41"/>
                    </a:cubicBezTo>
                    <a:cubicBezTo>
                      <a:pt x="588" y="41"/>
                      <a:pt x="588" y="41"/>
                      <a:pt x="588" y="41"/>
                    </a:cubicBezTo>
                    <a:cubicBezTo>
                      <a:pt x="587" y="41"/>
                      <a:pt x="587" y="41"/>
                      <a:pt x="587" y="41"/>
                    </a:cubicBezTo>
                    <a:cubicBezTo>
                      <a:pt x="585" y="41"/>
                      <a:pt x="585" y="41"/>
                      <a:pt x="585" y="41"/>
                    </a:cubicBezTo>
                    <a:cubicBezTo>
                      <a:pt x="584" y="40"/>
                      <a:pt x="584" y="40"/>
                      <a:pt x="584" y="40"/>
                    </a:cubicBezTo>
                    <a:cubicBezTo>
                      <a:pt x="583" y="40"/>
                      <a:pt x="583" y="40"/>
                      <a:pt x="583" y="40"/>
                    </a:cubicBezTo>
                    <a:cubicBezTo>
                      <a:pt x="582" y="40"/>
                      <a:pt x="582" y="40"/>
                      <a:pt x="582" y="40"/>
                    </a:cubicBezTo>
                    <a:cubicBezTo>
                      <a:pt x="582" y="41"/>
                      <a:pt x="582" y="41"/>
                      <a:pt x="582" y="41"/>
                    </a:cubicBezTo>
                    <a:cubicBezTo>
                      <a:pt x="581" y="40"/>
                      <a:pt x="581" y="40"/>
                      <a:pt x="581" y="40"/>
                    </a:cubicBezTo>
                    <a:cubicBezTo>
                      <a:pt x="579" y="40"/>
                      <a:pt x="579" y="40"/>
                      <a:pt x="579" y="40"/>
                    </a:cubicBezTo>
                    <a:cubicBezTo>
                      <a:pt x="578" y="39"/>
                      <a:pt x="578" y="39"/>
                      <a:pt x="578" y="39"/>
                    </a:cubicBezTo>
                    <a:cubicBezTo>
                      <a:pt x="577" y="38"/>
                      <a:pt x="577" y="38"/>
                      <a:pt x="577" y="38"/>
                    </a:cubicBezTo>
                    <a:cubicBezTo>
                      <a:pt x="577" y="38"/>
                      <a:pt x="577" y="38"/>
                      <a:pt x="578" y="38"/>
                    </a:cubicBezTo>
                    <a:cubicBezTo>
                      <a:pt x="578" y="38"/>
                      <a:pt x="579" y="37"/>
                      <a:pt x="579" y="37"/>
                    </a:cubicBezTo>
                    <a:cubicBezTo>
                      <a:pt x="579" y="37"/>
                      <a:pt x="579" y="37"/>
                      <a:pt x="579" y="37"/>
                    </a:cubicBezTo>
                    <a:cubicBezTo>
                      <a:pt x="578" y="36"/>
                      <a:pt x="578" y="36"/>
                      <a:pt x="578" y="36"/>
                    </a:cubicBezTo>
                    <a:cubicBezTo>
                      <a:pt x="576" y="36"/>
                      <a:pt x="576" y="36"/>
                      <a:pt x="576" y="36"/>
                    </a:cubicBezTo>
                    <a:cubicBezTo>
                      <a:pt x="574" y="36"/>
                      <a:pt x="574" y="36"/>
                      <a:pt x="574" y="36"/>
                    </a:cubicBezTo>
                    <a:cubicBezTo>
                      <a:pt x="572" y="36"/>
                      <a:pt x="572" y="36"/>
                      <a:pt x="572" y="36"/>
                    </a:cubicBezTo>
                    <a:cubicBezTo>
                      <a:pt x="570" y="36"/>
                      <a:pt x="570" y="36"/>
                      <a:pt x="570" y="36"/>
                    </a:cubicBezTo>
                    <a:cubicBezTo>
                      <a:pt x="567" y="35"/>
                      <a:pt x="567" y="35"/>
                      <a:pt x="567" y="35"/>
                    </a:cubicBezTo>
                    <a:cubicBezTo>
                      <a:pt x="565" y="35"/>
                      <a:pt x="565" y="35"/>
                      <a:pt x="565" y="35"/>
                    </a:cubicBezTo>
                    <a:cubicBezTo>
                      <a:pt x="563" y="35"/>
                      <a:pt x="563" y="35"/>
                      <a:pt x="563" y="35"/>
                    </a:cubicBezTo>
                    <a:cubicBezTo>
                      <a:pt x="561" y="36"/>
                      <a:pt x="561" y="36"/>
                      <a:pt x="561" y="36"/>
                    </a:cubicBezTo>
                    <a:cubicBezTo>
                      <a:pt x="560" y="36"/>
                      <a:pt x="560" y="36"/>
                      <a:pt x="560" y="36"/>
                    </a:cubicBezTo>
                    <a:cubicBezTo>
                      <a:pt x="557" y="36"/>
                      <a:pt x="557" y="36"/>
                      <a:pt x="557" y="36"/>
                    </a:cubicBezTo>
                    <a:cubicBezTo>
                      <a:pt x="557" y="37"/>
                      <a:pt x="557" y="37"/>
                      <a:pt x="557" y="37"/>
                    </a:cubicBezTo>
                    <a:cubicBezTo>
                      <a:pt x="557" y="38"/>
                      <a:pt x="557" y="38"/>
                      <a:pt x="557" y="38"/>
                    </a:cubicBezTo>
                    <a:cubicBezTo>
                      <a:pt x="558" y="38"/>
                      <a:pt x="558" y="38"/>
                      <a:pt x="558" y="38"/>
                    </a:cubicBezTo>
                    <a:cubicBezTo>
                      <a:pt x="556" y="39"/>
                      <a:pt x="556" y="39"/>
                      <a:pt x="556" y="39"/>
                    </a:cubicBezTo>
                    <a:cubicBezTo>
                      <a:pt x="556" y="38"/>
                      <a:pt x="556" y="38"/>
                      <a:pt x="556" y="38"/>
                    </a:cubicBezTo>
                    <a:cubicBezTo>
                      <a:pt x="555" y="37"/>
                      <a:pt x="555" y="37"/>
                      <a:pt x="555" y="37"/>
                    </a:cubicBezTo>
                    <a:cubicBezTo>
                      <a:pt x="556" y="35"/>
                      <a:pt x="556" y="35"/>
                      <a:pt x="556" y="35"/>
                    </a:cubicBezTo>
                    <a:cubicBezTo>
                      <a:pt x="554" y="33"/>
                      <a:pt x="554" y="33"/>
                      <a:pt x="554" y="33"/>
                    </a:cubicBezTo>
                    <a:cubicBezTo>
                      <a:pt x="553" y="35"/>
                      <a:pt x="553" y="35"/>
                      <a:pt x="553" y="35"/>
                    </a:cubicBezTo>
                    <a:cubicBezTo>
                      <a:pt x="552" y="36"/>
                      <a:pt x="552" y="36"/>
                      <a:pt x="552" y="36"/>
                    </a:cubicBezTo>
                    <a:cubicBezTo>
                      <a:pt x="551" y="36"/>
                      <a:pt x="551" y="36"/>
                      <a:pt x="551" y="36"/>
                    </a:cubicBezTo>
                    <a:cubicBezTo>
                      <a:pt x="550" y="36"/>
                      <a:pt x="550" y="36"/>
                      <a:pt x="550" y="36"/>
                    </a:cubicBezTo>
                    <a:cubicBezTo>
                      <a:pt x="550" y="36"/>
                      <a:pt x="548" y="35"/>
                      <a:pt x="548" y="35"/>
                    </a:cubicBezTo>
                    <a:cubicBezTo>
                      <a:pt x="548" y="34"/>
                      <a:pt x="547" y="34"/>
                      <a:pt x="547" y="34"/>
                    </a:cubicBezTo>
                    <a:cubicBezTo>
                      <a:pt x="547" y="34"/>
                      <a:pt x="547" y="34"/>
                      <a:pt x="547" y="34"/>
                    </a:cubicBezTo>
                    <a:cubicBezTo>
                      <a:pt x="547" y="33"/>
                      <a:pt x="547" y="33"/>
                      <a:pt x="547" y="33"/>
                    </a:cubicBezTo>
                    <a:cubicBezTo>
                      <a:pt x="546" y="33"/>
                      <a:pt x="546" y="33"/>
                      <a:pt x="546" y="33"/>
                    </a:cubicBezTo>
                    <a:cubicBezTo>
                      <a:pt x="545" y="33"/>
                      <a:pt x="545" y="33"/>
                      <a:pt x="545" y="33"/>
                    </a:cubicBezTo>
                    <a:cubicBezTo>
                      <a:pt x="545" y="33"/>
                      <a:pt x="545" y="33"/>
                      <a:pt x="545" y="33"/>
                    </a:cubicBezTo>
                    <a:cubicBezTo>
                      <a:pt x="543" y="33"/>
                      <a:pt x="543" y="33"/>
                      <a:pt x="543" y="33"/>
                    </a:cubicBezTo>
                    <a:cubicBezTo>
                      <a:pt x="541" y="33"/>
                      <a:pt x="541" y="33"/>
                      <a:pt x="541" y="33"/>
                    </a:cubicBezTo>
                    <a:cubicBezTo>
                      <a:pt x="541" y="33"/>
                      <a:pt x="541" y="33"/>
                      <a:pt x="541" y="33"/>
                    </a:cubicBezTo>
                    <a:cubicBezTo>
                      <a:pt x="540" y="34"/>
                      <a:pt x="540" y="34"/>
                      <a:pt x="540" y="34"/>
                    </a:cubicBezTo>
                    <a:cubicBezTo>
                      <a:pt x="539" y="35"/>
                      <a:pt x="539" y="35"/>
                      <a:pt x="539" y="35"/>
                    </a:cubicBezTo>
                    <a:cubicBezTo>
                      <a:pt x="541" y="35"/>
                      <a:pt x="541" y="35"/>
                      <a:pt x="541" y="35"/>
                    </a:cubicBezTo>
                    <a:cubicBezTo>
                      <a:pt x="542" y="35"/>
                      <a:pt x="542" y="35"/>
                      <a:pt x="542" y="35"/>
                    </a:cubicBezTo>
                    <a:cubicBezTo>
                      <a:pt x="543" y="35"/>
                      <a:pt x="543" y="35"/>
                      <a:pt x="543" y="35"/>
                    </a:cubicBezTo>
                    <a:cubicBezTo>
                      <a:pt x="545" y="35"/>
                      <a:pt x="545" y="35"/>
                      <a:pt x="545" y="35"/>
                    </a:cubicBezTo>
                    <a:cubicBezTo>
                      <a:pt x="544" y="36"/>
                      <a:pt x="544" y="36"/>
                      <a:pt x="544" y="36"/>
                    </a:cubicBezTo>
                    <a:cubicBezTo>
                      <a:pt x="542" y="36"/>
                      <a:pt x="542" y="36"/>
                      <a:pt x="542" y="36"/>
                    </a:cubicBezTo>
                    <a:cubicBezTo>
                      <a:pt x="541" y="37"/>
                      <a:pt x="541" y="37"/>
                      <a:pt x="541" y="37"/>
                    </a:cubicBezTo>
                    <a:cubicBezTo>
                      <a:pt x="539" y="37"/>
                      <a:pt x="539" y="37"/>
                      <a:pt x="539" y="37"/>
                    </a:cubicBezTo>
                    <a:cubicBezTo>
                      <a:pt x="538" y="36"/>
                      <a:pt x="538" y="36"/>
                      <a:pt x="538" y="36"/>
                    </a:cubicBezTo>
                    <a:cubicBezTo>
                      <a:pt x="537" y="37"/>
                      <a:pt x="537" y="37"/>
                      <a:pt x="537" y="37"/>
                    </a:cubicBezTo>
                    <a:cubicBezTo>
                      <a:pt x="536" y="38"/>
                      <a:pt x="536" y="38"/>
                      <a:pt x="536" y="38"/>
                    </a:cubicBezTo>
                    <a:cubicBezTo>
                      <a:pt x="534" y="39"/>
                      <a:pt x="534" y="39"/>
                      <a:pt x="534" y="39"/>
                    </a:cubicBezTo>
                    <a:cubicBezTo>
                      <a:pt x="532" y="39"/>
                      <a:pt x="532" y="39"/>
                      <a:pt x="532" y="39"/>
                    </a:cubicBezTo>
                    <a:cubicBezTo>
                      <a:pt x="530" y="39"/>
                      <a:pt x="530" y="39"/>
                      <a:pt x="530" y="39"/>
                    </a:cubicBezTo>
                    <a:cubicBezTo>
                      <a:pt x="529" y="40"/>
                      <a:pt x="529" y="40"/>
                      <a:pt x="529" y="40"/>
                    </a:cubicBezTo>
                    <a:cubicBezTo>
                      <a:pt x="527" y="40"/>
                      <a:pt x="527" y="40"/>
                      <a:pt x="527" y="40"/>
                    </a:cubicBezTo>
                    <a:cubicBezTo>
                      <a:pt x="526" y="40"/>
                      <a:pt x="526" y="40"/>
                      <a:pt x="526" y="40"/>
                    </a:cubicBezTo>
                    <a:cubicBezTo>
                      <a:pt x="525" y="41"/>
                      <a:pt x="525" y="41"/>
                      <a:pt x="525" y="41"/>
                    </a:cubicBezTo>
                    <a:cubicBezTo>
                      <a:pt x="524" y="42"/>
                      <a:pt x="524" y="42"/>
                      <a:pt x="524" y="42"/>
                    </a:cubicBezTo>
                    <a:cubicBezTo>
                      <a:pt x="523" y="42"/>
                      <a:pt x="523" y="42"/>
                      <a:pt x="523" y="42"/>
                    </a:cubicBezTo>
                    <a:cubicBezTo>
                      <a:pt x="523" y="42"/>
                      <a:pt x="522" y="43"/>
                      <a:pt x="522" y="43"/>
                    </a:cubicBezTo>
                    <a:cubicBezTo>
                      <a:pt x="521" y="44"/>
                      <a:pt x="520" y="43"/>
                      <a:pt x="520" y="43"/>
                    </a:cubicBezTo>
                    <a:cubicBezTo>
                      <a:pt x="521" y="42"/>
                      <a:pt x="521" y="42"/>
                      <a:pt x="521" y="42"/>
                    </a:cubicBezTo>
                    <a:cubicBezTo>
                      <a:pt x="522" y="42"/>
                      <a:pt x="522" y="42"/>
                      <a:pt x="522" y="42"/>
                    </a:cubicBezTo>
                    <a:cubicBezTo>
                      <a:pt x="523" y="41"/>
                      <a:pt x="523" y="41"/>
                      <a:pt x="523" y="41"/>
                    </a:cubicBezTo>
                    <a:cubicBezTo>
                      <a:pt x="523" y="40"/>
                      <a:pt x="523" y="40"/>
                      <a:pt x="523" y="40"/>
                    </a:cubicBezTo>
                    <a:cubicBezTo>
                      <a:pt x="524" y="39"/>
                      <a:pt x="524" y="39"/>
                      <a:pt x="524" y="39"/>
                    </a:cubicBezTo>
                    <a:cubicBezTo>
                      <a:pt x="525" y="39"/>
                      <a:pt x="525" y="39"/>
                      <a:pt x="525" y="39"/>
                    </a:cubicBezTo>
                    <a:cubicBezTo>
                      <a:pt x="525" y="39"/>
                      <a:pt x="525" y="39"/>
                      <a:pt x="525" y="39"/>
                    </a:cubicBezTo>
                    <a:cubicBezTo>
                      <a:pt x="526" y="39"/>
                      <a:pt x="526" y="39"/>
                      <a:pt x="526" y="39"/>
                    </a:cubicBezTo>
                    <a:cubicBezTo>
                      <a:pt x="527" y="38"/>
                      <a:pt x="527" y="38"/>
                      <a:pt x="527" y="38"/>
                    </a:cubicBezTo>
                    <a:cubicBezTo>
                      <a:pt x="528" y="37"/>
                      <a:pt x="528" y="37"/>
                      <a:pt x="528" y="37"/>
                    </a:cubicBezTo>
                    <a:cubicBezTo>
                      <a:pt x="529" y="37"/>
                      <a:pt x="529" y="37"/>
                      <a:pt x="529" y="37"/>
                    </a:cubicBezTo>
                    <a:cubicBezTo>
                      <a:pt x="530" y="36"/>
                      <a:pt x="530" y="36"/>
                      <a:pt x="530" y="36"/>
                    </a:cubicBezTo>
                    <a:cubicBezTo>
                      <a:pt x="530" y="36"/>
                      <a:pt x="530" y="36"/>
                      <a:pt x="531" y="36"/>
                    </a:cubicBezTo>
                    <a:cubicBezTo>
                      <a:pt x="532" y="36"/>
                      <a:pt x="532" y="36"/>
                      <a:pt x="532" y="36"/>
                    </a:cubicBezTo>
                    <a:cubicBezTo>
                      <a:pt x="533" y="36"/>
                      <a:pt x="533" y="36"/>
                      <a:pt x="533" y="36"/>
                    </a:cubicBezTo>
                    <a:cubicBezTo>
                      <a:pt x="534" y="35"/>
                      <a:pt x="534" y="35"/>
                      <a:pt x="534" y="35"/>
                    </a:cubicBezTo>
                    <a:cubicBezTo>
                      <a:pt x="536" y="33"/>
                      <a:pt x="536" y="33"/>
                      <a:pt x="536" y="33"/>
                    </a:cubicBezTo>
                    <a:cubicBezTo>
                      <a:pt x="537" y="33"/>
                      <a:pt x="537" y="33"/>
                      <a:pt x="537" y="33"/>
                    </a:cubicBezTo>
                    <a:cubicBezTo>
                      <a:pt x="538" y="32"/>
                      <a:pt x="538" y="32"/>
                      <a:pt x="538" y="32"/>
                    </a:cubicBezTo>
                    <a:cubicBezTo>
                      <a:pt x="538" y="32"/>
                      <a:pt x="538" y="32"/>
                      <a:pt x="539" y="32"/>
                    </a:cubicBezTo>
                    <a:cubicBezTo>
                      <a:pt x="539" y="32"/>
                      <a:pt x="539" y="31"/>
                      <a:pt x="539" y="31"/>
                    </a:cubicBezTo>
                    <a:cubicBezTo>
                      <a:pt x="540" y="31"/>
                      <a:pt x="540" y="31"/>
                      <a:pt x="540" y="31"/>
                    </a:cubicBezTo>
                    <a:cubicBezTo>
                      <a:pt x="540" y="31"/>
                      <a:pt x="540" y="31"/>
                      <a:pt x="540" y="31"/>
                    </a:cubicBezTo>
                    <a:cubicBezTo>
                      <a:pt x="541" y="30"/>
                      <a:pt x="541" y="30"/>
                      <a:pt x="541" y="30"/>
                    </a:cubicBezTo>
                    <a:cubicBezTo>
                      <a:pt x="542" y="30"/>
                      <a:pt x="542" y="30"/>
                      <a:pt x="542" y="30"/>
                    </a:cubicBezTo>
                    <a:cubicBezTo>
                      <a:pt x="542" y="29"/>
                      <a:pt x="542" y="29"/>
                      <a:pt x="542" y="29"/>
                    </a:cubicBezTo>
                    <a:cubicBezTo>
                      <a:pt x="542" y="29"/>
                      <a:pt x="542" y="29"/>
                      <a:pt x="542" y="29"/>
                    </a:cubicBezTo>
                    <a:cubicBezTo>
                      <a:pt x="543" y="29"/>
                      <a:pt x="543" y="29"/>
                      <a:pt x="543" y="29"/>
                    </a:cubicBezTo>
                    <a:cubicBezTo>
                      <a:pt x="544" y="28"/>
                      <a:pt x="544" y="28"/>
                      <a:pt x="544" y="28"/>
                    </a:cubicBezTo>
                    <a:cubicBezTo>
                      <a:pt x="545" y="28"/>
                      <a:pt x="545" y="28"/>
                      <a:pt x="545" y="28"/>
                    </a:cubicBezTo>
                    <a:cubicBezTo>
                      <a:pt x="546" y="28"/>
                      <a:pt x="546" y="28"/>
                      <a:pt x="546" y="28"/>
                    </a:cubicBezTo>
                    <a:cubicBezTo>
                      <a:pt x="547" y="27"/>
                      <a:pt x="547" y="27"/>
                      <a:pt x="547" y="27"/>
                    </a:cubicBezTo>
                    <a:cubicBezTo>
                      <a:pt x="548" y="27"/>
                      <a:pt x="548" y="27"/>
                      <a:pt x="548" y="27"/>
                    </a:cubicBezTo>
                    <a:cubicBezTo>
                      <a:pt x="549" y="27"/>
                      <a:pt x="549" y="27"/>
                      <a:pt x="549" y="27"/>
                    </a:cubicBezTo>
                    <a:cubicBezTo>
                      <a:pt x="549" y="26"/>
                      <a:pt x="549" y="26"/>
                      <a:pt x="549" y="26"/>
                    </a:cubicBezTo>
                    <a:cubicBezTo>
                      <a:pt x="550" y="26"/>
                      <a:pt x="550" y="26"/>
                      <a:pt x="550" y="26"/>
                    </a:cubicBezTo>
                    <a:cubicBezTo>
                      <a:pt x="550" y="25"/>
                      <a:pt x="550" y="25"/>
                      <a:pt x="550" y="25"/>
                    </a:cubicBezTo>
                    <a:cubicBezTo>
                      <a:pt x="551" y="25"/>
                      <a:pt x="551" y="25"/>
                      <a:pt x="551" y="25"/>
                    </a:cubicBezTo>
                    <a:cubicBezTo>
                      <a:pt x="552" y="25"/>
                      <a:pt x="552" y="25"/>
                      <a:pt x="552" y="25"/>
                    </a:cubicBezTo>
                    <a:cubicBezTo>
                      <a:pt x="553" y="25"/>
                      <a:pt x="553" y="25"/>
                      <a:pt x="553" y="25"/>
                    </a:cubicBezTo>
                    <a:cubicBezTo>
                      <a:pt x="553" y="25"/>
                      <a:pt x="553" y="25"/>
                      <a:pt x="553" y="25"/>
                    </a:cubicBezTo>
                    <a:cubicBezTo>
                      <a:pt x="554" y="24"/>
                      <a:pt x="554" y="24"/>
                      <a:pt x="554" y="24"/>
                    </a:cubicBezTo>
                    <a:cubicBezTo>
                      <a:pt x="555" y="23"/>
                      <a:pt x="555" y="23"/>
                      <a:pt x="555" y="23"/>
                    </a:cubicBezTo>
                    <a:cubicBezTo>
                      <a:pt x="556" y="22"/>
                      <a:pt x="556" y="22"/>
                      <a:pt x="556" y="22"/>
                    </a:cubicBezTo>
                    <a:cubicBezTo>
                      <a:pt x="556" y="22"/>
                      <a:pt x="556" y="22"/>
                      <a:pt x="556" y="22"/>
                    </a:cubicBezTo>
                    <a:cubicBezTo>
                      <a:pt x="557" y="21"/>
                      <a:pt x="557" y="21"/>
                      <a:pt x="557" y="21"/>
                    </a:cubicBezTo>
                    <a:cubicBezTo>
                      <a:pt x="556" y="21"/>
                      <a:pt x="556" y="21"/>
                      <a:pt x="556" y="21"/>
                    </a:cubicBezTo>
                    <a:cubicBezTo>
                      <a:pt x="555" y="20"/>
                      <a:pt x="555" y="20"/>
                      <a:pt x="555" y="20"/>
                    </a:cubicBezTo>
                    <a:cubicBezTo>
                      <a:pt x="555" y="19"/>
                      <a:pt x="555" y="19"/>
                      <a:pt x="555" y="19"/>
                    </a:cubicBezTo>
                    <a:cubicBezTo>
                      <a:pt x="555" y="19"/>
                      <a:pt x="555" y="19"/>
                      <a:pt x="555" y="19"/>
                    </a:cubicBezTo>
                    <a:cubicBezTo>
                      <a:pt x="554" y="19"/>
                      <a:pt x="554" y="19"/>
                      <a:pt x="554" y="19"/>
                    </a:cubicBezTo>
                    <a:cubicBezTo>
                      <a:pt x="554" y="19"/>
                      <a:pt x="554" y="19"/>
                      <a:pt x="554" y="19"/>
                    </a:cubicBezTo>
                    <a:cubicBezTo>
                      <a:pt x="553" y="19"/>
                      <a:pt x="553" y="19"/>
                      <a:pt x="553" y="19"/>
                    </a:cubicBezTo>
                    <a:cubicBezTo>
                      <a:pt x="553" y="19"/>
                      <a:pt x="553" y="19"/>
                      <a:pt x="553" y="19"/>
                    </a:cubicBezTo>
                    <a:cubicBezTo>
                      <a:pt x="553" y="18"/>
                      <a:pt x="553" y="18"/>
                      <a:pt x="553" y="18"/>
                    </a:cubicBezTo>
                    <a:cubicBezTo>
                      <a:pt x="553" y="18"/>
                      <a:pt x="553" y="18"/>
                      <a:pt x="553" y="18"/>
                    </a:cubicBezTo>
                    <a:cubicBezTo>
                      <a:pt x="552" y="18"/>
                      <a:pt x="552" y="18"/>
                      <a:pt x="552" y="18"/>
                    </a:cubicBezTo>
                    <a:cubicBezTo>
                      <a:pt x="552" y="17"/>
                      <a:pt x="552" y="17"/>
                      <a:pt x="552" y="17"/>
                    </a:cubicBezTo>
                    <a:cubicBezTo>
                      <a:pt x="552" y="17"/>
                      <a:pt x="552" y="17"/>
                      <a:pt x="552" y="17"/>
                    </a:cubicBezTo>
                    <a:cubicBezTo>
                      <a:pt x="553" y="17"/>
                      <a:pt x="553" y="17"/>
                      <a:pt x="553" y="17"/>
                    </a:cubicBezTo>
                    <a:cubicBezTo>
                      <a:pt x="553" y="18"/>
                      <a:pt x="553" y="18"/>
                      <a:pt x="553" y="18"/>
                    </a:cubicBezTo>
                    <a:cubicBezTo>
                      <a:pt x="554" y="18"/>
                      <a:pt x="554" y="18"/>
                      <a:pt x="554" y="18"/>
                    </a:cubicBezTo>
                    <a:cubicBezTo>
                      <a:pt x="555" y="18"/>
                      <a:pt x="555" y="18"/>
                      <a:pt x="555" y="18"/>
                    </a:cubicBezTo>
                    <a:cubicBezTo>
                      <a:pt x="556" y="19"/>
                      <a:pt x="556" y="19"/>
                      <a:pt x="556" y="19"/>
                    </a:cubicBezTo>
                    <a:cubicBezTo>
                      <a:pt x="556" y="19"/>
                      <a:pt x="556" y="19"/>
                      <a:pt x="556" y="19"/>
                    </a:cubicBezTo>
                    <a:cubicBezTo>
                      <a:pt x="557" y="18"/>
                      <a:pt x="557" y="18"/>
                      <a:pt x="557" y="18"/>
                    </a:cubicBezTo>
                    <a:cubicBezTo>
                      <a:pt x="558" y="18"/>
                      <a:pt x="558" y="18"/>
                      <a:pt x="558" y="18"/>
                    </a:cubicBezTo>
                    <a:cubicBezTo>
                      <a:pt x="558" y="16"/>
                      <a:pt x="558" y="16"/>
                      <a:pt x="558" y="16"/>
                    </a:cubicBezTo>
                    <a:cubicBezTo>
                      <a:pt x="557" y="16"/>
                      <a:pt x="557" y="16"/>
                      <a:pt x="557" y="16"/>
                    </a:cubicBezTo>
                    <a:cubicBezTo>
                      <a:pt x="556" y="16"/>
                      <a:pt x="556" y="16"/>
                      <a:pt x="556" y="16"/>
                    </a:cubicBezTo>
                    <a:cubicBezTo>
                      <a:pt x="556" y="16"/>
                      <a:pt x="556" y="16"/>
                      <a:pt x="556" y="16"/>
                    </a:cubicBezTo>
                    <a:cubicBezTo>
                      <a:pt x="556" y="16"/>
                      <a:pt x="556" y="16"/>
                      <a:pt x="556" y="16"/>
                    </a:cubicBezTo>
                    <a:cubicBezTo>
                      <a:pt x="556" y="16"/>
                      <a:pt x="556" y="16"/>
                      <a:pt x="556" y="16"/>
                    </a:cubicBezTo>
                    <a:cubicBezTo>
                      <a:pt x="556" y="15"/>
                      <a:pt x="556" y="15"/>
                      <a:pt x="556" y="15"/>
                    </a:cubicBezTo>
                    <a:cubicBezTo>
                      <a:pt x="555" y="14"/>
                      <a:pt x="555" y="14"/>
                      <a:pt x="555" y="14"/>
                    </a:cubicBezTo>
                    <a:cubicBezTo>
                      <a:pt x="554" y="14"/>
                      <a:pt x="554" y="14"/>
                      <a:pt x="554" y="14"/>
                    </a:cubicBezTo>
                    <a:cubicBezTo>
                      <a:pt x="554" y="15"/>
                      <a:pt x="554" y="15"/>
                      <a:pt x="554" y="15"/>
                    </a:cubicBezTo>
                    <a:cubicBezTo>
                      <a:pt x="554" y="15"/>
                      <a:pt x="554" y="15"/>
                      <a:pt x="554" y="15"/>
                    </a:cubicBezTo>
                    <a:cubicBezTo>
                      <a:pt x="553" y="15"/>
                      <a:pt x="553" y="15"/>
                      <a:pt x="553" y="15"/>
                    </a:cubicBezTo>
                    <a:cubicBezTo>
                      <a:pt x="553" y="15"/>
                      <a:pt x="553" y="15"/>
                      <a:pt x="553" y="15"/>
                    </a:cubicBezTo>
                    <a:cubicBezTo>
                      <a:pt x="553" y="14"/>
                      <a:pt x="553" y="14"/>
                      <a:pt x="553" y="14"/>
                    </a:cubicBezTo>
                    <a:cubicBezTo>
                      <a:pt x="552" y="14"/>
                      <a:pt x="552" y="14"/>
                      <a:pt x="552" y="14"/>
                    </a:cubicBezTo>
                    <a:cubicBezTo>
                      <a:pt x="552" y="13"/>
                      <a:pt x="552" y="13"/>
                      <a:pt x="552" y="13"/>
                    </a:cubicBezTo>
                    <a:cubicBezTo>
                      <a:pt x="552" y="12"/>
                      <a:pt x="552" y="12"/>
                      <a:pt x="552" y="12"/>
                    </a:cubicBezTo>
                    <a:cubicBezTo>
                      <a:pt x="551" y="12"/>
                      <a:pt x="551" y="12"/>
                      <a:pt x="551" y="12"/>
                    </a:cubicBezTo>
                    <a:cubicBezTo>
                      <a:pt x="550" y="12"/>
                      <a:pt x="550" y="12"/>
                      <a:pt x="550" y="12"/>
                    </a:cubicBezTo>
                    <a:cubicBezTo>
                      <a:pt x="549" y="12"/>
                      <a:pt x="549" y="12"/>
                      <a:pt x="549" y="12"/>
                    </a:cubicBezTo>
                    <a:cubicBezTo>
                      <a:pt x="550" y="12"/>
                      <a:pt x="550" y="12"/>
                      <a:pt x="550" y="12"/>
                    </a:cubicBezTo>
                    <a:cubicBezTo>
                      <a:pt x="550" y="12"/>
                      <a:pt x="550" y="12"/>
                      <a:pt x="550" y="12"/>
                    </a:cubicBezTo>
                    <a:cubicBezTo>
                      <a:pt x="549" y="11"/>
                      <a:pt x="549" y="11"/>
                      <a:pt x="549" y="11"/>
                    </a:cubicBezTo>
                    <a:cubicBezTo>
                      <a:pt x="549" y="10"/>
                      <a:pt x="549" y="10"/>
                      <a:pt x="549" y="10"/>
                    </a:cubicBezTo>
                    <a:cubicBezTo>
                      <a:pt x="548" y="10"/>
                      <a:pt x="548" y="10"/>
                      <a:pt x="548" y="10"/>
                    </a:cubicBezTo>
                    <a:cubicBezTo>
                      <a:pt x="547" y="10"/>
                      <a:pt x="547" y="10"/>
                      <a:pt x="547" y="10"/>
                    </a:cubicBezTo>
                    <a:cubicBezTo>
                      <a:pt x="547" y="10"/>
                      <a:pt x="547" y="10"/>
                      <a:pt x="547" y="10"/>
                    </a:cubicBezTo>
                    <a:cubicBezTo>
                      <a:pt x="546" y="10"/>
                      <a:pt x="546" y="10"/>
                      <a:pt x="546" y="10"/>
                    </a:cubicBezTo>
                    <a:cubicBezTo>
                      <a:pt x="545" y="9"/>
                      <a:pt x="545" y="9"/>
                      <a:pt x="545" y="9"/>
                    </a:cubicBezTo>
                    <a:cubicBezTo>
                      <a:pt x="545" y="9"/>
                      <a:pt x="545" y="9"/>
                      <a:pt x="545" y="9"/>
                    </a:cubicBezTo>
                    <a:cubicBezTo>
                      <a:pt x="544" y="9"/>
                      <a:pt x="544" y="9"/>
                      <a:pt x="544" y="9"/>
                    </a:cubicBezTo>
                    <a:cubicBezTo>
                      <a:pt x="543" y="9"/>
                      <a:pt x="543" y="9"/>
                      <a:pt x="543" y="9"/>
                    </a:cubicBezTo>
                    <a:cubicBezTo>
                      <a:pt x="542" y="9"/>
                      <a:pt x="542" y="9"/>
                      <a:pt x="542" y="9"/>
                    </a:cubicBezTo>
                    <a:cubicBezTo>
                      <a:pt x="541" y="10"/>
                      <a:pt x="541" y="10"/>
                      <a:pt x="541" y="10"/>
                    </a:cubicBezTo>
                    <a:cubicBezTo>
                      <a:pt x="540" y="9"/>
                      <a:pt x="540" y="9"/>
                      <a:pt x="540" y="9"/>
                    </a:cubicBezTo>
                    <a:cubicBezTo>
                      <a:pt x="540" y="9"/>
                      <a:pt x="540" y="9"/>
                      <a:pt x="540" y="9"/>
                    </a:cubicBezTo>
                    <a:cubicBezTo>
                      <a:pt x="539" y="9"/>
                      <a:pt x="539" y="9"/>
                      <a:pt x="539" y="9"/>
                    </a:cubicBezTo>
                    <a:cubicBezTo>
                      <a:pt x="537" y="9"/>
                      <a:pt x="537" y="9"/>
                      <a:pt x="537" y="9"/>
                    </a:cubicBezTo>
                    <a:cubicBezTo>
                      <a:pt x="536" y="9"/>
                      <a:pt x="536" y="9"/>
                      <a:pt x="536" y="9"/>
                    </a:cubicBezTo>
                    <a:cubicBezTo>
                      <a:pt x="535" y="9"/>
                      <a:pt x="535" y="9"/>
                      <a:pt x="535" y="9"/>
                    </a:cubicBezTo>
                    <a:cubicBezTo>
                      <a:pt x="534" y="9"/>
                      <a:pt x="534" y="9"/>
                      <a:pt x="534" y="9"/>
                    </a:cubicBezTo>
                    <a:cubicBezTo>
                      <a:pt x="533" y="9"/>
                      <a:pt x="533" y="9"/>
                      <a:pt x="533" y="9"/>
                    </a:cubicBezTo>
                    <a:cubicBezTo>
                      <a:pt x="532" y="9"/>
                      <a:pt x="532" y="9"/>
                      <a:pt x="532" y="9"/>
                    </a:cubicBezTo>
                    <a:cubicBezTo>
                      <a:pt x="532" y="10"/>
                      <a:pt x="532" y="10"/>
                      <a:pt x="532" y="10"/>
                    </a:cubicBezTo>
                    <a:cubicBezTo>
                      <a:pt x="532" y="11"/>
                      <a:pt x="532" y="11"/>
                      <a:pt x="532" y="11"/>
                    </a:cubicBezTo>
                    <a:cubicBezTo>
                      <a:pt x="531" y="11"/>
                      <a:pt x="531" y="11"/>
                      <a:pt x="531" y="11"/>
                    </a:cubicBezTo>
                    <a:cubicBezTo>
                      <a:pt x="531" y="11"/>
                      <a:pt x="531" y="11"/>
                      <a:pt x="531" y="11"/>
                    </a:cubicBezTo>
                    <a:cubicBezTo>
                      <a:pt x="530" y="11"/>
                      <a:pt x="530" y="11"/>
                      <a:pt x="530" y="11"/>
                    </a:cubicBezTo>
                    <a:cubicBezTo>
                      <a:pt x="529" y="11"/>
                      <a:pt x="529" y="11"/>
                      <a:pt x="529" y="11"/>
                    </a:cubicBezTo>
                    <a:cubicBezTo>
                      <a:pt x="528" y="11"/>
                      <a:pt x="528" y="11"/>
                      <a:pt x="528" y="11"/>
                    </a:cubicBezTo>
                    <a:cubicBezTo>
                      <a:pt x="527" y="11"/>
                      <a:pt x="527" y="11"/>
                      <a:pt x="527" y="11"/>
                    </a:cubicBezTo>
                    <a:cubicBezTo>
                      <a:pt x="526" y="11"/>
                      <a:pt x="526" y="11"/>
                      <a:pt x="526" y="11"/>
                    </a:cubicBezTo>
                    <a:cubicBezTo>
                      <a:pt x="526" y="11"/>
                      <a:pt x="526" y="11"/>
                      <a:pt x="526" y="11"/>
                    </a:cubicBezTo>
                    <a:cubicBezTo>
                      <a:pt x="526" y="11"/>
                      <a:pt x="527" y="11"/>
                      <a:pt x="527" y="10"/>
                    </a:cubicBezTo>
                    <a:cubicBezTo>
                      <a:pt x="527" y="10"/>
                      <a:pt x="527" y="10"/>
                      <a:pt x="527" y="10"/>
                    </a:cubicBezTo>
                    <a:cubicBezTo>
                      <a:pt x="528" y="10"/>
                      <a:pt x="528" y="10"/>
                      <a:pt x="528" y="10"/>
                    </a:cubicBezTo>
                    <a:cubicBezTo>
                      <a:pt x="529" y="9"/>
                      <a:pt x="529" y="9"/>
                      <a:pt x="529" y="9"/>
                    </a:cubicBezTo>
                    <a:cubicBezTo>
                      <a:pt x="529" y="8"/>
                      <a:pt x="529" y="8"/>
                      <a:pt x="529" y="8"/>
                    </a:cubicBezTo>
                    <a:cubicBezTo>
                      <a:pt x="529" y="8"/>
                      <a:pt x="529" y="8"/>
                      <a:pt x="529" y="8"/>
                    </a:cubicBezTo>
                    <a:cubicBezTo>
                      <a:pt x="529" y="7"/>
                      <a:pt x="529" y="7"/>
                      <a:pt x="529" y="7"/>
                    </a:cubicBezTo>
                    <a:cubicBezTo>
                      <a:pt x="528" y="7"/>
                      <a:pt x="528" y="7"/>
                      <a:pt x="528" y="7"/>
                    </a:cubicBezTo>
                    <a:cubicBezTo>
                      <a:pt x="528" y="7"/>
                      <a:pt x="528" y="7"/>
                      <a:pt x="528" y="7"/>
                    </a:cubicBezTo>
                    <a:cubicBezTo>
                      <a:pt x="527" y="7"/>
                      <a:pt x="527" y="7"/>
                      <a:pt x="527" y="7"/>
                    </a:cubicBezTo>
                    <a:cubicBezTo>
                      <a:pt x="525" y="7"/>
                      <a:pt x="525" y="7"/>
                      <a:pt x="525" y="7"/>
                    </a:cubicBezTo>
                    <a:cubicBezTo>
                      <a:pt x="524" y="7"/>
                      <a:pt x="524" y="7"/>
                      <a:pt x="524" y="7"/>
                    </a:cubicBezTo>
                    <a:cubicBezTo>
                      <a:pt x="523" y="7"/>
                      <a:pt x="523" y="7"/>
                      <a:pt x="523" y="7"/>
                    </a:cubicBezTo>
                    <a:cubicBezTo>
                      <a:pt x="522" y="7"/>
                      <a:pt x="522" y="7"/>
                      <a:pt x="522" y="7"/>
                    </a:cubicBezTo>
                    <a:cubicBezTo>
                      <a:pt x="523" y="7"/>
                      <a:pt x="523" y="7"/>
                      <a:pt x="523" y="7"/>
                    </a:cubicBezTo>
                    <a:cubicBezTo>
                      <a:pt x="524" y="6"/>
                      <a:pt x="524" y="6"/>
                      <a:pt x="524" y="6"/>
                    </a:cubicBezTo>
                    <a:cubicBezTo>
                      <a:pt x="523" y="6"/>
                      <a:pt x="523" y="6"/>
                      <a:pt x="523" y="6"/>
                    </a:cubicBezTo>
                    <a:cubicBezTo>
                      <a:pt x="523" y="6"/>
                      <a:pt x="521" y="6"/>
                      <a:pt x="522" y="6"/>
                    </a:cubicBezTo>
                    <a:cubicBezTo>
                      <a:pt x="522" y="6"/>
                      <a:pt x="520" y="6"/>
                      <a:pt x="520" y="6"/>
                    </a:cubicBezTo>
                    <a:cubicBezTo>
                      <a:pt x="520" y="6"/>
                      <a:pt x="519" y="6"/>
                      <a:pt x="518" y="6"/>
                    </a:cubicBezTo>
                    <a:cubicBezTo>
                      <a:pt x="518" y="6"/>
                      <a:pt x="518" y="6"/>
                      <a:pt x="518" y="6"/>
                    </a:cubicBezTo>
                    <a:cubicBezTo>
                      <a:pt x="519" y="5"/>
                      <a:pt x="519" y="5"/>
                      <a:pt x="519" y="5"/>
                    </a:cubicBezTo>
                    <a:cubicBezTo>
                      <a:pt x="519" y="5"/>
                      <a:pt x="519" y="5"/>
                      <a:pt x="519" y="5"/>
                    </a:cubicBezTo>
                    <a:cubicBezTo>
                      <a:pt x="520" y="5"/>
                      <a:pt x="520" y="5"/>
                      <a:pt x="520" y="5"/>
                    </a:cubicBezTo>
                    <a:cubicBezTo>
                      <a:pt x="521" y="5"/>
                      <a:pt x="521" y="5"/>
                      <a:pt x="521" y="5"/>
                    </a:cubicBezTo>
                    <a:cubicBezTo>
                      <a:pt x="522" y="5"/>
                      <a:pt x="522" y="5"/>
                      <a:pt x="522" y="5"/>
                    </a:cubicBezTo>
                    <a:cubicBezTo>
                      <a:pt x="523" y="4"/>
                      <a:pt x="523" y="4"/>
                      <a:pt x="523" y="4"/>
                    </a:cubicBezTo>
                    <a:cubicBezTo>
                      <a:pt x="524" y="4"/>
                      <a:pt x="524" y="4"/>
                      <a:pt x="524" y="4"/>
                    </a:cubicBezTo>
                    <a:cubicBezTo>
                      <a:pt x="524" y="3"/>
                      <a:pt x="524" y="3"/>
                      <a:pt x="524" y="3"/>
                    </a:cubicBezTo>
                    <a:cubicBezTo>
                      <a:pt x="523" y="3"/>
                      <a:pt x="523" y="3"/>
                      <a:pt x="523" y="3"/>
                    </a:cubicBezTo>
                    <a:cubicBezTo>
                      <a:pt x="523" y="2"/>
                      <a:pt x="523" y="2"/>
                      <a:pt x="523" y="2"/>
                    </a:cubicBezTo>
                    <a:cubicBezTo>
                      <a:pt x="522" y="2"/>
                      <a:pt x="522" y="2"/>
                      <a:pt x="522" y="2"/>
                    </a:cubicBezTo>
                    <a:cubicBezTo>
                      <a:pt x="521" y="2"/>
                      <a:pt x="521" y="2"/>
                      <a:pt x="521" y="2"/>
                    </a:cubicBezTo>
                    <a:cubicBezTo>
                      <a:pt x="520" y="2"/>
                      <a:pt x="520" y="2"/>
                      <a:pt x="520" y="2"/>
                    </a:cubicBezTo>
                    <a:cubicBezTo>
                      <a:pt x="520" y="2"/>
                      <a:pt x="520" y="2"/>
                      <a:pt x="520" y="2"/>
                    </a:cubicBezTo>
                    <a:cubicBezTo>
                      <a:pt x="519" y="1"/>
                      <a:pt x="519" y="1"/>
                      <a:pt x="519" y="1"/>
                    </a:cubicBezTo>
                    <a:cubicBezTo>
                      <a:pt x="519" y="1"/>
                      <a:pt x="519" y="1"/>
                      <a:pt x="519" y="1"/>
                    </a:cubicBezTo>
                    <a:cubicBezTo>
                      <a:pt x="518" y="1"/>
                      <a:pt x="518" y="1"/>
                      <a:pt x="518" y="1"/>
                    </a:cubicBezTo>
                    <a:cubicBezTo>
                      <a:pt x="517" y="1"/>
                      <a:pt x="517" y="1"/>
                      <a:pt x="517" y="1"/>
                    </a:cubicBezTo>
                    <a:cubicBezTo>
                      <a:pt x="516" y="0"/>
                      <a:pt x="516" y="0"/>
                      <a:pt x="516" y="0"/>
                    </a:cubicBezTo>
                    <a:cubicBezTo>
                      <a:pt x="515" y="0"/>
                      <a:pt x="515" y="0"/>
                      <a:pt x="515" y="0"/>
                    </a:cubicBezTo>
                    <a:cubicBezTo>
                      <a:pt x="514" y="1"/>
                      <a:pt x="514" y="1"/>
                      <a:pt x="514" y="1"/>
                    </a:cubicBezTo>
                    <a:cubicBezTo>
                      <a:pt x="513" y="1"/>
                      <a:pt x="513" y="1"/>
                      <a:pt x="513" y="1"/>
                    </a:cubicBezTo>
                    <a:cubicBezTo>
                      <a:pt x="513" y="1"/>
                      <a:pt x="513" y="1"/>
                      <a:pt x="513" y="1"/>
                    </a:cubicBezTo>
                    <a:cubicBezTo>
                      <a:pt x="512" y="1"/>
                      <a:pt x="512" y="1"/>
                      <a:pt x="512" y="1"/>
                    </a:cubicBezTo>
                    <a:cubicBezTo>
                      <a:pt x="511" y="1"/>
                      <a:pt x="511" y="1"/>
                      <a:pt x="511" y="1"/>
                    </a:cubicBezTo>
                    <a:cubicBezTo>
                      <a:pt x="510" y="2"/>
                      <a:pt x="510" y="2"/>
                      <a:pt x="510" y="2"/>
                    </a:cubicBezTo>
                    <a:cubicBezTo>
                      <a:pt x="510" y="2"/>
                      <a:pt x="509" y="2"/>
                      <a:pt x="509" y="2"/>
                    </a:cubicBezTo>
                    <a:cubicBezTo>
                      <a:pt x="508" y="2"/>
                      <a:pt x="508" y="3"/>
                      <a:pt x="508" y="3"/>
                    </a:cubicBezTo>
                    <a:cubicBezTo>
                      <a:pt x="507" y="3"/>
                      <a:pt x="507" y="3"/>
                      <a:pt x="507" y="3"/>
                    </a:cubicBezTo>
                    <a:cubicBezTo>
                      <a:pt x="506" y="3"/>
                      <a:pt x="506" y="3"/>
                      <a:pt x="506" y="3"/>
                    </a:cubicBezTo>
                    <a:cubicBezTo>
                      <a:pt x="506" y="4"/>
                      <a:pt x="506" y="4"/>
                      <a:pt x="506" y="4"/>
                    </a:cubicBezTo>
                    <a:cubicBezTo>
                      <a:pt x="505" y="5"/>
                      <a:pt x="505" y="5"/>
                      <a:pt x="505" y="5"/>
                    </a:cubicBezTo>
                    <a:cubicBezTo>
                      <a:pt x="505" y="6"/>
                      <a:pt x="505" y="6"/>
                      <a:pt x="505" y="6"/>
                    </a:cubicBezTo>
                    <a:cubicBezTo>
                      <a:pt x="504" y="6"/>
                      <a:pt x="504" y="6"/>
                      <a:pt x="504" y="6"/>
                    </a:cubicBezTo>
                    <a:cubicBezTo>
                      <a:pt x="503" y="7"/>
                      <a:pt x="503" y="7"/>
                      <a:pt x="503" y="7"/>
                    </a:cubicBezTo>
                    <a:cubicBezTo>
                      <a:pt x="502" y="8"/>
                      <a:pt x="502" y="8"/>
                      <a:pt x="502" y="8"/>
                    </a:cubicBezTo>
                    <a:cubicBezTo>
                      <a:pt x="503" y="9"/>
                      <a:pt x="503" y="9"/>
                      <a:pt x="503" y="9"/>
                    </a:cubicBezTo>
                    <a:cubicBezTo>
                      <a:pt x="504" y="9"/>
                      <a:pt x="504" y="9"/>
                      <a:pt x="504" y="9"/>
                    </a:cubicBezTo>
                    <a:cubicBezTo>
                      <a:pt x="503" y="9"/>
                      <a:pt x="503" y="9"/>
                      <a:pt x="503" y="9"/>
                    </a:cubicBezTo>
                    <a:cubicBezTo>
                      <a:pt x="503" y="10"/>
                      <a:pt x="503" y="10"/>
                      <a:pt x="503" y="10"/>
                    </a:cubicBezTo>
                    <a:cubicBezTo>
                      <a:pt x="503" y="11"/>
                      <a:pt x="503" y="11"/>
                      <a:pt x="503" y="11"/>
                    </a:cubicBezTo>
                    <a:cubicBezTo>
                      <a:pt x="504" y="11"/>
                      <a:pt x="504" y="11"/>
                      <a:pt x="504" y="11"/>
                    </a:cubicBezTo>
                    <a:cubicBezTo>
                      <a:pt x="504" y="11"/>
                      <a:pt x="504" y="11"/>
                      <a:pt x="504" y="11"/>
                    </a:cubicBezTo>
                    <a:cubicBezTo>
                      <a:pt x="506" y="11"/>
                      <a:pt x="506" y="11"/>
                      <a:pt x="506" y="11"/>
                    </a:cubicBezTo>
                    <a:cubicBezTo>
                      <a:pt x="507" y="11"/>
                      <a:pt x="507" y="11"/>
                      <a:pt x="507" y="11"/>
                    </a:cubicBezTo>
                    <a:cubicBezTo>
                      <a:pt x="507" y="12"/>
                      <a:pt x="507" y="12"/>
                      <a:pt x="507" y="12"/>
                    </a:cubicBezTo>
                    <a:cubicBezTo>
                      <a:pt x="506" y="12"/>
                      <a:pt x="506" y="12"/>
                      <a:pt x="506" y="12"/>
                    </a:cubicBezTo>
                    <a:cubicBezTo>
                      <a:pt x="505" y="12"/>
                      <a:pt x="505" y="12"/>
                      <a:pt x="505" y="12"/>
                    </a:cubicBezTo>
                    <a:cubicBezTo>
                      <a:pt x="505" y="12"/>
                      <a:pt x="505" y="12"/>
                      <a:pt x="505" y="12"/>
                    </a:cubicBezTo>
                    <a:cubicBezTo>
                      <a:pt x="504" y="12"/>
                      <a:pt x="504" y="12"/>
                      <a:pt x="504" y="12"/>
                    </a:cubicBezTo>
                    <a:cubicBezTo>
                      <a:pt x="503" y="12"/>
                      <a:pt x="503" y="12"/>
                      <a:pt x="503" y="12"/>
                    </a:cubicBezTo>
                    <a:cubicBezTo>
                      <a:pt x="503" y="11"/>
                      <a:pt x="503" y="11"/>
                      <a:pt x="503" y="11"/>
                    </a:cubicBezTo>
                    <a:cubicBezTo>
                      <a:pt x="502" y="11"/>
                      <a:pt x="502" y="11"/>
                      <a:pt x="502" y="11"/>
                    </a:cubicBezTo>
                    <a:cubicBezTo>
                      <a:pt x="501" y="12"/>
                      <a:pt x="501" y="12"/>
                      <a:pt x="501" y="12"/>
                    </a:cubicBezTo>
                    <a:cubicBezTo>
                      <a:pt x="500" y="12"/>
                      <a:pt x="500" y="12"/>
                      <a:pt x="500" y="12"/>
                    </a:cubicBezTo>
                    <a:cubicBezTo>
                      <a:pt x="500" y="12"/>
                      <a:pt x="500" y="12"/>
                      <a:pt x="500" y="12"/>
                    </a:cubicBezTo>
                    <a:cubicBezTo>
                      <a:pt x="499" y="12"/>
                      <a:pt x="499" y="12"/>
                      <a:pt x="499" y="12"/>
                    </a:cubicBezTo>
                    <a:cubicBezTo>
                      <a:pt x="498" y="12"/>
                      <a:pt x="498" y="12"/>
                      <a:pt x="498" y="12"/>
                    </a:cubicBezTo>
                    <a:cubicBezTo>
                      <a:pt x="497" y="12"/>
                      <a:pt x="497" y="12"/>
                      <a:pt x="497" y="12"/>
                    </a:cubicBezTo>
                    <a:cubicBezTo>
                      <a:pt x="497" y="12"/>
                      <a:pt x="497" y="12"/>
                      <a:pt x="497" y="12"/>
                    </a:cubicBezTo>
                    <a:cubicBezTo>
                      <a:pt x="496" y="12"/>
                      <a:pt x="496" y="12"/>
                      <a:pt x="496" y="12"/>
                    </a:cubicBezTo>
                    <a:cubicBezTo>
                      <a:pt x="495" y="11"/>
                      <a:pt x="495" y="11"/>
                      <a:pt x="495" y="11"/>
                    </a:cubicBezTo>
                    <a:cubicBezTo>
                      <a:pt x="494" y="11"/>
                      <a:pt x="494" y="11"/>
                      <a:pt x="494" y="11"/>
                    </a:cubicBezTo>
                    <a:cubicBezTo>
                      <a:pt x="494" y="12"/>
                      <a:pt x="494" y="12"/>
                      <a:pt x="494" y="12"/>
                    </a:cubicBezTo>
                    <a:cubicBezTo>
                      <a:pt x="495" y="12"/>
                      <a:pt x="495" y="12"/>
                      <a:pt x="495" y="12"/>
                    </a:cubicBezTo>
                    <a:cubicBezTo>
                      <a:pt x="495" y="12"/>
                      <a:pt x="495" y="12"/>
                      <a:pt x="495" y="12"/>
                    </a:cubicBezTo>
                    <a:cubicBezTo>
                      <a:pt x="496" y="13"/>
                      <a:pt x="496" y="13"/>
                      <a:pt x="496" y="13"/>
                    </a:cubicBezTo>
                    <a:cubicBezTo>
                      <a:pt x="496" y="13"/>
                      <a:pt x="496" y="13"/>
                      <a:pt x="496" y="13"/>
                    </a:cubicBezTo>
                    <a:cubicBezTo>
                      <a:pt x="497" y="14"/>
                      <a:pt x="497" y="14"/>
                      <a:pt x="497" y="14"/>
                    </a:cubicBezTo>
                    <a:cubicBezTo>
                      <a:pt x="497" y="14"/>
                      <a:pt x="497" y="14"/>
                      <a:pt x="497" y="14"/>
                    </a:cubicBezTo>
                    <a:cubicBezTo>
                      <a:pt x="498" y="14"/>
                      <a:pt x="498" y="14"/>
                      <a:pt x="498" y="14"/>
                    </a:cubicBezTo>
                    <a:cubicBezTo>
                      <a:pt x="498" y="15"/>
                      <a:pt x="498" y="15"/>
                      <a:pt x="498" y="15"/>
                    </a:cubicBezTo>
                    <a:cubicBezTo>
                      <a:pt x="497" y="15"/>
                      <a:pt x="497" y="15"/>
                      <a:pt x="497" y="15"/>
                    </a:cubicBezTo>
                    <a:cubicBezTo>
                      <a:pt x="497" y="15"/>
                      <a:pt x="497" y="15"/>
                      <a:pt x="497" y="15"/>
                    </a:cubicBezTo>
                    <a:cubicBezTo>
                      <a:pt x="497" y="15"/>
                      <a:pt x="497" y="15"/>
                      <a:pt x="497" y="15"/>
                    </a:cubicBezTo>
                    <a:cubicBezTo>
                      <a:pt x="496" y="14"/>
                      <a:pt x="496" y="14"/>
                      <a:pt x="496" y="14"/>
                    </a:cubicBezTo>
                    <a:cubicBezTo>
                      <a:pt x="496" y="15"/>
                      <a:pt x="496" y="15"/>
                      <a:pt x="496" y="15"/>
                    </a:cubicBezTo>
                    <a:cubicBezTo>
                      <a:pt x="495" y="15"/>
                      <a:pt x="495" y="15"/>
                      <a:pt x="495" y="15"/>
                    </a:cubicBezTo>
                    <a:cubicBezTo>
                      <a:pt x="494" y="14"/>
                      <a:pt x="494" y="14"/>
                      <a:pt x="494" y="14"/>
                    </a:cubicBezTo>
                    <a:cubicBezTo>
                      <a:pt x="493" y="14"/>
                      <a:pt x="493" y="14"/>
                      <a:pt x="493" y="14"/>
                    </a:cubicBezTo>
                    <a:cubicBezTo>
                      <a:pt x="491" y="14"/>
                      <a:pt x="491" y="14"/>
                      <a:pt x="491" y="14"/>
                    </a:cubicBezTo>
                    <a:cubicBezTo>
                      <a:pt x="490" y="15"/>
                      <a:pt x="490" y="15"/>
                      <a:pt x="490" y="15"/>
                    </a:cubicBezTo>
                    <a:cubicBezTo>
                      <a:pt x="489" y="15"/>
                      <a:pt x="489" y="15"/>
                      <a:pt x="489" y="15"/>
                    </a:cubicBezTo>
                    <a:cubicBezTo>
                      <a:pt x="488" y="15"/>
                      <a:pt x="488" y="15"/>
                      <a:pt x="488" y="15"/>
                    </a:cubicBezTo>
                    <a:cubicBezTo>
                      <a:pt x="488" y="16"/>
                      <a:pt x="488" y="16"/>
                      <a:pt x="488" y="16"/>
                    </a:cubicBezTo>
                    <a:cubicBezTo>
                      <a:pt x="487" y="16"/>
                      <a:pt x="487" y="16"/>
                      <a:pt x="487" y="16"/>
                    </a:cubicBezTo>
                    <a:cubicBezTo>
                      <a:pt x="487" y="16"/>
                      <a:pt x="487" y="16"/>
                      <a:pt x="487" y="16"/>
                    </a:cubicBezTo>
                    <a:cubicBezTo>
                      <a:pt x="486" y="15"/>
                      <a:pt x="486" y="15"/>
                      <a:pt x="486" y="15"/>
                    </a:cubicBezTo>
                    <a:cubicBezTo>
                      <a:pt x="486" y="15"/>
                      <a:pt x="486" y="15"/>
                      <a:pt x="486" y="15"/>
                    </a:cubicBezTo>
                    <a:cubicBezTo>
                      <a:pt x="486" y="16"/>
                      <a:pt x="486" y="16"/>
                      <a:pt x="486" y="16"/>
                    </a:cubicBezTo>
                    <a:cubicBezTo>
                      <a:pt x="485" y="17"/>
                      <a:pt x="485" y="17"/>
                      <a:pt x="485" y="17"/>
                    </a:cubicBezTo>
                    <a:cubicBezTo>
                      <a:pt x="484" y="16"/>
                      <a:pt x="484" y="16"/>
                      <a:pt x="484" y="16"/>
                    </a:cubicBezTo>
                    <a:cubicBezTo>
                      <a:pt x="483" y="16"/>
                      <a:pt x="483" y="16"/>
                      <a:pt x="483" y="16"/>
                    </a:cubicBezTo>
                    <a:cubicBezTo>
                      <a:pt x="482" y="16"/>
                      <a:pt x="482" y="16"/>
                      <a:pt x="482" y="16"/>
                    </a:cubicBezTo>
                    <a:cubicBezTo>
                      <a:pt x="481" y="16"/>
                      <a:pt x="481" y="16"/>
                      <a:pt x="481" y="16"/>
                    </a:cubicBezTo>
                    <a:cubicBezTo>
                      <a:pt x="480" y="16"/>
                      <a:pt x="480" y="16"/>
                      <a:pt x="480" y="16"/>
                    </a:cubicBezTo>
                    <a:cubicBezTo>
                      <a:pt x="481" y="16"/>
                      <a:pt x="481" y="16"/>
                      <a:pt x="481" y="16"/>
                    </a:cubicBezTo>
                    <a:cubicBezTo>
                      <a:pt x="481" y="15"/>
                      <a:pt x="481" y="15"/>
                      <a:pt x="481" y="15"/>
                    </a:cubicBezTo>
                    <a:cubicBezTo>
                      <a:pt x="481" y="15"/>
                      <a:pt x="481" y="15"/>
                      <a:pt x="481" y="15"/>
                    </a:cubicBezTo>
                    <a:cubicBezTo>
                      <a:pt x="482" y="15"/>
                      <a:pt x="482" y="15"/>
                      <a:pt x="482" y="15"/>
                    </a:cubicBezTo>
                    <a:cubicBezTo>
                      <a:pt x="483" y="15"/>
                      <a:pt x="483" y="15"/>
                      <a:pt x="483" y="15"/>
                    </a:cubicBezTo>
                    <a:cubicBezTo>
                      <a:pt x="483" y="14"/>
                      <a:pt x="483" y="14"/>
                      <a:pt x="483" y="14"/>
                    </a:cubicBezTo>
                    <a:cubicBezTo>
                      <a:pt x="483" y="14"/>
                      <a:pt x="483" y="14"/>
                      <a:pt x="483" y="14"/>
                    </a:cubicBezTo>
                    <a:cubicBezTo>
                      <a:pt x="484" y="14"/>
                      <a:pt x="484" y="14"/>
                      <a:pt x="484" y="14"/>
                    </a:cubicBezTo>
                    <a:cubicBezTo>
                      <a:pt x="484" y="13"/>
                      <a:pt x="484" y="13"/>
                      <a:pt x="484" y="13"/>
                    </a:cubicBezTo>
                    <a:cubicBezTo>
                      <a:pt x="482" y="13"/>
                      <a:pt x="482" y="13"/>
                      <a:pt x="482" y="13"/>
                    </a:cubicBezTo>
                    <a:cubicBezTo>
                      <a:pt x="482" y="13"/>
                      <a:pt x="482" y="13"/>
                      <a:pt x="482" y="13"/>
                    </a:cubicBezTo>
                    <a:cubicBezTo>
                      <a:pt x="481" y="13"/>
                      <a:pt x="481" y="13"/>
                      <a:pt x="481" y="13"/>
                    </a:cubicBezTo>
                    <a:cubicBezTo>
                      <a:pt x="480" y="14"/>
                      <a:pt x="480" y="14"/>
                      <a:pt x="480" y="14"/>
                    </a:cubicBezTo>
                    <a:cubicBezTo>
                      <a:pt x="479" y="14"/>
                      <a:pt x="479" y="14"/>
                      <a:pt x="479" y="14"/>
                    </a:cubicBezTo>
                    <a:cubicBezTo>
                      <a:pt x="479" y="14"/>
                      <a:pt x="479" y="14"/>
                      <a:pt x="479" y="14"/>
                    </a:cubicBezTo>
                    <a:cubicBezTo>
                      <a:pt x="479" y="15"/>
                      <a:pt x="479" y="15"/>
                      <a:pt x="479" y="15"/>
                    </a:cubicBezTo>
                    <a:cubicBezTo>
                      <a:pt x="477" y="14"/>
                      <a:pt x="477" y="14"/>
                      <a:pt x="477" y="14"/>
                    </a:cubicBezTo>
                    <a:cubicBezTo>
                      <a:pt x="476" y="14"/>
                      <a:pt x="476" y="14"/>
                      <a:pt x="476" y="14"/>
                    </a:cubicBezTo>
                    <a:cubicBezTo>
                      <a:pt x="476" y="14"/>
                      <a:pt x="476" y="14"/>
                      <a:pt x="476" y="14"/>
                    </a:cubicBezTo>
                    <a:cubicBezTo>
                      <a:pt x="476" y="14"/>
                      <a:pt x="476" y="14"/>
                      <a:pt x="476" y="14"/>
                    </a:cubicBezTo>
                    <a:cubicBezTo>
                      <a:pt x="476" y="14"/>
                      <a:pt x="476" y="14"/>
                      <a:pt x="476" y="14"/>
                    </a:cubicBezTo>
                    <a:cubicBezTo>
                      <a:pt x="476" y="15"/>
                      <a:pt x="476" y="15"/>
                      <a:pt x="476" y="15"/>
                    </a:cubicBezTo>
                    <a:cubicBezTo>
                      <a:pt x="475" y="15"/>
                      <a:pt x="475" y="15"/>
                      <a:pt x="475" y="15"/>
                    </a:cubicBezTo>
                    <a:cubicBezTo>
                      <a:pt x="475" y="15"/>
                      <a:pt x="475" y="15"/>
                      <a:pt x="475" y="15"/>
                    </a:cubicBezTo>
                    <a:cubicBezTo>
                      <a:pt x="474" y="15"/>
                      <a:pt x="474" y="15"/>
                      <a:pt x="474" y="15"/>
                    </a:cubicBezTo>
                    <a:cubicBezTo>
                      <a:pt x="474" y="15"/>
                      <a:pt x="474" y="15"/>
                      <a:pt x="474" y="15"/>
                    </a:cubicBezTo>
                    <a:cubicBezTo>
                      <a:pt x="473" y="15"/>
                      <a:pt x="473" y="15"/>
                      <a:pt x="473" y="15"/>
                    </a:cubicBezTo>
                    <a:cubicBezTo>
                      <a:pt x="473" y="15"/>
                      <a:pt x="473" y="15"/>
                      <a:pt x="473" y="15"/>
                    </a:cubicBezTo>
                    <a:cubicBezTo>
                      <a:pt x="472" y="15"/>
                      <a:pt x="472" y="15"/>
                      <a:pt x="472" y="15"/>
                    </a:cubicBezTo>
                    <a:cubicBezTo>
                      <a:pt x="471" y="15"/>
                      <a:pt x="471" y="15"/>
                      <a:pt x="471" y="15"/>
                    </a:cubicBezTo>
                    <a:cubicBezTo>
                      <a:pt x="470" y="15"/>
                      <a:pt x="470" y="15"/>
                      <a:pt x="470" y="15"/>
                    </a:cubicBezTo>
                    <a:cubicBezTo>
                      <a:pt x="470" y="15"/>
                      <a:pt x="470" y="15"/>
                      <a:pt x="470" y="15"/>
                    </a:cubicBezTo>
                    <a:cubicBezTo>
                      <a:pt x="469" y="15"/>
                      <a:pt x="469" y="15"/>
                      <a:pt x="469" y="15"/>
                    </a:cubicBezTo>
                    <a:cubicBezTo>
                      <a:pt x="468" y="15"/>
                      <a:pt x="468" y="15"/>
                      <a:pt x="468" y="15"/>
                    </a:cubicBezTo>
                    <a:cubicBezTo>
                      <a:pt x="468" y="16"/>
                      <a:pt x="468" y="16"/>
                      <a:pt x="468" y="16"/>
                    </a:cubicBezTo>
                    <a:cubicBezTo>
                      <a:pt x="469" y="16"/>
                      <a:pt x="469" y="16"/>
                      <a:pt x="469" y="16"/>
                    </a:cubicBezTo>
                    <a:cubicBezTo>
                      <a:pt x="470" y="16"/>
                      <a:pt x="470" y="16"/>
                      <a:pt x="470" y="16"/>
                    </a:cubicBezTo>
                    <a:cubicBezTo>
                      <a:pt x="471" y="16"/>
                      <a:pt x="471" y="16"/>
                      <a:pt x="471" y="16"/>
                    </a:cubicBezTo>
                    <a:cubicBezTo>
                      <a:pt x="472" y="16"/>
                      <a:pt x="472" y="16"/>
                      <a:pt x="472" y="16"/>
                    </a:cubicBezTo>
                    <a:cubicBezTo>
                      <a:pt x="473" y="17"/>
                      <a:pt x="473" y="17"/>
                      <a:pt x="473" y="17"/>
                    </a:cubicBezTo>
                    <a:cubicBezTo>
                      <a:pt x="472" y="17"/>
                      <a:pt x="472" y="17"/>
                      <a:pt x="472" y="17"/>
                    </a:cubicBezTo>
                    <a:cubicBezTo>
                      <a:pt x="472" y="17"/>
                      <a:pt x="472" y="17"/>
                      <a:pt x="472" y="17"/>
                    </a:cubicBezTo>
                    <a:cubicBezTo>
                      <a:pt x="470" y="17"/>
                      <a:pt x="470" y="17"/>
                      <a:pt x="470" y="17"/>
                    </a:cubicBezTo>
                    <a:cubicBezTo>
                      <a:pt x="469" y="17"/>
                      <a:pt x="469" y="17"/>
                      <a:pt x="469" y="17"/>
                    </a:cubicBezTo>
                    <a:cubicBezTo>
                      <a:pt x="468" y="17"/>
                      <a:pt x="468" y="17"/>
                      <a:pt x="468" y="17"/>
                    </a:cubicBezTo>
                    <a:cubicBezTo>
                      <a:pt x="467" y="18"/>
                      <a:pt x="467" y="18"/>
                      <a:pt x="467" y="18"/>
                    </a:cubicBezTo>
                    <a:cubicBezTo>
                      <a:pt x="466" y="18"/>
                      <a:pt x="466" y="18"/>
                      <a:pt x="466" y="18"/>
                    </a:cubicBezTo>
                    <a:cubicBezTo>
                      <a:pt x="464" y="18"/>
                      <a:pt x="464" y="18"/>
                      <a:pt x="464" y="18"/>
                    </a:cubicBezTo>
                    <a:cubicBezTo>
                      <a:pt x="464" y="18"/>
                      <a:pt x="464" y="18"/>
                      <a:pt x="464" y="18"/>
                    </a:cubicBezTo>
                    <a:cubicBezTo>
                      <a:pt x="463" y="19"/>
                      <a:pt x="463" y="19"/>
                      <a:pt x="463" y="19"/>
                    </a:cubicBezTo>
                    <a:cubicBezTo>
                      <a:pt x="462" y="19"/>
                      <a:pt x="462" y="19"/>
                      <a:pt x="462" y="19"/>
                    </a:cubicBezTo>
                    <a:cubicBezTo>
                      <a:pt x="461" y="19"/>
                      <a:pt x="461" y="19"/>
                      <a:pt x="461" y="19"/>
                    </a:cubicBezTo>
                    <a:cubicBezTo>
                      <a:pt x="460" y="19"/>
                      <a:pt x="460" y="19"/>
                      <a:pt x="460" y="19"/>
                    </a:cubicBezTo>
                    <a:cubicBezTo>
                      <a:pt x="459" y="19"/>
                      <a:pt x="459" y="19"/>
                      <a:pt x="459" y="19"/>
                    </a:cubicBezTo>
                    <a:cubicBezTo>
                      <a:pt x="458" y="19"/>
                      <a:pt x="458" y="19"/>
                      <a:pt x="458" y="19"/>
                    </a:cubicBezTo>
                    <a:cubicBezTo>
                      <a:pt x="457" y="19"/>
                      <a:pt x="457" y="19"/>
                      <a:pt x="457" y="19"/>
                    </a:cubicBezTo>
                    <a:cubicBezTo>
                      <a:pt x="455" y="20"/>
                      <a:pt x="455" y="20"/>
                      <a:pt x="455" y="20"/>
                    </a:cubicBezTo>
                    <a:cubicBezTo>
                      <a:pt x="454" y="20"/>
                      <a:pt x="454" y="20"/>
                      <a:pt x="454" y="20"/>
                    </a:cubicBezTo>
                    <a:cubicBezTo>
                      <a:pt x="454" y="21"/>
                      <a:pt x="454" y="21"/>
                      <a:pt x="454" y="21"/>
                    </a:cubicBezTo>
                    <a:cubicBezTo>
                      <a:pt x="453" y="20"/>
                      <a:pt x="453" y="20"/>
                      <a:pt x="453" y="20"/>
                    </a:cubicBezTo>
                    <a:cubicBezTo>
                      <a:pt x="452" y="20"/>
                      <a:pt x="452" y="20"/>
                      <a:pt x="452" y="20"/>
                    </a:cubicBezTo>
                    <a:cubicBezTo>
                      <a:pt x="452" y="21"/>
                      <a:pt x="452" y="21"/>
                      <a:pt x="452" y="21"/>
                    </a:cubicBezTo>
                    <a:cubicBezTo>
                      <a:pt x="451" y="22"/>
                      <a:pt x="451" y="22"/>
                      <a:pt x="451" y="22"/>
                    </a:cubicBezTo>
                    <a:cubicBezTo>
                      <a:pt x="450" y="22"/>
                      <a:pt x="450" y="22"/>
                      <a:pt x="450" y="22"/>
                    </a:cubicBezTo>
                    <a:cubicBezTo>
                      <a:pt x="450" y="22"/>
                      <a:pt x="450" y="22"/>
                      <a:pt x="450" y="22"/>
                    </a:cubicBezTo>
                    <a:cubicBezTo>
                      <a:pt x="448" y="23"/>
                      <a:pt x="448" y="23"/>
                      <a:pt x="448" y="23"/>
                    </a:cubicBezTo>
                    <a:cubicBezTo>
                      <a:pt x="447" y="23"/>
                      <a:pt x="447" y="23"/>
                      <a:pt x="447" y="23"/>
                    </a:cubicBezTo>
                    <a:cubicBezTo>
                      <a:pt x="447" y="23"/>
                      <a:pt x="447" y="23"/>
                      <a:pt x="447" y="23"/>
                    </a:cubicBezTo>
                    <a:cubicBezTo>
                      <a:pt x="446" y="23"/>
                      <a:pt x="446" y="23"/>
                      <a:pt x="446" y="23"/>
                    </a:cubicBezTo>
                    <a:cubicBezTo>
                      <a:pt x="445" y="23"/>
                      <a:pt x="445" y="23"/>
                      <a:pt x="445" y="23"/>
                    </a:cubicBezTo>
                    <a:cubicBezTo>
                      <a:pt x="445" y="23"/>
                      <a:pt x="444" y="23"/>
                      <a:pt x="444" y="23"/>
                    </a:cubicBezTo>
                    <a:cubicBezTo>
                      <a:pt x="443" y="23"/>
                      <a:pt x="444" y="23"/>
                      <a:pt x="444" y="23"/>
                    </a:cubicBezTo>
                    <a:cubicBezTo>
                      <a:pt x="444" y="24"/>
                      <a:pt x="444" y="24"/>
                      <a:pt x="444" y="24"/>
                    </a:cubicBezTo>
                    <a:cubicBezTo>
                      <a:pt x="444" y="24"/>
                      <a:pt x="445" y="24"/>
                      <a:pt x="445" y="24"/>
                    </a:cubicBezTo>
                    <a:cubicBezTo>
                      <a:pt x="445" y="24"/>
                      <a:pt x="446" y="24"/>
                      <a:pt x="446" y="24"/>
                    </a:cubicBezTo>
                    <a:cubicBezTo>
                      <a:pt x="445" y="25"/>
                      <a:pt x="445" y="25"/>
                      <a:pt x="445" y="25"/>
                    </a:cubicBezTo>
                    <a:cubicBezTo>
                      <a:pt x="445" y="25"/>
                      <a:pt x="445" y="25"/>
                      <a:pt x="445" y="25"/>
                    </a:cubicBezTo>
                    <a:cubicBezTo>
                      <a:pt x="444" y="25"/>
                      <a:pt x="444" y="25"/>
                      <a:pt x="444" y="25"/>
                    </a:cubicBezTo>
                    <a:cubicBezTo>
                      <a:pt x="443" y="26"/>
                      <a:pt x="443" y="26"/>
                      <a:pt x="443" y="26"/>
                    </a:cubicBezTo>
                    <a:cubicBezTo>
                      <a:pt x="443" y="27"/>
                      <a:pt x="443" y="27"/>
                      <a:pt x="443" y="27"/>
                    </a:cubicBezTo>
                    <a:cubicBezTo>
                      <a:pt x="443" y="27"/>
                      <a:pt x="443" y="27"/>
                      <a:pt x="443" y="27"/>
                    </a:cubicBezTo>
                    <a:cubicBezTo>
                      <a:pt x="442" y="27"/>
                      <a:pt x="442" y="27"/>
                      <a:pt x="442" y="27"/>
                    </a:cubicBezTo>
                    <a:cubicBezTo>
                      <a:pt x="442" y="27"/>
                      <a:pt x="442" y="27"/>
                      <a:pt x="442" y="27"/>
                    </a:cubicBezTo>
                    <a:cubicBezTo>
                      <a:pt x="441" y="27"/>
                      <a:pt x="441" y="27"/>
                      <a:pt x="441" y="27"/>
                    </a:cubicBezTo>
                    <a:cubicBezTo>
                      <a:pt x="440" y="27"/>
                      <a:pt x="440" y="27"/>
                      <a:pt x="440" y="27"/>
                    </a:cubicBezTo>
                    <a:cubicBezTo>
                      <a:pt x="440" y="26"/>
                      <a:pt x="440" y="26"/>
                      <a:pt x="440" y="26"/>
                    </a:cubicBezTo>
                    <a:cubicBezTo>
                      <a:pt x="439" y="27"/>
                      <a:pt x="439" y="27"/>
                      <a:pt x="439" y="27"/>
                    </a:cubicBezTo>
                    <a:cubicBezTo>
                      <a:pt x="440" y="27"/>
                      <a:pt x="440" y="27"/>
                      <a:pt x="440" y="27"/>
                    </a:cubicBezTo>
                    <a:cubicBezTo>
                      <a:pt x="440" y="28"/>
                      <a:pt x="440" y="28"/>
                      <a:pt x="440" y="28"/>
                    </a:cubicBezTo>
                    <a:cubicBezTo>
                      <a:pt x="441" y="28"/>
                      <a:pt x="441" y="28"/>
                      <a:pt x="441" y="28"/>
                    </a:cubicBezTo>
                    <a:cubicBezTo>
                      <a:pt x="442" y="29"/>
                      <a:pt x="442" y="29"/>
                      <a:pt x="442" y="29"/>
                    </a:cubicBezTo>
                    <a:cubicBezTo>
                      <a:pt x="442" y="29"/>
                      <a:pt x="442" y="29"/>
                      <a:pt x="442" y="29"/>
                    </a:cubicBezTo>
                    <a:cubicBezTo>
                      <a:pt x="442" y="30"/>
                      <a:pt x="443" y="29"/>
                      <a:pt x="443" y="29"/>
                    </a:cubicBezTo>
                    <a:cubicBezTo>
                      <a:pt x="444" y="30"/>
                      <a:pt x="444" y="30"/>
                      <a:pt x="444" y="30"/>
                    </a:cubicBezTo>
                    <a:cubicBezTo>
                      <a:pt x="444" y="30"/>
                      <a:pt x="444" y="30"/>
                      <a:pt x="444" y="30"/>
                    </a:cubicBezTo>
                    <a:cubicBezTo>
                      <a:pt x="442" y="30"/>
                      <a:pt x="442" y="30"/>
                      <a:pt x="442" y="30"/>
                    </a:cubicBezTo>
                    <a:cubicBezTo>
                      <a:pt x="442" y="30"/>
                      <a:pt x="442" y="30"/>
                      <a:pt x="442" y="30"/>
                    </a:cubicBezTo>
                    <a:cubicBezTo>
                      <a:pt x="441" y="29"/>
                      <a:pt x="441" y="29"/>
                      <a:pt x="441" y="29"/>
                    </a:cubicBezTo>
                    <a:cubicBezTo>
                      <a:pt x="440" y="29"/>
                      <a:pt x="440" y="29"/>
                      <a:pt x="440" y="29"/>
                    </a:cubicBezTo>
                    <a:cubicBezTo>
                      <a:pt x="439" y="30"/>
                      <a:pt x="439" y="30"/>
                      <a:pt x="439" y="30"/>
                    </a:cubicBezTo>
                    <a:cubicBezTo>
                      <a:pt x="440" y="30"/>
                      <a:pt x="440" y="30"/>
                      <a:pt x="440" y="30"/>
                    </a:cubicBezTo>
                    <a:cubicBezTo>
                      <a:pt x="441" y="30"/>
                      <a:pt x="441" y="30"/>
                      <a:pt x="441" y="30"/>
                    </a:cubicBezTo>
                    <a:cubicBezTo>
                      <a:pt x="442" y="31"/>
                      <a:pt x="442" y="31"/>
                      <a:pt x="442" y="31"/>
                    </a:cubicBezTo>
                    <a:cubicBezTo>
                      <a:pt x="443" y="31"/>
                      <a:pt x="443" y="31"/>
                      <a:pt x="443" y="31"/>
                    </a:cubicBezTo>
                    <a:cubicBezTo>
                      <a:pt x="443" y="32"/>
                      <a:pt x="443" y="32"/>
                      <a:pt x="443" y="32"/>
                    </a:cubicBezTo>
                    <a:cubicBezTo>
                      <a:pt x="444" y="32"/>
                      <a:pt x="444" y="32"/>
                      <a:pt x="444" y="32"/>
                    </a:cubicBezTo>
                    <a:cubicBezTo>
                      <a:pt x="444" y="33"/>
                      <a:pt x="444" y="33"/>
                      <a:pt x="444" y="33"/>
                    </a:cubicBezTo>
                    <a:cubicBezTo>
                      <a:pt x="444" y="34"/>
                      <a:pt x="444" y="34"/>
                      <a:pt x="444" y="34"/>
                    </a:cubicBezTo>
                    <a:cubicBezTo>
                      <a:pt x="443" y="34"/>
                      <a:pt x="443" y="34"/>
                      <a:pt x="443" y="34"/>
                    </a:cubicBezTo>
                    <a:cubicBezTo>
                      <a:pt x="442" y="34"/>
                      <a:pt x="442" y="34"/>
                      <a:pt x="442" y="34"/>
                    </a:cubicBezTo>
                    <a:cubicBezTo>
                      <a:pt x="440" y="34"/>
                      <a:pt x="440" y="34"/>
                      <a:pt x="440" y="34"/>
                    </a:cubicBezTo>
                    <a:cubicBezTo>
                      <a:pt x="440" y="34"/>
                      <a:pt x="440" y="34"/>
                      <a:pt x="440" y="34"/>
                    </a:cubicBezTo>
                    <a:cubicBezTo>
                      <a:pt x="438" y="34"/>
                      <a:pt x="438" y="34"/>
                      <a:pt x="438" y="34"/>
                    </a:cubicBezTo>
                    <a:cubicBezTo>
                      <a:pt x="437" y="34"/>
                      <a:pt x="437" y="34"/>
                      <a:pt x="437" y="34"/>
                    </a:cubicBezTo>
                    <a:cubicBezTo>
                      <a:pt x="437" y="35"/>
                      <a:pt x="437" y="35"/>
                      <a:pt x="437" y="35"/>
                    </a:cubicBezTo>
                    <a:cubicBezTo>
                      <a:pt x="436" y="35"/>
                      <a:pt x="436" y="35"/>
                      <a:pt x="436" y="35"/>
                    </a:cubicBezTo>
                    <a:cubicBezTo>
                      <a:pt x="435" y="35"/>
                      <a:pt x="435" y="35"/>
                      <a:pt x="435" y="35"/>
                    </a:cubicBezTo>
                    <a:cubicBezTo>
                      <a:pt x="433" y="35"/>
                      <a:pt x="433" y="35"/>
                      <a:pt x="433" y="35"/>
                    </a:cubicBezTo>
                    <a:cubicBezTo>
                      <a:pt x="432" y="35"/>
                      <a:pt x="432" y="35"/>
                      <a:pt x="432" y="35"/>
                    </a:cubicBezTo>
                    <a:cubicBezTo>
                      <a:pt x="431" y="35"/>
                      <a:pt x="431" y="35"/>
                      <a:pt x="431" y="35"/>
                    </a:cubicBezTo>
                    <a:cubicBezTo>
                      <a:pt x="429" y="35"/>
                      <a:pt x="429" y="35"/>
                      <a:pt x="429" y="35"/>
                    </a:cubicBezTo>
                    <a:cubicBezTo>
                      <a:pt x="427" y="35"/>
                      <a:pt x="427" y="35"/>
                      <a:pt x="427" y="35"/>
                    </a:cubicBezTo>
                    <a:cubicBezTo>
                      <a:pt x="425" y="35"/>
                      <a:pt x="425" y="35"/>
                      <a:pt x="425" y="35"/>
                    </a:cubicBezTo>
                    <a:cubicBezTo>
                      <a:pt x="423" y="35"/>
                      <a:pt x="423" y="35"/>
                      <a:pt x="423" y="35"/>
                    </a:cubicBezTo>
                    <a:cubicBezTo>
                      <a:pt x="421" y="36"/>
                      <a:pt x="421" y="36"/>
                      <a:pt x="421" y="36"/>
                    </a:cubicBezTo>
                    <a:cubicBezTo>
                      <a:pt x="420" y="36"/>
                      <a:pt x="420" y="36"/>
                      <a:pt x="420" y="36"/>
                    </a:cubicBezTo>
                    <a:cubicBezTo>
                      <a:pt x="418" y="36"/>
                      <a:pt x="418" y="36"/>
                      <a:pt x="418" y="36"/>
                    </a:cubicBezTo>
                    <a:cubicBezTo>
                      <a:pt x="417" y="37"/>
                      <a:pt x="417" y="37"/>
                      <a:pt x="417" y="37"/>
                    </a:cubicBezTo>
                    <a:cubicBezTo>
                      <a:pt x="416" y="38"/>
                      <a:pt x="416" y="38"/>
                      <a:pt x="416" y="38"/>
                    </a:cubicBezTo>
                    <a:cubicBezTo>
                      <a:pt x="415" y="38"/>
                      <a:pt x="415" y="38"/>
                      <a:pt x="415" y="38"/>
                    </a:cubicBezTo>
                    <a:cubicBezTo>
                      <a:pt x="416" y="39"/>
                      <a:pt x="416" y="39"/>
                      <a:pt x="416" y="39"/>
                    </a:cubicBezTo>
                    <a:cubicBezTo>
                      <a:pt x="416" y="40"/>
                      <a:pt x="416" y="40"/>
                      <a:pt x="416" y="40"/>
                    </a:cubicBezTo>
                    <a:cubicBezTo>
                      <a:pt x="417" y="40"/>
                      <a:pt x="417" y="40"/>
                      <a:pt x="417" y="40"/>
                    </a:cubicBezTo>
                    <a:cubicBezTo>
                      <a:pt x="417" y="41"/>
                      <a:pt x="417" y="41"/>
                      <a:pt x="417" y="41"/>
                    </a:cubicBezTo>
                    <a:cubicBezTo>
                      <a:pt x="417" y="41"/>
                      <a:pt x="417" y="42"/>
                      <a:pt x="417" y="42"/>
                    </a:cubicBezTo>
                    <a:cubicBezTo>
                      <a:pt x="416" y="43"/>
                      <a:pt x="417" y="43"/>
                      <a:pt x="417" y="43"/>
                    </a:cubicBezTo>
                    <a:cubicBezTo>
                      <a:pt x="416" y="43"/>
                      <a:pt x="416" y="43"/>
                      <a:pt x="416" y="43"/>
                    </a:cubicBezTo>
                    <a:cubicBezTo>
                      <a:pt x="417" y="44"/>
                      <a:pt x="417" y="44"/>
                      <a:pt x="417" y="44"/>
                    </a:cubicBezTo>
                    <a:cubicBezTo>
                      <a:pt x="417" y="44"/>
                      <a:pt x="417" y="45"/>
                      <a:pt x="417" y="45"/>
                    </a:cubicBezTo>
                    <a:cubicBezTo>
                      <a:pt x="417" y="45"/>
                      <a:pt x="418" y="46"/>
                      <a:pt x="418" y="46"/>
                    </a:cubicBezTo>
                    <a:cubicBezTo>
                      <a:pt x="419" y="46"/>
                      <a:pt x="419" y="46"/>
                      <a:pt x="419" y="46"/>
                    </a:cubicBezTo>
                    <a:cubicBezTo>
                      <a:pt x="420" y="46"/>
                      <a:pt x="420" y="46"/>
                      <a:pt x="420" y="46"/>
                    </a:cubicBezTo>
                    <a:cubicBezTo>
                      <a:pt x="421" y="46"/>
                      <a:pt x="421" y="46"/>
                      <a:pt x="421" y="46"/>
                    </a:cubicBezTo>
                    <a:cubicBezTo>
                      <a:pt x="422" y="47"/>
                      <a:pt x="422" y="47"/>
                      <a:pt x="422" y="47"/>
                    </a:cubicBezTo>
                    <a:cubicBezTo>
                      <a:pt x="423" y="47"/>
                      <a:pt x="423" y="47"/>
                      <a:pt x="423" y="47"/>
                    </a:cubicBezTo>
                    <a:cubicBezTo>
                      <a:pt x="423" y="48"/>
                      <a:pt x="423" y="48"/>
                      <a:pt x="423" y="48"/>
                    </a:cubicBezTo>
                    <a:cubicBezTo>
                      <a:pt x="424" y="49"/>
                      <a:pt x="424" y="49"/>
                      <a:pt x="424" y="49"/>
                    </a:cubicBezTo>
                    <a:cubicBezTo>
                      <a:pt x="424" y="49"/>
                      <a:pt x="424" y="49"/>
                      <a:pt x="425" y="50"/>
                    </a:cubicBezTo>
                    <a:cubicBezTo>
                      <a:pt x="425" y="50"/>
                      <a:pt x="425" y="51"/>
                      <a:pt x="425" y="51"/>
                    </a:cubicBezTo>
                    <a:cubicBezTo>
                      <a:pt x="424" y="51"/>
                      <a:pt x="424" y="51"/>
                      <a:pt x="424" y="51"/>
                    </a:cubicBezTo>
                    <a:cubicBezTo>
                      <a:pt x="423" y="51"/>
                      <a:pt x="423" y="51"/>
                      <a:pt x="423" y="51"/>
                    </a:cubicBezTo>
                    <a:cubicBezTo>
                      <a:pt x="423" y="51"/>
                      <a:pt x="423" y="51"/>
                      <a:pt x="423" y="51"/>
                    </a:cubicBezTo>
                    <a:cubicBezTo>
                      <a:pt x="422" y="51"/>
                      <a:pt x="422" y="51"/>
                      <a:pt x="422" y="51"/>
                    </a:cubicBezTo>
                    <a:cubicBezTo>
                      <a:pt x="421" y="51"/>
                      <a:pt x="421" y="51"/>
                      <a:pt x="421" y="51"/>
                    </a:cubicBezTo>
                    <a:cubicBezTo>
                      <a:pt x="419" y="51"/>
                      <a:pt x="419" y="51"/>
                      <a:pt x="419" y="51"/>
                    </a:cubicBezTo>
                    <a:cubicBezTo>
                      <a:pt x="418" y="50"/>
                      <a:pt x="418" y="50"/>
                      <a:pt x="418" y="50"/>
                    </a:cubicBezTo>
                    <a:cubicBezTo>
                      <a:pt x="417" y="49"/>
                      <a:pt x="417" y="49"/>
                      <a:pt x="417" y="49"/>
                    </a:cubicBezTo>
                    <a:cubicBezTo>
                      <a:pt x="416" y="48"/>
                      <a:pt x="416" y="48"/>
                      <a:pt x="416" y="48"/>
                    </a:cubicBezTo>
                    <a:cubicBezTo>
                      <a:pt x="415" y="48"/>
                      <a:pt x="415" y="48"/>
                      <a:pt x="415" y="48"/>
                    </a:cubicBezTo>
                    <a:cubicBezTo>
                      <a:pt x="413" y="47"/>
                      <a:pt x="413" y="47"/>
                      <a:pt x="413" y="47"/>
                    </a:cubicBezTo>
                    <a:cubicBezTo>
                      <a:pt x="412" y="47"/>
                      <a:pt x="412" y="47"/>
                      <a:pt x="412" y="47"/>
                    </a:cubicBezTo>
                    <a:cubicBezTo>
                      <a:pt x="411" y="46"/>
                      <a:pt x="411" y="46"/>
                      <a:pt x="411" y="46"/>
                    </a:cubicBezTo>
                    <a:cubicBezTo>
                      <a:pt x="409" y="46"/>
                      <a:pt x="409" y="46"/>
                      <a:pt x="409" y="46"/>
                    </a:cubicBezTo>
                    <a:cubicBezTo>
                      <a:pt x="407" y="46"/>
                      <a:pt x="407" y="46"/>
                      <a:pt x="407" y="46"/>
                    </a:cubicBezTo>
                    <a:cubicBezTo>
                      <a:pt x="407" y="46"/>
                      <a:pt x="407" y="46"/>
                      <a:pt x="407" y="46"/>
                    </a:cubicBezTo>
                    <a:cubicBezTo>
                      <a:pt x="406" y="46"/>
                      <a:pt x="406" y="46"/>
                      <a:pt x="406" y="46"/>
                    </a:cubicBezTo>
                    <a:cubicBezTo>
                      <a:pt x="405" y="47"/>
                      <a:pt x="405" y="47"/>
                      <a:pt x="405" y="47"/>
                    </a:cubicBezTo>
                    <a:cubicBezTo>
                      <a:pt x="404" y="47"/>
                      <a:pt x="404" y="47"/>
                      <a:pt x="404" y="47"/>
                    </a:cubicBezTo>
                    <a:cubicBezTo>
                      <a:pt x="403" y="47"/>
                      <a:pt x="403" y="47"/>
                      <a:pt x="403" y="47"/>
                    </a:cubicBezTo>
                    <a:cubicBezTo>
                      <a:pt x="403" y="47"/>
                      <a:pt x="403" y="47"/>
                      <a:pt x="403" y="47"/>
                    </a:cubicBezTo>
                    <a:cubicBezTo>
                      <a:pt x="403" y="48"/>
                      <a:pt x="403" y="48"/>
                      <a:pt x="403" y="48"/>
                    </a:cubicBezTo>
                    <a:cubicBezTo>
                      <a:pt x="403" y="48"/>
                      <a:pt x="403" y="48"/>
                      <a:pt x="403" y="48"/>
                    </a:cubicBezTo>
                    <a:cubicBezTo>
                      <a:pt x="404" y="48"/>
                      <a:pt x="404" y="48"/>
                      <a:pt x="404" y="48"/>
                    </a:cubicBezTo>
                    <a:cubicBezTo>
                      <a:pt x="405" y="48"/>
                      <a:pt x="405" y="48"/>
                      <a:pt x="405" y="48"/>
                    </a:cubicBezTo>
                    <a:cubicBezTo>
                      <a:pt x="406" y="49"/>
                      <a:pt x="406" y="49"/>
                      <a:pt x="406" y="49"/>
                    </a:cubicBezTo>
                    <a:cubicBezTo>
                      <a:pt x="406" y="49"/>
                      <a:pt x="406" y="49"/>
                      <a:pt x="406" y="49"/>
                    </a:cubicBezTo>
                    <a:cubicBezTo>
                      <a:pt x="406" y="49"/>
                      <a:pt x="406" y="49"/>
                      <a:pt x="406" y="49"/>
                    </a:cubicBezTo>
                    <a:cubicBezTo>
                      <a:pt x="405" y="50"/>
                      <a:pt x="405" y="50"/>
                      <a:pt x="405" y="50"/>
                    </a:cubicBezTo>
                    <a:cubicBezTo>
                      <a:pt x="405" y="51"/>
                      <a:pt x="405" y="51"/>
                      <a:pt x="405" y="51"/>
                    </a:cubicBezTo>
                    <a:cubicBezTo>
                      <a:pt x="403" y="51"/>
                      <a:pt x="403" y="51"/>
                      <a:pt x="403" y="51"/>
                    </a:cubicBezTo>
                    <a:cubicBezTo>
                      <a:pt x="403" y="50"/>
                      <a:pt x="403" y="50"/>
                      <a:pt x="403" y="50"/>
                    </a:cubicBezTo>
                    <a:cubicBezTo>
                      <a:pt x="402" y="49"/>
                      <a:pt x="402" y="49"/>
                      <a:pt x="402" y="49"/>
                    </a:cubicBezTo>
                    <a:cubicBezTo>
                      <a:pt x="401" y="49"/>
                      <a:pt x="401" y="49"/>
                      <a:pt x="401" y="49"/>
                    </a:cubicBezTo>
                    <a:cubicBezTo>
                      <a:pt x="400" y="49"/>
                      <a:pt x="400" y="49"/>
                      <a:pt x="400" y="49"/>
                    </a:cubicBezTo>
                    <a:cubicBezTo>
                      <a:pt x="399" y="49"/>
                      <a:pt x="399" y="49"/>
                      <a:pt x="399" y="49"/>
                    </a:cubicBezTo>
                    <a:cubicBezTo>
                      <a:pt x="398" y="49"/>
                      <a:pt x="398" y="49"/>
                      <a:pt x="398" y="49"/>
                    </a:cubicBezTo>
                    <a:cubicBezTo>
                      <a:pt x="398" y="49"/>
                      <a:pt x="398" y="49"/>
                      <a:pt x="398" y="49"/>
                    </a:cubicBezTo>
                    <a:cubicBezTo>
                      <a:pt x="397" y="49"/>
                      <a:pt x="397" y="49"/>
                      <a:pt x="397" y="49"/>
                    </a:cubicBezTo>
                    <a:cubicBezTo>
                      <a:pt x="397" y="49"/>
                      <a:pt x="397" y="49"/>
                      <a:pt x="397" y="50"/>
                    </a:cubicBezTo>
                    <a:cubicBezTo>
                      <a:pt x="397" y="50"/>
                      <a:pt x="397" y="50"/>
                      <a:pt x="397" y="50"/>
                    </a:cubicBezTo>
                    <a:cubicBezTo>
                      <a:pt x="397" y="51"/>
                      <a:pt x="397" y="51"/>
                      <a:pt x="397" y="51"/>
                    </a:cubicBezTo>
                    <a:cubicBezTo>
                      <a:pt x="398" y="52"/>
                      <a:pt x="398" y="52"/>
                      <a:pt x="398" y="52"/>
                    </a:cubicBezTo>
                    <a:cubicBezTo>
                      <a:pt x="399" y="52"/>
                      <a:pt x="399" y="52"/>
                      <a:pt x="399" y="52"/>
                    </a:cubicBezTo>
                    <a:cubicBezTo>
                      <a:pt x="399" y="53"/>
                      <a:pt x="399" y="53"/>
                      <a:pt x="399" y="53"/>
                    </a:cubicBezTo>
                    <a:cubicBezTo>
                      <a:pt x="400" y="53"/>
                      <a:pt x="400" y="53"/>
                      <a:pt x="400" y="53"/>
                    </a:cubicBezTo>
                    <a:cubicBezTo>
                      <a:pt x="401" y="53"/>
                      <a:pt x="401" y="53"/>
                      <a:pt x="401" y="53"/>
                    </a:cubicBezTo>
                    <a:cubicBezTo>
                      <a:pt x="402" y="54"/>
                      <a:pt x="402" y="54"/>
                      <a:pt x="402" y="54"/>
                    </a:cubicBezTo>
                    <a:cubicBezTo>
                      <a:pt x="402" y="54"/>
                      <a:pt x="403" y="54"/>
                      <a:pt x="403" y="54"/>
                    </a:cubicBezTo>
                    <a:cubicBezTo>
                      <a:pt x="404" y="54"/>
                      <a:pt x="404" y="55"/>
                      <a:pt x="404" y="55"/>
                    </a:cubicBezTo>
                    <a:cubicBezTo>
                      <a:pt x="404" y="54"/>
                      <a:pt x="404" y="54"/>
                      <a:pt x="404" y="54"/>
                    </a:cubicBezTo>
                    <a:cubicBezTo>
                      <a:pt x="405" y="55"/>
                      <a:pt x="405" y="55"/>
                      <a:pt x="405" y="55"/>
                    </a:cubicBezTo>
                    <a:cubicBezTo>
                      <a:pt x="406" y="55"/>
                      <a:pt x="406" y="55"/>
                      <a:pt x="406" y="55"/>
                    </a:cubicBezTo>
                    <a:cubicBezTo>
                      <a:pt x="406" y="55"/>
                      <a:pt x="406" y="55"/>
                      <a:pt x="406" y="55"/>
                    </a:cubicBezTo>
                    <a:cubicBezTo>
                      <a:pt x="407" y="56"/>
                      <a:pt x="407" y="56"/>
                      <a:pt x="407" y="56"/>
                    </a:cubicBezTo>
                    <a:cubicBezTo>
                      <a:pt x="407" y="57"/>
                      <a:pt x="407" y="57"/>
                      <a:pt x="407" y="57"/>
                    </a:cubicBezTo>
                    <a:cubicBezTo>
                      <a:pt x="409" y="57"/>
                      <a:pt x="409" y="57"/>
                      <a:pt x="409" y="57"/>
                    </a:cubicBezTo>
                    <a:cubicBezTo>
                      <a:pt x="408" y="57"/>
                      <a:pt x="408" y="57"/>
                      <a:pt x="408" y="57"/>
                    </a:cubicBezTo>
                    <a:cubicBezTo>
                      <a:pt x="408" y="57"/>
                      <a:pt x="408" y="57"/>
                      <a:pt x="408" y="57"/>
                    </a:cubicBezTo>
                    <a:cubicBezTo>
                      <a:pt x="407" y="57"/>
                      <a:pt x="407" y="57"/>
                      <a:pt x="407" y="57"/>
                    </a:cubicBezTo>
                    <a:cubicBezTo>
                      <a:pt x="406" y="57"/>
                      <a:pt x="406" y="57"/>
                      <a:pt x="406" y="57"/>
                    </a:cubicBezTo>
                    <a:cubicBezTo>
                      <a:pt x="405" y="57"/>
                      <a:pt x="405" y="57"/>
                      <a:pt x="405" y="57"/>
                    </a:cubicBezTo>
                    <a:cubicBezTo>
                      <a:pt x="405" y="56"/>
                      <a:pt x="405" y="56"/>
                      <a:pt x="405" y="56"/>
                    </a:cubicBezTo>
                    <a:cubicBezTo>
                      <a:pt x="404" y="56"/>
                      <a:pt x="404" y="56"/>
                      <a:pt x="404" y="56"/>
                    </a:cubicBezTo>
                    <a:cubicBezTo>
                      <a:pt x="404" y="56"/>
                      <a:pt x="404" y="56"/>
                      <a:pt x="404" y="56"/>
                    </a:cubicBezTo>
                    <a:cubicBezTo>
                      <a:pt x="403" y="56"/>
                      <a:pt x="403" y="56"/>
                      <a:pt x="403" y="56"/>
                    </a:cubicBezTo>
                    <a:cubicBezTo>
                      <a:pt x="402" y="56"/>
                      <a:pt x="402" y="56"/>
                      <a:pt x="402" y="56"/>
                    </a:cubicBezTo>
                    <a:cubicBezTo>
                      <a:pt x="401" y="56"/>
                      <a:pt x="401" y="56"/>
                      <a:pt x="401" y="56"/>
                    </a:cubicBezTo>
                    <a:cubicBezTo>
                      <a:pt x="401" y="56"/>
                      <a:pt x="401" y="56"/>
                      <a:pt x="400" y="56"/>
                    </a:cubicBezTo>
                    <a:cubicBezTo>
                      <a:pt x="400" y="56"/>
                      <a:pt x="400" y="56"/>
                      <a:pt x="400" y="56"/>
                    </a:cubicBezTo>
                    <a:cubicBezTo>
                      <a:pt x="399" y="55"/>
                      <a:pt x="399" y="55"/>
                      <a:pt x="399" y="55"/>
                    </a:cubicBezTo>
                    <a:cubicBezTo>
                      <a:pt x="398" y="55"/>
                      <a:pt x="398" y="55"/>
                      <a:pt x="398" y="55"/>
                    </a:cubicBezTo>
                    <a:cubicBezTo>
                      <a:pt x="397" y="55"/>
                      <a:pt x="397" y="55"/>
                      <a:pt x="397" y="55"/>
                    </a:cubicBezTo>
                    <a:cubicBezTo>
                      <a:pt x="396" y="55"/>
                      <a:pt x="396" y="55"/>
                      <a:pt x="396" y="55"/>
                    </a:cubicBezTo>
                    <a:cubicBezTo>
                      <a:pt x="395" y="54"/>
                      <a:pt x="395" y="54"/>
                      <a:pt x="395" y="54"/>
                    </a:cubicBezTo>
                    <a:cubicBezTo>
                      <a:pt x="394" y="54"/>
                      <a:pt x="394" y="54"/>
                      <a:pt x="394" y="54"/>
                    </a:cubicBezTo>
                    <a:cubicBezTo>
                      <a:pt x="394" y="54"/>
                      <a:pt x="394" y="54"/>
                      <a:pt x="394" y="54"/>
                    </a:cubicBezTo>
                    <a:cubicBezTo>
                      <a:pt x="394" y="53"/>
                      <a:pt x="394" y="53"/>
                      <a:pt x="394" y="53"/>
                    </a:cubicBezTo>
                    <a:cubicBezTo>
                      <a:pt x="395" y="53"/>
                      <a:pt x="395" y="53"/>
                      <a:pt x="395" y="53"/>
                    </a:cubicBezTo>
                    <a:cubicBezTo>
                      <a:pt x="394" y="52"/>
                      <a:pt x="394" y="52"/>
                      <a:pt x="394" y="52"/>
                    </a:cubicBezTo>
                    <a:cubicBezTo>
                      <a:pt x="394" y="51"/>
                      <a:pt x="394" y="51"/>
                      <a:pt x="394" y="51"/>
                    </a:cubicBezTo>
                    <a:cubicBezTo>
                      <a:pt x="394" y="51"/>
                      <a:pt x="394" y="51"/>
                      <a:pt x="394" y="51"/>
                    </a:cubicBezTo>
                    <a:cubicBezTo>
                      <a:pt x="394" y="50"/>
                      <a:pt x="394" y="50"/>
                      <a:pt x="394" y="50"/>
                    </a:cubicBezTo>
                    <a:cubicBezTo>
                      <a:pt x="394" y="50"/>
                      <a:pt x="394" y="50"/>
                      <a:pt x="394" y="50"/>
                    </a:cubicBezTo>
                    <a:cubicBezTo>
                      <a:pt x="394" y="49"/>
                      <a:pt x="394" y="49"/>
                      <a:pt x="394" y="49"/>
                    </a:cubicBezTo>
                    <a:cubicBezTo>
                      <a:pt x="395" y="49"/>
                      <a:pt x="395" y="49"/>
                      <a:pt x="395" y="49"/>
                    </a:cubicBezTo>
                    <a:cubicBezTo>
                      <a:pt x="395" y="49"/>
                      <a:pt x="395" y="49"/>
                      <a:pt x="395" y="49"/>
                    </a:cubicBezTo>
                    <a:cubicBezTo>
                      <a:pt x="395" y="48"/>
                      <a:pt x="395" y="48"/>
                      <a:pt x="395" y="48"/>
                    </a:cubicBezTo>
                    <a:cubicBezTo>
                      <a:pt x="395" y="47"/>
                      <a:pt x="395" y="47"/>
                      <a:pt x="395" y="47"/>
                    </a:cubicBezTo>
                    <a:cubicBezTo>
                      <a:pt x="395" y="47"/>
                      <a:pt x="395" y="47"/>
                      <a:pt x="395" y="47"/>
                    </a:cubicBezTo>
                    <a:cubicBezTo>
                      <a:pt x="395" y="46"/>
                      <a:pt x="395" y="46"/>
                      <a:pt x="395" y="46"/>
                    </a:cubicBezTo>
                    <a:cubicBezTo>
                      <a:pt x="395" y="45"/>
                      <a:pt x="395" y="45"/>
                      <a:pt x="395" y="45"/>
                    </a:cubicBezTo>
                    <a:cubicBezTo>
                      <a:pt x="395" y="44"/>
                      <a:pt x="395" y="44"/>
                      <a:pt x="395" y="44"/>
                    </a:cubicBezTo>
                    <a:cubicBezTo>
                      <a:pt x="395" y="44"/>
                      <a:pt x="395" y="44"/>
                      <a:pt x="395" y="43"/>
                    </a:cubicBezTo>
                    <a:cubicBezTo>
                      <a:pt x="395" y="42"/>
                      <a:pt x="394" y="43"/>
                      <a:pt x="394" y="43"/>
                    </a:cubicBezTo>
                    <a:cubicBezTo>
                      <a:pt x="394" y="43"/>
                      <a:pt x="394" y="43"/>
                      <a:pt x="394" y="42"/>
                    </a:cubicBezTo>
                    <a:cubicBezTo>
                      <a:pt x="393" y="42"/>
                      <a:pt x="393" y="42"/>
                      <a:pt x="393" y="42"/>
                    </a:cubicBezTo>
                    <a:cubicBezTo>
                      <a:pt x="392" y="42"/>
                      <a:pt x="392" y="42"/>
                      <a:pt x="392" y="42"/>
                    </a:cubicBezTo>
                    <a:cubicBezTo>
                      <a:pt x="392" y="43"/>
                      <a:pt x="392" y="43"/>
                      <a:pt x="392" y="43"/>
                    </a:cubicBezTo>
                    <a:cubicBezTo>
                      <a:pt x="392" y="43"/>
                      <a:pt x="392" y="43"/>
                      <a:pt x="392" y="43"/>
                    </a:cubicBezTo>
                    <a:cubicBezTo>
                      <a:pt x="392" y="45"/>
                      <a:pt x="392" y="45"/>
                      <a:pt x="392" y="45"/>
                    </a:cubicBezTo>
                    <a:cubicBezTo>
                      <a:pt x="393" y="45"/>
                      <a:pt x="393" y="45"/>
                      <a:pt x="393" y="45"/>
                    </a:cubicBezTo>
                    <a:cubicBezTo>
                      <a:pt x="393" y="45"/>
                      <a:pt x="393" y="46"/>
                      <a:pt x="393" y="46"/>
                    </a:cubicBezTo>
                    <a:cubicBezTo>
                      <a:pt x="393" y="47"/>
                      <a:pt x="393" y="47"/>
                      <a:pt x="393" y="47"/>
                    </a:cubicBezTo>
                    <a:cubicBezTo>
                      <a:pt x="393" y="48"/>
                      <a:pt x="392" y="48"/>
                      <a:pt x="392" y="48"/>
                    </a:cubicBezTo>
                    <a:cubicBezTo>
                      <a:pt x="391" y="49"/>
                      <a:pt x="391" y="49"/>
                      <a:pt x="391" y="49"/>
                    </a:cubicBezTo>
                    <a:cubicBezTo>
                      <a:pt x="390" y="49"/>
                      <a:pt x="390" y="49"/>
                      <a:pt x="390" y="49"/>
                    </a:cubicBezTo>
                    <a:cubicBezTo>
                      <a:pt x="389" y="49"/>
                      <a:pt x="389" y="49"/>
                      <a:pt x="389" y="49"/>
                    </a:cubicBezTo>
                    <a:cubicBezTo>
                      <a:pt x="388" y="50"/>
                      <a:pt x="388" y="50"/>
                      <a:pt x="388" y="50"/>
                    </a:cubicBezTo>
                    <a:cubicBezTo>
                      <a:pt x="387" y="50"/>
                      <a:pt x="387" y="50"/>
                      <a:pt x="387" y="50"/>
                    </a:cubicBezTo>
                    <a:cubicBezTo>
                      <a:pt x="386" y="51"/>
                      <a:pt x="386" y="51"/>
                      <a:pt x="386" y="51"/>
                    </a:cubicBezTo>
                    <a:cubicBezTo>
                      <a:pt x="386" y="51"/>
                      <a:pt x="386" y="52"/>
                      <a:pt x="385" y="52"/>
                    </a:cubicBezTo>
                    <a:cubicBezTo>
                      <a:pt x="385" y="53"/>
                      <a:pt x="385" y="53"/>
                      <a:pt x="385" y="53"/>
                    </a:cubicBezTo>
                    <a:cubicBezTo>
                      <a:pt x="384" y="53"/>
                      <a:pt x="384" y="53"/>
                      <a:pt x="384" y="53"/>
                    </a:cubicBezTo>
                    <a:cubicBezTo>
                      <a:pt x="385" y="54"/>
                      <a:pt x="385" y="54"/>
                      <a:pt x="385" y="54"/>
                    </a:cubicBezTo>
                    <a:cubicBezTo>
                      <a:pt x="386" y="54"/>
                      <a:pt x="386" y="54"/>
                      <a:pt x="386" y="54"/>
                    </a:cubicBezTo>
                    <a:cubicBezTo>
                      <a:pt x="386" y="55"/>
                      <a:pt x="386" y="55"/>
                      <a:pt x="386" y="55"/>
                    </a:cubicBezTo>
                    <a:cubicBezTo>
                      <a:pt x="387" y="56"/>
                      <a:pt x="387" y="56"/>
                      <a:pt x="387" y="56"/>
                    </a:cubicBezTo>
                    <a:cubicBezTo>
                      <a:pt x="387" y="56"/>
                      <a:pt x="387" y="56"/>
                      <a:pt x="387" y="56"/>
                    </a:cubicBezTo>
                    <a:cubicBezTo>
                      <a:pt x="387" y="56"/>
                      <a:pt x="388" y="57"/>
                      <a:pt x="388" y="58"/>
                    </a:cubicBezTo>
                    <a:cubicBezTo>
                      <a:pt x="388" y="59"/>
                      <a:pt x="388" y="58"/>
                      <a:pt x="389" y="58"/>
                    </a:cubicBezTo>
                    <a:cubicBezTo>
                      <a:pt x="389" y="59"/>
                      <a:pt x="389" y="59"/>
                      <a:pt x="389" y="59"/>
                    </a:cubicBezTo>
                    <a:cubicBezTo>
                      <a:pt x="390" y="60"/>
                      <a:pt x="390" y="60"/>
                      <a:pt x="390" y="60"/>
                    </a:cubicBezTo>
                    <a:cubicBezTo>
                      <a:pt x="389" y="61"/>
                      <a:pt x="389" y="61"/>
                      <a:pt x="389" y="61"/>
                    </a:cubicBezTo>
                    <a:cubicBezTo>
                      <a:pt x="388" y="62"/>
                      <a:pt x="388" y="62"/>
                      <a:pt x="388" y="62"/>
                    </a:cubicBezTo>
                    <a:cubicBezTo>
                      <a:pt x="387" y="63"/>
                      <a:pt x="387" y="63"/>
                      <a:pt x="387" y="63"/>
                    </a:cubicBezTo>
                    <a:cubicBezTo>
                      <a:pt x="387" y="63"/>
                      <a:pt x="387" y="63"/>
                      <a:pt x="387" y="63"/>
                    </a:cubicBezTo>
                    <a:cubicBezTo>
                      <a:pt x="387" y="64"/>
                      <a:pt x="387" y="64"/>
                      <a:pt x="387" y="64"/>
                    </a:cubicBezTo>
                    <a:cubicBezTo>
                      <a:pt x="387" y="65"/>
                      <a:pt x="387" y="65"/>
                      <a:pt x="387" y="65"/>
                    </a:cubicBezTo>
                    <a:cubicBezTo>
                      <a:pt x="386" y="66"/>
                      <a:pt x="386" y="66"/>
                      <a:pt x="386" y="66"/>
                    </a:cubicBezTo>
                    <a:cubicBezTo>
                      <a:pt x="386" y="66"/>
                      <a:pt x="386" y="66"/>
                      <a:pt x="386" y="66"/>
                    </a:cubicBezTo>
                    <a:cubicBezTo>
                      <a:pt x="386" y="67"/>
                      <a:pt x="386" y="67"/>
                      <a:pt x="386" y="67"/>
                    </a:cubicBezTo>
                    <a:cubicBezTo>
                      <a:pt x="387" y="68"/>
                      <a:pt x="387" y="68"/>
                      <a:pt x="387" y="68"/>
                    </a:cubicBezTo>
                    <a:cubicBezTo>
                      <a:pt x="387" y="68"/>
                      <a:pt x="387" y="68"/>
                      <a:pt x="387" y="68"/>
                    </a:cubicBezTo>
                    <a:cubicBezTo>
                      <a:pt x="387" y="69"/>
                      <a:pt x="387" y="69"/>
                      <a:pt x="387" y="69"/>
                    </a:cubicBezTo>
                    <a:cubicBezTo>
                      <a:pt x="387" y="70"/>
                      <a:pt x="387" y="70"/>
                      <a:pt x="387" y="70"/>
                    </a:cubicBezTo>
                    <a:cubicBezTo>
                      <a:pt x="387" y="70"/>
                      <a:pt x="387" y="70"/>
                      <a:pt x="387" y="70"/>
                    </a:cubicBezTo>
                    <a:cubicBezTo>
                      <a:pt x="387" y="71"/>
                      <a:pt x="387" y="71"/>
                      <a:pt x="387" y="71"/>
                    </a:cubicBezTo>
                    <a:cubicBezTo>
                      <a:pt x="388" y="71"/>
                      <a:pt x="388" y="71"/>
                      <a:pt x="388" y="71"/>
                    </a:cubicBezTo>
                    <a:cubicBezTo>
                      <a:pt x="389" y="71"/>
                      <a:pt x="389" y="71"/>
                      <a:pt x="389" y="71"/>
                    </a:cubicBezTo>
                    <a:cubicBezTo>
                      <a:pt x="389" y="71"/>
                      <a:pt x="389" y="71"/>
                      <a:pt x="389" y="71"/>
                    </a:cubicBezTo>
                    <a:cubicBezTo>
                      <a:pt x="390" y="71"/>
                      <a:pt x="390" y="71"/>
                      <a:pt x="390" y="71"/>
                    </a:cubicBezTo>
                    <a:cubicBezTo>
                      <a:pt x="391" y="71"/>
                      <a:pt x="391" y="71"/>
                      <a:pt x="391" y="71"/>
                    </a:cubicBezTo>
                    <a:cubicBezTo>
                      <a:pt x="391" y="71"/>
                      <a:pt x="391" y="71"/>
                      <a:pt x="391" y="71"/>
                    </a:cubicBezTo>
                    <a:cubicBezTo>
                      <a:pt x="392" y="71"/>
                      <a:pt x="392" y="71"/>
                      <a:pt x="392" y="71"/>
                    </a:cubicBezTo>
                    <a:cubicBezTo>
                      <a:pt x="392" y="71"/>
                      <a:pt x="392" y="71"/>
                      <a:pt x="392" y="71"/>
                    </a:cubicBezTo>
                    <a:cubicBezTo>
                      <a:pt x="394" y="70"/>
                      <a:pt x="394" y="70"/>
                      <a:pt x="394" y="70"/>
                    </a:cubicBezTo>
                    <a:cubicBezTo>
                      <a:pt x="395" y="70"/>
                      <a:pt x="395" y="70"/>
                      <a:pt x="395" y="70"/>
                    </a:cubicBezTo>
                    <a:cubicBezTo>
                      <a:pt x="395" y="70"/>
                      <a:pt x="395" y="70"/>
                      <a:pt x="395" y="70"/>
                    </a:cubicBezTo>
                    <a:cubicBezTo>
                      <a:pt x="396" y="70"/>
                      <a:pt x="396" y="70"/>
                      <a:pt x="396" y="70"/>
                    </a:cubicBezTo>
                    <a:cubicBezTo>
                      <a:pt x="398" y="71"/>
                      <a:pt x="398" y="71"/>
                      <a:pt x="398" y="71"/>
                    </a:cubicBezTo>
                    <a:cubicBezTo>
                      <a:pt x="399" y="71"/>
                      <a:pt x="399" y="71"/>
                      <a:pt x="399" y="71"/>
                    </a:cubicBezTo>
                    <a:cubicBezTo>
                      <a:pt x="399" y="71"/>
                      <a:pt x="399" y="71"/>
                      <a:pt x="399" y="71"/>
                    </a:cubicBezTo>
                    <a:cubicBezTo>
                      <a:pt x="400" y="72"/>
                      <a:pt x="400" y="72"/>
                      <a:pt x="400" y="72"/>
                    </a:cubicBezTo>
                    <a:cubicBezTo>
                      <a:pt x="400" y="72"/>
                      <a:pt x="400" y="72"/>
                      <a:pt x="401" y="72"/>
                    </a:cubicBezTo>
                    <a:cubicBezTo>
                      <a:pt x="401" y="72"/>
                      <a:pt x="401" y="72"/>
                      <a:pt x="401" y="72"/>
                    </a:cubicBezTo>
                    <a:cubicBezTo>
                      <a:pt x="401" y="72"/>
                      <a:pt x="402" y="72"/>
                      <a:pt x="402" y="72"/>
                    </a:cubicBezTo>
                    <a:cubicBezTo>
                      <a:pt x="403" y="73"/>
                      <a:pt x="403" y="73"/>
                      <a:pt x="403" y="73"/>
                    </a:cubicBezTo>
                    <a:cubicBezTo>
                      <a:pt x="404" y="73"/>
                      <a:pt x="404" y="73"/>
                      <a:pt x="404" y="73"/>
                    </a:cubicBezTo>
                    <a:cubicBezTo>
                      <a:pt x="404" y="73"/>
                      <a:pt x="404" y="73"/>
                      <a:pt x="404" y="73"/>
                    </a:cubicBezTo>
                    <a:cubicBezTo>
                      <a:pt x="404" y="74"/>
                      <a:pt x="404" y="74"/>
                      <a:pt x="404" y="74"/>
                    </a:cubicBezTo>
                    <a:cubicBezTo>
                      <a:pt x="404" y="74"/>
                      <a:pt x="404" y="74"/>
                      <a:pt x="404" y="74"/>
                    </a:cubicBezTo>
                    <a:cubicBezTo>
                      <a:pt x="404" y="75"/>
                      <a:pt x="404" y="75"/>
                      <a:pt x="404" y="75"/>
                    </a:cubicBezTo>
                    <a:cubicBezTo>
                      <a:pt x="405" y="76"/>
                      <a:pt x="405" y="76"/>
                      <a:pt x="405" y="76"/>
                    </a:cubicBezTo>
                    <a:cubicBezTo>
                      <a:pt x="406" y="77"/>
                      <a:pt x="406" y="77"/>
                      <a:pt x="406" y="77"/>
                    </a:cubicBezTo>
                    <a:cubicBezTo>
                      <a:pt x="406" y="77"/>
                      <a:pt x="406" y="77"/>
                      <a:pt x="406" y="77"/>
                    </a:cubicBezTo>
                    <a:cubicBezTo>
                      <a:pt x="405" y="78"/>
                      <a:pt x="405" y="78"/>
                      <a:pt x="405" y="78"/>
                    </a:cubicBezTo>
                    <a:cubicBezTo>
                      <a:pt x="404" y="78"/>
                      <a:pt x="404" y="78"/>
                      <a:pt x="404" y="78"/>
                    </a:cubicBezTo>
                    <a:cubicBezTo>
                      <a:pt x="403" y="78"/>
                      <a:pt x="403" y="78"/>
                      <a:pt x="403" y="78"/>
                    </a:cubicBezTo>
                    <a:cubicBezTo>
                      <a:pt x="403" y="79"/>
                      <a:pt x="403" y="79"/>
                      <a:pt x="403" y="79"/>
                    </a:cubicBezTo>
                    <a:cubicBezTo>
                      <a:pt x="403" y="80"/>
                      <a:pt x="403" y="80"/>
                      <a:pt x="403" y="80"/>
                    </a:cubicBezTo>
                    <a:cubicBezTo>
                      <a:pt x="403" y="80"/>
                      <a:pt x="403" y="80"/>
                      <a:pt x="403" y="80"/>
                    </a:cubicBezTo>
                    <a:cubicBezTo>
                      <a:pt x="403" y="81"/>
                      <a:pt x="403" y="81"/>
                      <a:pt x="403" y="81"/>
                    </a:cubicBezTo>
                    <a:cubicBezTo>
                      <a:pt x="404" y="81"/>
                      <a:pt x="404" y="81"/>
                      <a:pt x="404" y="81"/>
                    </a:cubicBezTo>
                    <a:cubicBezTo>
                      <a:pt x="404" y="81"/>
                      <a:pt x="404" y="82"/>
                      <a:pt x="405" y="82"/>
                    </a:cubicBezTo>
                    <a:cubicBezTo>
                      <a:pt x="406" y="82"/>
                      <a:pt x="406" y="82"/>
                      <a:pt x="406" y="82"/>
                    </a:cubicBezTo>
                    <a:cubicBezTo>
                      <a:pt x="407" y="82"/>
                      <a:pt x="407" y="82"/>
                      <a:pt x="407" y="82"/>
                    </a:cubicBezTo>
                    <a:cubicBezTo>
                      <a:pt x="407" y="82"/>
                      <a:pt x="408" y="82"/>
                      <a:pt x="408" y="82"/>
                    </a:cubicBezTo>
                    <a:cubicBezTo>
                      <a:pt x="409" y="82"/>
                      <a:pt x="409" y="83"/>
                      <a:pt x="409" y="83"/>
                    </a:cubicBezTo>
                    <a:cubicBezTo>
                      <a:pt x="407" y="83"/>
                      <a:pt x="407" y="83"/>
                      <a:pt x="407" y="83"/>
                    </a:cubicBezTo>
                    <a:cubicBezTo>
                      <a:pt x="405" y="83"/>
                      <a:pt x="405" y="83"/>
                      <a:pt x="405" y="83"/>
                    </a:cubicBezTo>
                    <a:cubicBezTo>
                      <a:pt x="405" y="83"/>
                      <a:pt x="404" y="83"/>
                      <a:pt x="404" y="83"/>
                    </a:cubicBezTo>
                    <a:cubicBezTo>
                      <a:pt x="404" y="82"/>
                      <a:pt x="404" y="83"/>
                      <a:pt x="404" y="82"/>
                    </a:cubicBezTo>
                    <a:cubicBezTo>
                      <a:pt x="403" y="82"/>
                      <a:pt x="403" y="82"/>
                      <a:pt x="403" y="82"/>
                    </a:cubicBezTo>
                    <a:cubicBezTo>
                      <a:pt x="402" y="82"/>
                      <a:pt x="402" y="82"/>
                      <a:pt x="402" y="82"/>
                    </a:cubicBezTo>
                    <a:cubicBezTo>
                      <a:pt x="402" y="82"/>
                      <a:pt x="402" y="82"/>
                      <a:pt x="402" y="82"/>
                    </a:cubicBezTo>
                    <a:cubicBezTo>
                      <a:pt x="402" y="81"/>
                      <a:pt x="402" y="81"/>
                      <a:pt x="402" y="81"/>
                    </a:cubicBezTo>
                    <a:cubicBezTo>
                      <a:pt x="402" y="80"/>
                      <a:pt x="402" y="80"/>
                      <a:pt x="402" y="80"/>
                    </a:cubicBezTo>
                    <a:cubicBezTo>
                      <a:pt x="402" y="79"/>
                      <a:pt x="402" y="79"/>
                      <a:pt x="402" y="79"/>
                    </a:cubicBezTo>
                    <a:cubicBezTo>
                      <a:pt x="402" y="79"/>
                      <a:pt x="402" y="79"/>
                      <a:pt x="402" y="79"/>
                    </a:cubicBezTo>
                    <a:cubicBezTo>
                      <a:pt x="402" y="78"/>
                      <a:pt x="402" y="78"/>
                      <a:pt x="402" y="78"/>
                    </a:cubicBezTo>
                    <a:cubicBezTo>
                      <a:pt x="402" y="77"/>
                      <a:pt x="402" y="77"/>
                      <a:pt x="402" y="77"/>
                    </a:cubicBezTo>
                    <a:cubicBezTo>
                      <a:pt x="402" y="76"/>
                      <a:pt x="402" y="76"/>
                      <a:pt x="402" y="76"/>
                    </a:cubicBezTo>
                    <a:cubicBezTo>
                      <a:pt x="402" y="76"/>
                      <a:pt x="402" y="76"/>
                      <a:pt x="402" y="76"/>
                    </a:cubicBezTo>
                    <a:cubicBezTo>
                      <a:pt x="402" y="75"/>
                      <a:pt x="402" y="75"/>
                      <a:pt x="402" y="75"/>
                    </a:cubicBezTo>
                    <a:cubicBezTo>
                      <a:pt x="401" y="75"/>
                      <a:pt x="401" y="75"/>
                      <a:pt x="401" y="75"/>
                    </a:cubicBezTo>
                    <a:cubicBezTo>
                      <a:pt x="401" y="74"/>
                      <a:pt x="401" y="74"/>
                      <a:pt x="401" y="74"/>
                    </a:cubicBezTo>
                    <a:cubicBezTo>
                      <a:pt x="400" y="74"/>
                      <a:pt x="400" y="74"/>
                      <a:pt x="400" y="74"/>
                    </a:cubicBezTo>
                    <a:cubicBezTo>
                      <a:pt x="399" y="74"/>
                      <a:pt x="399" y="74"/>
                      <a:pt x="399" y="74"/>
                    </a:cubicBezTo>
                    <a:cubicBezTo>
                      <a:pt x="399" y="73"/>
                      <a:pt x="399" y="73"/>
                      <a:pt x="399" y="73"/>
                    </a:cubicBezTo>
                    <a:cubicBezTo>
                      <a:pt x="399" y="73"/>
                      <a:pt x="399" y="73"/>
                      <a:pt x="399" y="73"/>
                    </a:cubicBezTo>
                    <a:cubicBezTo>
                      <a:pt x="399" y="72"/>
                      <a:pt x="399" y="72"/>
                      <a:pt x="399" y="72"/>
                    </a:cubicBezTo>
                    <a:cubicBezTo>
                      <a:pt x="399" y="72"/>
                      <a:pt x="399" y="72"/>
                      <a:pt x="399" y="72"/>
                    </a:cubicBezTo>
                    <a:cubicBezTo>
                      <a:pt x="398" y="72"/>
                      <a:pt x="398" y="72"/>
                      <a:pt x="398" y="72"/>
                    </a:cubicBezTo>
                    <a:cubicBezTo>
                      <a:pt x="396" y="72"/>
                      <a:pt x="396" y="72"/>
                      <a:pt x="396" y="72"/>
                    </a:cubicBezTo>
                    <a:cubicBezTo>
                      <a:pt x="395" y="73"/>
                      <a:pt x="395" y="73"/>
                      <a:pt x="395" y="73"/>
                    </a:cubicBezTo>
                    <a:cubicBezTo>
                      <a:pt x="394" y="73"/>
                      <a:pt x="394" y="73"/>
                      <a:pt x="394" y="73"/>
                    </a:cubicBezTo>
                    <a:cubicBezTo>
                      <a:pt x="393" y="73"/>
                      <a:pt x="393" y="73"/>
                      <a:pt x="393" y="73"/>
                    </a:cubicBezTo>
                    <a:cubicBezTo>
                      <a:pt x="392" y="73"/>
                      <a:pt x="392" y="73"/>
                      <a:pt x="392" y="73"/>
                    </a:cubicBezTo>
                    <a:cubicBezTo>
                      <a:pt x="391" y="74"/>
                      <a:pt x="391" y="74"/>
                      <a:pt x="391" y="74"/>
                    </a:cubicBezTo>
                    <a:cubicBezTo>
                      <a:pt x="391" y="74"/>
                      <a:pt x="390" y="74"/>
                      <a:pt x="390" y="74"/>
                    </a:cubicBezTo>
                    <a:cubicBezTo>
                      <a:pt x="390" y="74"/>
                      <a:pt x="390" y="74"/>
                      <a:pt x="390" y="74"/>
                    </a:cubicBezTo>
                    <a:cubicBezTo>
                      <a:pt x="390" y="75"/>
                      <a:pt x="390" y="75"/>
                      <a:pt x="390" y="75"/>
                    </a:cubicBezTo>
                    <a:cubicBezTo>
                      <a:pt x="390" y="76"/>
                      <a:pt x="390" y="76"/>
                      <a:pt x="390" y="76"/>
                    </a:cubicBezTo>
                    <a:cubicBezTo>
                      <a:pt x="390" y="76"/>
                      <a:pt x="390" y="76"/>
                      <a:pt x="390" y="76"/>
                    </a:cubicBezTo>
                    <a:cubicBezTo>
                      <a:pt x="390" y="77"/>
                      <a:pt x="390" y="77"/>
                      <a:pt x="390" y="77"/>
                    </a:cubicBezTo>
                    <a:cubicBezTo>
                      <a:pt x="390" y="77"/>
                      <a:pt x="390" y="77"/>
                      <a:pt x="390" y="77"/>
                    </a:cubicBezTo>
                    <a:cubicBezTo>
                      <a:pt x="391" y="78"/>
                      <a:pt x="391" y="78"/>
                      <a:pt x="391" y="78"/>
                    </a:cubicBezTo>
                    <a:cubicBezTo>
                      <a:pt x="391" y="78"/>
                      <a:pt x="391" y="78"/>
                      <a:pt x="391" y="78"/>
                    </a:cubicBezTo>
                    <a:cubicBezTo>
                      <a:pt x="391" y="79"/>
                      <a:pt x="391" y="79"/>
                      <a:pt x="391" y="79"/>
                    </a:cubicBezTo>
                    <a:cubicBezTo>
                      <a:pt x="391" y="80"/>
                      <a:pt x="391" y="80"/>
                      <a:pt x="391" y="80"/>
                    </a:cubicBezTo>
                    <a:cubicBezTo>
                      <a:pt x="391" y="80"/>
                      <a:pt x="391" y="80"/>
                      <a:pt x="391" y="80"/>
                    </a:cubicBezTo>
                    <a:cubicBezTo>
                      <a:pt x="391" y="81"/>
                      <a:pt x="391" y="81"/>
                      <a:pt x="391" y="81"/>
                    </a:cubicBezTo>
                    <a:cubicBezTo>
                      <a:pt x="390" y="82"/>
                      <a:pt x="390" y="82"/>
                      <a:pt x="390" y="82"/>
                    </a:cubicBezTo>
                    <a:cubicBezTo>
                      <a:pt x="390" y="82"/>
                      <a:pt x="390" y="82"/>
                      <a:pt x="390" y="82"/>
                    </a:cubicBezTo>
                    <a:cubicBezTo>
                      <a:pt x="389" y="83"/>
                      <a:pt x="389" y="83"/>
                      <a:pt x="389" y="83"/>
                    </a:cubicBezTo>
                    <a:cubicBezTo>
                      <a:pt x="389" y="83"/>
                      <a:pt x="388" y="84"/>
                      <a:pt x="388" y="84"/>
                    </a:cubicBezTo>
                    <a:cubicBezTo>
                      <a:pt x="388" y="84"/>
                      <a:pt x="388" y="85"/>
                      <a:pt x="388" y="85"/>
                    </a:cubicBezTo>
                    <a:cubicBezTo>
                      <a:pt x="387" y="85"/>
                      <a:pt x="387" y="85"/>
                      <a:pt x="387" y="85"/>
                    </a:cubicBezTo>
                    <a:cubicBezTo>
                      <a:pt x="387" y="86"/>
                      <a:pt x="387" y="86"/>
                      <a:pt x="387" y="86"/>
                    </a:cubicBezTo>
                    <a:cubicBezTo>
                      <a:pt x="387" y="86"/>
                      <a:pt x="387" y="86"/>
                      <a:pt x="387" y="86"/>
                    </a:cubicBezTo>
                    <a:cubicBezTo>
                      <a:pt x="387" y="87"/>
                      <a:pt x="387" y="87"/>
                      <a:pt x="387" y="87"/>
                    </a:cubicBezTo>
                    <a:cubicBezTo>
                      <a:pt x="386" y="87"/>
                      <a:pt x="386" y="87"/>
                      <a:pt x="386" y="87"/>
                    </a:cubicBezTo>
                    <a:cubicBezTo>
                      <a:pt x="386" y="87"/>
                      <a:pt x="386" y="87"/>
                      <a:pt x="386" y="87"/>
                    </a:cubicBezTo>
                    <a:cubicBezTo>
                      <a:pt x="385" y="88"/>
                      <a:pt x="385" y="88"/>
                      <a:pt x="385" y="88"/>
                    </a:cubicBezTo>
                    <a:cubicBezTo>
                      <a:pt x="384" y="89"/>
                      <a:pt x="384" y="89"/>
                      <a:pt x="384" y="89"/>
                    </a:cubicBezTo>
                    <a:cubicBezTo>
                      <a:pt x="384" y="89"/>
                      <a:pt x="384" y="89"/>
                      <a:pt x="384" y="89"/>
                    </a:cubicBezTo>
                    <a:cubicBezTo>
                      <a:pt x="383" y="89"/>
                      <a:pt x="383" y="89"/>
                      <a:pt x="383" y="89"/>
                    </a:cubicBezTo>
                    <a:cubicBezTo>
                      <a:pt x="382" y="89"/>
                      <a:pt x="382" y="89"/>
                      <a:pt x="382" y="89"/>
                    </a:cubicBezTo>
                    <a:cubicBezTo>
                      <a:pt x="382" y="89"/>
                      <a:pt x="382" y="90"/>
                      <a:pt x="381" y="90"/>
                    </a:cubicBezTo>
                    <a:cubicBezTo>
                      <a:pt x="381" y="90"/>
                      <a:pt x="381" y="91"/>
                      <a:pt x="381" y="91"/>
                    </a:cubicBezTo>
                    <a:cubicBezTo>
                      <a:pt x="381" y="92"/>
                      <a:pt x="381" y="92"/>
                      <a:pt x="381" y="92"/>
                    </a:cubicBezTo>
                    <a:cubicBezTo>
                      <a:pt x="380" y="92"/>
                      <a:pt x="380" y="92"/>
                      <a:pt x="380" y="92"/>
                    </a:cubicBezTo>
                    <a:cubicBezTo>
                      <a:pt x="379" y="92"/>
                      <a:pt x="379" y="92"/>
                      <a:pt x="379" y="92"/>
                    </a:cubicBezTo>
                    <a:cubicBezTo>
                      <a:pt x="378" y="92"/>
                      <a:pt x="378" y="92"/>
                      <a:pt x="378" y="92"/>
                    </a:cubicBezTo>
                    <a:cubicBezTo>
                      <a:pt x="378" y="92"/>
                      <a:pt x="378" y="92"/>
                      <a:pt x="378" y="92"/>
                    </a:cubicBezTo>
                    <a:cubicBezTo>
                      <a:pt x="377" y="91"/>
                      <a:pt x="377" y="91"/>
                      <a:pt x="377" y="91"/>
                    </a:cubicBezTo>
                    <a:cubicBezTo>
                      <a:pt x="376" y="91"/>
                      <a:pt x="376" y="91"/>
                      <a:pt x="376" y="91"/>
                    </a:cubicBezTo>
                    <a:cubicBezTo>
                      <a:pt x="375" y="91"/>
                      <a:pt x="375" y="91"/>
                      <a:pt x="375" y="91"/>
                    </a:cubicBezTo>
                    <a:cubicBezTo>
                      <a:pt x="375" y="91"/>
                      <a:pt x="375" y="91"/>
                      <a:pt x="375" y="91"/>
                    </a:cubicBezTo>
                    <a:cubicBezTo>
                      <a:pt x="374" y="91"/>
                      <a:pt x="374" y="91"/>
                      <a:pt x="374" y="91"/>
                    </a:cubicBezTo>
                    <a:cubicBezTo>
                      <a:pt x="373" y="91"/>
                      <a:pt x="373" y="91"/>
                      <a:pt x="373" y="91"/>
                    </a:cubicBezTo>
                    <a:cubicBezTo>
                      <a:pt x="371" y="91"/>
                      <a:pt x="371" y="91"/>
                      <a:pt x="371" y="91"/>
                    </a:cubicBezTo>
                    <a:cubicBezTo>
                      <a:pt x="371" y="91"/>
                      <a:pt x="371" y="91"/>
                      <a:pt x="371" y="91"/>
                    </a:cubicBezTo>
                    <a:cubicBezTo>
                      <a:pt x="371" y="90"/>
                      <a:pt x="371" y="90"/>
                      <a:pt x="371" y="90"/>
                    </a:cubicBezTo>
                    <a:cubicBezTo>
                      <a:pt x="369" y="90"/>
                      <a:pt x="369" y="90"/>
                      <a:pt x="369" y="90"/>
                    </a:cubicBezTo>
                    <a:cubicBezTo>
                      <a:pt x="368" y="90"/>
                      <a:pt x="368" y="90"/>
                      <a:pt x="368" y="90"/>
                    </a:cubicBezTo>
                    <a:cubicBezTo>
                      <a:pt x="368" y="89"/>
                      <a:pt x="368" y="89"/>
                      <a:pt x="368" y="89"/>
                    </a:cubicBezTo>
                    <a:cubicBezTo>
                      <a:pt x="367" y="89"/>
                      <a:pt x="367" y="89"/>
                      <a:pt x="367" y="89"/>
                    </a:cubicBezTo>
                    <a:cubicBezTo>
                      <a:pt x="367" y="88"/>
                      <a:pt x="367" y="88"/>
                      <a:pt x="367" y="88"/>
                    </a:cubicBezTo>
                    <a:cubicBezTo>
                      <a:pt x="367" y="88"/>
                      <a:pt x="367" y="88"/>
                      <a:pt x="367" y="88"/>
                    </a:cubicBezTo>
                    <a:cubicBezTo>
                      <a:pt x="368" y="88"/>
                      <a:pt x="368" y="88"/>
                      <a:pt x="368" y="88"/>
                    </a:cubicBezTo>
                    <a:cubicBezTo>
                      <a:pt x="369" y="88"/>
                      <a:pt x="369" y="88"/>
                      <a:pt x="369" y="88"/>
                    </a:cubicBezTo>
                    <a:cubicBezTo>
                      <a:pt x="371" y="88"/>
                      <a:pt x="371" y="88"/>
                      <a:pt x="371" y="88"/>
                    </a:cubicBezTo>
                    <a:cubicBezTo>
                      <a:pt x="372" y="88"/>
                      <a:pt x="372" y="88"/>
                      <a:pt x="372" y="88"/>
                    </a:cubicBezTo>
                    <a:cubicBezTo>
                      <a:pt x="372" y="89"/>
                      <a:pt x="372" y="89"/>
                      <a:pt x="372" y="89"/>
                    </a:cubicBezTo>
                    <a:cubicBezTo>
                      <a:pt x="373" y="89"/>
                      <a:pt x="373" y="89"/>
                      <a:pt x="373" y="89"/>
                    </a:cubicBezTo>
                    <a:cubicBezTo>
                      <a:pt x="373" y="89"/>
                      <a:pt x="373" y="89"/>
                      <a:pt x="373" y="89"/>
                    </a:cubicBezTo>
                    <a:cubicBezTo>
                      <a:pt x="374" y="88"/>
                      <a:pt x="374" y="88"/>
                      <a:pt x="374" y="88"/>
                    </a:cubicBezTo>
                    <a:cubicBezTo>
                      <a:pt x="374" y="88"/>
                      <a:pt x="374" y="88"/>
                      <a:pt x="375" y="88"/>
                    </a:cubicBezTo>
                    <a:cubicBezTo>
                      <a:pt x="375" y="88"/>
                      <a:pt x="375" y="88"/>
                      <a:pt x="375" y="88"/>
                    </a:cubicBezTo>
                    <a:cubicBezTo>
                      <a:pt x="375" y="89"/>
                      <a:pt x="375" y="89"/>
                      <a:pt x="375" y="89"/>
                    </a:cubicBezTo>
                    <a:cubicBezTo>
                      <a:pt x="375" y="89"/>
                      <a:pt x="375" y="89"/>
                      <a:pt x="375" y="89"/>
                    </a:cubicBezTo>
                    <a:cubicBezTo>
                      <a:pt x="375" y="89"/>
                      <a:pt x="375" y="89"/>
                      <a:pt x="375" y="89"/>
                    </a:cubicBezTo>
                    <a:cubicBezTo>
                      <a:pt x="376" y="89"/>
                      <a:pt x="376" y="89"/>
                      <a:pt x="376" y="89"/>
                    </a:cubicBezTo>
                    <a:cubicBezTo>
                      <a:pt x="376" y="89"/>
                      <a:pt x="376" y="89"/>
                      <a:pt x="376" y="89"/>
                    </a:cubicBezTo>
                    <a:cubicBezTo>
                      <a:pt x="377" y="89"/>
                      <a:pt x="377" y="89"/>
                      <a:pt x="377" y="89"/>
                    </a:cubicBezTo>
                    <a:cubicBezTo>
                      <a:pt x="377" y="88"/>
                      <a:pt x="377" y="88"/>
                      <a:pt x="377" y="88"/>
                    </a:cubicBezTo>
                    <a:cubicBezTo>
                      <a:pt x="377" y="88"/>
                      <a:pt x="377" y="88"/>
                      <a:pt x="377" y="88"/>
                    </a:cubicBezTo>
                    <a:cubicBezTo>
                      <a:pt x="376" y="88"/>
                      <a:pt x="376" y="88"/>
                      <a:pt x="376" y="88"/>
                    </a:cubicBezTo>
                    <a:cubicBezTo>
                      <a:pt x="375" y="88"/>
                      <a:pt x="375" y="88"/>
                      <a:pt x="375" y="88"/>
                    </a:cubicBezTo>
                    <a:cubicBezTo>
                      <a:pt x="376" y="88"/>
                      <a:pt x="376" y="88"/>
                      <a:pt x="376" y="88"/>
                    </a:cubicBezTo>
                    <a:cubicBezTo>
                      <a:pt x="376" y="87"/>
                      <a:pt x="376" y="87"/>
                      <a:pt x="376" y="87"/>
                    </a:cubicBezTo>
                    <a:cubicBezTo>
                      <a:pt x="377" y="87"/>
                      <a:pt x="377" y="87"/>
                      <a:pt x="377" y="87"/>
                    </a:cubicBezTo>
                    <a:cubicBezTo>
                      <a:pt x="378" y="87"/>
                      <a:pt x="378" y="87"/>
                      <a:pt x="378" y="87"/>
                    </a:cubicBezTo>
                    <a:cubicBezTo>
                      <a:pt x="378" y="87"/>
                      <a:pt x="378" y="87"/>
                      <a:pt x="378" y="87"/>
                    </a:cubicBezTo>
                    <a:cubicBezTo>
                      <a:pt x="379" y="86"/>
                      <a:pt x="379" y="86"/>
                      <a:pt x="379" y="86"/>
                    </a:cubicBezTo>
                    <a:cubicBezTo>
                      <a:pt x="380" y="86"/>
                      <a:pt x="380" y="86"/>
                      <a:pt x="380" y="86"/>
                    </a:cubicBezTo>
                    <a:cubicBezTo>
                      <a:pt x="380" y="86"/>
                      <a:pt x="380" y="86"/>
                      <a:pt x="380" y="85"/>
                    </a:cubicBezTo>
                    <a:cubicBezTo>
                      <a:pt x="380" y="85"/>
                      <a:pt x="380" y="85"/>
                      <a:pt x="380" y="85"/>
                    </a:cubicBezTo>
                    <a:cubicBezTo>
                      <a:pt x="380" y="84"/>
                      <a:pt x="380" y="84"/>
                      <a:pt x="380" y="84"/>
                    </a:cubicBezTo>
                    <a:cubicBezTo>
                      <a:pt x="381" y="84"/>
                      <a:pt x="381" y="84"/>
                      <a:pt x="381" y="84"/>
                    </a:cubicBezTo>
                    <a:cubicBezTo>
                      <a:pt x="381" y="84"/>
                      <a:pt x="381" y="84"/>
                      <a:pt x="381" y="84"/>
                    </a:cubicBezTo>
                    <a:cubicBezTo>
                      <a:pt x="381" y="83"/>
                      <a:pt x="381" y="83"/>
                      <a:pt x="381" y="83"/>
                    </a:cubicBezTo>
                    <a:cubicBezTo>
                      <a:pt x="382" y="83"/>
                      <a:pt x="382" y="83"/>
                      <a:pt x="382" y="83"/>
                    </a:cubicBezTo>
                    <a:cubicBezTo>
                      <a:pt x="383" y="83"/>
                      <a:pt x="383" y="83"/>
                      <a:pt x="383" y="83"/>
                    </a:cubicBezTo>
                    <a:cubicBezTo>
                      <a:pt x="383" y="82"/>
                      <a:pt x="383" y="82"/>
                      <a:pt x="383" y="82"/>
                    </a:cubicBezTo>
                    <a:cubicBezTo>
                      <a:pt x="383" y="82"/>
                      <a:pt x="383" y="82"/>
                      <a:pt x="383" y="82"/>
                    </a:cubicBezTo>
                    <a:cubicBezTo>
                      <a:pt x="385" y="82"/>
                      <a:pt x="385" y="82"/>
                      <a:pt x="385" y="82"/>
                    </a:cubicBezTo>
                    <a:cubicBezTo>
                      <a:pt x="385" y="81"/>
                      <a:pt x="385" y="81"/>
                      <a:pt x="385" y="81"/>
                    </a:cubicBezTo>
                    <a:cubicBezTo>
                      <a:pt x="385" y="80"/>
                      <a:pt x="385" y="80"/>
                      <a:pt x="385" y="80"/>
                    </a:cubicBezTo>
                    <a:cubicBezTo>
                      <a:pt x="385" y="80"/>
                      <a:pt x="385" y="80"/>
                      <a:pt x="385" y="80"/>
                    </a:cubicBezTo>
                    <a:cubicBezTo>
                      <a:pt x="385" y="79"/>
                      <a:pt x="385" y="79"/>
                      <a:pt x="385" y="79"/>
                    </a:cubicBezTo>
                    <a:cubicBezTo>
                      <a:pt x="384" y="79"/>
                      <a:pt x="384" y="79"/>
                      <a:pt x="384" y="79"/>
                    </a:cubicBezTo>
                    <a:cubicBezTo>
                      <a:pt x="384" y="78"/>
                      <a:pt x="384" y="78"/>
                      <a:pt x="384" y="78"/>
                    </a:cubicBezTo>
                    <a:cubicBezTo>
                      <a:pt x="385" y="77"/>
                      <a:pt x="385" y="77"/>
                      <a:pt x="385" y="77"/>
                    </a:cubicBezTo>
                    <a:cubicBezTo>
                      <a:pt x="385" y="77"/>
                      <a:pt x="385" y="77"/>
                      <a:pt x="385" y="77"/>
                    </a:cubicBezTo>
                    <a:cubicBezTo>
                      <a:pt x="386" y="77"/>
                      <a:pt x="386" y="77"/>
                      <a:pt x="386" y="77"/>
                    </a:cubicBezTo>
                    <a:cubicBezTo>
                      <a:pt x="387" y="77"/>
                      <a:pt x="387" y="77"/>
                      <a:pt x="387" y="77"/>
                    </a:cubicBezTo>
                    <a:cubicBezTo>
                      <a:pt x="387" y="76"/>
                      <a:pt x="387" y="76"/>
                      <a:pt x="387" y="76"/>
                    </a:cubicBezTo>
                    <a:cubicBezTo>
                      <a:pt x="386" y="75"/>
                      <a:pt x="386" y="75"/>
                      <a:pt x="386" y="75"/>
                    </a:cubicBezTo>
                    <a:cubicBezTo>
                      <a:pt x="385" y="74"/>
                      <a:pt x="385" y="74"/>
                      <a:pt x="385" y="74"/>
                    </a:cubicBezTo>
                    <a:cubicBezTo>
                      <a:pt x="384" y="74"/>
                      <a:pt x="384" y="74"/>
                      <a:pt x="384" y="74"/>
                    </a:cubicBezTo>
                    <a:cubicBezTo>
                      <a:pt x="383" y="73"/>
                      <a:pt x="383" y="73"/>
                      <a:pt x="383" y="73"/>
                    </a:cubicBezTo>
                    <a:cubicBezTo>
                      <a:pt x="383" y="73"/>
                      <a:pt x="383" y="73"/>
                      <a:pt x="383" y="73"/>
                    </a:cubicBezTo>
                    <a:cubicBezTo>
                      <a:pt x="382" y="72"/>
                      <a:pt x="382" y="72"/>
                      <a:pt x="382" y="72"/>
                    </a:cubicBezTo>
                    <a:cubicBezTo>
                      <a:pt x="382" y="72"/>
                      <a:pt x="382" y="72"/>
                      <a:pt x="382" y="72"/>
                    </a:cubicBezTo>
                    <a:cubicBezTo>
                      <a:pt x="382" y="71"/>
                      <a:pt x="382" y="71"/>
                      <a:pt x="382" y="71"/>
                    </a:cubicBezTo>
                    <a:cubicBezTo>
                      <a:pt x="382" y="70"/>
                      <a:pt x="382" y="70"/>
                      <a:pt x="382" y="70"/>
                    </a:cubicBezTo>
                    <a:cubicBezTo>
                      <a:pt x="382" y="69"/>
                      <a:pt x="382" y="69"/>
                      <a:pt x="382" y="69"/>
                    </a:cubicBezTo>
                    <a:cubicBezTo>
                      <a:pt x="382" y="69"/>
                      <a:pt x="382" y="69"/>
                      <a:pt x="382" y="68"/>
                    </a:cubicBezTo>
                    <a:cubicBezTo>
                      <a:pt x="382" y="68"/>
                      <a:pt x="382" y="68"/>
                      <a:pt x="382" y="68"/>
                    </a:cubicBezTo>
                    <a:cubicBezTo>
                      <a:pt x="382" y="68"/>
                      <a:pt x="382" y="68"/>
                      <a:pt x="382" y="68"/>
                    </a:cubicBezTo>
                    <a:cubicBezTo>
                      <a:pt x="382" y="67"/>
                      <a:pt x="382" y="67"/>
                      <a:pt x="382" y="67"/>
                    </a:cubicBezTo>
                    <a:cubicBezTo>
                      <a:pt x="382" y="66"/>
                      <a:pt x="382" y="66"/>
                      <a:pt x="382" y="66"/>
                    </a:cubicBezTo>
                    <a:cubicBezTo>
                      <a:pt x="382" y="65"/>
                      <a:pt x="382" y="65"/>
                      <a:pt x="382" y="65"/>
                    </a:cubicBezTo>
                    <a:cubicBezTo>
                      <a:pt x="382" y="65"/>
                      <a:pt x="382" y="65"/>
                      <a:pt x="382" y="65"/>
                    </a:cubicBezTo>
                    <a:cubicBezTo>
                      <a:pt x="382" y="64"/>
                      <a:pt x="382" y="64"/>
                      <a:pt x="382" y="64"/>
                    </a:cubicBezTo>
                    <a:cubicBezTo>
                      <a:pt x="382" y="64"/>
                      <a:pt x="382" y="64"/>
                      <a:pt x="382" y="64"/>
                    </a:cubicBezTo>
                    <a:cubicBezTo>
                      <a:pt x="382" y="62"/>
                      <a:pt x="382" y="62"/>
                      <a:pt x="382" y="62"/>
                    </a:cubicBezTo>
                    <a:cubicBezTo>
                      <a:pt x="382" y="62"/>
                      <a:pt x="382" y="62"/>
                      <a:pt x="382" y="62"/>
                    </a:cubicBezTo>
                    <a:cubicBezTo>
                      <a:pt x="382" y="62"/>
                      <a:pt x="382" y="62"/>
                      <a:pt x="382" y="62"/>
                    </a:cubicBezTo>
                    <a:cubicBezTo>
                      <a:pt x="383" y="61"/>
                      <a:pt x="383" y="61"/>
                      <a:pt x="383" y="61"/>
                    </a:cubicBezTo>
                    <a:cubicBezTo>
                      <a:pt x="383" y="60"/>
                      <a:pt x="383" y="60"/>
                      <a:pt x="383" y="60"/>
                    </a:cubicBezTo>
                    <a:cubicBezTo>
                      <a:pt x="382" y="60"/>
                      <a:pt x="382" y="60"/>
                      <a:pt x="382" y="60"/>
                    </a:cubicBezTo>
                    <a:cubicBezTo>
                      <a:pt x="383" y="59"/>
                      <a:pt x="383" y="59"/>
                      <a:pt x="383" y="59"/>
                    </a:cubicBezTo>
                    <a:cubicBezTo>
                      <a:pt x="383" y="58"/>
                      <a:pt x="383" y="58"/>
                      <a:pt x="383" y="58"/>
                    </a:cubicBezTo>
                    <a:cubicBezTo>
                      <a:pt x="383" y="58"/>
                      <a:pt x="383" y="58"/>
                      <a:pt x="383" y="57"/>
                    </a:cubicBezTo>
                    <a:cubicBezTo>
                      <a:pt x="383" y="57"/>
                      <a:pt x="383" y="57"/>
                      <a:pt x="383" y="57"/>
                    </a:cubicBezTo>
                    <a:cubicBezTo>
                      <a:pt x="382" y="57"/>
                      <a:pt x="382" y="57"/>
                      <a:pt x="382" y="57"/>
                    </a:cubicBezTo>
                    <a:cubicBezTo>
                      <a:pt x="382" y="56"/>
                      <a:pt x="382" y="56"/>
                      <a:pt x="382" y="56"/>
                    </a:cubicBezTo>
                    <a:cubicBezTo>
                      <a:pt x="382" y="56"/>
                      <a:pt x="382" y="56"/>
                      <a:pt x="382" y="56"/>
                    </a:cubicBezTo>
                    <a:cubicBezTo>
                      <a:pt x="381" y="55"/>
                      <a:pt x="381" y="55"/>
                      <a:pt x="381" y="55"/>
                    </a:cubicBezTo>
                    <a:cubicBezTo>
                      <a:pt x="381" y="55"/>
                      <a:pt x="381" y="55"/>
                      <a:pt x="381" y="55"/>
                    </a:cubicBezTo>
                    <a:cubicBezTo>
                      <a:pt x="380" y="54"/>
                      <a:pt x="380" y="54"/>
                      <a:pt x="380" y="54"/>
                    </a:cubicBezTo>
                    <a:cubicBezTo>
                      <a:pt x="379" y="54"/>
                      <a:pt x="379" y="54"/>
                      <a:pt x="379" y="54"/>
                    </a:cubicBezTo>
                    <a:cubicBezTo>
                      <a:pt x="379" y="54"/>
                      <a:pt x="379" y="54"/>
                      <a:pt x="379" y="54"/>
                    </a:cubicBezTo>
                    <a:cubicBezTo>
                      <a:pt x="379" y="53"/>
                      <a:pt x="379" y="53"/>
                      <a:pt x="379" y="53"/>
                    </a:cubicBezTo>
                    <a:cubicBezTo>
                      <a:pt x="379" y="53"/>
                      <a:pt x="379" y="53"/>
                      <a:pt x="379" y="53"/>
                    </a:cubicBezTo>
                    <a:cubicBezTo>
                      <a:pt x="380" y="52"/>
                      <a:pt x="380" y="52"/>
                      <a:pt x="380" y="52"/>
                    </a:cubicBezTo>
                    <a:cubicBezTo>
                      <a:pt x="380" y="52"/>
                      <a:pt x="380" y="52"/>
                      <a:pt x="380" y="52"/>
                    </a:cubicBezTo>
                    <a:cubicBezTo>
                      <a:pt x="381" y="51"/>
                      <a:pt x="381" y="51"/>
                      <a:pt x="381" y="51"/>
                    </a:cubicBezTo>
                    <a:cubicBezTo>
                      <a:pt x="381" y="51"/>
                      <a:pt x="381" y="51"/>
                      <a:pt x="381" y="51"/>
                    </a:cubicBezTo>
                    <a:cubicBezTo>
                      <a:pt x="381" y="50"/>
                      <a:pt x="381" y="50"/>
                      <a:pt x="381" y="50"/>
                    </a:cubicBezTo>
                    <a:cubicBezTo>
                      <a:pt x="382" y="50"/>
                      <a:pt x="382" y="50"/>
                      <a:pt x="382" y="50"/>
                    </a:cubicBezTo>
                    <a:cubicBezTo>
                      <a:pt x="382" y="49"/>
                      <a:pt x="382" y="49"/>
                      <a:pt x="382" y="49"/>
                    </a:cubicBezTo>
                    <a:cubicBezTo>
                      <a:pt x="382" y="49"/>
                      <a:pt x="382" y="49"/>
                      <a:pt x="382" y="49"/>
                    </a:cubicBezTo>
                    <a:cubicBezTo>
                      <a:pt x="383" y="48"/>
                      <a:pt x="383" y="48"/>
                      <a:pt x="383" y="48"/>
                    </a:cubicBezTo>
                    <a:cubicBezTo>
                      <a:pt x="383" y="48"/>
                      <a:pt x="383" y="48"/>
                      <a:pt x="383" y="48"/>
                    </a:cubicBezTo>
                    <a:cubicBezTo>
                      <a:pt x="383" y="47"/>
                      <a:pt x="383" y="47"/>
                      <a:pt x="383" y="47"/>
                    </a:cubicBezTo>
                    <a:cubicBezTo>
                      <a:pt x="383" y="46"/>
                      <a:pt x="383" y="46"/>
                      <a:pt x="383" y="46"/>
                    </a:cubicBezTo>
                    <a:cubicBezTo>
                      <a:pt x="383" y="46"/>
                      <a:pt x="383" y="46"/>
                      <a:pt x="383" y="45"/>
                    </a:cubicBezTo>
                    <a:cubicBezTo>
                      <a:pt x="383" y="45"/>
                      <a:pt x="383" y="45"/>
                      <a:pt x="383" y="45"/>
                    </a:cubicBezTo>
                    <a:cubicBezTo>
                      <a:pt x="383" y="44"/>
                      <a:pt x="383" y="44"/>
                      <a:pt x="383" y="44"/>
                    </a:cubicBezTo>
                    <a:cubicBezTo>
                      <a:pt x="383" y="43"/>
                      <a:pt x="383" y="43"/>
                      <a:pt x="383" y="43"/>
                    </a:cubicBezTo>
                    <a:cubicBezTo>
                      <a:pt x="382" y="43"/>
                      <a:pt x="382" y="43"/>
                      <a:pt x="382" y="43"/>
                    </a:cubicBezTo>
                    <a:cubicBezTo>
                      <a:pt x="382" y="43"/>
                      <a:pt x="382" y="43"/>
                      <a:pt x="382" y="43"/>
                    </a:cubicBezTo>
                    <a:cubicBezTo>
                      <a:pt x="381" y="42"/>
                      <a:pt x="381" y="42"/>
                      <a:pt x="381" y="42"/>
                    </a:cubicBezTo>
                    <a:cubicBezTo>
                      <a:pt x="380" y="43"/>
                      <a:pt x="380" y="43"/>
                      <a:pt x="380" y="43"/>
                    </a:cubicBezTo>
                    <a:cubicBezTo>
                      <a:pt x="380" y="43"/>
                      <a:pt x="380" y="43"/>
                      <a:pt x="380" y="43"/>
                    </a:cubicBezTo>
                    <a:cubicBezTo>
                      <a:pt x="379" y="42"/>
                      <a:pt x="379" y="42"/>
                      <a:pt x="379" y="42"/>
                    </a:cubicBezTo>
                    <a:cubicBezTo>
                      <a:pt x="379" y="42"/>
                      <a:pt x="379" y="42"/>
                      <a:pt x="379" y="42"/>
                    </a:cubicBezTo>
                    <a:cubicBezTo>
                      <a:pt x="378" y="42"/>
                      <a:pt x="378" y="42"/>
                      <a:pt x="378" y="42"/>
                    </a:cubicBezTo>
                    <a:cubicBezTo>
                      <a:pt x="377" y="42"/>
                      <a:pt x="377" y="42"/>
                      <a:pt x="377" y="42"/>
                    </a:cubicBezTo>
                    <a:cubicBezTo>
                      <a:pt x="377" y="42"/>
                      <a:pt x="377" y="42"/>
                      <a:pt x="377" y="42"/>
                    </a:cubicBezTo>
                    <a:cubicBezTo>
                      <a:pt x="376" y="42"/>
                      <a:pt x="376" y="42"/>
                      <a:pt x="376" y="42"/>
                    </a:cubicBezTo>
                    <a:cubicBezTo>
                      <a:pt x="375" y="42"/>
                      <a:pt x="375" y="42"/>
                      <a:pt x="375" y="42"/>
                    </a:cubicBezTo>
                    <a:cubicBezTo>
                      <a:pt x="374" y="42"/>
                      <a:pt x="374" y="42"/>
                      <a:pt x="374" y="42"/>
                    </a:cubicBezTo>
                    <a:cubicBezTo>
                      <a:pt x="373" y="42"/>
                      <a:pt x="373" y="42"/>
                      <a:pt x="373" y="42"/>
                    </a:cubicBezTo>
                    <a:cubicBezTo>
                      <a:pt x="372" y="42"/>
                      <a:pt x="372" y="42"/>
                      <a:pt x="372" y="42"/>
                    </a:cubicBezTo>
                    <a:cubicBezTo>
                      <a:pt x="371" y="42"/>
                      <a:pt x="371" y="42"/>
                      <a:pt x="371" y="42"/>
                    </a:cubicBezTo>
                    <a:cubicBezTo>
                      <a:pt x="370" y="42"/>
                      <a:pt x="370" y="42"/>
                      <a:pt x="370" y="42"/>
                    </a:cubicBezTo>
                    <a:cubicBezTo>
                      <a:pt x="369" y="42"/>
                      <a:pt x="369" y="42"/>
                      <a:pt x="369" y="42"/>
                    </a:cubicBezTo>
                    <a:cubicBezTo>
                      <a:pt x="368" y="41"/>
                      <a:pt x="368" y="41"/>
                      <a:pt x="368" y="41"/>
                    </a:cubicBezTo>
                    <a:cubicBezTo>
                      <a:pt x="368" y="42"/>
                      <a:pt x="368" y="42"/>
                      <a:pt x="368" y="42"/>
                    </a:cubicBezTo>
                    <a:cubicBezTo>
                      <a:pt x="368" y="42"/>
                      <a:pt x="368" y="42"/>
                      <a:pt x="368" y="42"/>
                    </a:cubicBezTo>
                    <a:cubicBezTo>
                      <a:pt x="368" y="42"/>
                      <a:pt x="367" y="43"/>
                      <a:pt x="367" y="43"/>
                    </a:cubicBezTo>
                    <a:cubicBezTo>
                      <a:pt x="367" y="44"/>
                      <a:pt x="367" y="44"/>
                      <a:pt x="367" y="44"/>
                    </a:cubicBezTo>
                    <a:cubicBezTo>
                      <a:pt x="367" y="44"/>
                      <a:pt x="367" y="44"/>
                      <a:pt x="367" y="44"/>
                    </a:cubicBezTo>
                    <a:cubicBezTo>
                      <a:pt x="366" y="45"/>
                      <a:pt x="366" y="45"/>
                      <a:pt x="366" y="45"/>
                    </a:cubicBezTo>
                    <a:cubicBezTo>
                      <a:pt x="366" y="46"/>
                      <a:pt x="366" y="46"/>
                      <a:pt x="366" y="46"/>
                    </a:cubicBezTo>
                    <a:cubicBezTo>
                      <a:pt x="366" y="46"/>
                      <a:pt x="366" y="46"/>
                      <a:pt x="366" y="46"/>
                    </a:cubicBezTo>
                    <a:cubicBezTo>
                      <a:pt x="366" y="47"/>
                      <a:pt x="366" y="47"/>
                      <a:pt x="366" y="47"/>
                    </a:cubicBezTo>
                    <a:cubicBezTo>
                      <a:pt x="365" y="47"/>
                      <a:pt x="365" y="47"/>
                      <a:pt x="365" y="47"/>
                    </a:cubicBezTo>
                    <a:cubicBezTo>
                      <a:pt x="365" y="48"/>
                      <a:pt x="365" y="48"/>
                      <a:pt x="365" y="48"/>
                    </a:cubicBezTo>
                    <a:cubicBezTo>
                      <a:pt x="365" y="49"/>
                      <a:pt x="365" y="49"/>
                      <a:pt x="365" y="49"/>
                    </a:cubicBezTo>
                    <a:cubicBezTo>
                      <a:pt x="365" y="50"/>
                      <a:pt x="365" y="50"/>
                      <a:pt x="365" y="50"/>
                    </a:cubicBezTo>
                    <a:cubicBezTo>
                      <a:pt x="364" y="51"/>
                      <a:pt x="364" y="51"/>
                      <a:pt x="364" y="51"/>
                    </a:cubicBezTo>
                    <a:cubicBezTo>
                      <a:pt x="364" y="51"/>
                      <a:pt x="364" y="51"/>
                      <a:pt x="364" y="51"/>
                    </a:cubicBezTo>
                    <a:cubicBezTo>
                      <a:pt x="364" y="51"/>
                      <a:pt x="364" y="51"/>
                      <a:pt x="364" y="51"/>
                    </a:cubicBezTo>
                    <a:cubicBezTo>
                      <a:pt x="363" y="52"/>
                      <a:pt x="363" y="52"/>
                      <a:pt x="363" y="52"/>
                    </a:cubicBezTo>
                    <a:cubicBezTo>
                      <a:pt x="362" y="52"/>
                      <a:pt x="362" y="52"/>
                      <a:pt x="362" y="52"/>
                    </a:cubicBezTo>
                    <a:cubicBezTo>
                      <a:pt x="362" y="53"/>
                      <a:pt x="362" y="53"/>
                      <a:pt x="362" y="53"/>
                    </a:cubicBezTo>
                    <a:cubicBezTo>
                      <a:pt x="361" y="53"/>
                      <a:pt x="361" y="53"/>
                      <a:pt x="361" y="53"/>
                    </a:cubicBezTo>
                    <a:cubicBezTo>
                      <a:pt x="361" y="53"/>
                      <a:pt x="360" y="54"/>
                      <a:pt x="360" y="54"/>
                    </a:cubicBezTo>
                    <a:cubicBezTo>
                      <a:pt x="360" y="54"/>
                      <a:pt x="359" y="54"/>
                      <a:pt x="359" y="54"/>
                    </a:cubicBezTo>
                    <a:cubicBezTo>
                      <a:pt x="359" y="55"/>
                      <a:pt x="359" y="55"/>
                      <a:pt x="359" y="55"/>
                    </a:cubicBezTo>
                    <a:cubicBezTo>
                      <a:pt x="358" y="55"/>
                      <a:pt x="358" y="55"/>
                      <a:pt x="358" y="55"/>
                    </a:cubicBezTo>
                    <a:cubicBezTo>
                      <a:pt x="357" y="56"/>
                      <a:pt x="357" y="56"/>
                      <a:pt x="357" y="56"/>
                    </a:cubicBezTo>
                    <a:cubicBezTo>
                      <a:pt x="357" y="56"/>
                      <a:pt x="357" y="56"/>
                      <a:pt x="357" y="56"/>
                    </a:cubicBezTo>
                    <a:cubicBezTo>
                      <a:pt x="357" y="56"/>
                      <a:pt x="357" y="56"/>
                      <a:pt x="357" y="56"/>
                    </a:cubicBezTo>
                    <a:cubicBezTo>
                      <a:pt x="358" y="56"/>
                      <a:pt x="358" y="57"/>
                      <a:pt x="358" y="57"/>
                    </a:cubicBezTo>
                    <a:cubicBezTo>
                      <a:pt x="358" y="57"/>
                      <a:pt x="357" y="57"/>
                      <a:pt x="357" y="57"/>
                    </a:cubicBezTo>
                    <a:cubicBezTo>
                      <a:pt x="357" y="58"/>
                      <a:pt x="357" y="58"/>
                      <a:pt x="357" y="58"/>
                    </a:cubicBezTo>
                    <a:cubicBezTo>
                      <a:pt x="357" y="58"/>
                      <a:pt x="357" y="58"/>
                      <a:pt x="357" y="58"/>
                    </a:cubicBezTo>
                    <a:cubicBezTo>
                      <a:pt x="357" y="58"/>
                      <a:pt x="358" y="58"/>
                      <a:pt x="358" y="58"/>
                    </a:cubicBezTo>
                    <a:cubicBezTo>
                      <a:pt x="358" y="58"/>
                      <a:pt x="358" y="58"/>
                      <a:pt x="358" y="58"/>
                    </a:cubicBezTo>
                    <a:cubicBezTo>
                      <a:pt x="359" y="58"/>
                      <a:pt x="359" y="58"/>
                      <a:pt x="359" y="58"/>
                    </a:cubicBezTo>
                    <a:cubicBezTo>
                      <a:pt x="360" y="59"/>
                      <a:pt x="360" y="59"/>
                      <a:pt x="360" y="59"/>
                    </a:cubicBezTo>
                    <a:cubicBezTo>
                      <a:pt x="360" y="59"/>
                      <a:pt x="360" y="59"/>
                      <a:pt x="360" y="60"/>
                    </a:cubicBezTo>
                    <a:cubicBezTo>
                      <a:pt x="360" y="60"/>
                      <a:pt x="359" y="60"/>
                      <a:pt x="359" y="60"/>
                    </a:cubicBezTo>
                    <a:cubicBezTo>
                      <a:pt x="359" y="61"/>
                      <a:pt x="359" y="61"/>
                      <a:pt x="359" y="61"/>
                    </a:cubicBezTo>
                    <a:cubicBezTo>
                      <a:pt x="359" y="62"/>
                      <a:pt x="359" y="62"/>
                      <a:pt x="359" y="62"/>
                    </a:cubicBezTo>
                    <a:cubicBezTo>
                      <a:pt x="359" y="62"/>
                      <a:pt x="359" y="63"/>
                      <a:pt x="359" y="63"/>
                    </a:cubicBezTo>
                    <a:cubicBezTo>
                      <a:pt x="359" y="64"/>
                      <a:pt x="359" y="63"/>
                      <a:pt x="359" y="63"/>
                    </a:cubicBezTo>
                    <a:cubicBezTo>
                      <a:pt x="359" y="63"/>
                      <a:pt x="360" y="64"/>
                      <a:pt x="360" y="64"/>
                    </a:cubicBezTo>
                    <a:cubicBezTo>
                      <a:pt x="360" y="65"/>
                      <a:pt x="359" y="65"/>
                      <a:pt x="359" y="65"/>
                    </a:cubicBezTo>
                    <a:cubicBezTo>
                      <a:pt x="358" y="65"/>
                      <a:pt x="358" y="65"/>
                      <a:pt x="358" y="65"/>
                    </a:cubicBezTo>
                    <a:cubicBezTo>
                      <a:pt x="358" y="65"/>
                      <a:pt x="358" y="65"/>
                      <a:pt x="358" y="65"/>
                    </a:cubicBezTo>
                    <a:cubicBezTo>
                      <a:pt x="358" y="65"/>
                      <a:pt x="358" y="65"/>
                      <a:pt x="358" y="65"/>
                    </a:cubicBezTo>
                    <a:cubicBezTo>
                      <a:pt x="358" y="66"/>
                      <a:pt x="358" y="66"/>
                      <a:pt x="358" y="66"/>
                    </a:cubicBezTo>
                    <a:cubicBezTo>
                      <a:pt x="357" y="67"/>
                      <a:pt x="357" y="67"/>
                      <a:pt x="357" y="67"/>
                    </a:cubicBezTo>
                    <a:cubicBezTo>
                      <a:pt x="358" y="68"/>
                      <a:pt x="358" y="68"/>
                      <a:pt x="358" y="68"/>
                    </a:cubicBezTo>
                    <a:cubicBezTo>
                      <a:pt x="358" y="68"/>
                      <a:pt x="358" y="68"/>
                      <a:pt x="358" y="68"/>
                    </a:cubicBezTo>
                    <a:cubicBezTo>
                      <a:pt x="358" y="68"/>
                      <a:pt x="358" y="68"/>
                      <a:pt x="358" y="68"/>
                    </a:cubicBezTo>
                    <a:cubicBezTo>
                      <a:pt x="358" y="67"/>
                      <a:pt x="358" y="67"/>
                      <a:pt x="358" y="67"/>
                    </a:cubicBezTo>
                    <a:cubicBezTo>
                      <a:pt x="358" y="67"/>
                      <a:pt x="358" y="67"/>
                      <a:pt x="358" y="67"/>
                    </a:cubicBezTo>
                    <a:cubicBezTo>
                      <a:pt x="359" y="67"/>
                      <a:pt x="359" y="67"/>
                      <a:pt x="359" y="67"/>
                    </a:cubicBezTo>
                    <a:cubicBezTo>
                      <a:pt x="359" y="67"/>
                      <a:pt x="359" y="67"/>
                      <a:pt x="359" y="67"/>
                    </a:cubicBezTo>
                    <a:cubicBezTo>
                      <a:pt x="360" y="67"/>
                      <a:pt x="360" y="67"/>
                      <a:pt x="360" y="67"/>
                    </a:cubicBezTo>
                    <a:cubicBezTo>
                      <a:pt x="360" y="67"/>
                      <a:pt x="360" y="67"/>
                      <a:pt x="360" y="67"/>
                    </a:cubicBezTo>
                    <a:cubicBezTo>
                      <a:pt x="360" y="67"/>
                      <a:pt x="361" y="68"/>
                      <a:pt x="361" y="68"/>
                    </a:cubicBezTo>
                    <a:cubicBezTo>
                      <a:pt x="362" y="68"/>
                      <a:pt x="362" y="68"/>
                      <a:pt x="362" y="68"/>
                    </a:cubicBezTo>
                    <a:cubicBezTo>
                      <a:pt x="363" y="68"/>
                      <a:pt x="363" y="68"/>
                      <a:pt x="363" y="68"/>
                    </a:cubicBezTo>
                    <a:cubicBezTo>
                      <a:pt x="363" y="68"/>
                      <a:pt x="363" y="69"/>
                      <a:pt x="363" y="69"/>
                    </a:cubicBezTo>
                    <a:cubicBezTo>
                      <a:pt x="363" y="69"/>
                      <a:pt x="363" y="69"/>
                      <a:pt x="363" y="69"/>
                    </a:cubicBezTo>
                    <a:cubicBezTo>
                      <a:pt x="363" y="70"/>
                      <a:pt x="363" y="70"/>
                      <a:pt x="363" y="70"/>
                    </a:cubicBezTo>
                    <a:cubicBezTo>
                      <a:pt x="363" y="70"/>
                      <a:pt x="363" y="70"/>
                      <a:pt x="363" y="71"/>
                    </a:cubicBezTo>
                    <a:cubicBezTo>
                      <a:pt x="363" y="71"/>
                      <a:pt x="364" y="71"/>
                      <a:pt x="364" y="71"/>
                    </a:cubicBezTo>
                    <a:cubicBezTo>
                      <a:pt x="364" y="71"/>
                      <a:pt x="364" y="71"/>
                      <a:pt x="364" y="71"/>
                    </a:cubicBezTo>
                    <a:cubicBezTo>
                      <a:pt x="365" y="72"/>
                      <a:pt x="365" y="72"/>
                      <a:pt x="365" y="72"/>
                    </a:cubicBezTo>
                    <a:cubicBezTo>
                      <a:pt x="365" y="73"/>
                      <a:pt x="365" y="73"/>
                      <a:pt x="365" y="73"/>
                    </a:cubicBezTo>
                    <a:cubicBezTo>
                      <a:pt x="366" y="73"/>
                      <a:pt x="366" y="73"/>
                      <a:pt x="366" y="73"/>
                    </a:cubicBezTo>
                    <a:cubicBezTo>
                      <a:pt x="366" y="73"/>
                      <a:pt x="366" y="73"/>
                      <a:pt x="366" y="73"/>
                    </a:cubicBezTo>
                    <a:cubicBezTo>
                      <a:pt x="367" y="73"/>
                      <a:pt x="367" y="73"/>
                      <a:pt x="367" y="73"/>
                    </a:cubicBezTo>
                    <a:cubicBezTo>
                      <a:pt x="367" y="73"/>
                      <a:pt x="367" y="73"/>
                      <a:pt x="367" y="73"/>
                    </a:cubicBezTo>
                    <a:cubicBezTo>
                      <a:pt x="367" y="73"/>
                      <a:pt x="367" y="73"/>
                      <a:pt x="367" y="73"/>
                    </a:cubicBezTo>
                    <a:cubicBezTo>
                      <a:pt x="367" y="73"/>
                      <a:pt x="367" y="74"/>
                      <a:pt x="367" y="74"/>
                    </a:cubicBezTo>
                    <a:cubicBezTo>
                      <a:pt x="367" y="74"/>
                      <a:pt x="367" y="74"/>
                      <a:pt x="367" y="74"/>
                    </a:cubicBezTo>
                    <a:cubicBezTo>
                      <a:pt x="366" y="75"/>
                      <a:pt x="366" y="75"/>
                      <a:pt x="366" y="75"/>
                    </a:cubicBezTo>
                    <a:cubicBezTo>
                      <a:pt x="366" y="76"/>
                      <a:pt x="366" y="76"/>
                      <a:pt x="366" y="76"/>
                    </a:cubicBezTo>
                    <a:cubicBezTo>
                      <a:pt x="366" y="76"/>
                      <a:pt x="366" y="76"/>
                      <a:pt x="366" y="76"/>
                    </a:cubicBezTo>
                    <a:cubicBezTo>
                      <a:pt x="365" y="77"/>
                      <a:pt x="365" y="77"/>
                      <a:pt x="365" y="77"/>
                    </a:cubicBezTo>
                    <a:cubicBezTo>
                      <a:pt x="365" y="77"/>
                      <a:pt x="365" y="77"/>
                      <a:pt x="365" y="77"/>
                    </a:cubicBezTo>
                    <a:cubicBezTo>
                      <a:pt x="364" y="78"/>
                      <a:pt x="364" y="78"/>
                      <a:pt x="364" y="78"/>
                    </a:cubicBezTo>
                    <a:cubicBezTo>
                      <a:pt x="364" y="77"/>
                      <a:pt x="364" y="77"/>
                      <a:pt x="364" y="77"/>
                    </a:cubicBezTo>
                    <a:cubicBezTo>
                      <a:pt x="363" y="77"/>
                      <a:pt x="363" y="77"/>
                      <a:pt x="363" y="77"/>
                    </a:cubicBezTo>
                    <a:cubicBezTo>
                      <a:pt x="363" y="76"/>
                      <a:pt x="363" y="76"/>
                      <a:pt x="363" y="76"/>
                    </a:cubicBezTo>
                    <a:cubicBezTo>
                      <a:pt x="362" y="76"/>
                      <a:pt x="362" y="76"/>
                      <a:pt x="362" y="76"/>
                    </a:cubicBezTo>
                    <a:cubicBezTo>
                      <a:pt x="361" y="75"/>
                      <a:pt x="361" y="75"/>
                      <a:pt x="361" y="75"/>
                    </a:cubicBezTo>
                    <a:cubicBezTo>
                      <a:pt x="360" y="75"/>
                      <a:pt x="360" y="75"/>
                      <a:pt x="360" y="75"/>
                    </a:cubicBezTo>
                    <a:cubicBezTo>
                      <a:pt x="360" y="74"/>
                      <a:pt x="360" y="74"/>
                      <a:pt x="360" y="74"/>
                    </a:cubicBezTo>
                    <a:cubicBezTo>
                      <a:pt x="359" y="74"/>
                      <a:pt x="359" y="74"/>
                      <a:pt x="359" y="74"/>
                    </a:cubicBezTo>
                    <a:cubicBezTo>
                      <a:pt x="359" y="73"/>
                      <a:pt x="359" y="73"/>
                      <a:pt x="359" y="73"/>
                    </a:cubicBezTo>
                    <a:cubicBezTo>
                      <a:pt x="358" y="73"/>
                      <a:pt x="358" y="73"/>
                      <a:pt x="358" y="73"/>
                    </a:cubicBezTo>
                    <a:cubicBezTo>
                      <a:pt x="357" y="73"/>
                      <a:pt x="357" y="73"/>
                      <a:pt x="357" y="73"/>
                    </a:cubicBezTo>
                    <a:cubicBezTo>
                      <a:pt x="356" y="72"/>
                      <a:pt x="356" y="72"/>
                      <a:pt x="356" y="72"/>
                    </a:cubicBezTo>
                    <a:cubicBezTo>
                      <a:pt x="356" y="72"/>
                      <a:pt x="356" y="72"/>
                      <a:pt x="355" y="72"/>
                    </a:cubicBezTo>
                    <a:cubicBezTo>
                      <a:pt x="354" y="72"/>
                      <a:pt x="354" y="72"/>
                      <a:pt x="354" y="72"/>
                    </a:cubicBezTo>
                    <a:cubicBezTo>
                      <a:pt x="353" y="71"/>
                      <a:pt x="353" y="71"/>
                      <a:pt x="353" y="71"/>
                    </a:cubicBezTo>
                    <a:cubicBezTo>
                      <a:pt x="353" y="71"/>
                      <a:pt x="353" y="71"/>
                      <a:pt x="353" y="71"/>
                    </a:cubicBezTo>
                    <a:cubicBezTo>
                      <a:pt x="352" y="71"/>
                      <a:pt x="352" y="71"/>
                      <a:pt x="352" y="71"/>
                    </a:cubicBezTo>
                    <a:cubicBezTo>
                      <a:pt x="351" y="71"/>
                      <a:pt x="351" y="71"/>
                      <a:pt x="351" y="71"/>
                    </a:cubicBezTo>
                    <a:cubicBezTo>
                      <a:pt x="350" y="70"/>
                      <a:pt x="350" y="70"/>
                      <a:pt x="350" y="70"/>
                    </a:cubicBezTo>
                    <a:cubicBezTo>
                      <a:pt x="350" y="70"/>
                      <a:pt x="350" y="70"/>
                      <a:pt x="350" y="70"/>
                    </a:cubicBezTo>
                    <a:cubicBezTo>
                      <a:pt x="349" y="70"/>
                      <a:pt x="349" y="70"/>
                      <a:pt x="349" y="70"/>
                    </a:cubicBezTo>
                    <a:cubicBezTo>
                      <a:pt x="349" y="69"/>
                      <a:pt x="349" y="69"/>
                      <a:pt x="349" y="69"/>
                    </a:cubicBezTo>
                    <a:cubicBezTo>
                      <a:pt x="348" y="69"/>
                      <a:pt x="348" y="69"/>
                      <a:pt x="348" y="69"/>
                    </a:cubicBezTo>
                    <a:cubicBezTo>
                      <a:pt x="348" y="69"/>
                      <a:pt x="348" y="69"/>
                      <a:pt x="348" y="69"/>
                    </a:cubicBezTo>
                    <a:cubicBezTo>
                      <a:pt x="347" y="68"/>
                      <a:pt x="347" y="68"/>
                      <a:pt x="347" y="68"/>
                    </a:cubicBezTo>
                    <a:cubicBezTo>
                      <a:pt x="347" y="68"/>
                      <a:pt x="347" y="68"/>
                      <a:pt x="347" y="68"/>
                    </a:cubicBezTo>
                    <a:cubicBezTo>
                      <a:pt x="346" y="68"/>
                      <a:pt x="346" y="68"/>
                      <a:pt x="346" y="68"/>
                    </a:cubicBezTo>
                    <a:cubicBezTo>
                      <a:pt x="345" y="68"/>
                      <a:pt x="345" y="68"/>
                      <a:pt x="345" y="68"/>
                    </a:cubicBezTo>
                    <a:cubicBezTo>
                      <a:pt x="344" y="67"/>
                      <a:pt x="344" y="67"/>
                      <a:pt x="344" y="67"/>
                    </a:cubicBezTo>
                    <a:cubicBezTo>
                      <a:pt x="344" y="67"/>
                      <a:pt x="344" y="67"/>
                      <a:pt x="344" y="67"/>
                    </a:cubicBezTo>
                    <a:cubicBezTo>
                      <a:pt x="344" y="67"/>
                      <a:pt x="343" y="67"/>
                      <a:pt x="342" y="67"/>
                    </a:cubicBezTo>
                    <a:cubicBezTo>
                      <a:pt x="342" y="67"/>
                      <a:pt x="342" y="67"/>
                      <a:pt x="342" y="67"/>
                    </a:cubicBezTo>
                    <a:cubicBezTo>
                      <a:pt x="341" y="67"/>
                      <a:pt x="341" y="67"/>
                      <a:pt x="341" y="67"/>
                    </a:cubicBezTo>
                    <a:cubicBezTo>
                      <a:pt x="341" y="67"/>
                      <a:pt x="341" y="67"/>
                      <a:pt x="341" y="67"/>
                    </a:cubicBezTo>
                    <a:cubicBezTo>
                      <a:pt x="341" y="67"/>
                      <a:pt x="340" y="67"/>
                      <a:pt x="340" y="66"/>
                    </a:cubicBezTo>
                    <a:cubicBezTo>
                      <a:pt x="340" y="66"/>
                      <a:pt x="339" y="66"/>
                      <a:pt x="339" y="66"/>
                    </a:cubicBezTo>
                    <a:cubicBezTo>
                      <a:pt x="339" y="66"/>
                      <a:pt x="339" y="66"/>
                      <a:pt x="339" y="66"/>
                    </a:cubicBezTo>
                    <a:cubicBezTo>
                      <a:pt x="338" y="66"/>
                      <a:pt x="338" y="66"/>
                      <a:pt x="338" y="66"/>
                    </a:cubicBezTo>
                    <a:cubicBezTo>
                      <a:pt x="338" y="66"/>
                      <a:pt x="338" y="66"/>
                      <a:pt x="338" y="66"/>
                    </a:cubicBezTo>
                    <a:cubicBezTo>
                      <a:pt x="337" y="66"/>
                      <a:pt x="337" y="66"/>
                      <a:pt x="337" y="66"/>
                    </a:cubicBezTo>
                    <a:cubicBezTo>
                      <a:pt x="336" y="66"/>
                      <a:pt x="336" y="66"/>
                      <a:pt x="336" y="66"/>
                    </a:cubicBezTo>
                    <a:cubicBezTo>
                      <a:pt x="335" y="66"/>
                      <a:pt x="335" y="66"/>
                      <a:pt x="335" y="66"/>
                    </a:cubicBezTo>
                    <a:cubicBezTo>
                      <a:pt x="335" y="66"/>
                      <a:pt x="335" y="66"/>
                      <a:pt x="335" y="66"/>
                    </a:cubicBezTo>
                    <a:cubicBezTo>
                      <a:pt x="334" y="66"/>
                      <a:pt x="334" y="66"/>
                      <a:pt x="334" y="66"/>
                    </a:cubicBezTo>
                    <a:cubicBezTo>
                      <a:pt x="333" y="66"/>
                      <a:pt x="333" y="66"/>
                      <a:pt x="333" y="66"/>
                    </a:cubicBezTo>
                    <a:cubicBezTo>
                      <a:pt x="332" y="66"/>
                      <a:pt x="332" y="66"/>
                      <a:pt x="332" y="66"/>
                    </a:cubicBezTo>
                    <a:cubicBezTo>
                      <a:pt x="331" y="66"/>
                      <a:pt x="331" y="66"/>
                      <a:pt x="331" y="66"/>
                    </a:cubicBezTo>
                    <a:cubicBezTo>
                      <a:pt x="331" y="67"/>
                      <a:pt x="331" y="67"/>
                      <a:pt x="331" y="67"/>
                    </a:cubicBezTo>
                    <a:cubicBezTo>
                      <a:pt x="330" y="67"/>
                      <a:pt x="330" y="67"/>
                      <a:pt x="330" y="67"/>
                    </a:cubicBezTo>
                    <a:cubicBezTo>
                      <a:pt x="330" y="67"/>
                      <a:pt x="330" y="67"/>
                      <a:pt x="330" y="67"/>
                    </a:cubicBezTo>
                    <a:cubicBezTo>
                      <a:pt x="329" y="67"/>
                      <a:pt x="329" y="67"/>
                      <a:pt x="329" y="67"/>
                    </a:cubicBezTo>
                    <a:cubicBezTo>
                      <a:pt x="330" y="68"/>
                      <a:pt x="330" y="68"/>
                      <a:pt x="330" y="68"/>
                    </a:cubicBezTo>
                    <a:cubicBezTo>
                      <a:pt x="330" y="68"/>
                      <a:pt x="330" y="68"/>
                      <a:pt x="330" y="68"/>
                    </a:cubicBezTo>
                    <a:cubicBezTo>
                      <a:pt x="330" y="69"/>
                      <a:pt x="330" y="69"/>
                      <a:pt x="330" y="69"/>
                    </a:cubicBezTo>
                    <a:cubicBezTo>
                      <a:pt x="330" y="69"/>
                      <a:pt x="330" y="69"/>
                      <a:pt x="330" y="69"/>
                    </a:cubicBezTo>
                    <a:cubicBezTo>
                      <a:pt x="330" y="69"/>
                      <a:pt x="330" y="70"/>
                      <a:pt x="331" y="70"/>
                    </a:cubicBezTo>
                    <a:cubicBezTo>
                      <a:pt x="331" y="71"/>
                      <a:pt x="331" y="71"/>
                      <a:pt x="331" y="71"/>
                    </a:cubicBezTo>
                    <a:cubicBezTo>
                      <a:pt x="331" y="71"/>
                      <a:pt x="332" y="71"/>
                      <a:pt x="332" y="71"/>
                    </a:cubicBezTo>
                    <a:cubicBezTo>
                      <a:pt x="332" y="71"/>
                      <a:pt x="332" y="72"/>
                      <a:pt x="332" y="72"/>
                    </a:cubicBezTo>
                    <a:cubicBezTo>
                      <a:pt x="332" y="72"/>
                      <a:pt x="332" y="72"/>
                      <a:pt x="332" y="72"/>
                    </a:cubicBezTo>
                    <a:cubicBezTo>
                      <a:pt x="332" y="72"/>
                      <a:pt x="332" y="73"/>
                      <a:pt x="332" y="73"/>
                    </a:cubicBezTo>
                    <a:cubicBezTo>
                      <a:pt x="332" y="73"/>
                      <a:pt x="332" y="73"/>
                      <a:pt x="332" y="73"/>
                    </a:cubicBezTo>
                    <a:cubicBezTo>
                      <a:pt x="331" y="74"/>
                      <a:pt x="331" y="74"/>
                      <a:pt x="331" y="74"/>
                    </a:cubicBezTo>
                    <a:cubicBezTo>
                      <a:pt x="331" y="74"/>
                      <a:pt x="331" y="74"/>
                      <a:pt x="331" y="74"/>
                    </a:cubicBezTo>
                    <a:cubicBezTo>
                      <a:pt x="328" y="75"/>
                      <a:pt x="328" y="75"/>
                      <a:pt x="328" y="75"/>
                    </a:cubicBezTo>
                    <a:cubicBezTo>
                      <a:pt x="328" y="75"/>
                      <a:pt x="328" y="75"/>
                      <a:pt x="328" y="75"/>
                    </a:cubicBezTo>
                    <a:cubicBezTo>
                      <a:pt x="328" y="75"/>
                      <a:pt x="328" y="75"/>
                      <a:pt x="328" y="75"/>
                    </a:cubicBezTo>
                    <a:cubicBezTo>
                      <a:pt x="328" y="76"/>
                      <a:pt x="328" y="76"/>
                      <a:pt x="328" y="76"/>
                    </a:cubicBezTo>
                    <a:cubicBezTo>
                      <a:pt x="328" y="76"/>
                      <a:pt x="328" y="76"/>
                      <a:pt x="328" y="77"/>
                    </a:cubicBezTo>
                    <a:cubicBezTo>
                      <a:pt x="327" y="77"/>
                      <a:pt x="327" y="77"/>
                      <a:pt x="327" y="77"/>
                    </a:cubicBezTo>
                    <a:cubicBezTo>
                      <a:pt x="326" y="77"/>
                      <a:pt x="326" y="77"/>
                      <a:pt x="326" y="77"/>
                    </a:cubicBezTo>
                    <a:cubicBezTo>
                      <a:pt x="326" y="76"/>
                      <a:pt x="326" y="76"/>
                      <a:pt x="326" y="76"/>
                    </a:cubicBezTo>
                    <a:cubicBezTo>
                      <a:pt x="325" y="76"/>
                      <a:pt x="325" y="76"/>
                      <a:pt x="325" y="76"/>
                    </a:cubicBezTo>
                    <a:cubicBezTo>
                      <a:pt x="325" y="76"/>
                      <a:pt x="325" y="76"/>
                      <a:pt x="325" y="76"/>
                    </a:cubicBezTo>
                    <a:cubicBezTo>
                      <a:pt x="325" y="75"/>
                      <a:pt x="325" y="75"/>
                      <a:pt x="325" y="75"/>
                    </a:cubicBezTo>
                    <a:cubicBezTo>
                      <a:pt x="325" y="74"/>
                      <a:pt x="325" y="74"/>
                      <a:pt x="325" y="74"/>
                    </a:cubicBezTo>
                    <a:cubicBezTo>
                      <a:pt x="325" y="74"/>
                      <a:pt x="325" y="74"/>
                      <a:pt x="325" y="74"/>
                    </a:cubicBezTo>
                    <a:cubicBezTo>
                      <a:pt x="326" y="74"/>
                      <a:pt x="326" y="74"/>
                      <a:pt x="326" y="74"/>
                    </a:cubicBezTo>
                    <a:cubicBezTo>
                      <a:pt x="326" y="74"/>
                      <a:pt x="326" y="74"/>
                      <a:pt x="326" y="74"/>
                    </a:cubicBezTo>
                    <a:cubicBezTo>
                      <a:pt x="325" y="73"/>
                      <a:pt x="325" y="73"/>
                      <a:pt x="325" y="73"/>
                    </a:cubicBezTo>
                    <a:cubicBezTo>
                      <a:pt x="325" y="73"/>
                      <a:pt x="325" y="73"/>
                      <a:pt x="325" y="73"/>
                    </a:cubicBezTo>
                    <a:cubicBezTo>
                      <a:pt x="325" y="72"/>
                      <a:pt x="325" y="72"/>
                      <a:pt x="325" y="72"/>
                    </a:cubicBezTo>
                    <a:cubicBezTo>
                      <a:pt x="324" y="72"/>
                      <a:pt x="324" y="72"/>
                      <a:pt x="324" y="72"/>
                    </a:cubicBezTo>
                    <a:cubicBezTo>
                      <a:pt x="324" y="72"/>
                      <a:pt x="324" y="72"/>
                      <a:pt x="324" y="72"/>
                    </a:cubicBezTo>
                    <a:cubicBezTo>
                      <a:pt x="323" y="72"/>
                      <a:pt x="323" y="72"/>
                      <a:pt x="323" y="72"/>
                    </a:cubicBezTo>
                    <a:cubicBezTo>
                      <a:pt x="323" y="72"/>
                      <a:pt x="322" y="72"/>
                      <a:pt x="322" y="73"/>
                    </a:cubicBezTo>
                    <a:cubicBezTo>
                      <a:pt x="322" y="73"/>
                      <a:pt x="322" y="73"/>
                      <a:pt x="322" y="73"/>
                    </a:cubicBezTo>
                    <a:cubicBezTo>
                      <a:pt x="321" y="73"/>
                      <a:pt x="321" y="73"/>
                      <a:pt x="321" y="73"/>
                    </a:cubicBezTo>
                    <a:cubicBezTo>
                      <a:pt x="320" y="73"/>
                      <a:pt x="320" y="73"/>
                      <a:pt x="320" y="73"/>
                    </a:cubicBezTo>
                    <a:cubicBezTo>
                      <a:pt x="320" y="74"/>
                      <a:pt x="320" y="74"/>
                      <a:pt x="320" y="74"/>
                    </a:cubicBezTo>
                    <a:cubicBezTo>
                      <a:pt x="319" y="74"/>
                      <a:pt x="319" y="74"/>
                      <a:pt x="319" y="74"/>
                    </a:cubicBezTo>
                    <a:cubicBezTo>
                      <a:pt x="318" y="75"/>
                      <a:pt x="318" y="75"/>
                      <a:pt x="318" y="75"/>
                    </a:cubicBezTo>
                    <a:cubicBezTo>
                      <a:pt x="318" y="75"/>
                      <a:pt x="318" y="75"/>
                      <a:pt x="318" y="75"/>
                    </a:cubicBezTo>
                    <a:cubicBezTo>
                      <a:pt x="317" y="76"/>
                      <a:pt x="317" y="76"/>
                      <a:pt x="317" y="76"/>
                    </a:cubicBezTo>
                    <a:cubicBezTo>
                      <a:pt x="315" y="75"/>
                      <a:pt x="315" y="75"/>
                      <a:pt x="315" y="75"/>
                    </a:cubicBezTo>
                    <a:cubicBezTo>
                      <a:pt x="315" y="75"/>
                      <a:pt x="315" y="75"/>
                      <a:pt x="315" y="75"/>
                    </a:cubicBezTo>
                    <a:cubicBezTo>
                      <a:pt x="314" y="75"/>
                      <a:pt x="314" y="75"/>
                      <a:pt x="314" y="75"/>
                    </a:cubicBezTo>
                    <a:cubicBezTo>
                      <a:pt x="313" y="75"/>
                      <a:pt x="313" y="75"/>
                      <a:pt x="313" y="75"/>
                    </a:cubicBezTo>
                    <a:cubicBezTo>
                      <a:pt x="312" y="75"/>
                      <a:pt x="312" y="75"/>
                      <a:pt x="312" y="75"/>
                    </a:cubicBezTo>
                    <a:cubicBezTo>
                      <a:pt x="311" y="75"/>
                      <a:pt x="311" y="75"/>
                      <a:pt x="311" y="75"/>
                    </a:cubicBezTo>
                    <a:cubicBezTo>
                      <a:pt x="311" y="75"/>
                      <a:pt x="311" y="75"/>
                      <a:pt x="311" y="75"/>
                    </a:cubicBezTo>
                    <a:cubicBezTo>
                      <a:pt x="310" y="75"/>
                      <a:pt x="310" y="75"/>
                      <a:pt x="310" y="75"/>
                    </a:cubicBezTo>
                    <a:cubicBezTo>
                      <a:pt x="310" y="75"/>
                      <a:pt x="310" y="75"/>
                      <a:pt x="310" y="75"/>
                    </a:cubicBezTo>
                    <a:cubicBezTo>
                      <a:pt x="309" y="75"/>
                      <a:pt x="309" y="75"/>
                      <a:pt x="309" y="75"/>
                    </a:cubicBezTo>
                    <a:cubicBezTo>
                      <a:pt x="309" y="76"/>
                      <a:pt x="309" y="76"/>
                      <a:pt x="309" y="76"/>
                    </a:cubicBezTo>
                    <a:cubicBezTo>
                      <a:pt x="308" y="76"/>
                      <a:pt x="308" y="76"/>
                      <a:pt x="308" y="76"/>
                    </a:cubicBezTo>
                    <a:cubicBezTo>
                      <a:pt x="308" y="76"/>
                      <a:pt x="307" y="76"/>
                      <a:pt x="307" y="77"/>
                    </a:cubicBezTo>
                    <a:cubicBezTo>
                      <a:pt x="307" y="77"/>
                      <a:pt x="307" y="77"/>
                      <a:pt x="307" y="77"/>
                    </a:cubicBezTo>
                    <a:cubicBezTo>
                      <a:pt x="307" y="77"/>
                      <a:pt x="307" y="78"/>
                      <a:pt x="307" y="78"/>
                    </a:cubicBezTo>
                    <a:cubicBezTo>
                      <a:pt x="307" y="78"/>
                      <a:pt x="306" y="78"/>
                      <a:pt x="306" y="78"/>
                    </a:cubicBezTo>
                    <a:cubicBezTo>
                      <a:pt x="305" y="78"/>
                      <a:pt x="305" y="78"/>
                      <a:pt x="305" y="78"/>
                    </a:cubicBezTo>
                    <a:cubicBezTo>
                      <a:pt x="305" y="78"/>
                      <a:pt x="305" y="78"/>
                      <a:pt x="305" y="78"/>
                    </a:cubicBezTo>
                    <a:cubicBezTo>
                      <a:pt x="304" y="78"/>
                      <a:pt x="304" y="78"/>
                      <a:pt x="304" y="78"/>
                    </a:cubicBezTo>
                    <a:cubicBezTo>
                      <a:pt x="303" y="78"/>
                      <a:pt x="303" y="78"/>
                      <a:pt x="303" y="78"/>
                    </a:cubicBezTo>
                    <a:cubicBezTo>
                      <a:pt x="302" y="78"/>
                      <a:pt x="302" y="78"/>
                      <a:pt x="302" y="78"/>
                    </a:cubicBezTo>
                    <a:cubicBezTo>
                      <a:pt x="302" y="78"/>
                      <a:pt x="301" y="78"/>
                      <a:pt x="301" y="78"/>
                    </a:cubicBezTo>
                    <a:cubicBezTo>
                      <a:pt x="301" y="78"/>
                      <a:pt x="301" y="78"/>
                      <a:pt x="300" y="78"/>
                    </a:cubicBezTo>
                    <a:cubicBezTo>
                      <a:pt x="300" y="78"/>
                      <a:pt x="300" y="77"/>
                      <a:pt x="300" y="77"/>
                    </a:cubicBezTo>
                    <a:cubicBezTo>
                      <a:pt x="300" y="77"/>
                      <a:pt x="300" y="77"/>
                      <a:pt x="300" y="77"/>
                    </a:cubicBezTo>
                    <a:cubicBezTo>
                      <a:pt x="301" y="77"/>
                      <a:pt x="301" y="77"/>
                      <a:pt x="301" y="77"/>
                    </a:cubicBezTo>
                    <a:cubicBezTo>
                      <a:pt x="301" y="77"/>
                      <a:pt x="302" y="76"/>
                      <a:pt x="302" y="76"/>
                    </a:cubicBezTo>
                    <a:cubicBezTo>
                      <a:pt x="302" y="76"/>
                      <a:pt x="302" y="76"/>
                      <a:pt x="302" y="76"/>
                    </a:cubicBezTo>
                    <a:cubicBezTo>
                      <a:pt x="302" y="76"/>
                      <a:pt x="303" y="76"/>
                      <a:pt x="303" y="76"/>
                    </a:cubicBezTo>
                    <a:cubicBezTo>
                      <a:pt x="303" y="76"/>
                      <a:pt x="303" y="76"/>
                      <a:pt x="303" y="76"/>
                    </a:cubicBezTo>
                    <a:cubicBezTo>
                      <a:pt x="302" y="75"/>
                      <a:pt x="302" y="75"/>
                      <a:pt x="302" y="75"/>
                    </a:cubicBezTo>
                    <a:cubicBezTo>
                      <a:pt x="302" y="75"/>
                      <a:pt x="302" y="75"/>
                      <a:pt x="302" y="75"/>
                    </a:cubicBezTo>
                    <a:cubicBezTo>
                      <a:pt x="302" y="74"/>
                      <a:pt x="302" y="74"/>
                      <a:pt x="302" y="74"/>
                    </a:cubicBezTo>
                    <a:cubicBezTo>
                      <a:pt x="302" y="74"/>
                      <a:pt x="302" y="74"/>
                      <a:pt x="302" y="74"/>
                    </a:cubicBezTo>
                    <a:cubicBezTo>
                      <a:pt x="302" y="73"/>
                      <a:pt x="303" y="73"/>
                      <a:pt x="303" y="73"/>
                    </a:cubicBezTo>
                    <a:cubicBezTo>
                      <a:pt x="303" y="73"/>
                      <a:pt x="303" y="73"/>
                      <a:pt x="303" y="73"/>
                    </a:cubicBezTo>
                    <a:cubicBezTo>
                      <a:pt x="303" y="73"/>
                      <a:pt x="303" y="73"/>
                      <a:pt x="303" y="73"/>
                    </a:cubicBezTo>
                    <a:cubicBezTo>
                      <a:pt x="303" y="72"/>
                      <a:pt x="303" y="72"/>
                      <a:pt x="303" y="72"/>
                    </a:cubicBezTo>
                    <a:cubicBezTo>
                      <a:pt x="302" y="72"/>
                      <a:pt x="302" y="72"/>
                      <a:pt x="302" y="72"/>
                    </a:cubicBezTo>
                    <a:cubicBezTo>
                      <a:pt x="301" y="73"/>
                      <a:pt x="301" y="73"/>
                      <a:pt x="301" y="73"/>
                    </a:cubicBezTo>
                    <a:cubicBezTo>
                      <a:pt x="300" y="73"/>
                      <a:pt x="300" y="73"/>
                      <a:pt x="300" y="73"/>
                    </a:cubicBezTo>
                    <a:cubicBezTo>
                      <a:pt x="300" y="73"/>
                      <a:pt x="300" y="73"/>
                      <a:pt x="300" y="73"/>
                    </a:cubicBezTo>
                    <a:cubicBezTo>
                      <a:pt x="299" y="73"/>
                      <a:pt x="299" y="73"/>
                      <a:pt x="299" y="73"/>
                    </a:cubicBezTo>
                    <a:cubicBezTo>
                      <a:pt x="298" y="74"/>
                      <a:pt x="298" y="74"/>
                      <a:pt x="298" y="74"/>
                    </a:cubicBezTo>
                    <a:cubicBezTo>
                      <a:pt x="298" y="74"/>
                      <a:pt x="298" y="74"/>
                      <a:pt x="298" y="74"/>
                    </a:cubicBezTo>
                    <a:cubicBezTo>
                      <a:pt x="297" y="75"/>
                      <a:pt x="297" y="75"/>
                      <a:pt x="297" y="75"/>
                    </a:cubicBezTo>
                    <a:cubicBezTo>
                      <a:pt x="297" y="76"/>
                      <a:pt x="297" y="76"/>
                      <a:pt x="297" y="76"/>
                    </a:cubicBezTo>
                    <a:cubicBezTo>
                      <a:pt x="297" y="76"/>
                      <a:pt x="297" y="76"/>
                      <a:pt x="297" y="77"/>
                    </a:cubicBezTo>
                    <a:cubicBezTo>
                      <a:pt x="297" y="77"/>
                      <a:pt x="296" y="77"/>
                      <a:pt x="296" y="77"/>
                    </a:cubicBezTo>
                    <a:cubicBezTo>
                      <a:pt x="296" y="77"/>
                      <a:pt x="296" y="77"/>
                      <a:pt x="296" y="77"/>
                    </a:cubicBezTo>
                    <a:cubicBezTo>
                      <a:pt x="296" y="76"/>
                      <a:pt x="296" y="76"/>
                      <a:pt x="296" y="76"/>
                    </a:cubicBezTo>
                    <a:cubicBezTo>
                      <a:pt x="296" y="76"/>
                      <a:pt x="296" y="76"/>
                      <a:pt x="296" y="76"/>
                    </a:cubicBezTo>
                    <a:cubicBezTo>
                      <a:pt x="296" y="75"/>
                      <a:pt x="296" y="75"/>
                      <a:pt x="296" y="75"/>
                    </a:cubicBezTo>
                    <a:cubicBezTo>
                      <a:pt x="295" y="75"/>
                      <a:pt x="295" y="75"/>
                      <a:pt x="295" y="75"/>
                    </a:cubicBezTo>
                    <a:cubicBezTo>
                      <a:pt x="294" y="76"/>
                      <a:pt x="294" y="76"/>
                      <a:pt x="294" y="76"/>
                    </a:cubicBezTo>
                    <a:cubicBezTo>
                      <a:pt x="293" y="76"/>
                      <a:pt x="293" y="76"/>
                      <a:pt x="293" y="76"/>
                    </a:cubicBezTo>
                    <a:cubicBezTo>
                      <a:pt x="292" y="76"/>
                      <a:pt x="292" y="76"/>
                      <a:pt x="292" y="76"/>
                    </a:cubicBezTo>
                    <a:cubicBezTo>
                      <a:pt x="292" y="76"/>
                      <a:pt x="292" y="76"/>
                      <a:pt x="292" y="76"/>
                    </a:cubicBezTo>
                    <a:cubicBezTo>
                      <a:pt x="291" y="76"/>
                      <a:pt x="291" y="76"/>
                      <a:pt x="291" y="76"/>
                    </a:cubicBezTo>
                    <a:cubicBezTo>
                      <a:pt x="290" y="76"/>
                      <a:pt x="290" y="76"/>
                      <a:pt x="290" y="76"/>
                    </a:cubicBezTo>
                    <a:cubicBezTo>
                      <a:pt x="290" y="77"/>
                      <a:pt x="290" y="77"/>
                      <a:pt x="290" y="77"/>
                    </a:cubicBezTo>
                    <a:cubicBezTo>
                      <a:pt x="289" y="77"/>
                      <a:pt x="289" y="77"/>
                      <a:pt x="289" y="77"/>
                    </a:cubicBezTo>
                    <a:cubicBezTo>
                      <a:pt x="288" y="78"/>
                      <a:pt x="288" y="78"/>
                      <a:pt x="288" y="78"/>
                    </a:cubicBezTo>
                    <a:cubicBezTo>
                      <a:pt x="288" y="78"/>
                      <a:pt x="288" y="78"/>
                      <a:pt x="288" y="78"/>
                    </a:cubicBezTo>
                    <a:cubicBezTo>
                      <a:pt x="287" y="78"/>
                      <a:pt x="287" y="78"/>
                      <a:pt x="287" y="78"/>
                    </a:cubicBezTo>
                    <a:cubicBezTo>
                      <a:pt x="286" y="79"/>
                      <a:pt x="286" y="79"/>
                      <a:pt x="286" y="79"/>
                    </a:cubicBezTo>
                    <a:cubicBezTo>
                      <a:pt x="285" y="79"/>
                      <a:pt x="285" y="79"/>
                      <a:pt x="285" y="79"/>
                    </a:cubicBezTo>
                    <a:cubicBezTo>
                      <a:pt x="284" y="80"/>
                      <a:pt x="284" y="80"/>
                      <a:pt x="284" y="80"/>
                    </a:cubicBezTo>
                    <a:cubicBezTo>
                      <a:pt x="283" y="80"/>
                      <a:pt x="283" y="80"/>
                      <a:pt x="283" y="80"/>
                    </a:cubicBezTo>
                    <a:cubicBezTo>
                      <a:pt x="283" y="80"/>
                      <a:pt x="283" y="80"/>
                      <a:pt x="283" y="80"/>
                    </a:cubicBezTo>
                    <a:cubicBezTo>
                      <a:pt x="283" y="80"/>
                      <a:pt x="281" y="81"/>
                      <a:pt x="281" y="81"/>
                    </a:cubicBezTo>
                    <a:cubicBezTo>
                      <a:pt x="281" y="81"/>
                      <a:pt x="281" y="81"/>
                      <a:pt x="281" y="81"/>
                    </a:cubicBezTo>
                    <a:cubicBezTo>
                      <a:pt x="281" y="81"/>
                      <a:pt x="281" y="82"/>
                      <a:pt x="282" y="82"/>
                    </a:cubicBezTo>
                    <a:cubicBezTo>
                      <a:pt x="282" y="82"/>
                      <a:pt x="281" y="82"/>
                      <a:pt x="281" y="82"/>
                    </a:cubicBezTo>
                    <a:cubicBezTo>
                      <a:pt x="280" y="82"/>
                      <a:pt x="280" y="82"/>
                      <a:pt x="280" y="82"/>
                    </a:cubicBezTo>
                    <a:cubicBezTo>
                      <a:pt x="279" y="82"/>
                      <a:pt x="279" y="82"/>
                      <a:pt x="279" y="82"/>
                    </a:cubicBezTo>
                    <a:cubicBezTo>
                      <a:pt x="278" y="82"/>
                      <a:pt x="278" y="82"/>
                      <a:pt x="278" y="82"/>
                    </a:cubicBezTo>
                    <a:cubicBezTo>
                      <a:pt x="277" y="82"/>
                      <a:pt x="277" y="82"/>
                      <a:pt x="277" y="82"/>
                    </a:cubicBezTo>
                    <a:cubicBezTo>
                      <a:pt x="277" y="83"/>
                      <a:pt x="277" y="83"/>
                      <a:pt x="277" y="83"/>
                    </a:cubicBezTo>
                    <a:cubicBezTo>
                      <a:pt x="277" y="84"/>
                      <a:pt x="277" y="84"/>
                      <a:pt x="277" y="84"/>
                    </a:cubicBezTo>
                    <a:cubicBezTo>
                      <a:pt x="277" y="84"/>
                      <a:pt x="277" y="84"/>
                      <a:pt x="277" y="84"/>
                    </a:cubicBezTo>
                    <a:cubicBezTo>
                      <a:pt x="277" y="85"/>
                      <a:pt x="277" y="85"/>
                      <a:pt x="277" y="85"/>
                    </a:cubicBezTo>
                    <a:cubicBezTo>
                      <a:pt x="276" y="86"/>
                      <a:pt x="276" y="86"/>
                      <a:pt x="276" y="86"/>
                    </a:cubicBezTo>
                    <a:cubicBezTo>
                      <a:pt x="276" y="86"/>
                      <a:pt x="276" y="87"/>
                      <a:pt x="276" y="87"/>
                    </a:cubicBezTo>
                    <a:cubicBezTo>
                      <a:pt x="276" y="87"/>
                      <a:pt x="276" y="87"/>
                      <a:pt x="276" y="87"/>
                    </a:cubicBezTo>
                    <a:cubicBezTo>
                      <a:pt x="275" y="87"/>
                      <a:pt x="275" y="87"/>
                      <a:pt x="275" y="87"/>
                    </a:cubicBezTo>
                    <a:cubicBezTo>
                      <a:pt x="275" y="87"/>
                      <a:pt x="274" y="87"/>
                      <a:pt x="274" y="88"/>
                    </a:cubicBezTo>
                    <a:cubicBezTo>
                      <a:pt x="274" y="88"/>
                      <a:pt x="274" y="88"/>
                      <a:pt x="274" y="88"/>
                    </a:cubicBezTo>
                    <a:cubicBezTo>
                      <a:pt x="273" y="88"/>
                      <a:pt x="273" y="88"/>
                      <a:pt x="273" y="88"/>
                    </a:cubicBezTo>
                    <a:cubicBezTo>
                      <a:pt x="272" y="88"/>
                      <a:pt x="272" y="88"/>
                      <a:pt x="272" y="88"/>
                    </a:cubicBezTo>
                    <a:cubicBezTo>
                      <a:pt x="272" y="88"/>
                      <a:pt x="272" y="88"/>
                      <a:pt x="272" y="88"/>
                    </a:cubicBezTo>
                    <a:cubicBezTo>
                      <a:pt x="271" y="88"/>
                      <a:pt x="271" y="88"/>
                      <a:pt x="271" y="88"/>
                    </a:cubicBezTo>
                    <a:cubicBezTo>
                      <a:pt x="270" y="88"/>
                      <a:pt x="270" y="88"/>
                      <a:pt x="270" y="88"/>
                    </a:cubicBezTo>
                    <a:cubicBezTo>
                      <a:pt x="269" y="88"/>
                      <a:pt x="269" y="88"/>
                      <a:pt x="269" y="88"/>
                    </a:cubicBezTo>
                    <a:cubicBezTo>
                      <a:pt x="268" y="87"/>
                      <a:pt x="268" y="87"/>
                      <a:pt x="268" y="87"/>
                    </a:cubicBezTo>
                    <a:cubicBezTo>
                      <a:pt x="268" y="87"/>
                      <a:pt x="268" y="87"/>
                      <a:pt x="268" y="87"/>
                    </a:cubicBezTo>
                    <a:cubicBezTo>
                      <a:pt x="268" y="87"/>
                      <a:pt x="268" y="87"/>
                      <a:pt x="268" y="87"/>
                    </a:cubicBezTo>
                    <a:cubicBezTo>
                      <a:pt x="268" y="86"/>
                      <a:pt x="268" y="86"/>
                      <a:pt x="268" y="86"/>
                    </a:cubicBezTo>
                    <a:cubicBezTo>
                      <a:pt x="268" y="85"/>
                      <a:pt x="268" y="85"/>
                      <a:pt x="268" y="85"/>
                    </a:cubicBezTo>
                    <a:cubicBezTo>
                      <a:pt x="267" y="85"/>
                      <a:pt x="267" y="85"/>
                      <a:pt x="267" y="85"/>
                    </a:cubicBezTo>
                    <a:cubicBezTo>
                      <a:pt x="266" y="85"/>
                      <a:pt x="266" y="85"/>
                      <a:pt x="266" y="85"/>
                    </a:cubicBezTo>
                    <a:cubicBezTo>
                      <a:pt x="266" y="85"/>
                      <a:pt x="266" y="85"/>
                      <a:pt x="266" y="85"/>
                    </a:cubicBezTo>
                    <a:cubicBezTo>
                      <a:pt x="265" y="84"/>
                      <a:pt x="265" y="84"/>
                      <a:pt x="265" y="84"/>
                    </a:cubicBezTo>
                    <a:cubicBezTo>
                      <a:pt x="265" y="84"/>
                      <a:pt x="265" y="84"/>
                      <a:pt x="265" y="84"/>
                    </a:cubicBezTo>
                    <a:cubicBezTo>
                      <a:pt x="265" y="84"/>
                      <a:pt x="265" y="83"/>
                      <a:pt x="265" y="83"/>
                    </a:cubicBezTo>
                    <a:cubicBezTo>
                      <a:pt x="265" y="83"/>
                      <a:pt x="265" y="83"/>
                      <a:pt x="265" y="83"/>
                    </a:cubicBezTo>
                    <a:cubicBezTo>
                      <a:pt x="265" y="83"/>
                      <a:pt x="265" y="83"/>
                      <a:pt x="265" y="83"/>
                    </a:cubicBezTo>
                    <a:cubicBezTo>
                      <a:pt x="266" y="82"/>
                      <a:pt x="266" y="82"/>
                      <a:pt x="266" y="82"/>
                    </a:cubicBezTo>
                    <a:cubicBezTo>
                      <a:pt x="266" y="82"/>
                      <a:pt x="266" y="82"/>
                      <a:pt x="266" y="82"/>
                    </a:cubicBezTo>
                    <a:cubicBezTo>
                      <a:pt x="266" y="81"/>
                      <a:pt x="266" y="81"/>
                      <a:pt x="266" y="81"/>
                    </a:cubicBezTo>
                    <a:cubicBezTo>
                      <a:pt x="267" y="81"/>
                      <a:pt x="267" y="81"/>
                      <a:pt x="267" y="81"/>
                    </a:cubicBezTo>
                    <a:cubicBezTo>
                      <a:pt x="268" y="81"/>
                      <a:pt x="268" y="81"/>
                      <a:pt x="268" y="81"/>
                    </a:cubicBezTo>
                    <a:cubicBezTo>
                      <a:pt x="268" y="81"/>
                      <a:pt x="268" y="81"/>
                      <a:pt x="268" y="81"/>
                    </a:cubicBezTo>
                    <a:cubicBezTo>
                      <a:pt x="269" y="81"/>
                      <a:pt x="269" y="81"/>
                      <a:pt x="269" y="81"/>
                    </a:cubicBezTo>
                    <a:cubicBezTo>
                      <a:pt x="269" y="81"/>
                      <a:pt x="269" y="81"/>
                      <a:pt x="269" y="81"/>
                    </a:cubicBezTo>
                    <a:cubicBezTo>
                      <a:pt x="270" y="81"/>
                      <a:pt x="270" y="81"/>
                      <a:pt x="270" y="81"/>
                    </a:cubicBezTo>
                    <a:cubicBezTo>
                      <a:pt x="271" y="81"/>
                      <a:pt x="271" y="81"/>
                      <a:pt x="271" y="81"/>
                    </a:cubicBezTo>
                    <a:cubicBezTo>
                      <a:pt x="271" y="81"/>
                      <a:pt x="271" y="81"/>
                      <a:pt x="271" y="81"/>
                    </a:cubicBezTo>
                    <a:cubicBezTo>
                      <a:pt x="271" y="81"/>
                      <a:pt x="271" y="81"/>
                      <a:pt x="272" y="81"/>
                    </a:cubicBezTo>
                    <a:cubicBezTo>
                      <a:pt x="272" y="81"/>
                      <a:pt x="272" y="81"/>
                      <a:pt x="272" y="81"/>
                    </a:cubicBezTo>
                    <a:cubicBezTo>
                      <a:pt x="272" y="80"/>
                      <a:pt x="272" y="80"/>
                      <a:pt x="272" y="80"/>
                    </a:cubicBezTo>
                    <a:cubicBezTo>
                      <a:pt x="272" y="79"/>
                      <a:pt x="272" y="79"/>
                      <a:pt x="272" y="79"/>
                    </a:cubicBezTo>
                    <a:cubicBezTo>
                      <a:pt x="271" y="79"/>
                      <a:pt x="271" y="79"/>
                      <a:pt x="271" y="79"/>
                    </a:cubicBezTo>
                    <a:cubicBezTo>
                      <a:pt x="271" y="78"/>
                      <a:pt x="271" y="78"/>
                      <a:pt x="271" y="78"/>
                    </a:cubicBezTo>
                    <a:cubicBezTo>
                      <a:pt x="270" y="78"/>
                      <a:pt x="270" y="78"/>
                      <a:pt x="270" y="78"/>
                    </a:cubicBezTo>
                    <a:cubicBezTo>
                      <a:pt x="270" y="77"/>
                      <a:pt x="270" y="77"/>
                      <a:pt x="270" y="77"/>
                    </a:cubicBezTo>
                    <a:cubicBezTo>
                      <a:pt x="269" y="77"/>
                      <a:pt x="269" y="77"/>
                      <a:pt x="269" y="77"/>
                    </a:cubicBezTo>
                    <a:cubicBezTo>
                      <a:pt x="269" y="77"/>
                      <a:pt x="269" y="77"/>
                      <a:pt x="269" y="77"/>
                    </a:cubicBezTo>
                    <a:cubicBezTo>
                      <a:pt x="269" y="77"/>
                      <a:pt x="269" y="77"/>
                      <a:pt x="269" y="77"/>
                    </a:cubicBezTo>
                    <a:cubicBezTo>
                      <a:pt x="269" y="76"/>
                      <a:pt x="269" y="76"/>
                      <a:pt x="269" y="76"/>
                    </a:cubicBezTo>
                    <a:cubicBezTo>
                      <a:pt x="269" y="76"/>
                      <a:pt x="269" y="76"/>
                      <a:pt x="269" y="76"/>
                    </a:cubicBezTo>
                    <a:cubicBezTo>
                      <a:pt x="268" y="76"/>
                      <a:pt x="268" y="76"/>
                      <a:pt x="268" y="76"/>
                    </a:cubicBezTo>
                    <a:cubicBezTo>
                      <a:pt x="267" y="75"/>
                      <a:pt x="267" y="75"/>
                      <a:pt x="267" y="75"/>
                    </a:cubicBezTo>
                    <a:cubicBezTo>
                      <a:pt x="266" y="75"/>
                      <a:pt x="266" y="75"/>
                      <a:pt x="266" y="75"/>
                    </a:cubicBezTo>
                    <a:cubicBezTo>
                      <a:pt x="265" y="75"/>
                      <a:pt x="265" y="75"/>
                      <a:pt x="265" y="75"/>
                    </a:cubicBezTo>
                    <a:cubicBezTo>
                      <a:pt x="264" y="75"/>
                      <a:pt x="264" y="75"/>
                      <a:pt x="264" y="75"/>
                    </a:cubicBezTo>
                    <a:cubicBezTo>
                      <a:pt x="263" y="75"/>
                      <a:pt x="263" y="75"/>
                      <a:pt x="263" y="75"/>
                    </a:cubicBezTo>
                    <a:cubicBezTo>
                      <a:pt x="262" y="75"/>
                      <a:pt x="262" y="75"/>
                      <a:pt x="262" y="75"/>
                    </a:cubicBezTo>
                    <a:cubicBezTo>
                      <a:pt x="261" y="75"/>
                      <a:pt x="261" y="75"/>
                      <a:pt x="261" y="75"/>
                    </a:cubicBezTo>
                    <a:cubicBezTo>
                      <a:pt x="261" y="75"/>
                      <a:pt x="261" y="75"/>
                      <a:pt x="261" y="75"/>
                    </a:cubicBezTo>
                    <a:cubicBezTo>
                      <a:pt x="260" y="75"/>
                      <a:pt x="260" y="75"/>
                      <a:pt x="260" y="75"/>
                    </a:cubicBezTo>
                    <a:cubicBezTo>
                      <a:pt x="260" y="75"/>
                      <a:pt x="260" y="75"/>
                      <a:pt x="260" y="75"/>
                    </a:cubicBezTo>
                    <a:cubicBezTo>
                      <a:pt x="259" y="75"/>
                      <a:pt x="259" y="75"/>
                      <a:pt x="259" y="75"/>
                    </a:cubicBezTo>
                    <a:cubicBezTo>
                      <a:pt x="259" y="75"/>
                      <a:pt x="259" y="75"/>
                      <a:pt x="259" y="75"/>
                    </a:cubicBezTo>
                    <a:cubicBezTo>
                      <a:pt x="258" y="75"/>
                      <a:pt x="258" y="75"/>
                      <a:pt x="258" y="75"/>
                    </a:cubicBezTo>
                    <a:cubicBezTo>
                      <a:pt x="258" y="75"/>
                      <a:pt x="258" y="75"/>
                      <a:pt x="258" y="75"/>
                    </a:cubicBezTo>
                    <a:cubicBezTo>
                      <a:pt x="259" y="75"/>
                      <a:pt x="259" y="75"/>
                      <a:pt x="259" y="75"/>
                    </a:cubicBezTo>
                    <a:cubicBezTo>
                      <a:pt x="259" y="75"/>
                      <a:pt x="259" y="76"/>
                      <a:pt x="259" y="76"/>
                    </a:cubicBezTo>
                    <a:cubicBezTo>
                      <a:pt x="260" y="76"/>
                      <a:pt x="260" y="76"/>
                      <a:pt x="260" y="76"/>
                    </a:cubicBezTo>
                    <a:cubicBezTo>
                      <a:pt x="261" y="77"/>
                      <a:pt x="261" y="77"/>
                      <a:pt x="261" y="77"/>
                    </a:cubicBezTo>
                    <a:cubicBezTo>
                      <a:pt x="262" y="78"/>
                      <a:pt x="262" y="78"/>
                      <a:pt x="262" y="78"/>
                    </a:cubicBezTo>
                    <a:cubicBezTo>
                      <a:pt x="262" y="79"/>
                      <a:pt x="262" y="79"/>
                      <a:pt x="262" y="79"/>
                    </a:cubicBezTo>
                    <a:cubicBezTo>
                      <a:pt x="262" y="80"/>
                      <a:pt x="262" y="80"/>
                      <a:pt x="262" y="80"/>
                    </a:cubicBezTo>
                    <a:cubicBezTo>
                      <a:pt x="261" y="81"/>
                      <a:pt x="261" y="81"/>
                      <a:pt x="261" y="81"/>
                    </a:cubicBezTo>
                    <a:cubicBezTo>
                      <a:pt x="261" y="81"/>
                      <a:pt x="261" y="81"/>
                      <a:pt x="261" y="81"/>
                    </a:cubicBezTo>
                    <a:cubicBezTo>
                      <a:pt x="261" y="82"/>
                      <a:pt x="261" y="82"/>
                      <a:pt x="261" y="82"/>
                    </a:cubicBezTo>
                    <a:cubicBezTo>
                      <a:pt x="260" y="83"/>
                      <a:pt x="260" y="83"/>
                      <a:pt x="260" y="83"/>
                    </a:cubicBezTo>
                    <a:cubicBezTo>
                      <a:pt x="260" y="83"/>
                      <a:pt x="260" y="84"/>
                      <a:pt x="260" y="84"/>
                    </a:cubicBezTo>
                    <a:cubicBezTo>
                      <a:pt x="259" y="84"/>
                      <a:pt x="259" y="85"/>
                      <a:pt x="259" y="85"/>
                    </a:cubicBezTo>
                    <a:cubicBezTo>
                      <a:pt x="260" y="85"/>
                      <a:pt x="260" y="85"/>
                      <a:pt x="260" y="85"/>
                    </a:cubicBezTo>
                    <a:cubicBezTo>
                      <a:pt x="261" y="85"/>
                      <a:pt x="261" y="85"/>
                      <a:pt x="261" y="85"/>
                    </a:cubicBezTo>
                    <a:cubicBezTo>
                      <a:pt x="261" y="86"/>
                      <a:pt x="261" y="86"/>
                      <a:pt x="261" y="86"/>
                    </a:cubicBezTo>
                    <a:cubicBezTo>
                      <a:pt x="262" y="86"/>
                      <a:pt x="262" y="86"/>
                      <a:pt x="262" y="86"/>
                    </a:cubicBezTo>
                    <a:cubicBezTo>
                      <a:pt x="262" y="87"/>
                      <a:pt x="262" y="87"/>
                      <a:pt x="262" y="87"/>
                    </a:cubicBezTo>
                    <a:cubicBezTo>
                      <a:pt x="262" y="88"/>
                      <a:pt x="262" y="88"/>
                      <a:pt x="262" y="88"/>
                    </a:cubicBezTo>
                    <a:cubicBezTo>
                      <a:pt x="262" y="88"/>
                      <a:pt x="262" y="88"/>
                      <a:pt x="262" y="88"/>
                    </a:cubicBezTo>
                    <a:cubicBezTo>
                      <a:pt x="262" y="89"/>
                      <a:pt x="262" y="89"/>
                      <a:pt x="262" y="89"/>
                    </a:cubicBezTo>
                    <a:cubicBezTo>
                      <a:pt x="262" y="89"/>
                      <a:pt x="262" y="89"/>
                      <a:pt x="262" y="90"/>
                    </a:cubicBezTo>
                    <a:cubicBezTo>
                      <a:pt x="262" y="90"/>
                      <a:pt x="262" y="90"/>
                      <a:pt x="262" y="90"/>
                    </a:cubicBezTo>
                    <a:cubicBezTo>
                      <a:pt x="261" y="91"/>
                      <a:pt x="261" y="91"/>
                      <a:pt x="261" y="91"/>
                    </a:cubicBezTo>
                    <a:cubicBezTo>
                      <a:pt x="261" y="92"/>
                      <a:pt x="261" y="92"/>
                      <a:pt x="261" y="92"/>
                    </a:cubicBezTo>
                    <a:cubicBezTo>
                      <a:pt x="261" y="92"/>
                      <a:pt x="261" y="92"/>
                      <a:pt x="261" y="92"/>
                    </a:cubicBezTo>
                    <a:cubicBezTo>
                      <a:pt x="261" y="93"/>
                      <a:pt x="261" y="93"/>
                      <a:pt x="261" y="93"/>
                    </a:cubicBezTo>
                    <a:cubicBezTo>
                      <a:pt x="261" y="94"/>
                      <a:pt x="261" y="94"/>
                      <a:pt x="261" y="94"/>
                    </a:cubicBezTo>
                    <a:cubicBezTo>
                      <a:pt x="261" y="94"/>
                      <a:pt x="261" y="94"/>
                      <a:pt x="261" y="94"/>
                    </a:cubicBezTo>
                    <a:cubicBezTo>
                      <a:pt x="261" y="93"/>
                      <a:pt x="261" y="93"/>
                      <a:pt x="261" y="93"/>
                    </a:cubicBezTo>
                    <a:cubicBezTo>
                      <a:pt x="261" y="93"/>
                      <a:pt x="260" y="93"/>
                      <a:pt x="260" y="93"/>
                    </a:cubicBezTo>
                    <a:cubicBezTo>
                      <a:pt x="260" y="93"/>
                      <a:pt x="259" y="93"/>
                      <a:pt x="259" y="93"/>
                    </a:cubicBezTo>
                    <a:cubicBezTo>
                      <a:pt x="258" y="93"/>
                      <a:pt x="258" y="93"/>
                      <a:pt x="258" y="93"/>
                    </a:cubicBezTo>
                    <a:cubicBezTo>
                      <a:pt x="259" y="92"/>
                      <a:pt x="259" y="92"/>
                      <a:pt x="259" y="92"/>
                    </a:cubicBezTo>
                    <a:cubicBezTo>
                      <a:pt x="259" y="92"/>
                      <a:pt x="259" y="92"/>
                      <a:pt x="259" y="92"/>
                    </a:cubicBezTo>
                    <a:cubicBezTo>
                      <a:pt x="258" y="91"/>
                      <a:pt x="258" y="91"/>
                      <a:pt x="258" y="91"/>
                    </a:cubicBezTo>
                    <a:cubicBezTo>
                      <a:pt x="258" y="91"/>
                      <a:pt x="258" y="91"/>
                      <a:pt x="258" y="91"/>
                    </a:cubicBezTo>
                    <a:cubicBezTo>
                      <a:pt x="257" y="91"/>
                      <a:pt x="257" y="91"/>
                      <a:pt x="257" y="91"/>
                    </a:cubicBezTo>
                    <a:cubicBezTo>
                      <a:pt x="257" y="91"/>
                      <a:pt x="257" y="91"/>
                      <a:pt x="257" y="91"/>
                    </a:cubicBezTo>
                    <a:cubicBezTo>
                      <a:pt x="256" y="91"/>
                      <a:pt x="256" y="91"/>
                      <a:pt x="256" y="91"/>
                    </a:cubicBezTo>
                    <a:cubicBezTo>
                      <a:pt x="255" y="91"/>
                      <a:pt x="255" y="91"/>
                      <a:pt x="255" y="91"/>
                    </a:cubicBezTo>
                    <a:cubicBezTo>
                      <a:pt x="255" y="91"/>
                      <a:pt x="255" y="91"/>
                      <a:pt x="255" y="91"/>
                    </a:cubicBezTo>
                    <a:cubicBezTo>
                      <a:pt x="254" y="90"/>
                      <a:pt x="254" y="90"/>
                      <a:pt x="254" y="90"/>
                    </a:cubicBezTo>
                    <a:cubicBezTo>
                      <a:pt x="253" y="90"/>
                      <a:pt x="253" y="90"/>
                      <a:pt x="253" y="90"/>
                    </a:cubicBezTo>
                    <a:cubicBezTo>
                      <a:pt x="252" y="90"/>
                      <a:pt x="252" y="90"/>
                      <a:pt x="252" y="90"/>
                    </a:cubicBezTo>
                    <a:cubicBezTo>
                      <a:pt x="252" y="91"/>
                      <a:pt x="252" y="91"/>
                      <a:pt x="252" y="91"/>
                    </a:cubicBezTo>
                    <a:cubicBezTo>
                      <a:pt x="252" y="91"/>
                      <a:pt x="252" y="91"/>
                      <a:pt x="252" y="91"/>
                    </a:cubicBezTo>
                    <a:cubicBezTo>
                      <a:pt x="251" y="92"/>
                      <a:pt x="251" y="92"/>
                      <a:pt x="251" y="92"/>
                    </a:cubicBezTo>
                    <a:cubicBezTo>
                      <a:pt x="250" y="93"/>
                      <a:pt x="250" y="93"/>
                      <a:pt x="250" y="93"/>
                    </a:cubicBezTo>
                    <a:cubicBezTo>
                      <a:pt x="249" y="93"/>
                      <a:pt x="249" y="93"/>
                      <a:pt x="249" y="93"/>
                    </a:cubicBezTo>
                    <a:cubicBezTo>
                      <a:pt x="248" y="94"/>
                      <a:pt x="248" y="94"/>
                      <a:pt x="248" y="94"/>
                    </a:cubicBezTo>
                    <a:cubicBezTo>
                      <a:pt x="247" y="94"/>
                      <a:pt x="247" y="94"/>
                      <a:pt x="247" y="94"/>
                    </a:cubicBezTo>
                    <a:cubicBezTo>
                      <a:pt x="247" y="94"/>
                      <a:pt x="247" y="94"/>
                      <a:pt x="247" y="94"/>
                    </a:cubicBezTo>
                    <a:cubicBezTo>
                      <a:pt x="247" y="94"/>
                      <a:pt x="247" y="94"/>
                      <a:pt x="247" y="94"/>
                    </a:cubicBezTo>
                    <a:cubicBezTo>
                      <a:pt x="246" y="94"/>
                      <a:pt x="246" y="94"/>
                      <a:pt x="246" y="94"/>
                    </a:cubicBezTo>
                    <a:cubicBezTo>
                      <a:pt x="246" y="95"/>
                      <a:pt x="246" y="95"/>
                      <a:pt x="246" y="95"/>
                    </a:cubicBezTo>
                    <a:cubicBezTo>
                      <a:pt x="245" y="96"/>
                      <a:pt x="245" y="96"/>
                      <a:pt x="245" y="96"/>
                    </a:cubicBezTo>
                    <a:cubicBezTo>
                      <a:pt x="244" y="96"/>
                      <a:pt x="244" y="96"/>
                      <a:pt x="244" y="96"/>
                    </a:cubicBezTo>
                    <a:cubicBezTo>
                      <a:pt x="244" y="96"/>
                      <a:pt x="244" y="96"/>
                      <a:pt x="244" y="96"/>
                    </a:cubicBezTo>
                    <a:cubicBezTo>
                      <a:pt x="243" y="96"/>
                      <a:pt x="243" y="96"/>
                      <a:pt x="243" y="96"/>
                    </a:cubicBezTo>
                    <a:cubicBezTo>
                      <a:pt x="243" y="97"/>
                      <a:pt x="243" y="97"/>
                      <a:pt x="243" y="97"/>
                    </a:cubicBezTo>
                    <a:cubicBezTo>
                      <a:pt x="243" y="97"/>
                      <a:pt x="243" y="97"/>
                      <a:pt x="242" y="97"/>
                    </a:cubicBezTo>
                    <a:cubicBezTo>
                      <a:pt x="242" y="98"/>
                      <a:pt x="242" y="98"/>
                      <a:pt x="242" y="98"/>
                    </a:cubicBezTo>
                    <a:cubicBezTo>
                      <a:pt x="243" y="98"/>
                      <a:pt x="243" y="98"/>
                      <a:pt x="243" y="98"/>
                    </a:cubicBezTo>
                    <a:cubicBezTo>
                      <a:pt x="243" y="99"/>
                      <a:pt x="243" y="99"/>
                      <a:pt x="243" y="99"/>
                    </a:cubicBezTo>
                    <a:cubicBezTo>
                      <a:pt x="243" y="100"/>
                      <a:pt x="243" y="100"/>
                      <a:pt x="243" y="100"/>
                    </a:cubicBezTo>
                    <a:cubicBezTo>
                      <a:pt x="243" y="100"/>
                      <a:pt x="244" y="100"/>
                      <a:pt x="244" y="100"/>
                    </a:cubicBezTo>
                    <a:cubicBezTo>
                      <a:pt x="244" y="100"/>
                      <a:pt x="244" y="100"/>
                      <a:pt x="244" y="100"/>
                    </a:cubicBezTo>
                    <a:cubicBezTo>
                      <a:pt x="245" y="101"/>
                      <a:pt x="245" y="101"/>
                      <a:pt x="245" y="101"/>
                    </a:cubicBezTo>
                    <a:cubicBezTo>
                      <a:pt x="245" y="102"/>
                      <a:pt x="245" y="102"/>
                      <a:pt x="245" y="102"/>
                    </a:cubicBezTo>
                    <a:cubicBezTo>
                      <a:pt x="246" y="103"/>
                      <a:pt x="246" y="103"/>
                      <a:pt x="246" y="103"/>
                    </a:cubicBezTo>
                    <a:cubicBezTo>
                      <a:pt x="246" y="103"/>
                      <a:pt x="246" y="103"/>
                      <a:pt x="246" y="103"/>
                    </a:cubicBezTo>
                    <a:cubicBezTo>
                      <a:pt x="245" y="104"/>
                      <a:pt x="245" y="104"/>
                      <a:pt x="245" y="104"/>
                    </a:cubicBezTo>
                    <a:cubicBezTo>
                      <a:pt x="245" y="104"/>
                      <a:pt x="245" y="104"/>
                      <a:pt x="245" y="104"/>
                    </a:cubicBezTo>
                    <a:cubicBezTo>
                      <a:pt x="244" y="104"/>
                      <a:pt x="244" y="104"/>
                      <a:pt x="244" y="104"/>
                    </a:cubicBezTo>
                    <a:cubicBezTo>
                      <a:pt x="244" y="104"/>
                      <a:pt x="244" y="104"/>
                      <a:pt x="244" y="104"/>
                    </a:cubicBezTo>
                    <a:cubicBezTo>
                      <a:pt x="244" y="103"/>
                      <a:pt x="244" y="103"/>
                      <a:pt x="244" y="103"/>
                    </a:cubicBezTo>
                    <a:cubicBezTo>
                      <a:pt x="243" y="103"/>
                      <a:pt x="243" y="103"/>
                      <a:pt x="243" y="103"/>
                    </a:cubicBezTo>
                    <a:cubicBezTo>
                      <a:pt x="242" y="104"/>
                      <a:pt x="242" y="104"/>
                      <a:pt x="242" y="104"/>
                    </a:cubicBezTo>
                    <a:cubicBezTo>
                      <a:pt x="241" y="104"/>
                      <a:pt x="241" y="104"/>
                      <a:pt x="241" y="104"/>
                    </a:cubicBezTo>
                    <a:cubicBezTo>
                      <a:pt x="241" y="103"/>
                      <a:pt x="241" y="103"/>
                      <a:pt x="241" y="103"/>
                    </a:cubicBezTo>
                    <a:cubicBezTo>
                      <a:pt x="240" y="103"/>
                      <a:pt x="240" y="103"/>
                      <a:pt x="240" y="103"/>
                    </a:cubicBezTo>
                    <a:cubicBezTo>
                      <a:pt x="240" y="103"/>
                      <a:pt x="240" y="103"/>
                      <a:pt x="240" y="103"/>
                    </a:cubicBezTo>
                    <a:cubicBezTo>
                      <a:pt x="240" y="103"/>
                      <a:pt x="239" y="102"/>
                      <a:pt x="238" y="102"/>
                    </a:cubicBezTo>
                    <a:cubicBezTo>
                      <a:pt x="238" y="102"/>
                      <a:pt x="238" y="102"/>
                      <a:pt x="238" y="102"/>
                    </a:cubicBezTo>
                    <a:cubicBezTo>
                      <a:pt x="237" y="103"/>
                      <a:pt x="237" y="103"/>
                      <a:pt x="237" y="103"/>
                    </a:cubicBezTo>
                    <a:cubicBezTo>
                      <a:pt x="236" y="103"/>
                      <a:pt x="236" y="103"/>
                      <a:pt x="236" y="103"/>
                    </a:cubicBezTo>
                    <a:cubicBezTo>
                      <a:pt x="236" y="102"/>
                      <a:pt x="236" y="102"/>
                      <a:pt x="236" y="102"/>
                    </a:cubicBezTo>
                    <a:cubicBezTo>
                      <a:pt x="235" y="102"/>
                      <a:pt x="235" y="102"/>
                      <a:pt x="235" y="102"/>
                    </a:cubicBezTo>
                    <a:cubicBezTo>
                      <a:pt x="235" y="102"/>
                      <a:pt x="235" y="102"/>
                      <a:pt x="235" y="102"/>
                    </a:cubicBezTo>
                    <a:cubicBezTo>
                      <a:pt x="235" y="101"/>
                      <a:pt x="235" y="101"/>
                      <a:pt x="235" y="101"/>
                    </a:cubicBezTo>
                    <a:cubicBezTo>
                      <a:pt x="235" y="101"/>
                      <a:pt x="235" y="101"/>
                      <a:pt x="235" y="101"/>
                    </a:cubicBezTo>
                    <a:cubicBezTo>
                      <a:pt x="234" y="101"/>
                      <a:pt x="234" y="101"/>
                      <a:pt x="234" y="101"/>
                    </a:cubicBezTo>
                    <a:cubicBezTo>
                      <a:pt x="233" y="100"/>
                      <a:pt x="233" y="100"/>
                      <a:pt x="233" y="100"/>
                    </a:cubicBezTo>
                    <a:cubicBezTo>
                      <a:pt x="233" y="100"/>
                      <a:pt x="233" y="100"/>
                      <a:pt x="233" y="100"/>
                    </a:cubicBezTo>
                    <a:cubicBezTo>
                      <a:pt x="232" y="99"/>
                      <a:pt x="232" y="99"/>
                      <a:pt x="232" y="99"/>
                    </a:cubicBezTo>
                    <a:cubicBezTo>
                      <a:pt x="231" y="99"/>
                      <a:pt x="231" y="99"/>
                      <a:pt x="231" y="99"/>
                    </a:cubicBezTo>
                    <a:cubicBezTo>
                      <a:pt x="230" y="100"/>
                      <a:pt x="230" y="100"/>
                      <a:pt x="230" y="100"/>
                    </a:cubicBezTo>
                    <a:cubicBezTo>
                      <a:pt x="230" y="100"/>
                      <a:pt x="230" y="100"/>
                      <a:pt x="230" y="101"/>
                    </a:cubicBezTo>
                    <a:cubicBezTo>
                      <a:pt x="230" y="101"/>
                      <a:pt x="230" y="101"/>
                      <a:pt x="230" y="101"/>
                    </a:cubicBezTo>
                    <a:cubicBezTo>
                      <a:pt x="230" y="101"/>
                      <a:pt x="229" y="101"/>
                      <a:pt x="229" y="101"/>
                    </a:cubicBezTo>
                    <a:cubicBezTo>
                      <a:pt x="229" y="102"/>
                      <a:pt x="229" y="102"/>
                      <a:pt x="229" y="102"/>
                    </a:cubicBezTo>
                    <a:cubicBezTo>
                      <a:pt x="229" y="102"/>
                      <a:pt x="229" y="102"/>
                      <a:pt x="229" y="102"/>
                    </a:cubicBezTo>
                    <a:cubicBezTo>
                      <a:pt x="230" y="103"/>
                      <a:pt x="230" y="103"/>
                      <a:pt x="230" y="103"/>
                    </a:cubicBezTo>
                    <a:cubicBezTo>
                      <a:pt x="230" y="103"/>
                      <a:pt x="230" y="103"/>
                      <a:pt x="230" y="103"/>
                    </a:cubicBezTo>
                    <a:cubicBezTo>
                      <a:pt x="231" y="104"/>
                      <a:pt x="231" y="104"/>
                      <a:pt x="231" y="104"/>
                    </a:cubicBezTo>
                    <a:cubicBezTo>
                      <a:pt x="231" y="105"/>
                      <a:pt x="231" y="105"/>
                      <a:pt x="231" y="105"/>
                    </a:cubicBezTo>
                    <a:cubicBezTo>
                      <a:pt x="231" y="105"/>
                      <a:pt x="231" y="105"/>
                      <a:pt x="231" y="105"/>
                    </a:cubicBezTo>
                    <a:cubicBezTo>
                      <a:pt x="231" y="105"/>
                      <a:pt x="232" y="105"/>
                      <a:pt x="232" y="105"/>
                    </a:cubicBezTo>
                    <a:cubicBezTo>
                      <a:pt x="232" y="105"/>
                      <a:pt x="233" y="105"/>
                      <a:pt x="233" y="105"/>
                    </a:cubicBezTo>
                    <a:cubicBezTo>
                      <a:pt x="233" y="105"/>
                      <a:pt x="233" y="105"/>
                      <a:pt x="233" y="105"/>
                    </a:cubicBezTo>
                    <a:cubicBezTo>
                      <a:pt x="233" y="105"/>
                      <a:pt x="233" y="105"/>
                      <a:pt x="233" y="105"/>
                    </a:cubicBezTo>
                    <a:cubicBezTo>
                      <a:pt x="233" y="105"/>
                      <a:pt x="234" y="105"/>
                      <a:pt x="234" y="105"/>
                    </a:cubicBezTo>
                    <a:cubicBezTo>
                      <a:pt x="235" y="105"/>
                      <a:pt x="235" y="105"/>
                      <a:pt x="235" y="105"/>
                    </a:cubicBezTo>
                    <a:cubicBezTo>
                      <a:pt x="235" y="106"/>
                      <a:pt x="235" y="106"/>
                      <a:pt x="235" y="106"/>
                    </a:cubicBezTo>
                    <a:cubicBezTo>
                      <a:pt x="235" y="106"/>
                      <a:pt x="235" y="106"/>
                      <a:pt x="235" y="106"/>
                    </a:cubicBezTo>
                    <a:cubicBezTo>
                      <a:pt x="235" y="107"/>
                      <a:pt x="235" y="107"/>
                      <a:pt x="235" y="107"/>
                    </a:cubicBezTo>
                    <a:cubicBezTo>
                      <a:pt x="235" y="107"/>
                      <a:pt x="235" y="107"/>
                      <a:pt x="235" y="107"/>
                    </a:cubicBezTo>
                    <a:cubicBezTo>
                      <a:pt x="235" y="108"/>
                      <a:pt x="235" y="108"/>
                      <a:pt x="235" y="108"/>
                    </a:cubicBezTo>
                    <a:cubicBezTo>
                      <a:pt x="234" y="108"/>
                      <a:pt x="234" y="108"/>
                      <a:pt x="234" y="108"/>
                    </a:cubicBezTo>
                    <a:cubicBezTo>
                      <a:pt x="233" y="108"/>
                      <a:pt x="233" y="108"/>
                      <a:pt x="233" y="108"/>
                    </a:cubicBezTo>
                    <a:cubicBezTo>
                      <a:pt x="233" y="109"/>
                      <a:pt x="233" y="109"/>
                      <a:pt x="233" y="109"/>
                    </a:cubicBezTo>
                    <a:cubicBezTo>
                      <a:pt x="232" y="109"/>
                      <a:pt x="232" y="109"/>
                      <a:pt x="232" y="109"/>
                    </a:cubicBezTo>
                    <a:cubicBezTo>
                      <a:pt x="231" y="108"/>
                      <a:pt x="231" y="108"/>
                      <a:pt x="231" y="108"/>
                    </a:cubicBezTo>
                    <a:cubicBezTo>
                      <a:pt x="230" y="108"/>
                      <a:pt x="230" y="108"/>
                      <a:pt x="230" y="108"/>
                    </a:cubicBezTo>
                    <a:cubicBezTo>
                      <a:pt x="230" y="108"/>
                      <a:pt x="230" y="108"/>
                      <a:pt x="230" y="108"/>
                    </a:cubicBezTo>
                    <a:cubicBezTo>
                      <a:pt x="229" y="108"/>
                      <a:pt x="229" y="108"/>
                      <a:pt x="229" y="108"/>
                    </a:cubicBezTo>
                    <a:cubicBezTo>
                      <a:pt x="229" y="108"/>
                      <a:pt x="229" y="108"/>
                      <a:pt x="229" y="108"/>
                    </a:cubicBezTo>
                    <a:cubicBezTo>
                      <a:pt x="229" y="108"/>
                      <a:pt x="228" y="107"/>
                      <a:pt x="228" y="107"/>
                    </a:cubicBezTo>
                    <a:cubicBezTo>
                      <a:pt x="228" y="107"/>
                      <a:pt x="228" y="107"/>
                      <a:pt x="228" y="107"/>
                    </a:cubicBezTo>
                    <a:cubicBezTo>
                      <a:pt x="227" y="106"/>
                      <a:pt x="227" y="106"/>
                      <a:pt x="227" y="106"/>
                    </a:cubicBezTo>
                    <a:cubicBezTo>
                      <a:pt x="227" y="106"/>
                      <a:pt x="227" y="106"/>
                      <a:pt x="227" y="106"/>
                    </a:cubicBezTo>
                    <a:cubicBezTo>
                      <a:pt x="226" y="106"/>
                      <a:pt x="226" y="106"/>
                      <a:pt x="226" y="106"/>
                    </a:cubicBezTo>
                    <a:cubicBezTo>
                      <a:pt x="225" y="105"/>
                      <a:pt x="225" y="105"/>
                      <a:pt x="225" y="105"/>
                    </a:cubicBezTo>
                    <a:cubicBezTo>
                      <a:pt x="225" y="105"/>
                      <a:pt x="225" y="105"/>
                      <a:pt x="225" y="105"/>
                    </a:cubicBezTo>
                    <a:cubicBezTo>
                      <a:pt x="225" y="105"/>
                      <a:pt x="225" y="105"/>
                      <a:pt x="225" y="105"/>
                    </a:cubicBezTo>
                    <a:cubicBezTo>
                      <a:pt x="224" y="105"/>
                      <a:pt x="224" y="105"/>
                      <a:pt x="224" y="105"/>
                    </a:cubicBezTo>
                    <a:cubicBezTo>
                      <a:pt x="223" y="105"/>
                      <a:pt x="223" y="105"/>
                      <a:pt x="223" y="105"/>
                    </a:cubicBezTo>
                    <a:cubicBezTo>
                      <a:pt x="222" y="105"/>
                      <a:pt x="222" y="105"/>
                      <a:pt x="222" y="105"/>
                    </a:cubicBezTo>
                    <a:cubicBezTo>
                      <a:pt x="222" y="105"/>
                      <a:pt x="222" y="104"/>
                      <a:pt x="222" y="104"/>
                    </a:cubicBezTo>
                    <a:cubicBezTo>
                      <a:pt x="222" y="104"/>
                      <a:pt x="222" y="104"/>
                      <a:pt x="222" y="104"/>
                    </a:cubicBezTo>
                    <a:cubicBezTo>
                      <a:pt x="222" y="103"/>
                      <a:pt x="222" y="103"/>
                      <a:pt x="222" y="103"/>
                    </a:cubicBezTo>
                    <a:cubicBezTo>
                      <a:pt x="222" y="103"/>
                      <a:pt x="222" y="103"/>
                      <a:pt x="222" y="103"/>
                    </a:cubicBezTo>
                    <a:cubicBezTo>
                      <a:pt x="222" y="102"/>
                      <a:pt x="222" y="102"/>
                      <a:pt x="222" y="102"/>
                    </a:cubicBezTo>
                    <a:cubicBezTo>
                      <a:pt x="222" y="102"/>
                      <a:pt x="222" y="102"/>
                      <a:pt x="222" y="102"/>
                    </a:cubicBezTo>
                    <a:cubicBezTo>
                      <a:pt x="222" y="101"/>
                      <a:pt x="222" y="101"/>
                      <a:pt x="222" y="101"/>
                    </a:cubicBezTo>
                    <a:cubicBezTo>
                      <a:pt x="221" y="101"/>
                      <a:pt x="221" y="101"/>
                      <a:pt x="221" y="101"/>
                    </a:cubicBezTo>
                    <a:cubicBezTo>
                      <a:pt x="221" y="100"/>
                      <a:pt x="221" y="100"/>
                      <a:pt x="221" y="100"/>
                    </a:cubicBezTo>
                    <a:cubicBezTo>
                      <a:pt x="221" y="100"/>
                      <a:pt x="221" y="100"/>
                      <a:pt x="221" y="100"/>
                    </a:cubicBezTo>
                    <a:cubicBezTo>
                      <a:pt x="221" y="100"/>
                      <a:pt x="221" y="100"/>
                      <a:pt x="221" y="100"/>
                    </a:cubicBezTo>
                    <a:cubicBezTo>
                      <a:pt x="221" y="99"/>
                      <a:pt x="221" y="99"/>
                      <a:pt x="221" y="99"/>
                    </a:cubicBezTo>
                    <a:cubicBezTo>
                      <a:pt x="220" y="99"/>
                      <a:pt x="220" y="99"/>
                      <a:pt x="220" y="99"/>
                    </a:cubicBezTo>
                    <a:cubicBezTo>
                      <a:pt x="220" y="98"/>
                      <a:pt x="220" y="98"/>
                      <a:pt x="220" y="98"/>
                    </a:cubicBezTo>
                    <a:cubicBezTo>
                      <a:pt x="220" y="98"/>
                      <a:pt x="220" y="98"/>
                      <a:pt x="220" y="98"/>
                    </a:cubicBezTo>
                    <a:cubicBezTo>
                      <a:pt x="221" y="97"/>
                      <a:pt x="221" y="97"/>
                      <a:pt x="221" y="97"/>
                    </a:cubicBezTo>
                    <a:cubicBezTo>
                      <a:pt x="221" y="97"/>
                      <a:pt x="221" y="97"/>
                      <a:pt x="221" y="97"/>
                    </a:cubicBezTo>
                    <a:cubicBezTo>
                      <a:pt x="221" y="96"/>
                      <a:pt x="221" y="96"/>
                      <a:pt x="221" y="96"/>
                    </a:cubicBezTo>
                    <a:cubicBezTo>
                      <a:pt x="221" y="96"/>
                      <a:pt x="221" y="96"/>
                      <a:pt x="221" y="96"/>
                    </a:cubicBezTo>
                    <a:cubicBezTo>
                      <a:pt x="221" y="96"/>
                      <a:pt x="221" y="96"/>
                      <a:pt x="221" y="96"/>
                    </a:cubicBezTo>
                    <a:cubicBezTo>
                      <a:pt x="222" y="95"/>
                      <a:pt x="222" y="95"/>
                      <a:pt x="222" y="95"/>
                    </a:cubicBezTo>
                    <a:cubicBezTo>
                      <a:pt x="221" y="95"/>
                      <a:pt x="221" y="95"/>
                      <a:pt x="221" y="95"/>
                    </a:cubicBezTo>
                    <a:cubicBezTo>
                      <a:pt x="221" y="94"/>
                      <a:pt x="221" y="94"/>
                      <a:pt x="221" y="94"/>
                    </a:cubicBezTo>
                    <a:cubicBezTo>
                      <a:pt x="220" y="94"/>
                      <a:pt x="220" y="94"/>
                      <a:pt x="220" y="94"/>
                    </a:cubicBezTo>
                    <a:cubicBezTo>
                      <a:pt x="220" y="93"/>
                      <a:pt x="220" y="93"/>
                      <a:pt x="220" y="93"/>
                    </a:cubicBezTo>
                    <a:cubicBezTo>
                      <a:pt x="219" y="92"/>
                      <a:pt x="219" y="92"/>
                      <a:pt x="219" y="92"/>
                    </a:cubicBezTo>
                    <a:cubicBezTo>
                      <a:pt x="218" y="92"/>
                      <a:pt x="218" y="92"/>
                      <a:pt x="218" y="92"/>
                    </a:cubicBezTo>
                    <a:cubicBezTo>
                      <a:pt x="217" y="92"/>
                      <a:pt x="217" y="92"/>
                      <a:pt x="217" y="92"/>
                    </a:cubicBezTo>
                    <a:cubicBezTo>
                      <a:pt x="216" y="91"/>
                      <a:pt x="216" y="91"/>
                      <a:pt x="216" y="91"/>
                    </a:cubicBezTo>
                    <a:cubicBezTo>
                      <a:pt x="216" y="91"/>
                      <a:pt x="216" y="91"/>
                      <a:pt x="216" y="91"/>
                    </a:cubicBezTo>
                    <a:cubicBezTo>
                      <a:pt x="215" y="90"/>
                      <a:pt x="215" y="90"/>
                      <a:pt x="215" y="90"/>
                    </a:cubicBezTo>
                    <a:cubicBezTo>
                      <a:pt x="215" y="90"/>
                      <a:pt x="215" y="90"/>
                      <a:pt x="215" y="90"/>
                    </a:cubicBezTo>
                    <a:cubicBezTo>
                      <a:pt x="214" y="90"/>
                      <a:pt x="214" y="90"/>
                      <a:pt x="214" y="90"/>
                    </a:cubicBezTo>
                    <a:cubicBezTo>
                      <a:pt x="214" y="89"/>
                      <a:pt x="214" y="89"/>
                      <a:pt x="214" y="89"/>
                    </a:cubicBezTo>
                    <a:cubicBezTo>
                      <a:pt x="213" y="89"/>
                      <a:pt x="213" y="89"/>
                      <a:pt x="213" y="89"/>
                    </a:cubicBezTo>
                    <a:cubicBezTo>
                      <a:pt x="213" y="88"/>
                      <a:pt x="213" y="88"/>
                      <a:pt x="213" y="88"/>
                    </a:cubicBezTo>
                    <a:cubicBezTo>
                      <a:pt x="212" y="88"/>
                      <a:pt x="212" y="88"/>
                      <a:pt x="212" y="88"/>
                    </a:cubicBezTo>
                    <a:cubicBezTo>
                      <a:pt x="212" y="88"/>
                      <a:pt x="212" y="88"/>
                      <a:pt x="212" y="88"/>
                    </a:cubicBezTo>
                    <a:cubicBezTo>
                      <a:pt x="212" y="87"/>
                      <a:pt x="212" y="87"/>
                      <a:pt x="212" y="87"/>
                    </a:cubicBezTo>
                    <a:cubicBezTo>
                      <a:pt x="212" y="87"/>
                      <a:pt x="212" y="87"/>
                      <a:pt x="212" y="87"/>
                    </a:cubicBezTo>
                    <a:cubicBezTo>
                      <a:pt x="211" y="86"/>
                      <a:pt x="211" y="86"/>
                      <a:pt x="211" y="86"/>
                    </a:cubicBezTo>
                    <a:cubicBezTo>
                      <a:pt x="211" y="86"/>
                      <a:pt x="211" y="86"/>
                      <a:pt x="211" y="86"/>
                    </a:cubicBezTo>
                    <a:cubicBezTo>
                      <a:pt x="210" y="86"/>
                      <a:pt x="210" y="86"/>
                      <a:pt x="210" y="86"/>
                    </a:cubicBezTo>
                    <a:cubicBezTo>
                      <a:pt x="210" y="86"/>
                      <a:pt x="210" y="86"/>
                      <a:pt x="210" y="86"/>
                    </a:cubicBezTo>
                    <a:cubicBezTo>
                      <a:pt x="211" y="86"/>
                      <a:pt x="211" y="86"/>
                      <a:pt x="211" y="86"/>
                    </a:cubicBezTo>
                    <a:cubicBezTo>
                      <a:pt x="212" y="86"/>
                      <a:pt x="212" y="86"/>
                      <a:pt x="212" y="86"/>
                    </a:cubicBezTo>
                    <a:cubicBezTo>
                      <a:pt x="212" y="86"/>
                      <a:pt x="212" y="86"/>
                      <a:pt x="212" y="86"/>
                    </a:cubicBezTo>
                    <a:cubicBezTo>
                      <a:pt x="213" y="86"/>
                      <a:pt x="213" y="86"/>
                      <a:pt x="213" y="86"/>
                    </a:cubicBezTo>
                    <a:cubicBezTo>
                      <a:pt x="213" y="87"/>
                      <a:pt x="213" y="87"/>
                      <a:pt x="213" y="87"/>
                    </a:cubicBezTo>
                    <a:cubicBezTo>
                      <a:pt x="215" y="88"/>
                      <a:pt x="215" y="88"/>
                      <a:pt x="215" y="88"/>
                    </a:cubicBezTo>
                    <a:cubicBezTo>
                      <a:pt x="215" y="88"/>
                      <a:pt x="215" y="88"/>
                      <a:pt x="215" y="88"/>
                    </a:cubicBezTo>
                    <a:cubicBezTo>
                      <a:pt x="216" y="88"/>
                      <a:pt x="216" y="88"/>
                      <a:pt x="216" y="88"/>
                    </a:cubicBezTo>
                    <a:cubicBezTo>
                      <a:pt x="216" y="88"/>
                      <a:pt x="216" y="88"/>
                      <a:pt x="216" y="88"/>
                    </a:cubicBezTo>
                    <a:cubicBezTo>
                      <a:pt x="216" y="88"/>
                      <a:pt x="216" y="88"/>
                      <a:pt x="216" y="88"/>
                    </a:cubicBezTo>
                    <a:cubicBezTo>
                      <a:pt x="217" y="88"/>
                      <a:pt x="217" y="88"/>
                      <a:pt x="217" y="88"/>
                    </a:cubicBezTo>
                    <a:cubicBezTo>
                      <a:pt x="217" y="89"/>
                      <a:pt x="217" y="89"/>
                      <a:pt x="217" y="89"/>
                    </a:cubicBezTo>
                    <a:cubicBezTo>
                      <a:pt x="217" y="89"/>
                      <a:pt x="217" y="89"/>
                      <a:pt x="217" y="89"/>
                    </a:cubicBezTo>
                    <a:cubicBezTo>
                      <a:pt x="218" y="89"/>
                      <a:pt x="218" y="89"/>
                      <a:pt x="218" y="89"/>
                    </a:cubicBezTo>
                    <a:cubicBezTo>
                      <a:pt x="219" y="89"/>
                      <a:pt x="219" y="89"/>
                      <a:pt x="219" y="89"/>
                    </a:cubicBezTo>
                    <a:cubicBezTo>
                      <a:pt x="219" y="89"/>
                      <a:pt x="220" y="89"/>
                      <a:pt x="220" y="89"/>
                    </a:cubicBezTo>
                    <a:cubicBezTo>
                      <a:pt x="220" y="90"/>
                      <a:pt x="220" y="90"/>
                      <a:pt x="220" y="90"/>
                    </a:cubicBezTo>
                    <a:cubicBezTo>
                      <a:pt x="221" y="90"/>
                      <a:pt x="221" y="90"/>
                      <a:pt x="221" y="90"/>
                    </a:cubicBezTo>
                    <a:cubicBezTo>
                      <a:pt x="221" y="90"/>
                      <a:pt x="221" y="90"/>
                      <a:pt x="221" y="90"/>
                    </a:cubicBezTo>
                    <a:cubicBezTo>
                      <a:pt x="222" y="90"/>
                      <a:pt x="222" y="90"/>
                      <a:pt x="222" y="90"/>
                    </a:cubicBezTo>
                    <a:cubicBezTo>
                      <a:pt x="222" y="90"/>
                      <a:pt x="222" y="90"/>
                      <a:pt x="222" y="90"/>
                    </a:cubicBezTo>
                    <a:cubicBezTo>
                      <a:pt x="224" y="90"/>
                      <a:pt x="224" y="90"/>
                      <a:pt x="224" y="90"/>
                    </a:cubicBezTo>
                    <a:cubicBezTo>
                      <a:pt x="224" y="91"/>
                      <a:pt x="224" y="91"/>
                      <a:pt x="224" y="91"/>
                    </a:cubicBezTo>
                    <a:cubicBezTo>
                      <a:pt x="225" y="91"/>
                      <a:pt x="225" y="91"/>
                      <a:pt x="225" y="91"/>
                    </a:cubicBezTo>
                    <a:cubicBezTo>
                      <a:pt x="225" y="91"/>
                      <a:pt x="226" y="91"/>
                      <a:pt x="226" y="91"/>
                    </a:cubicBezTo>
                    <a:cubicBezTo>
                      <a:pt x="226" y="91"/>
                      <a:pt x="226" y="91"/>
                      <a:pt x="226" y="91"/>
                    </a:cubicBezTo>
                    <a:cubicBezTo>
                      <a:pt x="227" y="91"/>
                      <a:pt x="227" y="91"/>
                      <a:pt x="227" y="91"/>
                    </a:cubicBezTo>
                    <a:cubicBezTo>
                      <a:pt x="228" y="92"/>
                      <a:pt x="228" y="92"/>
                      <a:pt x="228" y="92"/>
                    </a:cubicBezTo>
                    <a:cubicBezTo>
                      <a:pt x="229" y="92"/>
                      <a:pt x="229" y="92"/>
                      <a:pt x="229" y="92"/>
                    </a:cubicBezTo>
                    <a:cubicBezTo>
                      <a:pt x="230" y="92"/>
                      <a:pt x="230" y="92"/>
                      <a:pt x="230" y="92"/>
                    </a:cubicBezTo>
                    <a:cubicBezTo>
                      <a:pt x="231" y="92"/>
                      <a:pt x="231" y="92"/>
                      <a:pt x="231" y="92"/>
                    </a:cubicBezTo>
                    <a:cubicBezTo>
                      <a:pt x="232" y="92"/>
                      <a:pt x="232" y="92"/>
                      <a:pt x="232" y="92"/>
                    </a:cubicBezTo>
                    <a:cubicBezTo>
                      <a:pt x="232" y="92"/>
                      <a:pt x="232" y="92"/>
                      <a:pt x="232" y="92"/>
                    </a:cubicBezTo>
                    <a:cubicBezTo>
                      <a:pt x="233" y="93"/>
                      <a:pt x="233" y="93"/>
                      <a:pt x="233" y="93"/>
                    </a:cubicBezTo>
                    <a:cubicBezTo>
                      <a:pt x="234" y="93"/>
                      <a:pt x="234" y="93"/>
                      <a:pt x="234" y="93"/>
                    </a:cubicBezTo>
                    <a:cubicBezTo>
                      <a:pt x="235" y="93"/>
                      <a:pt x="235" y="93"/>
                      <a:pt x="235" y="93"/>
                    </a:cubicBezTo>
                    <a:cubicBezTo>
                      <a:pt x="236" y="93"/>
                      <a:pt x="236" y="93"/>
                      <a:pt x="236" y="93"/>
                    </a:cubicBezTo>
                    <a:cubicBezTo>
                      <a:pt x="237" y="93"/>
                      <a:pt x="237" y="93"/>
                      <a:pt x="237" y="93"/>
                    </a:cubicBezTo>
                    <a:cubicBezTo>
                      <a:pt x="238" y="93"/>
                      <a:pt x="238" y="93"/>
                      <a:pt x="238" y="93"/>
                    </a:cubicBezTo>
                    <a:cubicBezTo>
                      <a:pt x="238" y="93"/>
                      <a:pt x="238" y="93"/>
                      <a:pt x="238" y="93"/>
                    </a:cubicBezTo>
                    <a:cubicBezTo>
                      <a:pt x="239" y="93"/>
                      <a:pt x="239" y="93"/>
                      <a:pt x="239" y="93"/>
                    </a:cubicBezTo>
                    <a:cubicBezTo>
                      <a:pt x="240" y="93"/>
                      <a:pt x="240" y="93"/>
                      <a:pt x="240" y="93"/>
                    </a:cubicBezTo>
                    <a:cubicBezTo>
                      <a:pt x="241" y="93"/>
                      <a:pt x="241" y="93"/>
                      <a:pt x="241" y="93"/>
                    </a:cubicBezTo>
                    <a:cubicBezTo>
                      <a:pt x="241" y="93"/>
                      <a:pt x="241" y="93"/>
                      <a:pt x="241" y="93"/>
                    </a:cubicBezTo>
                    <a:cubicBezTo>
                      <a:pt x="242" y="92"/>
                      <a:pt x="242" y="92"/>
                      <a:pt x="242" y="92"/>
                    </a:cubicBezTo>
                    <a:cubicBezTo>
                      <a:pt x="243" y="92"/>
                      <a:pt x="243" y="92"/>
                      <a:pt x="243" y="92"/>
                    </a:cubicBezTo>
                    <a:cubicBezTo>
                      <a:pt x="244" y="92"/>
                      <a:pt x="244" y="92"/>
                      <a:pt x="244" y="92"/>
                    </a:cubicBezTo>
                    <a:cubicBezTo>
                      <a:pt x="245" y="91"/>
                      <a:pt x="245" y="91"/>
                      <a:pt x="245" y="91"/>
                    </a:cubicBezTo>
                    <a:cubicBezTo>
                      <a:pt x="246" y="90"/>
                      <a:pt x="246" y="90"/>
                      <a:pt x="246" y="90"/>
                    </a:cubicBezTo>
                    <a:cubicBezTo>
                      <a:pt x="246" y="90"/>
                      <a:pt x="246" y="90"/>
                      <a:pt x="246" y="90"/>
                    </a:cubicBezTo>
                    <a:cubicBezTo>
                      <a:pt x="247" y="89"/>
                      <a:pt x="247" y="89"/>
                      <a:pt x="247" y="89"/>
                    </a:cubicBezTo>
                    <a:cubicBezTo>
                      <a:pt x="247" y="89"/>
                      <a:pt x="247" y="89"/>
                      <a:pt x="247" y="89"/>
                    </a:cubicBezTo>
                    <a:cubicBezTo>
                      <a:pt x="247" y="89"/>
                      <a:pt x="247" y="89"/>
                      <a:pt x="248" y="89"/>
                    </a:cubicBezTo>
                    <a:cubicBezTo>
                      <a:pt x="248" y="89"/>
                      <a:pt x="248" y="88"/>
                      <a:pt x="248" y="88"/>
                    </a:cubicBezTo>
                    <a:cubicBezTo>
                      <a:pt x="248" y="88"/>
                      <a:pt x="248" y="88"/>
                      <a:pt x="248" y="88"/>
                    </a:cubicBezTo>
                    <a:cubicBezTo>
                      <a:pt x="249" y="88"/>
                      <a:pt x="249" y="88"/>
                      <a:pt x="249" y="88"/>
                    </a:cubicBezTo>
                    <a:cubicBezTo>
                      <a:pt x="249" y="87"/>
                      <a:pt x="249" y="87"/>
                      <a:pt x="249" y="87"/>
                    </a:cubicBezTo>
                    <a:cubicBezTo>
                      <a:pt x="249" y="87"/>
                      <a:pt x="249" y="87"/>
                      <a:pt x="249" y="87"/>
                    </a:cubicBezTo>
                    <a:cubicBezTo>
                      <a:pt x="249" y="85"/>
                      <a:pt x="249" y="85"/>
                      <a:pt x="249" y="85"/>
                    </a:cubicBezTo>
                    <a:cubicBezTo>
                      <a:pt x="249" y="85"/>
                      <a:pt x="249" y="85"/>
                      <a:pt x="249" y="85"/>
                    </a:cubicBezTo>
                    <a:cubicBezTo>
                      <a:pt x="249" y="84"/>
                      <a:pt x="249" y="84"/>
                      <a:pt x="249" y="84"/>
                    </a:cubicBezTo>
                    <a:cubicBezTo>
                      <a:pt x="248" y="84"/>
                      <a:pt x="248" y="84"/>
                      <a:pt x="248" y="84"/>
                    </a:cubicBezTo>
                    <a:cubicBezTo>
                      <a:pt x="248" y="83"/>
                      <a:pt x="248" y="83"/>
                      <a:pt x="248" y="83"/>
                    </a:cubicBezTo>
                    <a:cubicBezTo>
                      <a:pt x="248" y="82"/>
                      <a:pt x="248" y="82"/>
                      <a:pt x="248" y="82"/>
                    </a:cubicBezTo>
                    <a:cubicBezTo>
                      <a:pt x="248" y="82"/>
                      <a:pt x="248" y="82"/>
                      <a:pt x="248" y="82"/>
                    </a:cubicBezTo>
                    <a:cubicBezTo>
                      <a:pt x="247" y="82"/>
                      <a:pt x="247" y="82"/>
                      <a:pt x="247" y="82"/>
                    </a:cubicBezTo>
                    <a:cubicBezTo>
                      <a:pt x="247" y="81"/>
                      <a:pt x="247" y="81"/>
                      <a:pt x="247" y="81"/>
                    </a:cubicBezTo>
                    <a:cubicBezTo>
                      <a:pt x="246" y="81"/>
                      <a:pt x="246" y="81"/>
                      <a:pt x="246" y="81"/>
                    </a:cubicBezTo>
                    <a:cubicBezTo>
                      <a:pt x="246" y="81"/>
                      <a:pt x="246" y="81"/>
                      <a:pt x="246" y="81"/>
                    </a:cubicBezTo>
                    <a:cubicBezTo>
                      <a:pt x="245" y="81"/>
                      <a:pt x="245" y="81"/>
                      <a:pt x="245" y="81"/>
                    </a:cubicBezTo>
                    <a:cubicBezTo>
                      <a:pt x="245" y="80"/>
                      <a:pt x="245" y="80"/>
                      <a:pt x="245" y="80"/>
                    </a:cubicBezTo>
                    <a:cubicBezTo>
                      <a:pt x="244" y="80"/>
                      <a:pt x="244" y="80"/>
                      <a:pt x="244" y="80"/>
                    </a:cubicBezTo>
                    <a:cubicBezTo>
                      <a:pt x="244" y="80"/>
                      <a:pt x="244" y="80"/>
                      <a:pt x="244" y="80"/>
                    </a:cubicBezTo>
                    <a:cubicBezTo>
                      <a:pt x="244" y="79"/>
                      <a:pt x="244" y="79"/>
                      <a:pt x="244" y="79"/>
                    </a:cubicBezTo>
                    <a:cubicBezTo>
                      <a:pt x="243" y="79"/>
                      <a:pt x="243" y="79"/>
                      <a:pt x="243" y="79"/>
                    </a:cubicBezTo>
                    <a:cubicBezTo>
                      <a:pt x="243" y="79"/>
                      <a:pt x="243" y="79"/>
                      <a:pt x="243" y="79"/>
                    </a:cubicBezTo>
                    <a:cubicBezTo>
                      <a:pt x="243" y="78"/>
                      <a:pt x="243" y="78"/>
                      <a:pt x="243" y="78"/>
                    </a:cubicBezTo>
                    <a:cubicBezTo>
                      <a:pt x="242" y="79"/>
                      <a:pt x="242" y="79"/>
                      <a:pt x="242" y="79"/>
                    </a:cubicBezTo>
                    <a:cubicBezTo>
                      <a:pt x="242" y="79"/>
                      <a:pt x="242" y="79"/>
                      <a:pt x="242" y="79"/>
                    </a:cubicBezTo>
                    <a:cubicBezTo>
                      <a:pt x="241" y="79"/>
                      <a:pt x="241" y="79"/>
                      <a:pt x="241" y="79"/>
                    </a:cubicBezTo>
                    <a:cubicBezTo>
                      <a:pt x="241" y="79"/>
                      <a:pt x="241" y="79"/>
                      <a:pt x="241" y="79"/>
                    </a:cubicBezTo>
                    <a:cubicBezTo>
                      <a:pt x="241" y="78"/>
                      <a:pt x="241" y="78"/>
                      <a:pt x="241" y="78"/>
                    </a:cubicBezTo>
                    <a:cubicBezTo>
                      <a:pt x="241" y="78"/>
                      <a:pt x="240" y="78"/>
                      <a:pt x="240" y="78"/>
                    </a:cubicBezTo>
                    <a:cubicBezTo>
                      <a:pt x="240" y="78"/>
                      <a:pt x="240" y="78"/>
                      <a:pt x="240" y="78"/>
                    </a:cubicBezTo>
                    <a:cubicBezTo>
                      <a:pt x="239" y="77"/>
                      <a:pt x="239" y="77"/>
                      <a:pt x="239" y="77"/>
                    </a:cubicBezTo>
                    <a:cubicBezTo>
                      <a:pt x="238" y="77"/>
                      <a:pt x="238" y="77"/>
                      <a:pt x="238" y="77"/>
                    </a:cubicBezTo>
                    <a:cubicBezTo>
                      <a:pt x="238" y="77"/>
                      <a:pt x="238" y="77"/>
                      <a:pt x="238" y="77"/>
                    </a:cubicBezTo>
                    <a:cubicBezTo>
                      <a:pt x="237" y="77"/>
                      <a:pt x="237" y="77"/>
                      <a:pt x="237" y="77"/>
                    </a:cubicBezTo>
                    <a:cubicBezTo>
                      <a:pt x="237" y="77"/>
                      <a:pt x="237" y="77"/>
                      <a:pt x="237" y="77"/>
                    </a:cubicBezTo>
                    <a:cubicBezTo>
                      <a:pt x="237" y="77"/>
                      <a:pt x="237" y="77"/>
                      <a:pt x="237" y="77"/>
                    </a:cubicBezTo>
                    <a:cubicBezTo>
                      <a:pt x="236" y="76"/>
                      <a:pt x="236" y="76"/>
                      <a:pt x="236" y="76"/>
                    </a:cubicBezTo>
                    <a:cubicBezTo>
                      <a:pt x="236" y="76"/>
                      <a:pt x="236" y="76"/>
                      <a:pt x="236" y="76"/>
                    </a:cubicBezTo>
                    <a:cubicBezTo>
                      <a:pt x="235" y="76"/>
                      <a:pt x="235" y="76"/>
                      <a:pt x="235" y="76"/>
                    </a:cubicBezTo>
                    <a:cubicBezTo>
                      <a:pt x="235" y="75"/>
                      <a:pt x="235" y="75"/>
                      <a:pt x="235" y="75"/>
                    </a:cubicBezTo>
                    <a:cubicBezTo>
                      <a:pt x="234" y="75"/>
                      <a:pt x="234" y="75"/>
                      <a:pt x="234" y="75"/>
                    </a:cubicBezTo>
                    <a:cubicBezTo>
                      <a:pt x="234" y="75"/>
                      <a:pt x="234" y="75"/>
                      <a:pt x="234" y="75"/>
                    </a:cubicBezTo>
                    <a:cubicBezTo>
                      <a:pt x="233" y="74"/>
                      <a:pt x="233" y="74"/>
                      <a:pt x="233" y="74"/>
                    </a:cubicBezTo>
                    <a:cubicBezTo>
                      <a:pt x="233" y="74"/>
                      <a:pt x="233" y="74"/>
                      <a:pt x="233" y="74"/>
                    </a:cubicBezTo>
                    <a:cubicBezTo>
                      <a:pt x="232" y="74"/>
                      <a:pt x="232" y="74"/>
                      <a:pt x="232" y="74"/>
                    </a:cubicBezTo>
                    <a:cubicBezTo>
                      <a:pt x="232" y="74"/>
                      <a:pt x="231" y="73"/>
                      <a:pt x="231" y="73"/>
                    </a:cubicBezTo>
                    <a:cubicBezTo>
                      <a:pt x="231" y="73"/>
                      <a:pt x="231" y="73"/>
                      <a:pt x="231" y="73"/>
                    </a:cubicBezTo>
                    <a:cubicBezTo>
                      <a:pt x="231" y="73"/>
                      <a:pt x="231" y="73"/>
                      <a:pt x="231" y="73"/>
                    </a:cubicBezTo>
                    <a:cubicBezTo>
                      <a:pt x="230" y="73"/>
                      <a:pt x="230" y="73"/>
                      <a:pt x="230" y="73"/>
                    </a:cubicBezTo>
                    <a:cubicBezTo>
                      <a:pt x="229" y="72"/>
                      <a:pt x="229" y="72"/>
                      <a:pt x="229" y="72"/>
                    </a:cubicBezTo>
                    <a:cubicBezTo>
                      <a:pt x="229" y="72"/>
                      <a:pt x="229" y="72"/>
                      <a:pt x="229" y="72"/>
                    </a:cubicBezTo>
                    <a:cubicBezTo>
                      <a:pt x="228" y="71"/>
                      <a:pt x="228" y="71"/>
                      <a:pt x="228" y="71"/>
                    </a:cubicBezTo>
                    <a:cubicBezTo>
                      <a:pt x="227" y="71"/>
                      <a:pt x="227" y="71"/>
                      <a:pt x="227" y="71"/>
                    </a:cubicBezTo>
                    <a:cubicBezTo>
                      <a:pt x="227" y="71"/>
                      <a:pt x="227" y="71"/>
                      <a:pt x="227" y="71"/>
                    </a:cubicBezTo>
                    <a:cubicBezTo>
                      <a:pt x="226" y="71"/>
                      <a:pt x="226" y="71"/>
                      <a:pt x="226" y="71"/>
                    </a:cubicBezTo>
                    <a:cubicBezTo>
                      <a:pt x="225" y="70"/>
                      <a:pt x="225" y="70"/>
                      <a:pt x="225" y="70"/>
                    </a:cubicBezTo>
                    <a:cubicBezTo>
                      <a:pt x="224" y="70"/>
                      <a:pt x="224" y="70"/>
                      <a:pt x="224" y="70"/>
                    </a:cubicBezTo>
                    <a:cubicBezTo>
                      <a:pt x="224" y="70"/>
                      <a:pt x="224" y="70"/>
                      <a:pt x="224" y="70"/>
                    </a:cubicBezTo>
                    <a:cubicBezTo>
                      <a:pt x="223" y="70"/>
                      <a:pt x="223" y="70"/>
                      <a:pt x="223" y="70"/>
                    </a:cubicBezTo>
                    <a:cubicBezTo>
                      <a:pt x="223" y="70"/>
                      <a:pt x="223" y="70"/>
                      <a:pt x="223" y="70"/>
                    </a:cubicBezTo>
                    <a:cubicBezTo>
                      <a:pt x="222" y="70"/>
                      <a:pt x="222" y="70"/>
                      <a:pt x="222" y="70"/>
                    </a:cubicBezTo>
                    <a:cubicBezTo>
                      <a:pt x="222" y="70"/>
                      <a:pt x="222" y="70"/>
                      <a:pt x="222" y="70"/>
                    </a:cubicBezTo>
                    <a:cubicBezTo>
                      <a:pt x="220" y="70"/>
                      <a:pt x="220" y="70"/>
                      <a:pt x="220" y="70"/>
                    </a:cubicBezTo>
                    <a:cubicBezTo>
                      <a:pt x="220" y="70"/>
                      <a:pt x="220" y="70"/>
                      <a:pt x="220" y="70"/>
                    </a:cubicBezTo>
                    <a:cubicBezTo>
                      <a:pt x="219" y="70"/>
                      <a:pt x="219" y="70"/>
                      <a:pt x="219" y="70"/>
                    </a:cubicBezTo>
                    <a:cubicBezTo>
                      <a:pt x="219" y="69"/>
                      <a:pt x="219" y="69"/>
                      <a:pt x="219" y="69"/>
                    </a:cubicBezTo>
                    <a:cubicBezTo>
                      <a:pt x="218" y="69"/>
                      <a:pt x="218" y="69"/>
                      <a:pt x="218" y="69"/>
                    </a:cubicBezTo>
                    <a:cubicBezTo>
                      <a:pt x="218" y="69"/>
                      <a:pt x="218" y="69"/>
                      <a:pt x="218" y="69"/>
                    </a:cubicBezTo>
                    <a:cubicBezTo>
                      <a:pt x="218" y="70"/>
                      <a:pt x="218" y="70"/>
                      <a:pt x="218" y="70"/>
                    </a:cubicBezTo>
                    <a:cubicBezTo>
                      <a:pt x="217" y="70"/>
                      <a:pt x="217" y="70"/>
                      <a:pt x="217" y="70"/>
                    </a:cubicBezTo>
                    <a:cubicBezTo>
                      <a:pt x="217" y="70"/>
                      <a:pt x="216" y="70"/>
                      <a:pt x="216" y="70"/>
                    </a:cubicBezTo>
                    <a:cubicBezTo>
                      <a:pt x="216" y="69"/>
                      <a:pt x="216" y="70"/>
                      <a:pt x="216" y="70"/>
                    </a:cubicBezTo>
                    <a:cubicBezTo>
                      <a:pt x="216" y="70"/>
                      <a:pt x="216" y="70"/>
                      <a:pt x="216" y="70"/>
                    </a:cubicBezTo>
                    <a:cubicBezTo>
                      <a:pt x="216" y="71"/>
                      <a:pt x="216" y="71"/>
                      <a:pt x="216" y="71"/>
                    </a:cubicBezTo>
                    <a:cubicBezTo>
                      <a:pt x="216" y="71"/>
                      <a:pt x="216" y="71"/>
                      <a:pt x="216" y="71"/>
                    </a:cubicBezTo>
                    <a:cubicBezTo>
                      <a:pt x="215" y="72"/>
                      <a:pt x="215" y="72"/>
                      <a:pt x="215" y="72"/>
                    </a:cubicBezTo>
                    <a:cubicBezTo>
                      <a:pt x="215" y="72"/>
                      <a:pt x="215" y="72"/>
                      <a:pt x="215" y="72"/>
                    </a:cubicBezTo>
                    <a:cubicBezTo>
                      <a:pt x="215" y="72"/>
                      <a:pt x="214" y="72"/>
                      <a:pt x="214" y="72"/>
                    </a:cubicBezTo>
                    <a:cubicBezTo>
                      <a:pt x="214" y="72"/>
                      <a:pt x="214" y="72"/>
                      <a:pt x="214" y="72"/>
                    </a:cubicBezTo>
                    <a:cubicBezTo>
                      <a:pt x="215" y="71"/>
                      <a:pt x="215" y="71"/>
                      <a:pt x="215" y="71"/>
                    </a:cubicBezTo>
                    <a:cubicBezTo>
                      <a:pt x="215" y="71"/>
                      <a:pt x="215" y="71"/>
                      <a:pt x="215" y="71"/>
                    </a:cubicBezTo>
                    <a:cubicBezTo>
                      <a:pt x="215" y="71"/>
                      <a:pt x="215" y="71"/>
                      <a:pt x="215" y="71"/>
                    </a:cubicBezTo>
                    <a:cubicBezTo>
                      <a:pt x="216" y="71"/>
                      <a:pt x="216" y="71"/>
                      <a:pt x="216" y="71"/>
                    </a:cubicBezTo>
                    <a:cubicBezTo>
                      <a:pt x="216" y="70"/>
                      <a:pt x="216" y="70"/>
                      <a:pt x="216" y="70"/>
                    </a:cubicBezTo>
                    <a:cubicBezTo>
                      <a:pt x="216" y="70"/>
                      <a:pt x="216" y="70"/>
                      <a:pt x="216" y="70"/>
                    </a:cubicBezTo>
                    <a:cubicBezTo>
                      <a:pt x="216" y="70"/>
                      <a:pt x="216" y="70"/>
                      <a:pt x="216" y="70"/>
                    </a:cubicBezTo>
                    <a:cubicBezTo>
                      <a:pt x="215" y="70"/>
                      <a:pt x="215" y="70"/>
                      <a:pt x="215" y="70"/>
                    </a:cubicBezTo>
                    <a:cubicBezTo>
                      <a:pt x="215" y="69"/>
                      <a:pt x="215" y="69"/>
                      <a:pt x="215" y="69"/>
                    </a:cubicBezTo>
                    <a:cubicBezTo>
                      <a:pt x="215" y="69"/>
                      <a:pt x="215" y="69"/>
                      <a:pt x="215" y="69"/>
                    </a:cubicBezTo>
                    <a:cubicBezTo>
                      <a:pt x="214" y="69"/>
                      <a:pt x="214" y="69"/>
                      <a:pt x="214" y="69"/>
                    </a:cubicBezTo>
                    <a:cubicBezTo>
                      <a:pt x="214" y="69"/>
                      <a:pt x="214" y="69"/>
                      <a:pt x="214" y="69"/>
                    </a:cubicBezTo>
                    <a:cubicBezTo>
                      <a:pt x="213" y="69"/>
                      <a:pt x="213" y="69"/>
                      <a:pt x="213" y="69"/>
                    </a:cubicBezTo>
                    <a:cubicBezTo>
                      <a:pt x="213" y="69"/>
                      <a:pt x="213" y="69"/>
                      <a:pt x="213" y="69"/>
                    </a:cubicBezTo>
                    <a:cubicBezTo>
                      <a:pt x="212" y="69"/>
                      <a:pt x="212" y="69"/>
                      <a:pt x="212" y="69"/>
                    </a:cubicBezTo>
                    <a:cubicBezTo>
                      <a:pt x="212" y="69"/>
                      <a:pt x="212" y="69"/>
                      <a:pt x="212" y="69"/>
                    </a:cubicBezTo>
                    <a:cubicBezTo>
                      <a:pt x="211" y="68"/>
                      <a:pt x="211" y="68"/>
                      <a:pt x="211" y="68"/>
                    </a:cubicBezTo>
                    <a:cubicBezTo>
                      <a:pt x="211" y="68"/>
                      <a:pt x="211" y="68"/>
                      <a:pt x="211" y="68"/>
                    </a:cubicBezTo>
                    <a:cubicBezTo>
                      <a:pt x="210" y="68"/>
                      <a:pt x="210" y="68"/>
                      <a:pt x="210" y="68"/>
                    </a:cubicBezTo>
                    <a:cubicBezTo>
                      <a:pt x="210" y="67"/>
                      <a:pt x="210" y="67"/>
                      <a:pt x="210" y="67"/>
                    </a:cubicBezTo>
                    <a:cubicBezTo>
                      <a:pt x="210" y="67"/>
                      <a:pt x="210" y="67"/>
                      <a:pt x="210" y="67"/>
                    </a:cubicBezTo>
                    <a:cubicBezTo>
                      <a:pt x="210" y="67"/>
                      <a:pt x="210" y="67"/>
                      <a:pt x="210" y="67"/>
                    </a:cubicBezTo>
                    <a:cubicBezTo>
                      <a:pt x="210" y="67"/>
                      <a:pt x="210" y="67"/>
                      <a:pt x="210" y="67"/>
                    </a:cubicBezTo>
                    <a:cubicBezTo>
                      <a:pt x="211" y="67"/>
                      <a:pt x="211" y="67"/>
                      <a:pt x="211" y="67"/>
                    </a:cubicBezTo>
                    <a:cubicBezTo>
                      <a:pt x="211" y="67"/>
                      <a:pt x="211" y="67"/>
                      <a:pt x="211" y="67"/>
                    </a:cubicBezTo>
                    <a:cubicBezTo>
                      <a:pt x="211" y="67"/>
                      <a:pt x="211" y="67"/>
                      <a:pt x="212" y="67"/>
                    </a:cubicBezTo>
                    <a:cubicBezTo>
                      <a:pt x="212" y="67"/>
                      <a:pt x="212" y="67"/>
                      <a:pt x="212" y="67"/>
                    </a:cubicBezTo>
                    <a:cubicBezTo>
                      <a:pt x="212" y="67"/>
                      <a:pt x="213" y="67"/>
                      <a:pt x="213" y="67"/>
                    </a:cubicBezTo>
                    <a:cubicBezTo>
                      <a:pt x="213" y="67"/>
                      <a:pt x="213" y="67"/>
                      <a:pt x="213" y="67"/>
                    </a:cubicBezTo>
                    <a:cubicBezTo>
                      <a:pt x="214" y="67"/>
                      <a:pt x="214" y="67"/>
                      <a:pt x="214" y="67"/>
                    </a:cubicBezTo>
                    <a:cubicBezTo>
                      <a:pt x="214" y="67"/>
                      <a:pt x="214" y="67"/>
                      <a:pt x="214" y="67"/>
                    </a:cubicBezTo>
                    <a:cubicBezTo>
                      <a:pt x="214" y="67"/>
                      <a:pt x="214" y="67"/>
                      <a:pt x="214" y="67"/>
                    </a:cubicBezTo>
                    <a:cubicBezTo>
                      <a:pt x="213" y="66"/>
                      <a:pt x="213" y="66"/>
                      <a:pt x="213" y="66"/>
                    </a:cubicBezTo>
                    <a:cubicBezTo>
                      <a:pt x="213" y="66"/>
                      <a:pt x="213" y="66"/>
                      <a:pt x="213" y="66"/>
                    </a:cubicBezTo>
                    <a:cubicBezTo>
                      <a:pt x="212" y="66"/>
                      <a:pt x="212" y="66"/>
                      <a:pt x="212" y="66"/>
                    </a:cubicBezTo>
                    <a:cubicBezTo>
                      <a:pt x="212" y="66"/>
                      <a:pt x="212" y="66"/>
                      <a:pt x="212" y="66"/>
                    </a:cubicBezTo>
                    <a:cubicBezTo>
                      <a:pt x="211" y="66"/>
                      <a:pt x="211" y="66"/>
                      <a:pt x="211" y="66"/>
                    </a:cubicBezTo>
                    <a:cubicBezTo>
                      <a:pt x="211" y="66"/>
                      <a:pt x="211" y="66"/>
                      <a:pt x="211" y="66"/>
                    </a:cubicBezTo>
                    <a:cubicBezTo>
                      <a:pt x="211" y="66"/>
                      <a:pt x="211" y="66"/>
                      <a:pt x="211" y="66"/>
                    </a:cubicBezTo>
                    <a:cubicBezTo>
                      <a:pt x="211" y="65"/>
                      <a:pt x="211" y="65"/>
                      <a:pt x="211" y="65"/>
                    </a:cubicBezTo>
                    <a:cubicBezTo>
                      <a:pt x="210" y="65"/>
                      <a:pt x="210" y="65"/>
                      <a:pt x="210" y="65"/>
                    </a:cubicBezTo>
                    <a:cubicBezTo>
                      <a:pt x="209" y="65"/>
                      <a:pt x="209" y="65"/>
                      <a:pt x="209" y="65"/>
                    </a:cubicBezTo>
                    <a:cubicBezTo>
                      <a:pt x="209" y="65"/>
                      <a:pt x="209" y="65"/>
                      <a:pt x="209" y="65"/>
                    </a:cubicBezTo>
                    <a:cubicBezTo>
                      <a:pt x="209" y="66"/>
                      <a:pt x="209" y="66"/>
                      <a:pt x="209" y="66"/>
                    </a:cubicBezTo>
                    <a:cubicBezTo>
                      <a:pt x="208" y="66"/>
                      <a:pt x="208" y="66"/>
                      <a:pt x="208" y="66"/>
                    </a:cubicBezTo>
                    <a:cubicBezTo>
                      <a:pt x="208" y="67"/>
                      <a:pt x="208" y="67"/>
                      <a:pt x="208" y="67"/>
                    </a:cubicBezTo>
                    <a:cubicBezTo>
                      <a:pt x="208" y="67"/>
                      <a:pt x="208" y="67"/>
                      <a:pt x="208" y="67"/>
                    </a:cubicBezTo>
                    <a:cubicBezTo>
                      <a:pt x="207" y="67"/>
                      <a:pt x="207" y="67"/>
                      <a:pt x="207" y="67"/>
                    </a:cubicBezTo>
                    <a:cubicBezTo>
                      <a:pt x="207" y="67"/>
                      <a:pt x="207" y="67"/>
                      <a:pt x="207" y="67"/>
                    </a:cubicBezTo>
                    <a:cubicBezTo>
                      <a:pt x="207" y="67"/>
                      <a:pt x="207" y="67"/>
                      <a:pt x="207" y="67"/>
                    </a:cubicBezTo>
                    <a:cubicBezTo>
                      <a:pt x="207" y="67"/>
                      <a:pt x="207" y="67"/>
                      <a:pt x="207" y="67"/>
                    </a:cubicBezTo>
                    <a:cubicBezTo>
                      <a:pt x="207" y="66"/>
                      <a:pt x="207" y="66"/>
                      <a:pt x="207" y="66"/>
                    </a:cubicBezTo>
                    <a:cubicBezTo>
                      <a:pt x="206" y="66"/>
                      <a:pt x="206" y="66"/>
                      <a:pt x="206" y="66"/>
                    </a:cubicBezTo>
                    <a:cubicBezTo>
                      <a:pt x="206" y="66"/>
                      <a:pt x="206" y="66"/>
                      <a:pt x="206" y="66"/>
                    </a:cubicBezTo>
                    <a:cubicBezTo>
                      <a:pt x="205" y="66"/>
                      <a:pt x="205" y="66"/>
                      <a:pt x="205" y="66"/>
                    </a:cubicBezTo>
                    <a:cubicBezTo>
                      <a:pt x="205" y="66"/>
                      <a:pt x="205" y="66"/>
                      <a:pt x="205" y="66"/>
                    </a:cubicBezTo>
                    <a:cubicBezTo>
                      <a:pt x="204" y="66"/>
                      <a:pt x="204" y="66"/>
                      <a:pt x="204" y="66"/>
                    </a:cubicBezTo>
                    <a:cubicBezTo>
                      <a:pt x="203" y="67"/>
                      <a:pt x="203" y="67"/>
                      <a:pt x="203" y="67"/>
                    </a:cubicBezTo>
                    <a:cubicBezTo>
                      <a:pt x="203" y="66"/>
                      <a:pt x="203" y="66"/>
                      <a:pt x="203" y="66"/>
                    </a:cubicBezTo>
                    <a:cubicBezTo>
                      <a:pt x="202" y="66"/>
                      <a:pt x="202" y="66"/>
                      <a:pt x="202" y="66"/>
                    </a:cubicBezTo>
                    <a:cubicBezTo>
                      <a:pt x="201" y="66"/>
                      <a:pt x="201" y="66"/>
                      <a:pt x="201" y="66"/>
                    </a:cubicBezTo>
                    <a:cubicBezTo>
                      <a:pt x="200" y="66"/>
                      <a:pt x="200" y="66"/>
                      <a:pt x="200" y="66"/>
                    </a:cubicBezTo>
                    <a:cubicBezTo>
                      <a:pt x="200" y="66"/>
                      <a:pt x="200" y="66"/>
                      <a:pt x="200" y="66"/>
                    </a:cubicBezTo>
                    <a:cubicBezTo>
                      <a:pt x="200" y="66"/>
                      <a:pt x="200" y="66"/>
                      <a:pt x="200" y="66"/>
                    </a:cubicBezTo>
                    <a:cubicBezTo>
                      <a:pt x="200" y="65"/>
                      <a:pt x="200" y="65"/>
                      <a:pt x="200" y="65"/>
                    </a:cubicBezTo>
                    <a:cubicBezTo>
                      <a:pt x="199" y="65"/>
                      <a:pt x="199" y="65"/>
                      <a:pt x="199" y="65"/>
                    </a:cubicBezTo>
                    <a:cubicBezTo>
                      <a:pt x="199" y="65"/>
                      <a:pt x="199" y="65"/>
                      <a:pt x="199" y="65"/>
                    </a:cubicBezTo>
                    <a:cubicBezTo>
                      <a:pt x="198" y="64"/>
                      <a:pt x="198" y="64"/>
                      <a:pt x="198" y="64"/>
                    </a:cubicBezTo>
                    <a:cubicBezTo>
                      <a:pt x="197" y="64"/>
                      <a:pt x="197" y="64"/>
                      <a:pt x="197" y="64"/>
                    </a:cubicBezTo>
                    <a:cubicBezTo>
                      <a:pt x="196" y="64"/>
                      <a:pt x="196" y="64"/>
                      <a:pt x="196" y="64"/>
                    </a:cubicBezTo>
                    <a:cubicBezTo>
                      <a:pt x="197" y="63"/>
                      <a:pt x="197" y="63"/>
                      <a:pt x="197" y="63"/>
                    </a:cubicBezTo>
                    <a:cubicBezTo>
                      <a:pt x="197" y="63"/>
                      <a:pt x="198" y="63"/>
                      <a:pt x="198" y="64"/>
                    </a:cubicBezTo>
                    <a:cubicBezTo>
                      <a:pt x="199" y="64"/>
                      <a:pt x="199" y="64"/>
                      <a:pt x="199" y="64"/>
                    </a:cubicBezTo>
                    <a:cubicBezTo>
                      <a:pt x="200" y="64"/>
                      <a:pt x="200" y="64"/>
                      <a:pt x="200" y="64"/>
                    </a:cubicBezTo>
                    <a:cubicBezTo>
                      <a:pt x="200" y="64"/>
                      <a:pt x="200" y="64"/>
                      <a:pt x="201" y="64"/>
                    </a:cubicBezTo>
                    <a:cubicBezTo>
                      <a:pt x="202" y="64"/>
                      <a:pt x="202" y="64"/>
                      <a:pt x="202" y="64"/>
                    </a:cubicBezTo>
                    <a:cubicBezTo>
                      <a:pt x="202" y="64"/>
                      <a:pt x="203" y="63"/>
                      <a:pt x="203" y="63"/>
                    </a:cubicBezTo>
                    <a:cubicBezTo>
                      <a:pt x="204" y="62"/>
                      <a:pt x="203" y="63"/>
                      <a:pt x="203" y="62"/>
                    </a:cubicBezTo>
                    <a:cubicBezTo>
                      <a:pt x="204" y="62"/>
                      <a:pt x="204" y="62"/>
                      <a:pt x="204" y="62"/>
                    </a:cubicBezTo>
                    <a:cubicBezTo>
                      <a:pt x="205" y="62"/>
                      <a:pt x="205" y="62"/>
                      <a:pt x="205" y="62"/>
                    </a:cubicBezTo>
                    <a:cubicBezTo>
                      <a:pt x="205" y="62"/>
                      <a:pt x="205" y="62"/>
                      <a:pt x="205" y="62"/>
                    </a:cubicBezTo>
                    <a:cubicBezTo>
                      <a:pt x="205" y="62"/>
                      <a:pt x="205" y="62"/>
                      <a:pt x="205" y="62"/>
                    </a:cubicBezTo>
                    <a:cubicBezTo>
                      <a:pt x="205" y="61"/>
                      <a:pt x="205" y="61"/>
                      <a:pt x="205" y="61"/>
                    </a:cubicBezTo>
                    <a:cubicBezTo>
                      <a:pt x="205" y="61"/>
                      <a:pt x="205" y="61"/>
                      <a:pt x="205" y="61"/>
                    </a:cubicBezTo>
                    <a:cubicBezTo>
                      <a:pt x="205" y="61"/>
                      <a:pt x="205" y="61"/>
                      <a:pt x="205" y="61"/>
                    </a:cubicBezTo>
                    <a:cubicBezTo>
                      <a:pt x="203" y="60"/>
                      <a:pt x="203" y="60"/>
                      <a:pt x="203" y="60"/>
                    </a:cubicBezTo>
                    <a:cubicBezTo>
                      <a:pt x="202" y="60"/>
                      <a:pt x="202" y="60"/>
                      <a:pt x="202" y="60"/>
                    </a:cubicBezTo>
                    <a:cubicBezTo>
                      <a:pt x="201" y="59"/>
                      <a:pt x="201" y="59"/>
                      <a:pt x="201" y="59"/>
                    </a:cubicBezTo>
                    <a:cubicBezTo>
                      <a:pt x="201" y="59"/>
                      <a:pt x="201" y="59"/>
                      <a:pt x="201" y="59"/>
                    </a:cubicBezTo>
                    <a:cubicBezTo>
                      <a:pt x="200" y="59"/>
                      <a:pt x="200" y="59"/>
                      <a:pt x="200" y="59"/>
                    </a:cubicBezTo>
                    <a:cubicBezTo>
                      <a:pt x="200" y="59"/>
                      <a:pt x="200" y="59"/>
                      <a:pt x="200" y="59"/>
                    </a:cubicBezTo>
                    <a:cubicBezTo>
                      <a:pt x="200" y="59"/>
                      <a:pt x="199" y="59"/>
                      <a:pt x="199" y="59"/>
                    </a:cubicBezTo>
                    <a:cubicBezTo>
                      <a:pt x="198" y="59"/>
                      <a:pt x="198" y="59"/>
                      <a:pt x="198" y="59"/>
                    </a:cubicBezTo>
                    <a:cubicBezTo>
                      <a:pt x="198" y="59"/>
                      <a:pt x="198" y="59"/>
                      <a:pt x="198" y="59"/>
                    </a:cubicBezTo>
                    <a:cubicBezTo>
                      <a:pt x="198" y="58"/>
                      <a:pt x="198" y="58"/>
                      <a:pt x="198" y="58"/>
                    </a:cubicBezTo>
                    <a:cubicBezTo>
                      <a:pt x="198" y="58"/>
                      <a:pt x="198" y="58"/>
                      <a:pt x="198" y="58"/>
                    </a:cubicBezTo>
                    <a:cubicBezTo>
                      <a:pt x="197" y="58"/>
                      <a:pt x="197" y="58"/>
                      <a:pt x="197" y="58"/>
                    </a:cubicBezTo>
                    <a:cubicBezTo>
                      <a:pt x="196" y="58"/>
                      <a:pt x="196" y="58"/>
                      <a:pt x="196" y="58"/>
                    </a:cubicBezTo>
                    <a:cubicBezTo>
                      <a:pt x="195" y="59"/>
                      <a:pt x="195" y="59"/>
                      <a:pt x="195" y="59"/>
                    </a:cubicBezTo>
                    <a:cubicBezTo>
                      <a:pt x="195" y="60"/>
                      <a:pt x="195" y="60"/>
                      <a:pt x="195" y="60"/>
                    </a:cubicBezTo>
                    <a:cubicBezTo>
                      <a:pt x="194" y="60"/>
                      <a:pt x="194" y="60"/>
                      <a:pt x="194" y="60"/>
                    </a:cubicBezTo>
                    <a:cubicBezTo>
                      <a:pt x="194" y="62"/>
                      <a:pt x="194" y="62"/>
                      <a:pt x="194" y="62"/>
                    </a:cubicBezTo>
                    <a:cubicBezTo>
                      <a:pt x="194" y="61"/>
                      <a:pt x="194" y="61"/>
                      <a:pt x="194" y="61"/>
                    </a:cubicBezTo>
                    <a:cubicBezTo>
                      <a:pt x="193" y="61"/>
                      <a:pt x="193" y="61"/>
                      <a:pt x="193" y="61"/>
                    </a:cubicBezTo>
                    <a:cubicBezTo>
                      <a:pt x="193" y="60"/>
                      <a:pt x="193" y="60"/>
                      <a:pt x="193" y="60"/>
                    </a:cubicBezTo>
                    <a:cubicBezTo>
                      <a:pt x="193" y="60"/>
                      <a:pt x="193" y="60"/>
                      <a:pt x="193" y="60"/>
                    </a:cubicBezTo>
                    <a:cubicBezTo>
                      <a:pt x="193" y="60"/>
                      <a:pt x="193" y="60"/>
                      <a:pt x="193" y="60"/>
                    </a:cubicBezTo>
                    <a:cubicBezTo>
                      <a:pt x="193" y="60"/>
                      <a:pt x="193" y="60"/>
                      <a:pt x="193" y="60"/>
                    </a:cubicBezTo>
                    <a:cubicBezTo>
                      <a:pt x="193" y="59"/>
                      <a:pt x="193" y="60"/>
                      <a:pt x="193" y="59"/>
                    </a:cubicBezTo>
                    <a:cubicBezTo>
                      <a:pt x="194" y="59"/>
                      <a:pt x="193" y="59"/>
                      <a:pt x="193" y="59"/>
                    </a:cubicBezTo>
                    <a:cubicBezTo>
                      <a:pt x="192" y="59"/>
                      <a:pt x="192" y="59"/>
                      <a:pt x="192" y="59"/>
                    </a:cubicBezTo>
                    <a:cubicBezTo>
                      <a:pt x="192" y="59"/>
                      <a:pt x="192" y="59"/>
                      <a:pt x="192" y="59"/>
                    </a:cubicBezTo>
                    <a:cubicBezTo>
                      <a:pt x="193" y="58"/>
                      <a:pt x="193" y="58"/>
                      <a:pt x="193" y="58"/>
                    </a:cubicBezTo>
                    <a:cubicBezTo>
                      <a:pt x="193" y="58"/>
                      <a:pt x="193" y="58"/>
                      <a:pt x="193" y="58"/>
                    </a:cubicBezTo>
                    <a:cubicBezTo>
                      <a:pt x="193" y="58"/>
                      <a:pt x="194" y="58"/>
                      <a:pt x="195" y="58"/>
                    </a:cubicBezTo>
                    <a:cubicBezTo>
                      <a:pt x="195" y="57"/>
                      <a:pt x="194" y="57"/>
                      <a:pt x="194" y="57"/>
                    </a:cubicBezTo>
                    <a:cubicBezTo>
                      <a:pt x="194" y="57"/>
                      <a:pt x="194" y="57"/>
                      <a:pt x="194" y="57"/>
                    </a:cubicBezTo>
                    <a:cubicBezTo>
                      <a:pt x="194" y="57"/>
                      <a:pt x="194" y="57"/>
                      <a:pt x="194" y="57"/>
                    </a:cubicBezTo>
                    <a:cubicBezTo>
                      <a:pt x="194" y="56"/>
                      <a:pt x="194" y="56"/>
                      <a:pt x="194" y="56"/>
                    </a:cubicBezTo>
                    <a:cubicBezTo>
                      <a:pt x="193" y="56"/>
                      <a:pt x="193" y="56"/>
                      <a:pt x="193" y="56"/>
                    </a:cubicBezTo>
                    <a:cubicBezTo>
                      <a:pt x="192" y="56"/>
                      <a:pt x="192" y="56"/>
                      <a:pt x="192" y="56"/>
                    </a:cubicBezTo>
                    <a:cubicBezTo>
                      <a:pt x="191" y="57"/>
                      <a:pt x="191" y="57"/>
                      <a:pt x="191" y="57"/>
                    </a:cubicBezTo>
                    <a:cubicBezTo>
                      <a:pt x="190" y="57"/>
                      <a:pt x="190" y="57"/>
                      <a:pt x="190" y="57"/>
                    </a:cubicBezTo>
                    <a:cubicBezTo>
                      <a:pt x="190" y="57"/>
                      <a:pt x="190" y="57"/>
                      <a:pt x="190" y="57"/>
                    </a:cubicBezTo>
                    <a:cubicBezTo>
                      <a:pt x="190" y="58"/>
                      <a:pt x="190" y="58"/>
                      <a:pt x="190" y="58"/>
                    </a:cubicBezTo>
                    <a:cubicBezTo>
                      <a:pt x="190" y="59"/>
                      <a:pt x="190" y="59"/>
                      <a:pt x="190" y="59"/>
                    </a:cubicBezTo>
                    <a:cubicBezTo>
                      <a:pt x="190" y="59"/>
                      <a:pt x="190" y="59"/>
                      <a:pt x="190" y="59"/>
                    </a:cubicBezTo>
                    <a:cubicBezTo>
                      <a:pt x="189" y="59"/>
                      <a:pt x="189" y="59"/>
                      <a:pt x="189" y="59"/>
                    </a:cubicBezTo>
                    <a:cubicBezTo>
                      <a:pt x="189" y="59"/>
                      <a:pt x="189" y="59"/>
                      <a:pt x="189" y="60"/>
                    </a:cubicBezTo>
                    <a:cubicBezTo>
                      <a:pt x="189" y="61"/>
                      <a:pt x="189" y="60"/>
                      <a:pt x="188" y="61"/>
                    </a:cubicBezTo>
                    <a:cubicBezTo>
                      <a:pt x="188" y="61"/>
                      <a:pt x="188" y="61"/>
                      <a:pt x="188" y="61"/>
                    </a:cubicBezTo>
                    <a:cubicBezTo>
                      <a:pt x="187" y="61"/>
                      <a:pt x="187" y="61"/>
                      <a:pt x="187" y="61"/>
                    </a:cubicBezTo>
                    <a:cubicBezTo>
                      <a:pt x="187" y="61"/>
                      <a:pt x="187" y="61"/>
                      <a:pt x="187" y="61"/>
                    </a:cubicBezTo>
                    <a:cubicBezTo>
                      <a:pt x="186" y="61"/>
                      <a:pt x="186" y="61"/>
                      <a:pt x="186" y="61"/>
                    </a:cubicBezTo>
                    <a:cubicBezTo>
                      <a:pt x="187" y="61"/>
                      <a:pt x="187" y="61"/>
                      <a:pt x="187" y="61"/>
                    </a:cubicBezTo>
                    <a:cubicBezTo>
                      <a:pt x="187" y="60"/>
                      <a:pt x="187" y="60"/>
                      <a:pt x="187" y="60"/>
                    </a:cubicBezTo>
                    <a:cubicBezTo>
                      <a:pt x="186" y="59"/>
                      <a:pt x="186" y="59"/>
                      <a:pt x="186" y="59"/>
                    </a:cubicBezTo>
                    <a:cubicBezTo>
                      <a:pt x="187" y="59"/>
                      <a:pt x="187" y="59"/>
                      <a:pt x="187" y="59"/>
                    </a:cubicBezTo>
                    <a:cubicBezTo>
                      <a:pt x="187" y="59"/>
                      <a:pt x="187" y="59"/>
                      <a:pt x="187" y="59"/>
                    </a:cubicBezTo>
                    <a:cubicBezTo>
                      <a:pt x="187" y="58"/>
                      <a:pt x="187" y="58"/>
                      <a:pt x="187" y="58"/>
                    </a:cubicBezTo>
                    <a:cubicBezTo>
                      <a:pt x="187" y="58"/>
                      <a:pt x="187" y="58"/>
                      <a:pt x="187" y="58"/>
                    </a:cubicBezTo>
                    <a:cubicBezTo>
                      <a:pt x="187" y="57"/>
                      <a:pt x="187" y="57"/>
                      <a:pt x="187" y="57"/>
                    </a:cubicBezTo>
                    <a:cubicBezTo>
                      <a:pt x="187" y="58"/>
                      <a:pt x="187" y="58"/>
                      <a:pt x="187" y="58"/>
                    </a:cubicBezTo>
                    <a:cubicBezTo>
                      <a:pt x="186" y="58"/>
                      <a:pt x="186" y="58"/>
                      <a:pt x="186" y="58"/>
                    </a:cubicBezTo>
                    <a:cubicBezTo>
                      <a:pt x="186" y="58"/>
                      <a:pt x="186" y="58"/>
                      <a:pt x="186" y="58"/>
                    </a:cubicBezTo>
                    <a:cubicBezTo>
                      <a:pt x="185" y="58"/>
                      <a:pt x="185" y="58"/>
                      <a:pt x="185" y="58"/>
                    </a:cubicBezTo>
                    <a:cubicBezTo>
                      <a:pt x="185" y="58"/>
                      <a:pt x="185" y="58"/>
                      <a:pt x="185" y="58"/>
                    </a:cubicBezTo>
                    <a:cubicBezTo>
                      <a:pt x="184" y="59"/>
                      <a:pt x="184" y="59"/>
                      <a:pt x="184" y="59"/>
                    </a:cubicBezTo>
                    <a:cubicBezTo>
                      <a:pt x="184" y="59"/>
                      <a:pt x="184" y="59"/>
                      <a:pt x="184" y="59"/>
                    </a:cubicBezTo>
                    <a:cubicBezTo>
                      <a:pt x="184" y="59"/>
                      <a:pt x="184" y="59"/>
                      <a:pt x="184" y="59"/>
                    </a:cubicBezTo>
                    <a:cubicBezTo>
                      <a:pt x="183" y="60"/>
                      <a:pt x="183" y="60"/>
                      <a:pt x="183" y="60"/>
                    </a:cubicBezTo>
                    <a:cubicBezTo>
                      <a:pt x="183" y="60"/>
                      <a:pt x="183" y="60"/>
                      <a:pt x="183" y="60"/>
                    </a:cubicBezTo>
                    <a:cubicBezTo>
                      <a:pt x="182" y="61"/>
                      <a:pt x="182" y="61"/>
                      <a:pt x="182" y="61"/>
                    </a:cubicBezTo>
                    <a:cubicBezTo>
                      <a:pt x="182" y="62"/>
                      <a:pt x="182" y="62"/>
                      <a:pt x="182" y="62"/>
                    </a:cubicBezTo>
                    <a:cubicBezTo>
                      <a:pt x="182" y="62"/>
                      <a:pt x="182" y="62"/>
                      <a:pt x="182" y="63"/>
                    </a:cubicBezTo>
                    <a:cubicBezTo>
                      <a:pt x="181" y="63"/>
                      <a:pt x="182" y="63"/>
                      <a:pt x="182" y="63"/>
                    </a:cubicBezTo>
                    <a:cubicBezTo>
                      <a:pt x="181" y="63"/>
                      <a:pt x="181" y="63"/>
                      <a:pt x="181" y="63"/>
                    </a:cubicBezTo>
                    <a:cubicBezTo>
                      <a:pt x="180" y="63"/>
                      <a:pt x="180" y="63"/>
                      <a:pt x="180" y="63"/>
                    </a:cubicBezTo>
                    <a:cubicBezTo>
                      <a:pt x="180" y="63"/>
                      <a:pt x="180" y="63"/>
                      <a:pt x="180" y="63"/>
                    </a:cubicBezTo>
                    <a:cubicBezTo>
                      <a:pt x="180" y="62"/>
                      <a:pt x="180" y="62"/>
                      <a:pt x="180" y="62"/>
                    </a:cubicBezTo>
                    <a:cubicBezTo>
                      <a:pt x="180" y="62"/>
                      <a:pt x="180" y="62"/>
                      <a:pt x="180" y="62"/>
                    </a:cubicBezTo>
                    <a:cubicBezTo>
                      <a:pt x="180" y="62"/>
                      <a:pt x="180" y="62"/>
                      <a:pt x="180" y="62"/>
                    </a:cubicBezTo>
                    <a:cubicBezTo>
                      <a:pt x="180" y="61"/>
                      <a:pt x="180" y="61"/>
                      <a:pt x="180" y="61"/>
                    </a:cubicBezTo>
                    <a:cubicBezTo>
                      <a:pt x="181" y="61"/>
                      <a:pt x="181" y="61"/>
                      <a:pt x="181" y="61"/>
                    </a:cubicBezTo>
                    <a:cubicBezTo>
                      <a:pt x="180" y="60"/>
                      <a:pt x="180" y="60"/>
                      <a:pt x="180" y="60"/>
                    </a:cubicBezTo>
                    <a:cubicBezTo>
                      <a:pt x="181" y="60"/>
                      <a:pt x="181" y="60"/>
                      <a:pt x="181" y="60"/>
                    </a:cubicBezTo>
                    <a:cubicBezTo>
                      <a:pt x="181" y="60"/>
                      <a:pt x="181" y="60"/>
                      <a:pt x="181" y="60"/>
                    </a:cubicBezTo>
                    <a:cubicBezTo>
                      <a:pt x="182" y="59"/>
                      <a:pt x="182" y="59"/>
                      <a:pt x="182" y="59"/>
                    </a:cubicBezTo>
                    <a:cubicBezTo>
                      <a:pt x="182" y="59"/>
                      <a:pt x="182" y="59"/>
                      <a:pt x="182" y="59"/>
                    </a:cubicBezTo>
                    <a:cubicBezTo>
                      <a:pt x="183" y="59"/>
                      <a:pt x="183" y="59"/>
                      <a:pt x="183" y="59"/>
                    </a:cubicBezTo>
                    <a:cubicBezTo>
                      <a:pt x="183" y="59"/>
                      <a:pt x="183" y="59"/>
                      <a:pt x="183" y="59"/>
                    </a:cubicBezTo>
                    <a:cubicBezTo>
                      <a:pt x="183" y="57"/>
                      <a:pt x="183" y="57"/>
                      <a:pt x="183" y="57"/>
                    </a:cubicBezTo>
                    <a:cubicBezTo>
                      <a:pt x="184" y="57"/>
                      <a:pt x="184" y="57"/>
                      <a:pt x="184" y="57"/>
                    </a:cubicBezTo>
                    <a:cubicBezTo>
                      <a:pt x="185" y="57"/>
                      <a:pt x="185" y="57"/>
                      <a:pt x="185" y="57"/>
                    </a:cubicBezTo>
                    <a:cubicBezTo>
                      <a:pt x="184" y="56"/>
                      <a:pt x="184" y="56"/>
                      <a:pt x="184" y="56"/>
                    </a:cubicBezTo>
                    <a:cubicBezTo>
                      <a:pt x="184" y="56"/>
                      <a:pt x="184" y="56"/>
                      <a:pt x="184" y="56"/>
                    </a:cubicBezTo>
                    <a:cubicBezTo>
                      <a:pt x="184" y="56"/>
                      <a:pt x="183" y="56"/>
                      <a:pt x="182" y="56"/>
                    </a:cubicBezTo>
                    <a:cubicBezTo>
                      <a:pt x="182" y="56"/>
                      <a:pt x="182" y="56"/>
                      <a:pt x="182" y="57"/>
                    </a:cubicBezTo>
                    <a:cubicBezTo>
                      <a:pt x="182" y="57"/>
                      <a:pt x="182" y="57"/>
                      <a:pt x="182" y="57"/>
                    </a:cubicBezTo>
                    <a:cubicBezTo>
                      <a:pt x="182" y="57"/>
                      <a:pt x="182" y="57"/>
                      <a:pt x="182" y="57"/>
                    </a:cubicBezTo>
                    <a:cubicBezTo>
                      <a:pt x="181" y="58"/>
                      <a:pt x="181" y="58"/>
                      <a:pt x="181" y="58"/>
                    </a:cubicBezTo>
                    <a:cubicBezTo>
                      <a:pt x="181" y="58"/>
                      <a:pt x="181" y="58"/>
                      <a:pt x="181" y="58"/>
                    </a:cubicBezTo>
                    <a:cubicBezTo>
                      <a:pt x="180" y="57"/>
                      <a:pt x="180" y="57"/>
                      <a:pt x="180" y="57"/>
                    </a:cubicBezTo>
                    <a:cubicBezTo>
                      <a:pt x="180" y="57"/>
                      <a:pt x="180" y="57"/>
                      <a:pt x="180" y="57"/>
                    </a:cubicBezTo>
                    <a:cubicBezTo>
                      <a:pt x="179" y="57"/>
                      <a:pt x="179" y="57"/>
                      <a:pt x="179" y="57"/>
                    </a:cubicBezTo>
                    <a:cubicBezTo>
                      <a:pt x="178" y="58"/>
                      <a:pt x="178" y="58"/>
                      <a:pt x="178" y="58"/>
                    </a:cubicBezTo>
                    <a:cubicBezTo>
                      <a:pt x="178" y="58"/>
                      <a:pt x="178" y="58"/>
                      <a:pt x="178" y="58"/>
                    </a:cubicBezTo>
                    <a:cubicBezTo>
                      <a:pt x="178" y="59"/>
                      <a:pt x="178" y="59"/>
                      <a:pt x="178" y="59"/>
                    </a:cubicBezTo>
                    <a:cubicBezTo>
                      <a:pt x="178" y="59"/>
                      <a:pt x="178" y="59"/>
                      <a:pt x="178" y="59"/>
                    </a:cubicBezTo>
                    <a:cubicBezTo>
                      <a:pt x="178" y="60"/>
                      <a:pt x="178" y="60"/>
                      <a:pt x="178" y="60"/>
                    </a:cubicBezTo>
                    <a:cubicBezTo>
                      <a:pt x="178" y="60"/>
                      <a:pt x="178" y="60"/>
                      <a:pt x="177" y="60"/>
                    </a:cubicBezTo>
                    <a:cubicBezTo>
                      <a:pt x="175" y="60"/>
                      <a:pt x="177" y="60"/>
                      <a:pt x="177" y="60"/>
                    </a:cubicBezTo>
                    <a:cubicBezTo>
                      <a:pt x="177" y="61"/>
                      <a:pt x="177" y="61"/>
                      <a:pt x="177" y="61"/>
                    </a:cubicBezTo>
                    <a:cubicBezTo>
                      <a:pt x="175" y="61"/>
                      <a:pt x="175" y="61"/>
                      <a:pt x="175" y="61"/>
                    </a:cubicBezTo>
                    <a:cubicBezTo>
                      <a:pt x="175" y="61"/>
                      <a:pt x="175" y="61"/>
                      <a:pt x="175" y="61"/>
                    </a:cubicBezTo>
                    <a:cubicBezTo>
                      <a:pt x="174" y="61"/>
                      <a:pt x="174" y="61"/>
                      <a:pt x="174" y="61"/>
                    </a:cubicBezTo>
                    <a:cubicBezTo>
                      <a:pt x="174" y="62"/>
                      <a:pt x="174" y="62"/>
                      <a:pt x="174" y="62"/>
                    </a:cubicBezTo>
                    <a:cubicBezTo>
                      <a:pt x="174" y="62"/>
                      <a:pt x="173" y="62"/>
                      <a:pt x="173" y="62"/>
                    </a:cubicBezTo>
                    <a:cubicBezTo>
                      <a:pt x="173" y="63"/>
                      <a:pt x="173" y="63"/>
                      <a:pt x="172" y="63"/>
                    </a:cubicBezTo>
                    <a:cubicBezTo>
                      <a:pt x="172" y="63"/>
                      <a:pt x="172" y="64"/>
                      <a:pt x="172" y="64"/>
                    </a:cubicBezTo>
                    <a:cubicBezTo>
                      <a:pt x="173" y="64"/>
                      <a:pt x="173" y="64"/>
                      <a:pt x="173" y="64"/>
                    </a:cubicBezTo>
                    <a:cubicBezTo>
                      <a:pt x="172" y="64"/>
                      <a:pt x="172" y="64"/>
                      <a:pt x="172" y="64"/>
                    </a:cubicBezTo>
                    <a:cubicBezTo>
                      <a:pt x="171" y="64"/>
                      <a:pt x="171" y="64"/>
                      <a:pt x="171" y="64"/>
                    </a:cubicBezTo>
                    <a:cubicBezTo>
                      <a:pt x="171" y="64"/>
                      <a:pt x="171" y="64"/>
                      <a:pt x="171" y="64"/>
                    </a:cubicBezTo>
                    <a:cubicBezTo>
                      <a:pt x="171" y="63"/>
                      <a:pt x="171" y="63"/>
                      <a:pt x="171" y="63"/>
                    </a:cubicBezTo>
                    <a:cubicBezTo>
                      <a:pt x="171" y="63"/>
                      <a:pt x="171" y="63"/>
                      <a:pt x="171" y="63"/>
                    </a:cubicBezTo>
                    <a:cubicBezTo>
                      <a:pt x="171" y="62"/>
                      <a:pt x="171" y="62"/>
                      <a:pt x="171" y="62"/>
                    </a:cubicBezTo>
                    <a:cubicBezTo>
                      <a:pt x="170" y="62"/>
                      <a:pt x="170" y="62"/>
                      <a:pt x="170" y="62"/>
                    </a:cubicBezTo>
                    <a:cubicBezTo>
                      <a:pt x="169" y="63"/>
                      <a:pt x="169" y="63"/>
                      <a:pt x="169" y="63"/>
                    </a:cubicBezTo>
                    <a:cubicBezTo>
                      <a:pt x="168" y="63"/>
                      <a:pt x="168" y="63"/>
                      <a:pt x="168" y="63"/>
                    </a:cubicBezTo>
                    <a:cubicBezTo>
                      <a:pt x="167" y="63"/>
                      <a:pt x="167" y="63"/>
                      <a:pt x="167" y="63"/>
                    </a:cubicBezTo>
                    <a:cubicBezTo>
                      <a:pt x="167" y="63"/>
                      <a:pt x="167" y="63"/>
                      <a:pt x="167" y="63"/>
                    </a:cubicBezTo>
                    <a:cubicBezTo>
                      <a:pt x="166" y="63"/>
                      <a:pt x="166" y="62"/>
                      <a:pt x="166" y="62"/>
                    </a:cubicBezTo>
                    <a:cubicBezTo>
                      <a:pt x="165" y="62"/>
                      <a:pt x="165" y="62"/>
                      <a:pt x="165" y="62"/>
                    </a:cubicBezTo>
                    <a:cubicBezTo>
                      <a:pt x="164" y="62"/>
                      <a:pt x="164" y="62"/>
                      <a:pt x="164" y="62"/>
                    </a:cubicBezTo>
                    <a:cubicBezTo>
                      <a:pt x="164" y="63"/>
                      <a:pt x="164" y="63"/>
                      <a:pt x="164" y="63"/>
                    </a:cubicBezTo>
                    <a:cubicBezTo>
                      <a:pt x="165" y="63"/>
                      <a:pt x="165" y="63"/>
                      <a:pt x="165" y="63"/>
                    </a:cubicBezTo>
                    <a:cubicBezTo>
                      <a:pt x="166" y="64"/>
                      <a:pt x="166" y="64"/>
                      <a:pt x="166" y="64"/>
                    </a:cubicBezTo>
                    <a:cubicBezTo>
                      <a:pt x="166" y="64"/>
                      <a:pt x="166" y="64"/>
                      <a:pt x="166" y="64"/>
                    </a:cubicBezTo>
                    <a:cubicBezTo>
                      <a:pt x="167" y="64"/>
                      <a:pt x="167" y="64"/>
                      <a:pt x="167" y="64"/>
                    </a:cubicBezTo>
                    <a:cubicBezTo>
                      <a:pt x="167" y="65"/>
                      <a:pt x="167" y="65"/>
                      <a:pt x="167" y="65"/>
                    </a:cubicBezTo>
                    <a:cubicBezTo>
                      <a:pt x="166" y="65"/>
                      <a:pt x="166" y="65"/>
                      <a:pt x="166" y="65"/>
                    </a:cubicBezTo>
                    <a:cubicBezTo>
                      <a:pt x="166" y="65"/>
                      <a:pt x="166" y="65"/>
                      <a:pt x="166" y="65"/>
                    </a:cubicBezTo>
                    <a:cubicBezTo>
                      <a:pt x="165" y="65"/>
                      <a:pt x="165" y="65"/>
                      <a:pt x="165" y="65"/>
                    </a:cubicBezTo>
                    <a:cubicBezTo>
                      <a:pt x="165" y="65"/>
                      <a:pt x="165" y="65"/>
                      <a:pt x="165" y="65"/>
                    </a:cubicBezTo>
                    <a:cubicBezTo>
                      <a:pt x="165" y="64"/>
                      <a:pt x="165" y="64"/>
                      <a:pt x="165" y="64"/>
                    </a:cubicBezTo>
                    <a:cubicBezTo>
                      <a:pt x="164" y="65"/>
                      <a:pt x="164" y="65"/>
                      <a:pt x="164" y="65"/>
                    </a:cubicBezTo>
                    <a:cubicBezTo>
                      <a:pt x="164" y="66"/>
                      <a:pt x="164" y="66"/>
                      <a:pt x="164" y="66"/>
                    </a:cubicBezTo>
                    <a:cubicBezTo>
                      <a:pt x="163" y="66"/>
                      <a:pt x="163" y="66"/>
                      <a:pt x="163" y="66"/>
                    </a:cubicBezTo>
                    <a:cubicBezTo>
                      <a:pt x="162" y="65"/>
                      <a:pt x="162" y="65"/>
                      <a:pt x="162" y="65"/>
                    </a:cubicBezTo>
                    <a:cubicBezTo>
                      <a:pt x="162" y="66"/>
                      <a:pt x="162" y="66"/>
                      <a:pt x="162" y="66"/>
                    </a:cubicBezTo>
                    <a:cubicBezTo>
                      <a:pt x="162" y="66"/>
                      <a:pt x="162" y="66"/>
                      <a:pt x="162" y="66"/>
                    </a:cubicBezTo>
                    <a:cubicBezTo>
                      <a:pt x="161" y="67"/>
                      <a:pt x="161" y="67"/>
                      <a:pt x="161" y="67"/>
                    </a:cubicBezTo>
                    <a:cubicBezTo>
                      <a:pt x="162" y="68"/>
                      <a:pt x="162" y="68"/>
                      <a:pt x="162" y="68"/>
                    </a:cubicBezTo>
                    <a:cubicBezTo>
                      <a:pt x="161" y="68"/>
                      <a:pt x="161" y="68"/>
                      <a:pt x="161" y="68"/>
                    </a:cubicBezTo>
                    <a:cubicBezTo>
                      <a:pt x="161" y="68"/>
                      <a:pt x="161" y="68"/>
                      <a:pt x="161" y="68"/>
                    </a:cubicBezTo>
                    <a:cubicBezTo>
                      <a:pt x="160" y="69"/>
                      <a:pt x="160" y="69"/>
                      <a:pt x="160" y="69"/>
                    </a:cubicBezTo>
                    <a:cubicBezTo>
                      <a:pt x="160" y="69"/>
                      <a:pt x="159" y="69"/>
                      <a:pt x="158" y="69"/>
                    </a:cubicBezTo>
                    <a:cubicBezTo>
                      <a:pt x="158" y="69"/>
                      <a:pt x="159" y="69"/>
                      <a:pt x="159" y="69"/>
                    </a:cubicBezTo>
                    <a:cubicBezTo>
                      <a:pt x="159" y="69"/>
                      <a:pt x="159" y="69"/>
                      <a:pt x="159" y="69"/>
                    </a:cubicBezTo>
                    <a:cubicBezTo>
                      <a:pt x="159" y="68"/>
                      <a:pt x="159" y="68"/>
                      <a:pt x="159" y="68"/>
                    </a:cubicBezTo>
                    <a:cubicBezTo>
                      <a:pt x="160" y="68"/>
                      <a:pt x="160" y="68"/>
                      <a:pt x="160" y="68"/>
                    </a:cubicBezTo>
                    <a:cubicBezTo>
                      <a:pt x="160" y="67"/>
                      <a:pt x="160" y="67"/>
                      <a:pt x="160" y="67"/>
                    </a:cubicBezTo>
                    <a:cubicBezTo>
                      <a:pt x="160" y="67"/>
                      <a:pt x="160" y="67"/>
                      <a:pt x="160" y="67"/>
                    </a:cubicBezTo>
                    <a:cubicBezTo>
                      <a:pt x="160" y="67"/>
                      <a:pt x="160" y="66"/>
                      <a:pt x="160" y="65"/>
                    </a:cubicBezTo>
                    <a:cubicBezTo>
                      <a:pt x="159" y="66"/>
                      <a:pt x="159" y="66"/>
                      <a:pt x="159" y="66"/>
                    </a:cubicBezTo>
                    <a:cubicBezTo>
                      <a:pt x="158" y="66"/>
                      <a:pt x="158" y="66"/>
                      <a:pt x="158" y="66"/>
                    </a:cubicBezTo>
                    <a:cubicBezTo>
                      <a:pt x="158" y="67"/>
                      <a:pt x="158" y="67"/>
                      <a:pt x="158" y="67"/>
                    </a:cubicBezTo>
                    <a:cubicBezTo>
                      <a:pt x="158" y="67"/>
                      <a:pt x="158" y="67"/>
                      <a:pt x="158" y="67"/>
                    </a:cubicBezTo>
                    <a:cubicBezTo>
                      <a:pt x="158" y="68"/>
                      <a:pt x="158" y="68"/>
                      <a:pt x="158" y="68"/>
                    </a:cubicBezTo>
                    <a:cubicBezTo>
                      <a:pt x="157" y="68"/>
                      <a:pt x="157" y="68"/>
                      <a:pt x="157" y="68"/>
                    </a:cubicBezTo>
                    <a:cubicBezTo>
                      <a:pt x="157" y="69"/>
                      <a:pt x="157" y="69"/>
                      <a:pt x="157" y="69"/>
                    </a:cubicBezTo>
                    <a:cubicBezTo>
                      <a:pt x="157" y="68"/>
                      <a:pt x="157" y="68"/>
                      <a:pt x="157" y="68"/>
                    </a:cubicBezTo>
                    <a:cubicBezTo>
                      <a:pt x="157" y="68"/>
                      <a:pt x="157" y="68"/>
                      <a:pt x="157" y="68"/>
                    </a:cubicBezTo>
                    <a:cubicBezTo>
                      <a:pt x="157" y="66"/>
                      <a:pt x="157" y="66"/>
                      <a:pt x="157" y="66"/>
                    </a:cubicBezTo>
                    <a:cubicBezTo>
                      <a:pt x="157" y="66"/>
                      <a:pt x="156" y="66"/>
                      <a:pt x="155" y="66"/>
                    </a:cubicBezTo>
                    <a:cubicBezTo>
                      <a:pt x="155" y="66"/>
                      <a:pt x="155" y="66"/>
                      <a:pt x="155" y="66"/>
                    </a:cubicBezTo>
                    <a:cubicBezTo>
                      <a:pt x="155" y="67"/>
                      <a:pt x="155" y="67"/>
                      <a:pt x="155" y="67"/>
                    </a:cubicBezTo>
                    <a:cubicBezTo>
                      <a:pt x="154" y="68"/>
                      <a:pt x="154" y="68"/>
                      <a:pt x="154" y="68"/>
                    </a:cubicBezTo>
                    <a:cubicBezTo>
                      <a:pt x="154" y="68"/>
                      <a:pt x="154" y="68"/>
                      <a:pt x="154" y="68"/>
                    </a:cubicBezTo>
                    <a:cubicBezTo>
                      <a:pt x="155" y="69"/>
                      <a:pt x="155" y="69"/>
                      <a:pt x="155" y="69"/>
                    </a:cubicBezTo>
                    <a:cubicBezTo>
                      <a:pt x="155" y="69"/>
                      <a:pt x="155" y="69"/>
                      <a:pt x="155" y="69"/>
                    </a:cubicBezTo>
                    <a:cubicBezTo>
                      <a:pt x="155" y="69"/>
                      <a:pt x="155" y="69"/>
                      <a:pt x="155" y="69"/>
                    </a:cubicBezTo>
                    <a:cubicBezTo>
                      <a:pt x="154" y="69"/>
                      <a:pt x="154" y="69"/>
                      <a:pt x="154" y="69"/>
                    </a:cubicBezTo>
                    <a:cubicBezTo>
                      <a:pt x="154" y="69"/>
                      <a:pt x="154" y="69"/>
                      <a:pt x="154" y="69"/>
                    </a:cubicBezTo>
                    <a:cubicBezTo>
                      <a:pt x="153" y="68"/>
                      <a:pt x="153" y="69"/>
                      <a:pt x="153" y="68"/>
                    </a:cubicBezTo>
                    <a:cubicBezTo>
                      <a:pt x="153" y="68"/>
                      <a:pt x="153" y="67"/>
                      <a:pt x="153" y="67"/>
                    </a:cubicBezTo>
                    <a:cubicBezTo>
                      <a:pt x="153" y="67"/>
                      <a:pt x="153" y="67"/>
                      <a:pt x="153" y="67"/>
                    </a:cubicBezTo>
                    <a:cubicBezTo>
                      <a:pt x="153" y="66"/>
                      <a:pt x="153" y="66"/>
                      <a:pt x="153" y="66"/>
                    </a:cubicBezTo>
                    <a:cubicBezTo>
                      <a:pt x="153" y="66"/>
                      <a:pt x="153" y="66"/>
                      <a:pt x="153" y="66"/>
                    </a:cubicBezTo>
                    <a:cubicBezTo>
                      <a:pt x="152" y="66"/>
                      <a:pt x="152" y="66"/>
                      <a:pt x="152" y="66"/>
                    </a:cubicBezTo>
                    <a:cubicBezTo>
                      <a:pt x="152" y="67"/>
                      <a:pt x="152" y="67"/>
                      <a:pt x="152" y="67"/>
                    </a:cubicBezTo>
                    <a:cubicBezTo>
                      <a:pt x="152" y="68"/>
                      <a:pt x="152" y="68"/>
                      <a:pt x="152" y="68"/>
                    </a:cubicBezTo>
                    <a:cubicBezTo>
                      <a:pt x="152" y="68"/>
                      <a:pt x="152" y="68"/>
                      <a:pt x="152" y="68"/>
                    </a:cubicBezTo>
                    <a:cubicBezTo>
                      <a:pt x="152" y="69"/>
                      <a:pt x="152" y="69"/>
                      <a:pt x="152" y="69"/>
                    </a:cubicBezTo>
                    <a:cubicBezTo>
                      <a:pt x="153" y="70"/>
                      <a:pt x="153" y="70"/>
                      <a:pt x="153" y="70"/>
                    </a:cubicBezTo>
                    <a:cubicBezTo>
                      <a:pt x="152" y="70"/>
                      <a:pt x="152" y="70"/>
                      <a:pt x="152" y="70"/>
                    </a:cubicBezTo>
                    <a:cubicBezTo>
                      <a:pt x="152" y="70"/>
                      <a:pt x="152" y="70"/>
                      <a:pt x="152" y="70"/>
                    </a:cubicBezTo>
                    <a:cubicBezTo>
                      <a:pt x="152" y="70"/>
                      <a:pt x="152" y="70"/>
                      <a:pt x="152" y="70"/>
                    </a:cubicBezTo>
                    <a:cubicBezTo>
                      <a:pt x="152" y="70"/>
                      <a:pt x="152" y="70"/>
                      <a:pt x="152" y="70"/>
                    </a:cubicBezTo>
                    <a:cubicBezTo>
                      <a:pt x="151" y="69"/>
                      <a:pt x="151" y="69"/>
                      <a:pt x="151" y="69"/>
                    </a:cubicBezTo>
                    <a:cubicBezTo>
                      <a:pt x="150" y="68"/>
                      <a:pt x="150" y="68"/>
                      <a:pt x="150" y="68"/>
                    </a:cubicBezTo>
                    <a:cubicBezTo>
                      <a:pt x="150" y="68"/>
                      <a:pt x="150" y="68"/>
                      <a:pt x="150" y="68"/>
                    </a:cubicBezTo>
                    <a:cubicBezTo>
                      <a:pt x="150" y="68"/>
                      <a:pt x="150" y="68"/>
                      <a:pt x="150" y="68"/>
                    </a:cubicBezTo>
                    <a:cubicBezTo>
                      <a:pt x="150" y="68"/>
                      <a:pt x="150" y="68"/>
                      <a:pt x="150" y="68"/>
                    </a:cubicBezTo>
                    <a:cubicBezTo>
                      <a:pt x="150" y="67"/>
                      <a:pt x="150" y="67"/>
                      <a:pt x="150" y="67"/>
                    </a:cubicBezTo>
                    <a:cubicBezTo>
                      <a:pt x="150" y="67"/>
                      <a:pt x="148" y="67"/>
                      <a:pt x="148" y="68"/>
                    </a:cubicBezTo>
                    <a:cubicBezTo>
                      <a:pt x="148" y="69"/>
                      <a:pt x="148" y="68"/>
                      <a:pt x="148" y="68"/>
                    </a:cubicBezTo>
                    <a:cubicBezTo>
                      <a:pt x="147" y="68"/>
                      <a:pt x="147" y="68"/>
                      <a:pt x="147" y="68"/>
                    </a:cubicBezTo>
                    <a:cubicBezTo>
                      <a:pt x="147" y="69"/>
                      <a:pt x="147" y="69"/>
                      <a:pt x="147" y="69"/>
                    </a:cubicBezTo>
                    <a:cubicBezTo>
                      <a:pt x="146" y="69"/>
                      <a:pt x="146" y="69"/>
                      <a:pt x="146" y="69"/>
                    </a:cubicBezTo>
                    <a:cubicBezTo>
                      <a:pt x="145" y="70"/>
                      <a:pt x="145" y="70"/>
                      <a:pt x="145" y="70"/>
                    </a:cubicBezTo>
                    <a:cubicBezTo>
                      <a:pt x="145" y="70"/>
                      <a:pt x="146" y="70"/>
                      <a:pt x="146" y="70"/>
                    </a:cubicBezTo>
                    <a:cubicBezTo>
                      <a:pt x="146" y="70"/>
                      <a:pt x="146" y="70"/>
                      <a:pt x="146" y="70"/>
                    </a:cubicBezTo>
                    <a:cubicBezTo>
                      <a:pt x="146" y="71"/>
                      <a:pt x="146" y="71"/>
                      <a:pt x="146" y="71"/>
                    </a:cubicBezTo>
                    <a:cubicBezTo>
                      <a:pt x="146" y="72"/>
                      <a:pt x="146" y="72"/>
                      <a:pt x="146" y="72"/>
                    </a:cubicBezTo>
                    <a:cubicBezTo>
                      <a:pt x="146" y="72"/>
                      <a:pt x="147" y="72"/>
                      <a:pt x="147" y="72"/>
                    </a:cubicBezTo>
                    <a:cubicBezTo>
                      <a:pt x="148" y="72"/>
                      <a:pt x="148" y="71"/>
                      <a:pt x="148" y="71"/>
                    </a:cubicBezTo>
                    <a:cubicBezTo>
                      <a:pt x="148" y="71"/>
                      <a:pt x="148" y="71"/>
                      <a:pt x="148" y="71"/>
                    </a:cubicBezTo>
                    <a:cubicBezTo>
                      <a:pt x="149" y="71"/>
                      <a:pt x="149" y="71"/>
                      <a:pt x="149" y="71"/>
                    </a:cubicBezTo>
                    <a:cubicBezTo>
                      <a:pt x="148" y="72"/>
                      <a:pt x="148" y="72"/>
                      <a:pt x="148" y="72"/>
                    </a:cubicBezTo>
                    <a:cubicBezTo>
                      <a:pt x="148" y="73"/>
                      <a:pt x="148" y="73"/>
                      <a:pt x="148" y="73"/>
                    </a:cubicBezTo>
                    <a:cubicBezTo>
                      <a:pt x="148" y="73"/>
                      <a:pt x="149" y="73"/>
                      <a:pt x="149" y="73"/>
                    </a:cubicBezTo>
                    <a:cubicBezTo>
                      <a:pt x="149" y="74"/>
                      <a:pt x="149" y="74"/>
                      <a:pt x="149" y="74"/>
                    </a:cubicBezTo>
                    <a:cubicBezTo>
                      <a:pt x="148" y="74"/>
                      <a:pt x="148" y="74"/>
                      <a:pt x="148" y="74"/>
                    </a:cubicBezTo>
                    <a:cubicBezTo>
                      <a:pt x="147" y="74"/>
                      <a:pt x="147" y="74"/>
                      <a:pt x="147" y="74"/>
                    </a:cubicBezTo>
                    <a:cubicBezTo>
                      <a:pt x="146" y="74"/>
                      <a:pt x="146" y="74"/>
                      <a:pt x="146" y="74"/>
                    </a:cubicBezTo>
                    <a:cubicBezTo>
                      <a:pt x="145" y="75"/>
                      <a:pt x="145" y="75"/>
                      <a:pt x="145" y="75"/>
                    </a:cubicBezTo>
                    <a:cubicBezTo>
                      <a:pt x="145" y="75"/>
                      <a:pt x="145" y="75"/>
                      <a:pt x="145" y="75"/>
                    </a:cubicBezTo>
                    <a:cubicBezTo>
                      <a:pt x="145" y="76"/>
                      <a:pt x="145" y="76"/>
                      <a:pt x="145" y="76"/>
                    </a:cubicBezTo>
                    <a:cubicBezTo>
                      <a:pt x="146" y="76"/>
                      <a:pt x="146" y="76"/>
                      <a:pt x="146" y="76"/>
                    </a:cubicBezTo>
                    <a:cubicBezTo>
                      <a:pt x="147" y="76"/>
                      <a:pt x="147" y="76"/>
                      <a:pt x="147" y="76"/>
                    </a:cubicBezTo>
                    <a:cubicBezTo>
                      <a:pt x="147" y="76"/>
                      <a:pt x="147" y="76"/>
                      <a:pt x="147" y="76"/>
                    </a:cubicBezTo>
                    <a:cubicBezTo>
                      <a:pt x="148" y="76"/>
                      <a:pt x="148" y="76"/>
                      <a:pt x="148" y="76"/>
                    </a:cubicBezTo>
                    <a:cubicBezTo>
                      <a:pt x="147" y="77"/>
                      <a:pt x="147" y="77"/>
                      <a:pt x="147" y="77"/>
                    </a:cubicBezTo>
                    <a:cubicBezTo>
                      <a:pt x="147" y="77"/>
                      <a:pt x="147" y="77"/>
                      <a:pt x="147" y="77"/>
                    </a:cubicBezTo>
                    <a:cubicBezTo>
                      <a:pt x="147" y="77"/>
                      <a:pt x="147" y="77"/>
                      <a:pt x="147" y="77"/>
                    </a:cubicBezTo>
                    <a:cubicBezTo>
                      <a:pt x="147" y="77"/>
                      <a:pt x="147" y="77"/>
                      <a:pt x="147" y="77"/>
                    </a:cubicBezTo>
                    <a:cubicBezTo>
                      <a:pt x="147" y="77"/>
                      <a:pt x="147" y="77"/>
                      <a:pt x="147" y="77"/>
                    </a:cubicBezTo>
                    <a:cubicBezTo>
                      <a:pt x="146" y="77"/>
                      <a:pt x="146" y="77"/>
                      <a:pt x="146" y="77"/>
                    </a:cubicBezTo>
                    <a:cubicBezTo>
                      <a:pt x="145" y="77"/>
                      <a:pt x="145" y="77"/>
                      <a:pt x="145" y="77"/>
                    </a:cubicBezTo>
                    <a:cubicBezTo>
                      <a:pt x="144" y="76"/>
                      <a:pt x="144" y="76"/>
                      <a:pt x="144" y="76"/>
                    </a:cubicBezTo>
                    <a:cubicBezTo>
                      <a:pt x="144" y="77"/>
                      <a:pt x="144" y="77"/>
                      <a:pt x="144" y="77"/>
                    </a:cubicBezTo>
                    <a:cubicBezTo>
                      <a:pt x="144" y="78"/>
                      <a:pt x="144" y="78"/>
                      <a:pt x="144" y="78"/>
                    </a:cubicBezTo>
                    <a:cubicBezTo>
                      <a:pt x="144" y="78"/>
                      <a:pt x="144" y="78"/>
                      <a:pt x="144" y="78"/>
                    </a:cubicBezTo>
                    <a:cubicBezTo>
                      <a:pt x="143" y="79"/>
                      <a:pt x="143" y="79"/>
                      <a:pt x="143" y="79"/>
                    </a:cubicBezTo>
                    <a:cubicBezTo>
                      <a:pt x="143" y="79"/>
                      <a:pt x="143" y="79"/>
                      <a:pt x="143" y="79"/>
                    </a:cubicBezTo>
                    <a:cubicBezTo>
                      <a:pt x="143" y="80"/>
                      <a:pt x="143" y="80"/>
                      <a:pt x="143" y="80"/>
                    </a:cubicBezTo>
                    <a:cubicBezTo>
                      <a:pt x="142" y="80"/>
                      <a:pt x="142" y="80"/>
                      <a:pt x="142" y="80"/>
                    </a:cubicBezTo>
                    <a:cubicBezTo>
                      <a:pt x="142" y="80"/>
                      <a:pt x="142" y="80"/>
                      <a:pt x="142" y="80"/>
                    </a:cubicBezTo>
                    <a:cubicBezTo>
                      <a:pt x="142" y="79"/>
                      <a:pt x="142" y="79"/>
                      <a:pt x="142" y="79"/>
                    </a:cubicBezTo>
                    <a:cubicBezTo>
                      <a:pt x="142" y="78"/>
                      <a:pt x="142" y="78"/>
                      <a:pt x="142" y="78"/>
                    </a:cubicBezTo>
                    <a:cubicBezTo>
                      <a:pt x="141" y="78"/>
                      <a:pt x="141" y="78"/>
                      <a:pt x="141" y="78"/>
                    </a:cubicBezTo>
                    <a:cubicBezTo>
                      <a:pt x="141" y="78"/>
                      <a:pt x="141" y="79"/>
                      <a:pt x="140" y="79"/>
                    </a:cubicBezTo>
                    <a:cubicBezTo>
                      <a:pt x="140" y="79"/>
                      <a:pt x="141" y="80"/>
                      <a:pt x="141" y="80"/>
                    </a:cubicBezTo>
                    <a:cubicBezTo>
                      <a:pt x="140" y="80"/>
                      <a:pt x="140" y="80"/>
                      <a:pt x="140" y="80"/>
                    </a:cubicBezTo>
                    <a:cubicBezTo>
                      <a:pt x="140" y="80"/>
                      <a:pt x="140" y="80"/>
                      <a:pt x="140" y="80"/>
                    </a:cubicBezTo>
                    <a:cubicBezTo>
                      <a:pt x="140" y="80"/>
                      <a:pt x="140" y="80"/>
                      <a:pt x="140" y="80"/>
                    </a:cubicBezTo>
                    <a:cubicBezTo>
                      <a:pt x="139" y="80"/>
                      <a:pt x="139" y="80"/>
                      <a:pt x="139" y="80"/>
                    </a:cubicBezTo>
                    <a:cubicBezTo>
                      <a:pt x="138" y="80"/>
                      <a:pt x="138" y="80"/>
                      <a:pt x="138" y="80"/>
                    </a:cubicBezTo>
                    <a:cubicBezTo>
                      <a:pt x="138" y="80"/>
                      <a:pt x="138" y="80"/>
                      <a:pt x="138" y="80"/>
                    </a:cubicBezTo>
                    <a:cubicBezTo>
                      <a:pt x="137" y="81"/>
                      <a:pt x="137" y="81"/>
                      <a:pt x="137" y="81"/>
                    </a:cubicBezTo>
                    <a:cubicBezTo>
                      <a:pt x="137" y="81"/>
                      <a:pt x="137" y="82"/>
                      <a:pt x="137" y="82"/>
                    </a:cubicBezTo>
                    <a:cubicBezTo>
                      <a:pt x="137" y="82"/>
                      <a:pt x="137" y="82"/>
                      <a:pt x="138" y="82"/>
                    </a:cubicBezTo>
                    <a:cubicBezTo>
                      <a:pt x="138" y="82"/>
                      <a:pt x="138" y="82"/>
                      <a:pt x="138" y="82"/>
                    </a:cubicBezTo>
                    <a:cubicBezTo>
                      <a:pt x="138" y="82"/>
                      <a:pt x="138" y="82"/>
                      <a:pt x="138" y="82"/>
                    </a:cubicBezTo>
                    <a:cubicBezTo>
                      <a:pt x="138" y="82"/>
                      <a:pt x="138" y="82"/>
                      <a:pt x="138" y="82"/>
                    </a:cubicBezTo>
                    <a:cubicBezTo>
                      <a:pt x="138" y="82"/>
                      <a:pt x="138" y="81"/>
                      <a:pt x="138" y="81"/>
                    </a:cubicBezTo>
                    <a:cubicBezTo>
                      <a:pt x="139" y="81"/>
                      <a:pt x="139" y="81"/>
                      <a:pt x="139" y="81"/>
                    </a:cubicBezTo>
                    <a:cubicBezTo>
                      <a:pt x="139" y="81"/>
                      <a:pt x="139" y="81"/>
                      <a:pt x="140" y="81"/>
                    </a:cubicBezTo>
                    <a:cubicBezTo>
                      <a:pt x="140" y="82"/>
                      <a:pt x="140" y="82"/>
                      <a:pt x="140" y="82"/>
                    </a:cubicBezTo>
                    <a:cubicBezTo>
                      <a:pt x="140" y="82"/>
                      <a:pt x="140" y="82"/>
                      <a:pt x="140" y="82"/>
                    </a:cubicBezTo>
                    <a:cubicBezTo>
                      <a:pt x="139" y="82"/>
                      <a:pt x="139" y="82"/>
                      <a:pt x="139" y="82"/>
                    </a:cubicBezTo>
                    <a:cubicBezTo>
                      <a:pt x="139" y="82"/>
                      <a:pt x="139" y="82"/>
                      <a:pt x="139" y="82"/>
                    </a:cubicBezTo>
                    <a:cubicBezTo>
                      <a:pt x="139" y="82"/>
                      <a:pt x="139" y="82"/>
                      <a:pt x="139" y="82"/>
                    </a:cubicBezTo>
                    <a:cubicBezTo>
                      <a:pt x="139" y="83"/>
                      <a:pt x="139" y="83"/>
                      <a:pt x="139" y="83"/>
                    </a:cubicBezTo>
                    <a:cubicBezTo>
                      <a:pt x="139" y="83"/>
                      <a:pt x="139" y="83"/>
                      <a:pt x="139" y="83"/>
                    </a:cubicBezTo>
                    <a:cubicBezTo>
                      <a:pt x="139" y="83"/>
                      <a:pt x="140" y="83"/>
                      <a:pt x="140" y="83"/>
                    </a:cubicBezTo>
                    <a:cubicBezTo>
                      <a:pt x="140" y="83"/>
                      <a:pt x="140" y="84"/>
                      <a:pt x="140" y="84"/>
                    </a:cubicBezTo>
                    <a:cubicBezTo>
                      <a:pt x="141" y="84"/>
                      <a:pt x="140" y="84"/>
                      <a:pt x="140" y="84"/>
                    </a:cubicBezTo>
                    <a:cubicBezTo>
                      <a:pt x="138" y="84"/>
                      <a:pt x="138" y="84"/>
                      <a:pt x="138" y="84"/>
                    </a:cubicBezTo>
                    <a:cubicBezTo>
                      <a:pt x="137" y="83"/>
                      <a:pt x="137" y="83"/>
                      <a:pt x="137" y="83"/>
                    </a:cubicBezTo>
                    <a:cubicBezTo>
                      <a:pt x="137" y="83"/>
                      <a:pt x="137" y="83"/>
                      <a:pt x="137" y="83"/>
                    </a:cubicBezTo>
                    <a:cubicBezTo>
                      <a:pt x="135" y="84"/>
                      <a:pt x="135" y="84"/>
                      <a:pt x="135" y="84"/>
                    </a:cubicBezTo>
                    <a:cubicBezTo>
                      <a:pt x="135" y="84"/>
                      <a:pt x="136" y="85"/>
                      <a:pt x="136" y="85"/>
                    </a:cubicBezTo>
                    <a:cubicBezTo>
                      <a:pt x="137" y="85"/>
                      <a:pt x="137" y="85"/>
                      <a:pt x="137" y="85"/>
                    </a:cubicBezTo>
                    <a:cubicBezTo>
                      <a:pt x="137" y="85"/>
                      <a:pt x="137" y="85"/>
                      <a:pt x="138" y="85"/>
                    </a:cubicBezTo>
                    <a:cubicBezTo>
                      <a:pt x="139" y="85"/>
                      <a:pt x="139" y="85"/>
                      <a:pt x="139" y="85"/>
                    </a:cubicBezTo>
                    <a:cubicBezTo>
                      <a:pt x="139" y="85"/>
                      <a:pt x="139" y="85"/>
                      <a:pt x="139" y="85"/>
                    </a:cubicBezTo>
                    <a:cubicBezTo>
                      <a:pt x="139" y="85"/>
                      <a:pt x="139" y="85"/>
                      <a:pt x="139" y="85"/>
                    </a:cubicBezTo>
                    <a:cubicBezTo>
                      <a:pt x="139" y="85"/>
                      <a:pt x="140" y="85"/>
                      <a:pt x="141" y="85"/>
                    </a:cubicBezTo>
                    <a:cubicBezTo>
                      <a:pt x="142" y="85"/>
                      <a:pt x="139" y="86"/>
                      <a:pt x="139" y="86"/>
                    </a:cubicBezTo>
                    <a:cubicBezTo>
                      <a:pt x="139" y="86"/>
                      <a:pt x="139" y="86"/>
                      <a:pt x="139" y="86"/>
                    </a:cubicBezTo>
                    <a:cubicBezTo>
                      <a:pt x="138" y="86"/>
                      <a:pt x="138" y="86"/>
                      <a:pt x="138" y="86"/>
                    </a:cubicBezTo>
                    <a:cubicBezTo>
                      <a:pt x="138" y="86"/>
                      <a:pt x="138" y="85"/>
                      <a:pt x="137" y="85"/>
                    </a:cubicBezTo>
                    <a:cubicBezTo>
                      <a:pt x="137" y="85"/>
                      <a:pt x="137" y="85"/>
                      <a:pt x="137" y="85"/>
                    </a:cubicBezTo>
                    <a:cubicBezTo>
                      <a:pt x="136" y="85"/>
                      <a:pt x="136" y="85"/>
                      <a:pt x="136" y="85"/>
                    </a:cubicBezTo>
                    <a:cubicBezTo>
                      <a:pt x="136" y="85"/>
                      <a:pt x="135" y="86"/>
                      <a:pt x="135" y="86"/>
                    </a:cubicBezTo>
                    <a:cubicBezTo>
                      <a:pt x="135" y="86"/>
                      <a:pt x="135" y="86"/>
                      <a:pt x="135" y="86"/>
                    </a:cubicBezTo>
                    <a:cubicBezTo>
                      <a:pt x="133" y="87"/>
                      <a:pt x="133" y="87"/>
                      <a:pt x="133" y="87"/>
                    </a:cubicBezTo>
                    <a:cubicBezTo>
                      <a:pt x="133" y="87"/>
                      <a:pt x="133" y="87"/>
                      <a:pt x="133" y="87"/>
                    </a:cubicBezTo>
                    <a:cubicBezTo>
                      <a:pt x="132" y="88"/>
                      <a:pt x="132" y="88"/>
                      <a:pt x="132" y="88"/>
                    </a:cubicBezTo>
                    <a:cubicBezTo>
                      <a:pt x="132" y="88"/>
                      <a:pt x="132" y="88"/>
                      <a:pt x="132" y="88"/>
                    </a:cubicBezTo>
                    <a:cubicBezTo>
                      <a:pt x="131" y="89"/>
                      <a:pt x="131" y="89"/>
                      <a:pt x="131" y="89"/>
                    </a:cubicBezTo>
                    <a:cubicBezTo>
                      <a:pt x="131" y="89"/>
                      <a:pt x="131" y="89"/>
                      <a:pt x="131" y="89"/>
                    </a:cubicBezTo>
                    <a:cubicBezTo>
                      <a:pt x="131" y="89"/>
                      <a:pt x="130" y="90"/>
                      <a:pt x="131" y="90"/>
                    </a:cubicBezTo>
                    <a:cubicBezTo>
                      <a:pt x="132" y="90"/>
                      <a:pt x="131" y="90"/>
                      <a:pt x="131" y="90"/>
                    </a:cubicBezTo>
                    <a:cubicBezTo>
                      <a:pt x="130" y="91"/>
                      <a:pt x="130" y="91"/>
                      <a:pt x="130" y="91"/>
                    </a:cubicBezTo>
                    <a:cubicBezTo>
                      <a:pt x="130" y="91"/>
                      <a:pt x="130" y="91"/>
                      <a:pt x="130" y="91"/>
                    </a:cubicBezTo>
                    <a:cubicBezTo>
                      <a:pt x="129" y="91"/>
                      <a:pt x="129" y="91"/>
                      <a:pt x="129" y="91"/>
                    </a:cubicBezTo>
                    <a:cubicBezTo>
                      <a:pt x="129" y="91"/>
                      <a:pt x="130" y="92"/>
                      <a:pt x="130" y="92"/>
                    </a:cubicBezTo>
                    <a:cubicBezTo>
                      <a:pt x="130" y="92"/>
                      <a:pt x="131" y="92"/>
                      <a:pt x="131" y="92"/>
                    </a:cubicBezTo>
                    <a:cubicBezTo>
                      <a:pt x="133" y="92"/>
                      <a:pt x="133" y="92"/>
                      <a:pt x="133" y="92"/>
                    </a:cubicBezTo>
                    <a:cubicBezTo>
                      <a:pt x="133" y="92"/>
                      <a:pt x="133" y="92"/>
                      <a:pt x="132" y="92"/>
                    </a:cubicBezTo>
                    <a:cubicBezTo>
                      <a:pt x="132" y="92"/>
                      <a:pt x="132" y="92"/>
                      <a:pt x="132" y="92"/>
                    </a:cubicBezTo>
                    <a:cubicBezTo>
                      <a:pt x="132" y="92"/>
                      <a:pt x="132" y="93"/>
                      <a:pt x="132" y="93"/>
                    </a:cubicBezTo>
                    <a:cubicBezTo>
                      <a:pt x="131" y="93"/>
                      <a:pt x="131" y="93"/>
                      <a:pt x="131" y="93"/>
                    </a:cubicBezTo>
                    <a:cubicBezTo>
                      <a:pt x="130" y="93"/>
                      <a:pt x="130" y="93"/>
                      <a:pt x="130" y="93"/>
                    </a:cubicBezTo>
                    <a:cubicBezTo>
                      <a:pt x="130" y="93"/>
                      <a:pt x="129" y="93"/>
                      <a:pt x="129" y="93"/>
                    </a:cubicBezTo>
                    <a:cubicBezTo>
                      <a:pt x="129" y="93"/>
                      <a:pt x="129" y="93"/>
                      <a:pt x="129" y="93"/>
                    </a:cubicBezTo>
                    <a:cubicBezTo>
                      <a:pt x="129" y="94"/>
                      <a:pt x="129" y="94"/>
                      <a:pt x="129" y="94"/>
                    </a:cubicBezTo>
                    <a:cubicBezTo>
                      <a:pt x="129" y="95"/>
                      <a:pt x="129" y="95"/>
                      <a:pt x="129" y="95"/>
                    </a:cubicBezTo>
                    <a:cubicBezTo>
                      <a:pt x="129" y="95"/>
                      <a:pt x="129" y="95"/>
                      <a:pt x="129" y="95"/>
                    </a:cubicBezTo>
                    <a:cubicBezTo>
                      <a:pt x="128" y="95"/>
                      <a:pt x="128" y="95"/>
                      <a:pt x="128" y="95"/>
                    </a:cubicBezTo>
                    <a:cubicBezTo>
                      <a:pt x="128" y="95"/>
                      <a:pt x="128" y="95"/>
                      <a:pt x="128" y="95"/>
                    </a:cubicBezTo>
                    <a:cubicBezTo>
                      <a:pt x="127" y="95"/>
                      <a:pt x="128" y="95"/>
                      <a:pt x="128" y="95"/>
                    </a:cubicBezTo>
                    <a:cubicBezTo>
                      <a:pt x="127" y="96"/>
                      <a:pt x="127" y="96"/>
                      <a:pt x="127" y="96"/>
                    </a:cubicBezTo>
                    <a:cubicBezTo>
                      <a:pt x="127" y="96"/>
                      <a:pt x="127" y="96"/>
                      <a:pt x="127" y="96"/>
                    </a:cubicBezTo>
                    <a:cubicBezTo>
                      <a:pt x="126" y="96"/>
                      <a:pt x="126" y="96"/>
                      <a:pt x="126" y="96"/>
                    </a:cubicBezTo>
                    <a:cubicBezTo>
                      <a:pt x="127" y="97"/>
                      <a:pt x="127" y="97"/>
                      <a:pt x="127" y="97"/>
                    </a:cubicBezTo>
                    <a:cubicBezTo>
                      <a:pt x="127" y="97"/>
                      <a:pt x="127" y="97"/>
                      <a:pt x="127" y="97"/>
                    </a:cubicBezTo>
                    <a:cubicBezTo>
                      <a:pt x="128" y="97"/>
                      <a:pt x="127" y="98"/>
                      <a:pt x="127" y="98"/>
                    </a:cubicBezTo>
                    <a:cubicBezTo>
                      <a:pt x="127" y="98"/>
                      <a:pt x="127" y="98"/>
                      <a:pt x="127" y="98"/>
                    </a:cubicBezTo>
                    <a:cubicBezTo>
                      <a:pt x="126" y="98"/>
                      <a:pt x="126" y="98"/>
                      <a:pt x="126" y="98"/>
                    </a:cubicBezTo>
                    <a:cubicBezTo>
                      <a:pt x="126" y="98"/>
                      <a:pt x="126" y="98"/>
                      <a:pt x="126" y="98"/>
                    </a:cubicBezTo>
                    <a:cubicBezTo>
                      <a:pt x="125" y="98"/>
                      <a:pt x="125" y="98"/>
                      <a:pt x="125" y="98"/>
                    </a:cubicBezTo>
                    <a:cubicBezTo>
                      <a:pt x="126" y="99"/>
                      <a:pt x="126" y="99"/>
                      <a:pt x="126" y="99"/>
                    </a:cubicBezTo>
                    <a:cubicBezTo>
                      <a:pt x="126" y="99"/>
                      <a:pt x="126" y="99"/>
                      <a:pt x="126" y="99"/>
                    </a:cubicBezTo>
                    <a:cubicBezTo>
                      <a:pt x="126" y="99"/>
                      <a:pt x="126" y="99"/>
                      <a:pt x="126" y="99"/>
                    </a:cubicBezTo>
                    <a:cubicBezTo>
                      <a:pt x="127" y="99"/>
                      <a:pt x="127" y="99"/>
                      <a:pt x="127" y="99"/>
                    </a:cubicBezTo>
                    <a:cubicBezTo>
                      <a:pt x="128" y="99"/>
                      <a:pt x="128" y="99"/>
                      <a:pt x="128" y="99"/>
                    </a:cubicBezTo>
                    <a:cubicBezTo>
                      <a:pt x="127" y="100"/>
                      <a:pt x="127" y="100"/>
                      <a:pt x="127" y="100"/>
                    </a:cubicBezTo>
                    <a:cubicBezTo>
                      <a:pt x="127" y="100"/>
                      <a:pt x="127" y="100"/>
                      <a:pt x="127" y="100"/>
                    </a:cubicBezTo>
                    <a:cubicBezTo>
                      <a:pt x="126" y="100"/>
                      <a:pt x="126" y="100"/>
                      <a:pt x="126" y="100"/>
                    </a:cubicBezTo>
                    <a:cubicBezTo>
                      <a:pt x="125" y="100"/>
                      <a:pt x="125" y="100"/>
                      <a:pt x="125" y="100"/>
                    </a:cubicBezTo>
                    <a:cubicBezTo>
                      <a:pt x="123" y="101"/>
                      <a:pt x="123" y="101"/>
                      <a:pt x="123" y="101"/>
                    </a:cubicBezTo>
                    <a:cubicBezTo>
                      <a:pt x="123" y="101"/>
                      <a:pt x="123" y="101"/>
                      <a:pt x="123" y="101"/>
                    </a:cubicBezTo>
                    <a:cubicBezTo>
                      <a:pt x="123" y="101"/>
                      <a:pt x="123" y="101"/>
                      <a:pt x="123" y="102"/>
                    </a:cubicBezTo>
                    <a:cubicBezTo>
                      <a:pt x="123" y="102"/>
                      <a:pt x="124" y="102"/>
                      <a:pt x="124" y="102"/>
                    </a:cubicBezTo>
                    <a:cubicBezTo>
                      <a:pt x="123" y="102"/>
                      <a:pt x="123" y="102"/>
                      <a:pt x="123" y="102"/>
                    </a:cubicBezTo>
                    <a:cubicBezTo>
                      <a:pt x="122" y="103"/>
                      <a:pt x="122" y="103"/>
                      <a:pt x="122" y="103"/>
                    </a:cubicBezTo>
                    <a:cubicBezTo>
                      <a:pt x="122" y="103"/>
                      <a:pt x="122" y="103"/>
                      <a:pt x="122" y="103"/>
                    </a:cubicBezTo>
                    <a:cubicBezTo>
                      <a:pt x="123" y="104"/>
                      <a:pt x="123" y="104"/>
                      <a:pt x="123" y="104"/>
                    </a:cubicBezTo>
                    <a:cubicBezTo>
                      <a:pt x="123" y="104"/>
                      <a:pt x="123" y="104"/>
                      <a:pt x="123" y="104"/>
                    </a:cubicBezTo>
                    <a:cubicBezTo>
                      <a:pt x="123" y="104"/>
                      <a:pt x="123" y="104"/>
                      <a:pt x="123" y="104"/>
                    </a:cubicBezTo>
                    <a:cubicBezTo>
                      <a:pt x="122" y="105"/>
                      <a:pt x="122" y="105"/>
                      <a:pt x="122" y="105"/>
                    </a:cubicBezTo>
                    <a:cubicBezTo>
                      <a:pt x="122" y="105"/>
                      <a:pt x="122" y="105"/>
                      <a:pt x="122" y="105"/>
                    </a:cubicBezTo>
                    <a:cubicBezTo>
                      <a:pt x="121" y="105"/>
                      <a:pt x="121" y="105"/>
                      <a:pt x="121" y="105"/>
                    </a:cubicBezTo>
                    <a:cubicBezTo>
                      <a:pt x="121" y="104"/>
                      <a:pt x="121" y="104"/>
                      <a:pt x="121" y="104"/>
                    </a:cubicBezTo>
                    <a:cubicBezTo>
                      <a:pt x="121" y="104"/>
                      <a:pt x="121" y="104"/>
                      <a:pt x="121" y="104"/>
                    </a:cubicBezTo>
                    <a:cubicBezTo>
                      <a:pt x="120" y="104"/>
                      <a:pt x="120" y="104"/>
                      <a:pt x="120" y="104"/>
                    </a:cubicBezTo>
                    <a:cubicBezTo>
                      <a:pt x="119" y="105"/>
                      <a:pt x="119" y="105"/>
                      <a:pt x="119" y="105"/>
                    </a:cubicBezTo>
                    <a:cubicBezTo>
                      <a:pt x="119" y="105"/>
                      <a:pt x="119" y="105"/>
                      <a:pt x="119" y="105"/>
                    </a:cubicBezTo>
                    <a:cubicBezTo>
                      <a:pt x="118" y="106"/>
                      <a:pt x="118" y="106"/>
                      <a:pt x="118" y="106"/>
                    </a:cubicBezTo>
                    <a:cubicBezTo>
                      <a:pt x="118" y="106"/>
                      <a:pt x="118" y="106"/>
                      <a:pt x="118" y="106"/>
                    </a:cubicBezTo>
                    <a:cubicBezTo>
                      <a:pt x="117" y="106"/>
                      <a:pt x="117" y="106"/>
                      <a:pt x="117" y="106"/>
                    </a:cubicBezTo>
                    <a:cubicBezTo>
                      <a:pt x="117" y="107"/>
                      <a:pt x="117" y="107"/>
                      <a:pt x="117" y="107"/>
                    </a:cubicBezTo>
                    <a:cubicBezTo>
                      <a:pt x="117" y="107"/>
                      <a:pt x="117" y="107"/>
                      <a:pt x="117" y="107"/>
                    </a:cubicBezTo>
                    <a:cubicBezTo>
                      <a:pt x="117" y="107"/>
                      <a:pt x="117" y="107"/>
                      <a:pt x="117" y="108"/>
                    </a:cubicBezTo>
                    <a:cubicBezTo>
                      <a:pt x="117" y="108"/>
                      <a:pt x="116" y="108"/>
                      <a:pt x="116" y="108"/>
                    </a:cubicBezTo>
                    <a:cubicBezTo>
                      <a:pt x="116" y="109"/>
                      <a:pt x="116" y="109"/>
                      <a:pt x="116" y="109"/>
                    </a:cubicBezTo>
                    <a:cubicBezTo>
                      <a:pt x="116" y="109"/>
                      <a:pt x="116" y="109"/>
                      <a:pt x="116" y="109"/>
                    </a:cubicBezTo>
                    <a:cubicBezTo>
                      <a:pt x="115" y="109"/>
                      <a:pt x="115" y="109"/>
                      <a:pt x="115" y="109"/>
                    </a:cubicBezTo>
                    <a:cubicBezTo>
                      <a:pt x="116" y="109"/>
                      <a:pt x="116" y="109"/>
                      <a:pt x="116" y="109"/>
                    </a:cubicBezTo>
                    <a:cubicBezTo>
                      <a:pt x="115" y="110"/>
                      <a:pt x="115" y="110"/>
                      <a:pt x="115" y="110"/>
                    </a:cubicBezTo>
                    <a:cubicBezTo>
                      <a:pt x="116" y="111"/>
                      <a:pt x="116" y="111"/>
                      <a:pt x="116" y="111"/>
                    </a:cubicBezTo>
                    <a:cubicBezTo>
                      <a:pt x="116" y="111"/>
                      <a:pt x="116" y="110"/>
                      <a:pt x="116" y="111"/>
                    </a:cubicBezTo>
                    <a:cubicBezTo>
                      <a:pt x="117" y="111"/>
                      <a:pt x="117" y="110"/>
                      <a:pt x="117" y="110"/>
                    </a:cubicBezTo>
                    <a:cubicBezTo>
                      <a:pt x="117" y="110"/>
                      <a:pt x="117" y="110"/>
                      <a:pt x="117" y="110"/>
                    </a:cubicBezTo>
                    <a:cubicBezTo>
                      <a:pt x="118" y="110"/>
                      <a:pt x="118" y="110"/>
                      <a:pt x="118" y="110"/>
                    </a:cubicBezTo>
                    <a:cubicBezTo>
                      <a:pt x="118" y="110"/>
                      <a:pt x="118" y="110"/>
                      <a:pt x="118" y="110"/>
                    </a:cubicBezTo>
                    <a:cubicBezTo>
                      <a:pt x="119" y="110"/>
                      <a:pt x="119" y="110"/>
                      <a:pt x="119" y="110"/>
                    </a:cubicBezTo>
                    <a:cubicBezTo>
                      <a:pt x="119" y="110"/>
                      <a:pt x="119" y="110"/>
                      <a:pt x="119" y="110"/>
                    </a:cubicBezTo>
                    <a:cubicBezTo>
                      <a:pt x="120" y="109"/>
                      <a:pt x="120" y="109"/>
                      <a:pt x="120" y="109"/>
                    </a:cubicBezTo>
                    <a:cubicBezTo>
                      <a:pt x="120" y="109"/>
                      <a:pt x="120" y="109"/>
                      <a:pt x="120" y="109"/>
                    </a:cubicBezTo>
                    <a:cubicBezTo>
                      <a:pt x="120" y="109"/>
                      <a:pt x="119" y="108"/>
                      <a:pt x="119" y="108"/>
                    </a:cubicBezTo>
                    <a:cubicBezTo>
                      <a:pt x="119" y="108"/>
                      <a:pt x="120" y="108"/>
                      <a:pt x="120" y="108"/>
                    </a:cubicBezTo>
                    <a:cubicBezTo>
                      <a:pt x="120" y="108"/>
                      <a:pt x="120" y="108"/>
                      <a:pt x="120" y="108"/>
                    </a:cubicBezTo>
                    <a:cubicBezTo>
                      <a:pt x="120" y="108"/>
                      <a:pt x="120" y="108"/>
                      <a:pt x="120" y="108"/>
                    </a:cubicBezTo>
                    <a:cubicBezTo>
                      <a:pt x="120" y="108"/>
                      <a:pt x="121" y="107"/>
                      <a:pt x="121" y="107"/>
                    </a:cubicBezTo>
                    <a:cubicBezTo>
                      <a:pt x="122" y="107"/>
                      <a:pt x="122" y="107"/>
                      <a:pt x="122" y="107"/>
                    </a:cubicBezTo>
                    <a:cubicBezTo>
                      <a:pt x="122" y="108"/>
                      <a:pt x="122" y="108"/>
                      <a:pt x="122" y="108"/>
                    </a:cubicBezTo>
                    <a:cubicBezTo>
                      <a:pt x="122" y="108"/>
                      <a:pt x="122" y="108"/>
                      <a:pt x="121" y="108"/>
                    </a:cubicBezTo>
                    <a:cubicBezTo>
                      <a:pt x="121" y="108"/>
                      <a:pt x="121" y="109"/>
                      <a:pt x="121" y="109"/>
                    </a:cubicBezTo>
                    <a:cubicBezTo>
                      <a:pt x="121" y="109"/>
                      <a:pt x="121" y="109"/>
                      <a:pt x="121" y="109"/>
                    </a:cubicBezTo>
                    <a:cubicBezTo>
                      <a:pt x="121" y="110"/>
                      <a:pt x="121" y="110"/>
                      <a:pt x="121" y="110"/>
                    </a:cubicBezTo>
                    <a:cubicBezTo>
                      <a:pt x="120" y="110"/>
                      <a:pt x="120" y="110"/>
                      <a:pt x="120" y="110"/>
                    </a:cubicBezTo>
                    <a:cubicBezTo>
                      <a:pt x="119" y="110"/>
                      <a:pt x="119" y="110"/>
                      <a:pt x="119" y="110"/>
                    </a:cubicBezTo>
                    <a:cubicBezTo>
                      <a:pt x="120" y="111"/>
                      <a:pt x="120" y="111"/>
                      <a:pt x="120" y="111"/>
                    </a:cubicBezTo>
                    <a:cubicBezTo>
                      <a:pt x="120" y="111"/>
                      <a:pt x="120" y="111"/>
                      <a:pt x="120" y="111"/>
                    </a:cubicBezTo>
                    <a:cubicBezTo>
                      <a:pt x="120" y="111"/>
                      <a:pt x="120" y="111"/>
                      <a:pt x="120" y="111"/>
                    </a:cubicBezTo>
                    <a:cubicBezTo>
                      <a:pt x="119" y="111"/>
                      <a:pt x="119" y="111"/>
                      <a:pt x="119" y="111"/>
                    </a:cubicBezTo>
                    <a:cubicBezTo>
                      <a:pt x="118" y="111"/>
                      <a:pt x="118" y="111"/>
                      <a:pt x="118" y="111"/>
                    </a:cubicBezTo>
                    <a:cubicBezTo>
                      <a:pt x="118" y="111"/>
                      <a:pt x="118" y="111"/>
                      <a:pt x="118" y="111"/>
                    </a:cubicBezTo>
                    <a:cubicBezTo>
                      <a:pt x="117" y="111"/>
                      <a:pt x="117" y="111"/>
                      <a:pt x="117" y="111"/>
                    </a:cubicBezTo>
                    <a:cubicBezTo>
                      <a:pt x="117" y="112"/>
                      <a:pt x="117" y="112"/>
                      <a:pt x="117" y="112"/>
                    </a:cubicBezTo>
                    <a:cubicBezTo>
                      <a:pt x="116" y="112"/>
                      <a:pt x="116" y="112"/>
                      <a:pt x="116" y="112"/>
                    </a:cubicBezTo>
                    <a:cubicBezTo>
                      <a:pt x="115" y="112"/>
                      <a:pt x="115" y="112"/>
                      <a:pt x="115" y="112"/>
                    </a:cubicBezTo>
                    <a:cubicBezTo>
                      <a:pt x="115" y="111"/>
                      <a:pt x="115" y="111"/>
                      <a:pt x="115" y="111"/>
                    </a:cubicBezTo>
                    <a:cubicBezTo>
                      <a:pt x="115" y="111"/>
                      <a:pt x="115" y="111"/>
                      <a:pt x="115" y="111"/>
                    </a:cubicBezTo>
                    <a:cubicBezTo>
                      <a:pt x="114" y="110"/>
                      <a:pt x="114" y="110"/>
                      <a:pt x="114" y="110"/>
                    </a:cubicBezTo>
                    <a:cubicBezTo>
                      <a:pt x="113" y="111"/>
                      <a:pt x="113" y="111"/>
                      <a:pt x="113" y="111"/>
                    </a:cubicBezTo>
                    <a:cubicBezTo>
                      <a:pt x="113" y="111"/>
                      <a:pt x="113" y="111"/>
                      <a:pt x="113" y="111"/>
                    </a:cubicBezTo>
                    <a:cubicBezTo>
                      <a:pt x="113" y="111"/>
                      <a:pt x="113" y="112"/>
                      <a:pt x="112" y="112"/>
                    </a:cubicBezTo>
                    <a:cubicBezTo>
                      <a:pt x="112" y="113"/>
                      <a:pt x="112" y="112"/>
                      <a:pt x="112" y="111"/>
                    </a:cubicBezTo>
                    <a:cubicBezTo>
                      <a:pt x="112" y="111"/>
                      <a:pt x="112" y="112"/>
                      <a:pt x="112" y="112"/>
                    </a:cubicBezTo>
                    <a:cubicBezTo>
                      <a:pt x="111" y="112"/>
                      <a:pt x="111" y="112"/>
                      <a:pt x="111" y="112"/>
                    </a:cubicBezTo>
                    <a:cubicBezTo>
                      <a:pt x="110" y="113"/>
                      <a:pt x="110" y="113"/>
                      <a:pt x="110" y="113"/>
                    </a:cubicBezTo>
                    <a:cubicBezTo>
                      <a:pt x="110" y="113"/>
                      <a:pt x="110" y="113"/>
                      <a:pt x="110" y="113"/>
                    </a:cubicBezTo>
                    <a:cubicBezTo>
                      <a:pt x="110" y="113"/>
                      <a:pt x="110" y="113"/>
                      <a:pt x="110" y="113"/>
                    </a:cubicBezTo>
                    <a:cubicBezTo>
                      <a:pt x="109" y="114"/>
                      <a:pt x="109" y="114"/>
                      <a:pt x="109" y="114"/>
                    </a:cubicBezTo>
                    <a:cubicBezTo>
                      <a:pt x="110" y="114"/>
                      <a:pt x="110" y="114"/>
                      <a:pt x="110" y="114"/>
                    </a:cubicBezTo>
                    <a:cubicBezTo>
                      <a:pt x="111" y="115"/>
                      <a:pt x="111" y="115"/>
                      <a:pt x="111" y="115"/>
                    </a:cubicBezTo>
                    <a:cubicBezTo>
                      <a:pt x="110" y="115"/>
                      <a:pt x="110" y="115"/>
                      <a:pt x="110" y="115"/>
                    </a:cubicBezTo>
                    <a:cubicBezTo>
                      <a:pt x="109" y="115"/>
                      <a:pt x="109" y="115"/>
                      <a:pt x="109" y="115"/>
                    </a:cubicBezTo>
                    <a:cubicBezTo>
                      <a:pt x="108" y="114"/>
                      <a:pt x="108" y="114"/>
                      <a:pt x="108" y="114"/>
                    </a:cubicBezTo>
                    <a:cubicBezTo>
                      <a:pt x="108" y="114"/>
                      <a:pt x="108" y="114"/>
                      <a:pt x="108" y="114"/>
                    </a:cubicBezTo>
                    <a:cubicBezTo>
                      <a:pt x="109" y="115"/>
                      <a:pt x="109" y="115"/>
                      <a:pt x="109" y="115"/>
                    </a:cubicBezTo>
                    <a:cubicBezTo>
                      <a:pt x="109" y="116"/>
                      <a:pt x="109" y="116"/>
                      <a:pt x="109" y="116"/>
                    </a:cubicBezTo>
                    <a:cubicBezTo>
                      <a:pt x="109" y="116"/>
                      <a:pt x="109" y="116"/>
                      <a:pt x="109" y="116"/>
                    </a:cubicBezTo>
                    <a:cubicBezTo>
                      <a:pt x="109" y="116"/>
                      <a:pt x="109" y="116"/>
                      <a:pt x="109" y="116"/>
                    </a:cubicBezTo>
                    <a:cubicBezTo>
                      <a:pt x="109" y="116"/>
                      <a:pt x="109" y="116"/>
                      <a:pt x="109" y="116"/>
                    </a:cubicBezTo>
                    <a:cubicBezTo>
                      <a:pt x="108" y="115"/>
                      <a:pt x="108" y="115"/>
                      <a:pt x="108" y="115"/>
                    </a:cubicBezTo>
                    <a:cubicBezTo>
                      <a:pt x="108" y="115"/>
                      <a:pt x="108" y="115"/>
                      <a:pt x="108" y="115"/>
                    </a:cubicBezTo>
                    <a:cubicBezTo>
                      <a:pt x="108" y="115"/>
                      <a:pt x="108" y="115"/>
                      <a:pt x="107" y="115"/>
                    </a:cubicBezTo>
                    <a:cubicBezTo>
                      <a:pt x="106" y="114"/>
                      <a:pt x="107" y="114"/>
                      <a:pt x="107" y="114"/>
                    </a:cubicBezTo>
                    <a:cubicBezTo>
                      <a:pt x="106" y="114"/>
                      <a:pt x="106" y="114"/>
                      <a:pt x="106" y="114"/>
                    </a:cubicBezTo>
                    <a:cubicBezTo>
                      <a:pt x="106" y="115"/>
                      <a:pt x="106" y="115"/>
                      <a:pt x="106" y="115"/>
                    </a:cubicBezTo>
                    <a:cubicBezTo>
                      <a:pt x="105" y="115"/>
                      <a:pt x="105" y="115"/>
                      <a:pt x="105" y="115"/>
                    </a:cubicBezTo>
                    <a:cubicBezTo>
                      <a:pt x="105" y="115"/>
                      <a:pt x="104" y="115"/>
                      <a:pt x="104" y="115"/>
                    </a:cubicBezTo>
                    <a:cubicBezTo>
                      <a:pt x="103" y="115"/>
                      <a:pt x="103" y="115"/>
                      <a:pt x="103" y="115"/>
                    </a:cubicBezTo>
                    <a:cubicBezTo>
                      <a:pt x="104" y="116"/>
                      <a:pt x="104" y="116"/>
                      <a:pt x="104" y="116"/>
                    </a:cubicBezTo>
                    <a:cubicBezTo>
                      <a:pt x="104" y="116"/>
                      <a:pt x="104" y="116"/>
                      <a:pt x="105" y="116"/>
                    </a:cubicBezTo>
                    <a:cubicBezTo>
                      <a:pt x="105" y="116"/>
                      <a:pt x="105" y="116"/>
                      <a:pt x="106" y="116"/>
                    </a:cubicBezTo>
                    <a:cubicBezTo>
                      <a:pt x="106" y="116"/>
                      <a:pt x="106" y="116"/>
                      <a:pt x="106" y="116"/>
                    </a:cubicBezTo>
                    <a:cubicBezTo>
                      <a:pt x="106" y="117"/>
                      <a:pt x="106" y="117"/>
                      <a:pt x="106" y="117"/>
                    </a:cubicBezTo>
                    <a:cubicBezTo>
                      <a:pt x="105" y="117"/>
                      <a:pt x="105" y="117"/>
                      <a:pt x="105" y="117"/>
                    </a:cubicBezTo>
                    <a:cubicBezTo>
                      <a:pt x="105" y="117"/>
                      <a:pt x="105" y="117"/>
                      <a:pt x="105" y="117"/>
                    </a:cubicBezTo>
                    <a:cubicBezTo>
                      <a:pt x="104" y="117"/>
                      <a:pt x="104" y="117"/>
                      <a:pt x="104" y="117"/>
                    </a:cubicBezTo>
                    <a:cubicBezTo>
                      <a:pt x="103" y="117"/>
                      <a:pt x="103" y="117"/>
                      <a:pt x="103" y="117"/>
                    </a:cubicBezTo>
                    <a:cubicBezTo>
                      <a:pt x="102" y="117"/>
                      <a:pt x="102" y="117"/>
                      <a:pt x="102" y="117"/>
                    </a:cubicBezTo>
                    <a:cubicBezTo>
                      <a:pt x="101" y="117"/>
                      <a:pt x="101" y="117"/>
                      <a:pt x="101" y="117"/>
                    </a:cubicBezTo>
                    <a:cubicBezTo>
                      <a:pt x="102" y="118"/>
                      <a:pt x="102" y="118"/>
                      <a:pt x="102" y="118"/>
                    </a:cubicBezTo>
                    <a:cubicBezTo>
                      <a:pt x="102" y="118"/>
                      <a:pt x="102" y="118"/>
                      <a:pt x="103" y="118"/>
                    </a:cubicBezTo>
                    <a:cubicBezTo>
                      <a:pt x="103" y="118"/>
                      <a:pt x="103" y="118"/>
                      <a:pt x="103" y="118"/>
                    </a:cubicBezTo>
                    <a:cubicBezTo>
                      <a:pt x="104" y="119"/>
                      <a:pt x="104" y="119"/>
                      <a:pt x="104" y="119"/>
                    </a:cubicBezTo>
                    <a:cubicBezTo>
                      <a:pt x="104" y="119"/>
                      <a:pt x="104" y="119"/>
                      <a:pt x="104" y="119"/>
                    </a:cubicBezTo>
                    <a:cubicBezTo>
                      <a:pt x="104" y="120"/>
                      <a:pt x="104" y="120"/>
                      <a:pt x="104" y="120"/>
                    </a:cubicBezTo>
                    <a:cubicBezTo>
                      <a:pt x="104" y="119"/>
                      <a:pt x="104" y="119"/>
                      <a:pt x="104" y="119"/>
                    </a:cubicBezTo>
                    <a:cubicBezTo>
                      <a:pt x="104" y="119"/>
                      <a:pt x="103" y="118"/>
                      <a:pt x="102" y="118"/>
                    </a:cubicBezTo>
                    <a:cubicBezTo>
                      <a:pt x="100" y="118"/>
                      <a:pt x="102" y="118"/>
                      <a:pt x="101" y="118"/>
                    </a:cubicBezTo>
                    <a:cubicBezTo>
                      <a:pt x="101" y="118"/>
                      <a:pt x="101" y="118"/>
                      <a:pt x="101" y="118"/>
                    </a:cubicBezTo>
                    <a:cubicBezTo>
                      <a:pt x="101" y="119"/>
                      <a:pt x="101" y="119"/>
                      <a:pt x="101" y="119"/>
                    </a:cubicBezTo>
                    <a:cubicBezTo>
                      <a:pt x="101" y="119"/>
                      <a:pt x="101" y="119"/>
                      <a:pt x="101" y="119"/>
                    </a:cubicBezTo>
                    <a:cubicBezTo>
                      <a:pt x="101" y="119"/>
                      <a:pt x="101" y="119"/>
                      <a:pt x="101" y="119"/>
                    </a:cubicBezTo>
                    <a:cubicBezTo>
                      <a:pt x="100" y="119"/>
                      <a:pt x="100" y="119"/>
                      <a:pt x="100" y="119"/>
                    </a:cubicBezTo>
                    <a:cubicBezTo>
                      <a:pt x="99" y="119"/>
                      <a:pt x="99" y="119"/>
                      <a:pt x="99" y="119"/>
                    </a:cubicBezTo>
                    <a:cubicBezTo>
                      <a:pt x="99" y="119"/>
                      <a:pt x="99" y="120"/>
                      <a:pt x="100" y="120"/>
                    </a:cubicBezTo>
                    <a:cubicBezTo>
                      <a:pt x="101" y="121"/>
                      <a:pt x="100" y="120"/>
                      <a:pt x="100" y="120"/>
                    </a:cubicBezTo>
                    <a:cubicBezTo>
                      <a:pt x="99" y="120"/>
                      <a:pt x="99" y="120"/>
                      <a:pt x="99" y="120"/>
                    </a:cubicBezTo>
                    <a:cubicBezTo>
                      <a:pt x="97" y="120"/>
                      <a:pt x="97" y="120"/>
                      <a:pt x="97" y="120"/>
                    </a:cubicBezTo>
                    <a:cubicBezTo>
                      <a:pt x="97" y="120"/>
                      <a:pt x="97" y="120"/>
                      <a:pt x="97" y="120"/>
                    </a:cubicBezTo>
                    <a:cubicBezTo>
                      <a:pt x="97" y="121"/>
                      <a:pt x="97" y="121"/>
                      <a:pt x="97" y="121"/>
                    </a:cubicBezTo>
                    <a:cubicBezTo>
                      <a:pt x="97" y="121"/>
                      <a:pt x="97" y="121"/>
                      <a:pt x="97" y="121"/>
                    </a:cubicBezTo>
                    <a:cubicBezTo>
                      <a:pt x="98" y="121"/>
                      <a:pt x="98" y="121"/>
                      <a:pt x="98" y="122"/>
                    </a:cubicBezTo>
                    <a:cubicBezTo>
                      <a:pt x="99" y="122"/>
                      <a:pt x="99" y="122"/>
                      <a:pt x="99" y="122"/>
                    </a:cubicBezTo>
                    <a:cubicBezTo>
                      <a:pt x="98" y="122"/>
                      <a:pt x="98" y="122"/>
                      <a:pt x="98" y="122"/>
                    </a:cubicBezTo>
                    <a:cubicBezTo>
                      <a:pt x="97" y="122"/>
                      <a:pt x="97" y="122"/>
                      <a:pt x="97" y="122"/>
                    </a:cubicBezTo>
                    <a:cubicBezTo>
                      <a:pt x="95" y="122"/>
                      <a:pt x="95" y="122"/>
                      <a:pt x="95" y="122"/>
                    </a:cubicBezTo>
                    <a:cubicBezTo>
                      <a:pt x="95" y="123"/>
                      <a:pt x="95" y="123"/>
                      <a:pt x="95" y="123"/>
                    </a:cubicBezTo>
                    <a:cubicBezTo>
                      <a:pt x="96" y="124"/>
                      <a:pt x="96" y="124"/>
                      <a:pt x="96" y="124"/>
                    </a:cubicBezTo>
                    <a:cubicBezTo>
                      <a:pt x="96" y="124"/>
                      <a:pt x="96" y="124"/>
                      <a:pt x="96" y="124"/>
                    </a:cubicBezTo>
                    <a:cubicBezTo>
                      <a:pt x="96" y="124"/>
                      <a:pt x="96" y="125"/>
                      <a:pt x="97" y="125"/>
                    </a:cubicBezTo>
                    <a:cubicBezTo>
                      <a:pt x="98" y="125"/>
                      <a:pt x="97" y="125"/>
                      <a:pt x="97" y="125"/>
                    </a:cubicBezTo>
                    <a:cubicBezTo>
                      <a:pt x="97" y="125"/>
                      <a:pt x="96" y="125"/>
                      <a:pt x="96" y="125"/>
                    </a:cubicBezTo>
                    <a:cubicBezTo>
                      <a:pt x="95" y="126"/>
                      <a:pt x="95" y="126"/>
                      <a:pt x="95" y="126"/>
                    </a:cubicBezTo>
                    <a:cubicBezTo>
                      <a:pt x="97" y="126"/>
                      <a:pt x="97" y="126"/>
                      <a:pt x="97" y="126"/>
                    </a:cubicBezTo>
                    <a:cubicBezTo>
                      <a:pt x="98" y="126"/>
                      <a:pt x="98" y="126"/>
                      <a:pt x="98" y="126"/>
                    </a:cubicBezTo>
                    <a:cubicBezTo>
                      <a:pt x="98" y="126"/>
                      <a:pt x="99" y="126"/>
                      <a:pt x="99" y="126"/>
                    </a:cubicBezTo>
                    <a:cubicBezTo>
                      <a:pt x="100" y="126"/>
                      <a:pt x="100" y="126"/>
                      <a:pt x="100" y="126"/>
                    </a:cubicBezTo>
                    <a:cubicBezTo>
                      <a:pt x="100" y="126"/>
                      <a:pt x="100" y="126"/>
                      <a:pt x="100" y="126"/>
                    </a:cubicBezTo>
                    <a:cubicBezTo>
                      <a:pt x="101" y="126"/>
                      <a:pt x="101" y="126"/>
                      <a:pt x="101" y="126"/>
                    </a:cubicBezTo>
                    <a:cubicBezTo>
                      <a:pt x="102" y="126"/>
                      <a:pt x="102" y="126"/>
                      <a:pt x="102" y="126"/>
                    </a:cubicBezTo>
                    <a:cubicBezTo>
                      <a:pt x="102" y="126"/>
                      <a:pt x="102" y="126"/>
                      <a:pt x="102" y="126"/>
                    </a:cubicBezTo>
                    <a:cubicBezTo>
                      <a:pt x="103" y="126"/>
                      <a:pt x="103" y="126"/>
                      <a:pt x="103" y="126"/>
                    </a:cubicBezTo>
                    <a:cubicBezTo>
                      <a:pt x="104" y="126"/>
                      <a:pt x="104" y="126"/>
                      <a:pt x="104" y="126"/>
                    </a:cubicBezTo>
                    <a:cubicBezTo>
                      <a:pt x="104" y="126"/>
                      <a:pt x="104" y="125"/>
                      <a:pt x="105" y="126"/>
                    </a:cubicBezTo>
                    <a:cubicBezTo>
                      <a:pt x="106" y="127"/>
                      <a:pt x="105" y="127"/>
                      <a:pt x="105" y="127"/>
                    </a:cubicBezTo>
                    <a:cubicBezTo>
                      <a:pt x="105" y="127"/>
                      <a:pt x="105" y="127"/>
                      <a:pt x="105" y="127"/>
                    </a:cubicBezTo>
                    <a:cubicBezTo>
                      <a:pt x="104" y="127"/>
                      <a:pt x="104" y="127"/>
                      <a:pt x="104" y="127"/>
                    </a:cubicBezTo>
                    <a:cubicBezTo>
                      <a:pt x="103" y="128"/>
                      <a:pt x="103" y="128"/>
                      <a:pt x="103" y="128"/>
                    </a:cubicBezTo>
                    <a:cubicBezTo>
                      <a:pt x="103" y="127"/>
                      <a:pt x="103" y="127"/>
                      <a:pt x="103" y="127"/>
                    </a:cubicBezTo>
                    <a:cubicBezTo>
                      <a:pt x="102" y="127"/>
                      <a:pt x="102" y="127"/>
                      <a:pt x="102" y="127"/>
                    </a:cubicBezTo>
                    <a:cubicBezTo>
                      <a:pt x="101" y="127"/>
                      <a:pt x="101" y="127"/>
                      <a:pt x="101" y="127"/>
                    </a:cubicBezTo>
                    <a:cubicBezTo>
                      <a:pt x="101" y="127"/>
                      <a:pt x="101" y="127"/>
                      <a:pt x="101" y="127"/>
                    </a:cubicBezTo>
                    <a:cubicBezTo>
                      <a:pt x="101" y="127"/>
                      <a:pt x="101" y="127"/>
                      <a:pt x="101" y="127"/>
                    </a:cubicBezTo>
                    <a:cubicBezTo>
                      <a:pt x="100" y="127"/>
                      <a:pt x="100" y="127"/>
                      <a:pt x="100" y="127"/>
                    </a:cubicBezTo>
                    <a:cubicBezTo>
                      <a:pt x="99" y="127"/>
                      <a:pt x="99" y="127"/>
                      <a:pt x="99" y="127"/>
                    </a:cubicBezTo>
                    <a:cubicBezTo>
                      <a:pt x="97" y="127"/>
                      <a:pt x="97" y="127"/>
                      <a:pt x="97" y="127"/>
                    </a:cubicBezTo>
                    <a:cubicBezTo>
                      <a:pt x="97" y="127"/>
                      <a:pt x="97" y="128"/>
                      <a:pt x="97" y="128"/>
                    </a:cubicBezTo>
                    <a:cubicBezTo>
                      <a:pt x="96" y="128"/>
                      <a:pt x="96" y="128"/>
                      <a:pt x="96" y="128"/>
                    </a:cubicBezTo>
                    <a:cubicBezTo>
                      <a:pt x="96" y="128"/>
                      <a:pt x="96" y="128"/>
                      <a:pt x="96" y="128"/>
                    </a:cubicBezTo>
                    <a:cubicBezTo>
                      <a:pt x="96" y="129"/>
                      <a:pt x="96" y="129"/>
                      <a:pt x="96" y="129"/>
                    </a:cubicBezTo>
                    <a:cubicBezTo>
                      <a:pt x="96" y="129"/>
                      <a:pt x="96" y="129"/>
                      <a:pt x="97" y="129"/>
                    </a:cubicBezTo>
                    <a:cubicBezTo>
                      <a:pt x="97" y="129"/>
                      <a:pt x="97" y="129"/>
                      <a:pt x="97" y="129"/>
                    </a:cubicBezTo>
                    <a:cubicBezTo>
                      <a:pt x="97" y="129"/>
                      <a:pt x="97" y="129"/>
                      <a:pt x="98" y="129"/>
                    </a:cubicBezTo>
                    <a:cubicBezTo>
                      <a:pt x="98" y="129"/>
                      <a:pt x="97" y="130"/>
                      <a:pt x="97" y="130"/>
                    </a:cubicBezTo>
                    <a:cubicBezTo>
                      <a:pt x="97" y="130"/>
                      <a:pt x="97" y="130"/>
                      <a:pt x="97" y="130"/>
                    </a:cubicBezTo>
                    <a:cubicBezTo>
                      <a:pt x="98" y="130"/>
                      <a:pt x="98" y="130"/>
                      <a:pt x="98" y="130"/>
                    </a:cubicBezTo>
                    <a:cubicBezTo>
                      <a:pt x="97" y="131"/>
                      <a:pt x="97" y="131"/>
                      <a:pt x="97" y="131"/>
                    </a:cubicBezTo>
                    <a:cubicBezTo>
                      <a:pt x="97" y="131"/>
                      <a:pt x="97" y="131"/>
                      <a:pt x="97" y="131"/>
                    </a:cubicBezTo>
                    <a:cubicBezTo>
                      <a:pt x="95" y="131"/>
                      <a:pt x="95" y="131"/>
                      <a:pt x="95" y="131"/>
                    </a:cubicBezTo>
                    <a:cubicBezTo>
                      <a:pt x="95" y="132"/>
                      <a:pt x="95" y="132"/>
                      <a:pt x="95" y="132"/>
                    </a:cubicBezTo>
                    <a:cubicBezTo>
                      <a:pt x="96" y="133"/>
                      <a:pt x="96" y="133"/>
                      <a:pt x="96" y="133"/>
                    </a:cubicBezTo>
                    <a:cubicBezTo>
                      <a:pt x="96" y="132"/>
                      <a:pt x="96" y="132"/>
                      <a:pt x="96" y="132"/>
                    </a:cubicBezTo>
                    <a:cubicBezTo>
                      <a:pt x="97" y="132"/>
                      <a:pt x="97" y="132"/>
                      <a:pt x="97" y="132"/>
                    </a:cubicBezTo>
                    <a:cubicBezTo>
                      <a:pt x="97" y="132"/>
                      <a:pt x="97" y="132"/>
                      <a:pt x="97" y="132"/>
                    </a:cubicBezTo>
                    <a:cubicBezTo>
                      <a:pt x="97" y="132"/>
                      <a:pt x="98" y="133"/>
                      <a:pt x="98" y="133"/>
                    </a:cubicBezTo>
                    <a:cubicBezTo>
                      <a:pt x="99" y="134"/>
                      <a:pt x="98" y="133"/>
                      <a:pt x="98" y="133"/>
                    </a:cubicBezTo>
                    <a:cubicBezTo>
                      <a:pt x="98" y="133"/>
                      <a:pt x="99" y="133"/>
                      <a:pt x="99" y="133"/>
                    </a:cubicBezTo>
                    <a:cubicBezTo>
                      <a:pt x="99" y="132"/>
                      <a:pt x="99" y="132"/>
                      <a:pt x="99" y="132"/>
                    </a:cubicBezTo>
                    <a:cubicBezTo>
                      <a:pt x="100" y="132"/>
                      <a:pt x="100" y="132"/>
                      <a:pt x="100" y="132"/>
                    </a:cubicBezTo>
                    <a:cubicBezTo>
                      <a:pt x="100" y="131"/>
                      <a:pt x="100" y="131"/>
                      <a:pt x="100" y="131"/>
                    </a:cubicBezTo>
                    <a:cubicBezTo>
                      <a:pt x="101" y="131"/>
                      <a:pt x="101" y="131"/>
                      <a:pt x="101" y="131"/>
                    </a:cubicBezTo>
                    <a:cubicBezTo>
                      <a:pt x="101" y="131"/>
                      <a:pt x="102" y="131"/>
                      <a:pt x="102" y="132"/>
                    </a:cubicBezTo>
                    <a:cubicBezTo>
                      <a:pt x="101" y="132"/>
                      <a:pt x="101" y="132"/>
                      <a:pt x="101" y="132"/>
                    </a:cubicBezTo>
                    <a:cubicBezTo>
                      <a:pt x="101" y="132"/>
                      <a:pt x="101" y="132"/>
                      <a:pt x="101" y="132"/>
                    </a:cubicBezTo>
                    <a:cubicBezTo>
                      <a:pt x="101" y="132"/>
                      <a:pt x="101" y="132"/>
                      <a:pt x="101" y="132"/>
                    </a:cubicBezTo>
                    <a:cubicBezTo>
                      <a:pt x="100" y="132"/>
                      <a:pt x="100" y="132"/>
                      <a:pt x="100" y="132"/>
                    </a:cubicBezTo>
                    <a:cubicBezTo>
                      <a:pt x="100" y="132"/>
                      <a:pt x="100" y="132"/>
                      <a:pt x="100" y="132"/>
                    </a:cubicBezTo>
                    <a:cubicBezTo>
                      <a:pt x="100" y="133"/>
                      <a:pt x="100" y="133"/>
                      <a:pt x="100" y="133"/>
                    </a:cubicBezTo>
                    <a:cubicBezTo>
                      <a:pt x="99" y="133"/>
                      <a:pt x="99" y="133"/>
                      <a:pt x="99" y="133"/>
                    </a:cubicBezTo>
                    <a:cubicBezTo>
                      <a:pt x="98" y="134"/>
                      <a:pt x="98" y="134"/>
                      <a:pt x="98" y="134"/>
                    </a:cubicBezTo>
                    <a:cubicBezTo>
                      <a:pt x="98" y="134"/>
                      <a:pt x="98" y="134"/>
                      <a:pt x="98" y="134"/>
                    </a:cubicBezTo>
                    <a:cubicBezTo>
                      <a:pt x="98" y="135"/>
                      <a:pt x="98" y="135"/>
                      <a:pt x="98" y="135"/>
                    </a:cubicBezTo>
                    <a:cubicBezTo>
                      <a:pt x="98" y="135"/>
                      <a:pt x="99" y="135"/>
                      <a:pt x="99" y="135"/>
                    </a:cubicBezTo>
                    <a:cubicBezTo>
                      <a:pt x="99" y="135"/>
                      <a:pt x="100" y="135"/>
                      <a:pt x="100" y="135"/>
                    </a:cubicBezTo>
                    <a:cubicBezTo>
                      <a:pt x="99" y="136"/>
                      <a:pt x="99" y="136"/>
                      <a:pt x="99" y="136"/>
                    </a:cubicBezTo>
                    <a:cubicBezTo>
                      <a:pt x="99" y="136"/>
                      <a:pt x="99" y="136"/>
                      <a:pt x="99" y="136"/>
                    </a:cubicBezTo>
                    <a:cubicBezTo>
                      <a:pt x="98" y="136"/>
                      <a:pt x="98" y="136"/>
                      <a:pt x="98" y="136"/>
                    </a:cubicBezTo>
                    <a:cubicBezTo>
                      <a:pt x="98" y="137"/>
                      <a:pt x="98" y="137"/>
                      <a:pt x="98" y="137"/>
                    </a:cubicBezTo>
                    <a:cubicBezTo>
                      <a:pt x="97" y="137"/>
                      <a:pt x="97" y="137"/>
                      <a:pt x="97" y="137"/>
                    </a:cubicBezTo>
                    <a:cubicBezTo>
                      <a:pt x="96" y="137"/>
                      <a:pt x="96" y="137"/>
                      <a:pt x="96" y="137"/>
                    </a:cubicBezTo>
                    <a:cubicBezTo>
                      <a:pt x="96" y="138"/>
                      <a:pt x="96" y="138"/>
                      <a:pt x="96" y="138"/>
                    </a:cubicBezTo>
                    <a:cubicBezTo>
                      <a:pt x="96" y="138"/>
                      <a:pt x="96" y="138"/>
                      <a:pt x="96" y="138"/>
                    </a:cubicBezTo>
                    <a:cubicBezTo>
                      <a:pt x="96" y="138"/>
                      <a:pt x="96" y="138"/>
                      <a:pt x="96" y="138"/>
                    </a:cubicBezTo>
                    <a:cubicBezTo>
                      <a:pt x="97" y="138"/>
                      <a:pt x="97" y="138"/>
                      <a:pt x="97" y="138"/>
                    </a:cubicBezTo>
                    <a:cubicBezTo>
                      <a:pt x="97" y="138"/>
                      <a:pt x="97" y="138"/>
                      <a:pt x="97" y="138"/>
                    </a:cubicBezTo>
                    <a:cubicBezTo>
                      <a:pt x="98" y="138"/>
                      <a:pt x="98" y="138"/>
                      <a:pt x="98" y="138"/>
                    </a:cubicBezTo>
                    <a:cubicBezTo>
                      <a:pt x="98" y="138"/>
                      <a:pt x="98" y="137"/>
                      <a:pt x="98" y="137"/>
                    </a:cubicBezTo>
                    <a:cubicBezTo>
                      <a:pt x="98" y="137"/>
                      <a:pt x="99" y="137"/>
                      <a:pt x="99" y="137"/>
                    </a:cubicBezTo>
                    <a:cubicBezTo>
                      <a:pt x="100" y="137"/>
                      <a:pt x="100" y="137"/>
                      <a:pt x="100" y="137"/>
                    </a:cubicBezTo>
                    <a:cubicBezTo>
                      <a:pt x="100" y="137"/>
                      <a:pt x="100" y="137"/>
                      <a:pt x="100" y="137"/>
                    </a:cubicBezTo>
                    <a:cubicBezTo>
                      <a:pt x="101" y="137"/>
                      <a:pt x="101" y="137"/>
                      <a:pt x="101" y="137"/>
                    </a:cubicBezTo>
                    <a:cubicBezTo>
                      <a:pt x="100" y="137"/>
                      <a:pt x="100" y="137"/>
                      <a:pt x="100" y="137"/>
                    </a:cubicBezTo>
                    <a:cubicBezTo>
                      <a:pt x="100" y="137"/>
                      <a:pt x="100" y="137"/>
                      <a:pt x="100" y="137"/>
                    </a:cubicBezTo>
                    <a:cubicBezTo>
                      <a:pt x="100" y="138"/>
                      <a:pt x="100" y="138"/>
                      <a:pt x="100" y="138"/>
                    </a:cubicBezTo>
                    <a:cubicBezTo>
                      <a:pt x="100" y="139"/>
                      <a:pt x="100" y="139"/>
                      <a:pt x="100" y="139"/>
                    </a:cubicBezTo>
                    <a:cubicBezTo>
                      <a:pt x="100" y="139"/>
                      <a:pt x="100" y="139"/>
                      <a:pt x="100" y="139"/>
                    </a:cubicBezTo>
                    <a:cubicBezTo>
                      <a:pt x="99" y="139"/>
                      <a:pt x="99" y="139"/>
                      <a:pt x="99" y="139"/>
                    </a:cubicBezTo>
                    <a:cubicBezTo>
                      <a:pt x="99" y="140"/>
                      <a:pt x="99" y="140"/>
                      <a:pt x="99" y="140"/>
                    </a:cubicBezTo>
                    <a:cubicBezTo>
                      <a:pt x="100" y="140"/>
                      <a:pt x="100" y="140"/>
                      <a:pt x="100" y="140"/>
                    </a:cubicBezTo>
                    <a:cubicBezTo>
                      <a:pt x="100" y="140"/>
                      <a:pt x="100" y="140"/>
                      <a:pt x="100" y="140"/>
                    </a:cubicBezTo>
                    <a:cubicBezTo>
                      <a:pt x="101" y="140"/>
                      <a:pt x="101" y="140"/>
                      <a:pt x="101" y="140"/>
                    </a:cubicBezTo>
                    <a:cubicBezTo>
                      <a:pt x="100" y="140"/>
                      <a:pt x="100" y="140"/>
                      <a:pt x="100" y="140"/>
                    </a:cubicBezTo>
                    <a:cubicBezTo>
                      <a:pt x="100" y="140"/>
                      <a:pt x="100" y="140"/>
                      <a:pt x="100" y="140"/>
                    </a:cubicBezTo>
                    <a:cubicBezTo>
                      <a:pt x="100" y="141"/>
                      <a:pt x="100" y="141"/>
                      <a:pt x="100" y="141"/>
                    </a:cubicBezTo>
                    <a:cubicBezTo>
                      <a:pt x="99" y="141"/>
                      <a:pt x="99" y="141"/>
                      <a:pt x="99" y="141"/>
                    </a:cubicBezTo>
                    <a:cubicBezTo>
                      <a:pt x="98" y="140"/>
                      <a:pt x="98" y="140"/>
                      <a:pt x="98" y="140"/>
                    </a:cubicBezTo>
                    <a:cubicBezTo>
                      <a:pt x="98" y="140"/>
                      <a:pt x="98" y="140"/>
                      <a:pt x="98" y="140"/>
                    </a:cubicBezTo>
                    <a:cubicBezTo>
                      <a:pt x="98" y="141"/>
                      <a:pt x="98" y="141"/>
                      <a:pt x="98" y="141"/>
                    </a:cubicBezTo>
                    <a:cubicBezTo>
                      <a:pt x="97" y="141"/>
                      <a:pt x="97" y="141"/>
                      <a:pt x="97" y="141"/>
                    </a:cubicBezTo>
                    <a:cubicBezTo>
                      <a:pt x="97" y="142"/>
                      <a:pt x="97" y="142"/>
                      <a:pt x="97" y="142"/>
                    </a:cubicBezTo>
                    <a:cubicBezTo>
                      <a:pt x="98" y="142"/>
                      <a:pt x="98" y="142"/>
                      <a:pt x="98" y="142"/>
                    </a:cubicBezTo>
                    <a:cubicBezTo>
                      <a:pt x="98" y="143"/>
                      <a:pt x="98" y="143"/>
                      <a:pt x="98" y="143"/>
                    </a:cubicBezTo>
                    <a:cubicBezTo>
                      <a:pt x="98" y="143"/>
                      <a:pt x="98" y="143"/>
                      <a:pt x="98" y="143"/>
                    </a:cubicBezTo>
                    <a:cubicBezTo>
                      <a:pt x="99" y="144"/>
                      <a:pt x="99" y="144"/>
                      <a:pt x="99" y="144"/>
                    </a:cubicBezTo>
                    <a:cubicBezTo>
                      <a:pt x="100" y="144"/>
                      <a:pt x="100" y="144"/>
                      <a:pt x="100" y="144"/>
                    </a:cubicBezTo>
                    <a:cubicBezTo>
                      <a:pt x="100" y="145"/>
                      <a:pt x="100" y="145"/>
                      <a:pt x="100" y="145"/>
                    </a:cubicBezTo>
                    <a:cubicBezTo>
                      <a:pt x="101" y="145"/>
                      <a:pt x="101" y="145"/>
                      <a:pt x="101" y="145"/>
                    </a:cubicBezTo>
                    <a:cubicBezTo>
                      <a:pt x="102" y="145"/>
                      <a:pt x="102" y="145"/>
                      <a:pt x="102" y="145"/>
                    </a:cubicBezTo>
                    <a:cubicBezTo>
                      <a:pt x="102" y="145"/>
                      <a:pt x="102" y="145"/>
                      <a:pt x="102" y="145"/>
                    </a:cubicBezTo>
                    <a:cubicBezTo>
                      <a:pt x="102" y="145"/>
                      <a:pt x="103" y="145"/>
                      <a:pt x="102" y="145"/>
                    </a:cubicBezTo>
                    <a:cubicBezTo>
                      <a:pt x="102" y="145"/>
                      <a:pt x="102" y="145"/>
                      <a:pt x="102" y="145"/>
                    </a:cubicBezTo>
                    <a:cubicBezTo>
                      <a:pt x="102" y="146"/>
                      <a:pt x="102" y="146"/>
                      <a:pt x="102" y="146"/>
                    </a:cubicBezTo>
                    <a:cubicBezTo>
                      <a:pt x="102" y="146"/>
                      <a:pt x="102" y="146"/>
                      <a:pt x="102" y="146"/>
                    </a:cubicBezTo>
                    <a:cubicBezTo>
                      <a:pt x="103" y="146"/>
                      <a:pt x="103" y="146"/>
                      <a:pt x="103" y="146"/>
                    </a:cubicBezTo>
                    <a:cubicBezTo>
                      <a:pt x="104" y="146"/>
                      <a:pt x="104" y="146"/>
                      <a:pt x="104" y="146"/>
                    </a:cubicBezTo>
                    <a:cubicBezTo>
                      <a:pt x="105" y="146"/>
                      <a:pt x="105" y="146"/>
                      <a:pt x="105" y="146"/>
                    </a:cubicBezTo>
                    <a:cubicBezTo>
                      <a:pt x="106" y="146"/>
                      <a:pt x="106" y="146"/>
                      <a:pt x="106" y="146"/>
                    </a:cubicBezTo>
                    <a:cubicBezTo>
                      <a:pt x="107" y="146"/>
                      <a:pt x="107" y="146"/>
                      <a:pt x="107" y="146"/>
                    </a:cubicBezTo>
                    <a:cubicBezTo>
                      <a:pt x="107" y="146"/>
                      <a:pt x="107" y="146"/>
                      <a:pt x="107" y="146"/>
                    </a:cubicBezTo>
                    <a:cubicBezTo>
                      <a:pt x="108" y="146"/>
                      <a:pt x="108" y="146"/>
                      <a:pt x="108" y="146"/>
                    </a:cubicBezTo>
                    <a:cubicBezTo>
                      <a:pt x="108" y="145"/>
                      <a:pt x="108" y="145"/>
                      <a:pt x="108" y="145"/>
                    </a:cubicBezTo>
                    <a:cubicBezTo>
                      <a:pt x="108" y="145"/>
                      <a:pt x="108" y="145"/>
                      <a:pt x="108" y="145"/>
                    </a:cubicBezTo>
                    <a:cubicBezTo>
                      <a:pt x="109" y="145"/>
                      <a:pt x="109" y="145"/>
                      <a:pt x="109" y="145"/>
                    </a:cubicBezTo>
                    <a:cubicBezTo>
                      <a:pt x="110" y="145"/>
                      <a:pt x="110" y="145"/>
                      <a:pt x="110" y="145"/>
                    </a:cubicBezTo>
                    <a:cubicBezTo>
                      <a:pt x="110" y="145"/>
                      <a:pt x="110" y="145"/>
                      <a:pt x="110" y="145"/>
                    </a:cubicBezTo>
                    <a:cubicBezTo>
                      <a:pt x="111" y="144"/>
                      <a:pt x="111" y="144"/>
                      <a:pt x="111" y="144"/>
                    </a:cubicBezTo>
                    <a:cubicBezTo>
                      <a:pt x="111" y="144"/>
                      <a:pt x="111" y="144"/>
                      <a:pt x="111" y="144"/>
                    </a:cubicBezTo>
                    <a:cubicBezTo>
                      <a:pt x="112" y="143"/>
                      <a:pt x="112" y="143"/>
                      <a:pt x="112" y="143"/>
                    </a:cubicBezTo>
                    <a:cubicBezTo>
                      <a:pt x="113" y="142"/>
                      <a:pt x="113" y="142"/>
                      <a:pt x="113" y="142"/>
                    </a:cubicBezTo>
                    <a:cubicBezTo>
                      <a:pt x="113" y="141"/>
                      <a:pt x="113" y="141"/>
                      <a:pt x="113" y="141"/>
                    </a:cubicBezTo>
                    <a:cubicBezTo>
                      <a:pt x="114" y="141"/>
                      <a:pt x="114" y="141"/>
                      <a:pt x="114" y="141"/>
                    </a:cubicBezTo>
                    <a:cubicBezTo>
                      <a:pt x="114" y="141"/>
                      <a:pt x="114" y="141"/>
                      <a:pt x="114" y="141"/>
                    </a:cubicBezTo>
                    <a:cubicBezTo>
                      <a:pt x="114" y="140"/>
                      <a:pt x="114" y="140"/>
                      <a:pt x="114" y="140"/>
                    </a:cubicBezTo>
                    <a:cubicBezTo>
                      <a:pt x="115" y="140"/>
                      <a:pt x="115" y="140"/>
                      <a:pt x="115" y="140"/>
                    </a:cubicBezTo>
                    <a:cubicBezTo>
                      <a:pt x="115" y="140"/>
                      <a:pt x="115" y="140"/>
                      <a:pt x="115" y="140"/>
                    </a:cubicBezTo>
                    <a:cubicBezTo>
                      <a:pt x="115" y="140"/>
                      <a:pt x="115" y="140"/>
                      <a:pt x="116" y="140"/>
                    </a:cubicBezTo>
                    <a:cubicBezTo>
                      <a:pt x="116" y="140"/>
                      <a:pt x="116" y="140"/>
                      <a:pt x="116" y="140"/>
                    </a:cubicBezTo>
                    <a:cubicBezTo>
                      <a:pt x="117" y="140"/>
                      <a:pt x="117" y="140"/>
                      <a:pt x="117" y="140"/>
                    </a:cubicBezTo>
                    <a:cubicBezTo>
                      <a:pt x="117" y="139"/>
                      <a:pt x="117" y="139"/>
                      <a:pt x="117" y="139"/>
                    </a:cubicBezTo>
                    <a:cubicBezTo>
                      <a:pt x="117" y="139"/>
                      <a:pt x="117" y="139"/>
                      <a:pt x="117" y="139"/>
                    </a:cubicBezTo>
                    <a:cubicBezTo>
                      <a:pt x="117" y="138"/>
                      <a:pt x="117" y="138"/>
                      <a:pt x="117" y="138"/>
                    </a:cubicBezTo>
                    <a:cubicBezTo>
                      <a:pt x="118" y="138"/>
                      <a:pt x="118" y="138"/>
                      <a:pt x="118" y="138"/>
                    </a:cubicBezTo>
                    <a:cubicBezTo>
                      <a:pt x="118" y="138"/>
                      <a:pt x="118" y="138"/>
                      <a:pt x="118" y="138"/>
                    </a:cubicBezTo>
                    <a:cubicBezTo>
                      <a:pt x="118" y="138"/>
                      <a:pt x="118" y="138"/>
                      <a:pt x="117" y="137"/>
                    </a:cubicBezTo>
                    <a:cubicBezTo>
                      <a:pt x="117" y="137"/>
                      <a:pt x="117" y="137"/>
                      <a:pt x="117" y="137"/>
                    </a:cubicBezTo>
                    <a:cubicBezTo>
                      <a:pt x="118" y="136"/>
                      <a:pt x="118" y="136"/>
                      <a:pt x="118" y="136"/>
                    </a:cubicBezTo>
                    <a:cubicBezTo>
                      <a:pt x="118" y="136"/>
                      <a:pt x="118" y="136"/>
                      <a:pt x="118" y="136"/>
                    </a:cubicBezTo>
                    <a:cubicBezTo>
                      <a:pt x="118" y="135"/>
                      <a:pt x="118" y="135"/>
                      <a:pt x="118" y="135"/>
                    </a:cubicBezTo>
                    <a:cubicBezTo>
                      <a:pt x="119" y="135"/>
                      <a:pt x="119" y="135"/>
                      <a:pt x="119" y="135"/>
                    </a:cubicBezTo>
                    <a:cubicBezTo>
                      <a:pt x="119" y="135"/>
                      <a:pt x="119" y="135"/>
                      <a:pt x="119" y="135"/>
                    </a:cubicBezTo>
                    <a:cubicBezTo>
                      <a:pt x="119" y="135"/>
                      <a:pt x="119" y="135"/>
                      <a:pt x="119" y="135"/>
                    </a:cubicBezTo>
                    <a:cubicBezTo>
                      <a:pt x="119" y="136"/>
                      <a:pt x="119" y="136"/>
                      <a:pt x="119" y="136"/>
                    </a:cubicBezTo>
                    <a:cubicBezTo>
                      <a:pt x="119" y="136"/>
                      <a:pt x="119" y="136"/>
                      <a:pt x="119" y="136"/>
                    </a:cubicBezTo>
                    <a:cubicBezTo>
                      <a:pt x="119" y="137"/>
                      <a:pt x="119" y="137"/>
                      <a:pt x="119" y="137"/>
                    </a:cubicBezTo>
                    <a:cubicBezTo>
                      <a:pt x="119" y="137"/>
                      <a:pt x="119" y="137"/>
                      <a:pt x="119" y="137"/>
                    </a:cubicBezTo>
                    <a:cubicBezTo>
                      <a:pt x="119" y="137"/>
                      <a:pt x="119" y="137"/>
                      <a:pt x="119" y="137"/>
                    </a:cubicBezTo>
                    <a:cubicBezTo>
                      <a:pt x="119" y="138"/>
                      <a:pt x="119" y="138"/>
                      <a:pt x="119" y="138"/>
                    </a:cubicBezTo>
                    <a:cubicBezTo>
                      <a:pt x="119" y="139"/>
                      <a:pt x="119" y="139"/>
                      <a:pt x="119" y="139"/>
                    </a:cubicBezTo>
                    <a:cubicBezTo>
                      <a:pt x="121" y="139"/>
                      <a:pt x="121" y="139"/>
                      <a:pt x="121" y="139"/>
                    </a:cubicBezTo>
                    <a:cubicBezTo>
                      <a:pt x="121" y="140"/>
                      <a:pt x="121" y="140"/>
                      <a:pt x="121" y="140"/>
                    </a:cubicBezTo>
                    <a:cubicBezTo>
                      <a:pt x="121" y="140"/>
                      <a:pt x="121" y="140"/>
                      <a:pt x="121" y="140"/>
                    </a:cubicBezTo>
                    <a:cubicBezTo>
                      <a:pt x="121" y="141"/>
                      <a:pt x="121" y="141"/>
                      <a:pt x="121" y="141"/>
                    </a:cubicBezTo>
                    <a:cubicBezTo>
                      <a:pt x="121" y="141"/>
                      <a:pt x="121" y="141"/>
                      <a:pt x="121" y="141"/>
                    </a:cubicBezTo>
                    <a:cubicBezTo>
                      <a:pt x="121" y="141"/>
                      <a:pt x="121" y="141"/>
                      <a:pt x="121" y="141"/>
                    </a:cubicBezTo>
                    <a:cubicBezTo>
                      <a:pt x="121" y="142"/>
                      <a:pt x="121" y="142"/>
                      <a:pt x="121" y="142"/>
                    </a:cubicBezTo>
                    <a:cubicBezTo>
                      <a:pt x="121" y="142"/>
                      <a:pt x="121" y="142"/>
                      <a:pt x="121" y="142"/>
                    </a:cubicBezTo>
                    <a:cubicBezTo>
                      <a:pt x="121" y="142"/>
                      <a:pt x="121" y="142"/>
                      <a:pt x="121" y="142"/>
                    </a:cubicBezTo>
                    <a:cubicBezTo>
                      <a:pt x="121" y="143"/>
                      <a:pt x="121" y="143"/>
                      <a:pt x="121" y="143"/>
                    </a:cubicBezTo>
                    <a:cubicBezTo>
                      <a:pt x="121" y="143"/>
                      <a:pt x="121" y="143"/>
                      <a:pt x="121" y="143"/>
                    </a:cubicBezTo>
                    <a:cubicBezTo>
                      <a:pt x="121" y="143"/>
                      <a:pt x="122" y="144"/>
                      <a:pt x="122" y="144"/>
                    </a:cubicBezTo>
                    <a:cubicBezTo>
                      <a:pt x="122" y="144"/>
                      <a:pt x="122" y="144"/>
                      <a:pt x="122" y="144"/>
                    </a:cubicBezTo>
                    <a:cubicBezTo>
                      <a:pt x="122" y="144"/>
                      <a:pt x="122" y="144"/>
                      <a:pt x="122" y="144"/>
                    </a:cubicBezTo>
                    <a:cubicBezTo>
                      <a:pt x="122" y="145"/>
                      <a:pt x="122" y="145"/>
                      <a:pt x="122" y="145"/>
                    </a:cubicBezTo>
                    <a:cubicBezTo>
                      <a:pt x="123" y="145"/>
                      <a:pt x="123" y="145"/>
                      <a:pt x="123" y="145"/>
                    </a:cubicBezTo>
                    <a:cubicBezTo>
                      <a:pt x="123" y="145"/>
                      <a:pt x="123" y="145"/>
                      <a:pt x="123" y="145"/>
                    </a:cubicBezTo>
                    <a:cubicBezTo>
                      <a:pt x="123" y="146"/>
                      <a:pt x="123" y="146"/>
                      <a:pt x="123" y="146"/>
                    </a:cubicBezTo>
                    <a:cubicBezTo>
                      <a:pt x="123" y="146"/>
                      <a:pt x="123" y="146"/>
                      <a:pt x="123" y="146"/>
                    </a:cubicBezTo>
                    <a:cubicBezTo>
                      <a:pt x="123" y="147"/>
                      <a:pt x="123" y="147"/>
                      <a:pt x="123" y="147"/>
                    </a:cubicBezTo>
                    <a:cubicBezTo>
                      <a:pt x="123" y="147"/>
                      <a:pt x="123" y="147"/>
                      <a:pt x="123" y="147"/>
                    </a:cubicBezTo>
                    <a:cubicBezTo>
                      <a:pt x="124" y="148"/>
                      <a:pt x="124" y="148"/>
                      <a:pt x="124" y="148"/>
                    </a:cubicBezTo>
                    <a:cubicBezTo>
                      <a:pt x="124" y="149"/>
                      <a:pt x="124" y="149"/>
                      <a:pt x="124" y="149"/>
                    </a:cubicBezTo>
                    <a:cubicBezTo>
                      <a:pt x="124" y="149"/>
                      <a:pt x="124" y="149"/>
                      <a:pt x="124" y="149"/>
                    </a:cubicBezTo>
                    <a:cubicBezTo>
                      <a:pt x="124" y="149"/>
                      <a:pt x="124" y="149"/>
                      <a:pt x="124" y="149"/>
                    </a:cubicBezTo>
                    <a:cubicBezTo>
                      <a:pt x="125" y="150"/>
                      <a:pt x="125" y="150"/>
                      <a:pt x="125" y="150"/>
                    </a:cubicBezTo>
                    <a:cubicBezTo>
                      <a:pt x="125" y="150"/>
                      <a:pt x="125" y="150"/>
                      <a:pt x="125" y="150"/>
                    </a:cubicBezTo>
                    <a:cubicBezTo>
                      <a:pt x="125" y="150"/>
                      <a:pt x="125" y="150"/>
                      <a:pt x="125" y="150"/>
                    </a:cubicBezTo>
                    <a:cubicBezTo>
                      <a:pt x="125" y="151"/>
                      <a:pt x="125" y="151"/>
                      <a:pt x="125" y="151"/>
                    </a:cubicBezTo>
                    <a:cubicBezTo>
                      <a:pt x="125" y="151"/>
                      <a:pt x="125" y="151"/>
                      <a:pt x="125" y="152"/>
                    </a:cubicBezTo>
                    <a:cubicBezTo>
                      <a:pt x="125" y="152"/>
                      <a:pt x="126" y="152"/>
                      <a:pt x="126" y="152"/>
                    </a:cubicBezTo>
                    <a:cubicBezTo>
                      <a:pt x="126" y="152"/>
                      <a:pt x="126" y="152"/>
                      <a:pt x="126" y="152"/>
                    </a:cubicBezTo>
                    <a:cubicBezTo>
                      <a:pt x="126" y="152"/>
                      <a:pt x="126" y="153"/>
                      <a:pt x="126" y="153"/>
                    </a:cubicBezTo>
                    <a:cubicBezTo>
                      <a:pt x="126" y="153"/>
                      <a:pt x="127" y="154"/>
                      <a:pt x="127" y="154"/>
                    </a:cubicBezTo>
                    <a:cubicBezTo>
                      <a:pt x="127" y="154"/>
                      <a:pt x="127" y="154"/>
                      <a:pt x="128" y="154"/>
                    </a:cubicBezTo>
                    <a:cubicBezTo>
                      <a:pt x="128" y="154"/>
                      <a:pt x="128" y="155"/>
                      <a:pt x="128" y="155"/>
                    </a:cubicBezTo>
                    <a:cubicBezTo>
                      <a:pt x="128" y="155"/>
                      <a:pt x="128" y="155"/>
                      <a:pt x="128" y="155"/>
                    </a:cubicBezTo>
                    <a:cubicBezTo>
                      <a:pt x="128" y="156"/>
                      <a:pt x="128" y="156"/>
                      <a:pt x="128" y="156"/>
                    </a:cubicBezTo>
                    <a:cubicBezTo>
                      <a:pt x="128" y="156"/>
                      <a:pt x="128" y="156"/>
                      <a:pt x="128" y="156"/>
                    </a:cubicBezTo>
                    <a:cubicBezTo>
                      <a:pt x="127" y="156"/>
                      <a:pt x="127" y="156"/>
                      <a:pt x="127" y="156"/>
                    </a:cubicBezTo>
                    <a:cubicBezTo>
                      <a:pt x="127" y="157"/>
                      <a:pt x="127" y="157"/>
                      <a:pt x="127" y="157"/>
                    </a:cubicBezTo>
                    <a:cubicBezTo>
                      <a:pt x="127" y="157"/>
                      <a:pt x="127" y="157"/>
                      <a:pt x="127" y="158"/>
                    </a:cubicBezTo>
                    <a:cubicBezTo>
                      <a:pt x="127" y="158"/>
                      <a:pt x="127" y="158"/>
                      <a:pt x="127" y="158"/>
                    </a:cubicBezTo>
                    <a:cubicBezTo>
                      <a:pt x="127" y="158"/>
                      <a:pt x="127" y="159"/>
                      <a:pt x="127" y="159"/>
                    </a:cubicBezTo>
                    <a:cubicBezTo>
                      <a:pt x="127" y="159"/>
                      <a:pt x="127" y="159"/>
                      <a:pt x="127" y="159"/>
                    </a:cubicBezTo>
                    <a:cubicBezTo>
                      <a:pt x="128" y="160"/>
                      <a:pt x="128" y="160"/>
                      <a:pt x="128" y="160"/>
                    </a:cubicBezTo>
                    <a:cubicBezTo>
                      <a:pt x="128" y="160"/>
                      <a:pt x="128" y="160"/>
                      <a:pt x="128" y="160"/>
                    </a:cubicBezTo>
                    <a:cubicBezTo>
                      <a:pt x="128" y="160"/>
                      <a:pt x="129" y="160"/>
                      <a:pt x="129" y="160"/>
                    </a:cubicBezTo>
                    <a:cubicBezTo>
                      <a:pt x="129" y="162"/>
                      <a:pt x="129" y="162"/>
                      <a:pt x="129" y="162"/>
                    </a:cubicBezTo>
                    <a:cubicBezTo>
                      <a:pt x="129" y="162"/>
                      <a:pt x="129" y="162"/>
                      <a:pt x="129" y="162"/>
                    </a:cubicBezTo>
                    <a:cubicBezTo>
                      <a:pt x="129" y="162"/>
                      <a:pt x="130" y="162"/>
                      <a:pt x="130" y="162"/>
                    </a:cubicBezTo>
                    <a:cubicBezTo>
                      <a:pt x="130" y="163"/>
                      <a:pt x="130" y="162"/>
                      <a:pt x="130" y="162"/>
                    </a:cubicBezTo>
                    <a:cubicBezTo>
                      <a:pt x="131" y="162"/>
                      <a:pt x="131" y="162"/>
                      <a:pt x="131" y="162"/>
                    </a:cubicBezTo>
                    <a:cubicBezTo>
                      <a:pt x="131" y="162"/>
                      <a:pt x="131" y="162"/>
                      <a:pt x="131" y="162"/>
                    </a:cubicBezTo>
                    <a:cubicBezTo>
                      <a:pt x="132" y="162"/>
                      <a:pt x="132" y="162"/>
                      <a:pt x="132" y="162"/>
                    </a:cubicBezTo>
                    <a:cubicBezTo>
                      <a:pt x="133" y="162"/>
                      <a:pt x="133" y="162"/>
                      <a:pt x="133" y="162"/>
                    </a:cubicBezTo>
                    <a:cubicBezTo>
                      <a:pt x="133" y="162"/>
                      <a:pt x="133" y="162"/>
                      <a:pt x="133" y="162"/>
                    </a:cubicBezTo>
                    <a:cubicBezTo>
                      <a:pt x="133" y="162"/>
                      <a:pt x="133" y="162"/>
                      <a:pt x="133" y="162"/>
                    </a:cubicBezTo>
                    <a:cubicBezTo>
                      <a:pt x="134" y="162"/>
                      <a:pt x="134" y="162"/>
                      <a:pt x="134" y="162"/>
                    </a:cubicBezTo>
                    <a:cubicBezTo>
                      <a:pt x="134" y="161"/>
                      <a:pt x="134" y="161"/>
                      <a:pt x="134" y="161"/>
                    </a:cubicBezTo>
                    <a:cubicBezTo>
                      <a:pt x="134" y="161"/>
                      <a:pt x="134" y="161"/>
                      <a:pt x="134" y="161"/>
                    </a:cubicBezTo>
                    <a:cubicBezTo>
                      <a:pt x="134" y="161"/>
                      <a:pt x="134" y="161"/>
                      <a:pt x="134" y="161"/>
                    </a:cubicBezTo>
                    <a:cubicBezTo>
                      <a:pt x="134" y="160"/>
                      <a:pt x="134" y="160"/>
                      <a:pt x="134" y="160"/>
                    </a:cubicBezTo>
                    <a:cubicBezTo>
                      <a:pt x="134" y="160"/>
                      <a:pt x="134" y="160"/>
                      <a:pt x="134" y="160"/>
                    </a:cubicBezTo>
                    <a:cubicBezTo>
                      <a:pt x="134" y="160"/>
                      <a:pt x="134" y="160"/>
                      <a:pt x="134" y="160"/>
                    </a:cubicBezTo>
                    <a:cubicBezTo>
                      <a:pt x="134" y="160"/>
                      <a:pt x="134" y="159"/>
                      <a:pt x="135" y="159"/>
                    </a:cubicBezTo>
                    <a:cubicBezTo>
                      <a:pt x="135" y="159"/>
                      <a:pt x="135" y="159"/>
                      <a:pt x="135" y="159"/>
                    </a:cubicBezTo>
                    <a:cubicBezTo>
                      <a:pt x="135" y="158"/>
                      <a:pt x="135" y="158"/>
                      <a:pt x="135" y="158"/>
                    </a:cubicBezTo>
                    <a:cubicBezTo>
                      <a:pt x="135" y="158"/>
                      <a:pt x="135" y="158"/>
                      <a:pt x="135" y="158"/>
                    </a:cubicBezTo>
                    <a:cubicBezTo>
                      <a:pt x="136" y="158"/>
                      <a:pt x="136" y="158"/>
                      <a:pt x="136" y="158"/>
                    </a:cubicBezTo>
                    <a:cubicBezTo>
                      <a:pt x="136" y="158"/>
                      <a:pt x="136" y="158"/>
                      <a:pt x="136" y="158"/>
                    </a:cubicBezTo>
                    <a:cubicBezTo>
                      <a:pt x="136" y="158"/>
                      <a:pt x="136" y="158"/>
                      <a:pt x="136" y="158"/>
                    </a:cubicBezTo>
                    <a:cubicBezTo>
                      <a:pt x="137" y="158"/>
                      <a:pt x="137" y="158"/>
                      <a:pt x="137" y="158"/>
                    </a:cubicBezTo>
                    <a:cubicBezTo>
                      <a:pt x="137" y="158"/>
                      <a:pt x="137" y="158"/>
                      <a:pt x="137" y="158"/>
                    </a:cubicBezTo>
                    <a:cubicBezTo>
                      <a:pt x="137" y="157"/>
                      <a:pt x="137" y="157"/>
                      <a:pt x="137" y="157"/>
                    </a:cubicBezTo>
                    <a:cubicBezTo>
                      <a:pt x="137" y="157"/>
                      <a:pt x="137" y="157"/>
                      <a:pt x="138" y="157"/>
                    </a:cubicBezTo>
                    <a:cubicBezTo>
                      <a:pt x="139" y="157"/>
                      <a:pt x="139" y="157"/>
                      <a:pt x="139" y="157"/>
                    </a:cubicBezTo>
                    <a:cubicBezTo>
                      <a:pt x="139" y="157"/>
                      <a:pt x="139" y="157"/>
                      <a:pt x="139" y="157"/>
                    </a:cubicBezTo>
                    <a:cubicBezTo>
                      <a:pt x="139" y="157"/>
                      <a:pt x="139" y="157"/>
                      <a:pt x="139" y="157"/>
                    </a:cubicBezTo>
                    <a:cubicBezTo>
                      <a:pt x="140" y="157"/>
                      <a:pt x="140" y="157"/>
                      <a:pt x="140" y="157"/>
                    </a:cubicBezTo>
                    <a:cubicBezTo>
                      <a:pt x="140" y="158"/>
                      <a:pt x="140" y="158"/>
                      <a:pt x="140" y="158"/>
                    </a:cubicBezTo>
                    <a:cubicBezTo>
                      <a:pt x="141" y="158"/>
                      <a:pt x="141" y="158"/>
                      <a:pt x="141" y="158"/>
                    </a:cubicBezTo>
                    <a:cubicBezTo>
                      <a:pt x="141" y="157"/>
                      <a:pt x="141" y="157"/>
                      <a:pt x="141" y="157"/>
                    </a:cubicBezTo>
                    <a:cubicBezTo>
                      <a:pt x="141" y="157"/>
                      <a:pt x="141" y="157"/>
                      <a:pt x="141" y="157"/>
                    </a:cubicBezTo>
                    <a:cubicBezTo>
                      <a:pt x="142" y="156"/>
                      <a:pt x="142" y="156"/>
                      <a:pt x="142" y="156"/>
                    </a:cubicBezTo>
                    <a:cubicBezTo>
                      <a:pt x="142" y="156"/>
                      <a:pt x="142" y="156"/>
                      <a:pt x="142" y="156"/>
                    </a:cubicBezTo>
                    <a:cubicBezTo>
                      <a:pt x="142" y="155"/>
                      <a:pt x="142" y="155"/>
                      <a:pt x="142" y="155"/>
                    </a:cubicBezTo>
                    <a:cubicBezTo>
                      <a:pt x="143" y="155"/>
                      <a:pt x="143" y="155"/>
                      <a:pt x="143" y="155"/>
                    </a:cubicBezTo>
                    <a:cubicBezTo>
                      <a:pt x="143" y="155"/>
                      <a:pt x="143" y="155"/>
                      <a:pt x="143" y="155"/>
                    </a:cubicBezTo>
                    <a:cubicBezTo>
                      <a:pt x="143" y="154"/>
                      <a:pt x="143" y="154"/>
                      <a:pt x="143" y="154"/>
                    </a:cubicBezTo>
                    <a:cubicBezTo>
                      <a:pt x="143" y="154"/>
                      <a:pt x="143" y="154"/>
                      <a:pt x="143" y="154"/>
                    </a:cubicBezTo>
                    <a:cubicBezTo>
                      <a:pt x="144" y="153"/>
                      <a:pt x="144" y="153"/>
                      <a:pt x="143" y="153"/>
                    </a:cubicBezTo>
                    <a:cubicBezTo>
                      <a:pt x="143" y="153"/>
                      <a:pt x="144" y="153"/>
                      <a:pt x="144" y="153"/>
                    </a:cubicBezTo>
                    <a:cubicBezTo>
                      <a:pt x="144" y="152"/>
                      <a:pt x="144" y="152"/>
                      <a:pt x="144" y="152"/>
                    </a:cubicBezTo>
                    <a:cubicBezTo>
                      <a:pt x="144" y="151"/>
                      <a:pt x="144" y="151"/>
                      <a:pt x="144" y="151"/>
                    </a:cubicBezTo>
                    <a:cubicBezTo>
                      <a:pt x="144" y="151"/>
                      <a:pt x="144" y="151"/>
                      <a:pt x="144" y="151"/>
                    </a:cubicBezTo>
                    <a:cubicBezTo>
                      <a:pt x="144" y="150"/>
                      <a:pt x="144" y="150"/>
                      <a:pt x="144" y="150"/>
                    </a:cubicBezTo>
                    <a:cubicBezTo>
                      <a:pt x="144" y="150"/>
                      <a:pt x="144" y="150"/>
                      <a:pt x="144" y="150"/>
                    </a:cubicBezTo>
                    <a:cubicBezTo>
                      <a:pt x="144" y="150"/>
                      <a:pt x="144" y="150"/>
                      <a:pt x="144" y="150"/>
                    </a:cubicBezTo>
                    <a:cubicBezTo>
                      <a:pt x="144" y="150"/>
                      <a:pt x="144" y="149"/>
                      <a:pt x="144" y="149"/>
                    </a:cubicBezTo>
                    <a:cubicBezTo>
                      <a:pt x="144" y="149"/>
                      <a:pt x="144" y="149"/>
                      <a:pt x="144" y="149"/>
                    </a:cubicBezTo>
                    <a:cubicBezTo>
                      <a:pt x="144" y="149"/>
                      <a:pt x="144" y="148"/>
                      <a:pt x="144" y="148"/>
                    </a:cubicBezTo>
                    <a:cubicBezTo>
                      <a:pt x="144" y="148"/>
                      <a:pt x="144" y="148"/>
                      <a:pt x="144" y="148"/>
                    </a:cubicBezTo>
                    <a:cubicBezTo>
                      <a:pt x="144" y="147"/>
                      <a:pt x="144" y="147"/>
                      <a:pt x="144" y="147"/>
                    </a:cubicBezTo>
                    <a:cubicBezTo>
                      <a:pt x="144" y="147"/>
                      <a:pt x="144" y="147"/>
                      <a:pt x="144" y="147"/>
                    </a:cubicBezTo>
                    <a:cubicBezTo>
                      <a:pt x="144" y="147"/>
                      <a:pt x="144" y="147"/>
                      <a:pt x="144" y="147"/>
                    </a:cubicBezTo>
                    <a:cubicBezTo>
                      <a:pt x="144" y="146"/>
                      <a:pt x="144" y="146"/>
                      <a:pt x="144" y="146"/>
                    </a:cubicBezTo>
                    <a:cubicBezTo>
                      <a:pt x="144" y="146"/>
                      <a:pt x="144" y="146"/>
                      <a:pt x="144" y="146"/>
                    </a:cubicBezTo>
                    <a:cubicBezTo>
                      <a:pt x="144" y="145"/>
                      <a:pt x="144" y="145"/>
                      <a:pt x="144" y="145"/>
                    </a:cubicBezTo>
                    <a:cubicBezTo>
                      <a:pt x="144" y="145"/>
                      <a:pt x="145" y="145"/>
                      <a:pt x="145" y="145"/>
                    </a:cubicBezTo>
                    <a:cubicBezTo>
                      <a:pt x="145" y="145"/>
                      <a:pt x="144" y="144"/>
                      <a:pt x="144" y="144"/>
                    </a:cubicBezTo>
                    <a:cubicBezTo>
                      <a:pt x="144" y="144"/>
                      <a:pt x="144" y="144"/>
                      <a:pt x="144" y="144"/>
                    </a:cubicBezTo>
                    <a:cubicBezTo>
                      <a:pt x="145" y="144"/>
                      <a:pt x="145" y="143"/>
                      <a:pt x="145" y="143"/>
                    </a:cubicBezTo>
                    <a:cubicBezTo>
                      <a:pt x="145" y="143"/>
                      <a:pt x="145" y="143"/>
                      <a:pt x="145" y="143"/>
                    </a:cubicBezTo>
                    <a:cubicBezTo>
                      <a:pt x="144" y="143"/>
                      <a:pt x="144" y="143"/>
                      <a:pt x="144" y="143"/>
                    </a:cubicBezTo>
                    <a:cubicBezTo>
                      <a:pt x="144" y="143"/>
                      <a:pt x="145" y="142"/>
                      <a:pt x="145" y="142"/>
                    </a:cubicBezTo>
                    <a:cubicBezTo>
                      <a:pt x="146" y="143"/>
                      <a:pt x="146" y="142"/>
                      <a:pt x="146" y="142"/>
                    </a:cubicBezTo>
                    <a:cubicBezTo>
                      <a:pt x="146" y="142"/>
                      <a:pt x="146" y="142"/>
                      <a:pt x="146" y="142"/>
                    </a:cubicBezTo>
                    <a:cubicBezTo>
                      <a:pt x="146" y="142"/>
                      <a:pt x="146" y="142"/>
                      <a:pt x="146" y="142"/>
                    </a:cubicBezTo>
                    <a:cubicBezTo>
                      <a:pt x="146" y="142"/>
                      <a:pt x="146" y="142"/>
                      <a:pt x="146" y="142"/>
                    </a:cubicBezTo>
                    <a:cubicBezTo>
                      <a:pt x="146" y="142"/>
                      <a:pt x="147" y="142"/>
                      <a:pt x="147" y="142"/>
                    </a:cubicBezTo>
                    <a:cubicBezTo>
                      <a:pt x="147" y="142"/>
                      <a:pt x="148" y="142"/>
                      <a:pt x="148" y="142"/>
                    </a:cubicBezTo>
                    <a:cubicBezTo>
                      <a:pt x="148" y="141"/>
                      <a:pt x="148" y="141"/>
                      <a:pt x="148" y="141"/>
                    </a:cubicBezTo>
                    <a:cubicBezTo>
                      <a:pt x="148" y="141"/>
                      <a:pt x="148" y="141"/>
                      <a:pt x="148" y="141"/>
                    </a:cubicBezTo>
                    <a:cubicBezTo>
                      <a:pt x="148" y="141"/>
                      <a:pt x="148" y="140"/>
                      <a:pt x="148" y="140"/>
                    </a:cubicBezTo>
                    <a:cubicBezTo>
                      <a:pt x="149" y="140"/>
                      <a:pt x="149" y="140"/>
                      <a:pt x="149" y="140"/>
                    </a:cubicBezTo>
                    <a:cubicBezTo>
                      <a:pt x="149" y="140"/>
                      <a:pt x="149" y="140"/>
                      <a:pt x="149" y="140"/>
                    </a:cubicBezTo>
                    <a:cubicBezTo>
                      <a:pt x="149" y="141"/>
                      <a:pt x="149" y="141"/>
                      <a:pt x="149" y="141"/>
                    </a:cubicBezTo>
                    <a:cubicBezTo>
                      <a:pt x="149" y="141"/>
                      <a:pt x="149" y="141"/>
                      <a:pt x="149" y="141"/>
                    </a:cubicBezTo>
                    <a:cubicBezTo>
                      <a:pt x="150" y="141"/>
                      <a:pt x="150" y="141"/>
                      <a:pt x="150" y="141"/>
                    </a:cubicBezTo>
                    <a:cubicBezTo>
                      <a:pt x="150" y="140"/>
                      <a:pt x="150" y="140"/>
                      <a:pt x="150" y="140"/>
                    </a:cubicBezTo>
                    <a:cubicBezTo>
                      <a:pt x="150" y="140"/>
                      <a:pt x="150" y="140"/>
                      <a:pt x="150" y="140"/>
                    </a:cubicBezTo>
                    <a:cubicBezTo>
                      <a:pt x="151" y="140"/>
                      <a:pt x="151" y="140"/>
                      <a:pt x="151" y="140"/>
                    </a:cubicBezTo>
                    <a:cubicBezTo>
                      <a:pt x="151" y="139"/>
                      <a:pt x="151" y="139"/>
                      <a:pt x="151" y="139"/>
                    </a:cubicBezTo>
                    <a:cubicBezTo>
                      <a:pt x="151" y="139"/>
                      <a:pt x="151" y="139"/>
                      <a:pt x="151" y="139"/>
                    </a:cubicBezTo>
                    <a:cubicBezTo>
                      <a:pt x="151" y="138"/>
                      <a:pt x="151" y="138"/>
                      <a:pt x="151" y="138"/>
                    </a:cubicBezTo>
                    <a:cubicBezTo>
                      <a:pt x="151" y="138"/>
                      <a:pt x="151" y="138"/>
                      <a:pt x="151" y="138"/>
                    </a:cubicBezTo>
                    <a:cubicBezTo>
                      <a:pt x="151" y="138"/>
                      <a:pt x="151" y="138"/>
                      <a:pt x="151" y="138"/>
                    </a:cubicBezTo>
                    <a:cubicBezTo>
                      <a:pt x="151" y="138"/>
                      <a:pt x="151" y="138"/>
                      <a:pt x="151" y="138"/>
                    </a:cubicBezTo>
                    <a:cubicBezTo>
                      <a:pt x="151" y="138"/>
                      <a:pt x="151" y="138"/>
                      <a:pt x="152" y="139"/>
                    </a:cubicBezTo>
                    <a:cubicBezTo>
                      <a:pt x="152" y="139"/>
                      <a:pt x="152" y="139"/>
                      <a:pt x="152" y="139"/>
                    </a:cubicBezTo>
                    <a:cubicBezTo>
                      <a:pt x="152" y="138"/>
                      <a:pt x="152" y="138"/>
                      <a:pt x="152" y="138"/>
                    </a:cubicBezTo>
                    <a:cubicBezTo>
                      <a:pt x="152" y="138"/>
                      <a:pt x="152" y="138"/>
                      <a:pt x="152" y="138"/>
                    </a:cubicBezTo>
                    <a:cubicBezTo>
                      <a:pt x="152" y="138"/>
                      <a:pt x="152" y="138"/>
                      <a:pt x="152" y="138"/>
                    </a:cubicBezTo>
                    <a:cubicBezTo>
                      <a:pt x="152" y="137"/>
                      <a:pt x="152" y="137"/>
                      <a:pt x="152" y="137"/>
                    </a:cubicBezTo>
                    <a:cubicBezTo>
                      <a:pt x="152" y="137"/>
                      <a:pt x="152" y="137"/>
                      <a:pt x="152" y="137"/>
                    </a:cubicBezTo>
                    <a:cubicBezTo>
                      <a:pt x="152" y="137"/>
                      <a:pt x="152" y="136"/>
                      <a:pt x="152" y="136"/>
                    </a:cubicBezTo>
                    <a:cubicBezTo>
                      <a:pt x="153" y="136"/>
                      <a:pt x="153" y="136"/>
                      <a:pt x="153" y="136"/>
                    </a:cubicBezTo>
                    <a:cubicBezTo>
                      <a:pt x="154" y="136"/>
                      <a:pt x="154" y="136"/>
                      <a:pt x="154" y="136"/>
                    </a:cubicBezTo>
                    <a:cubicBezTo>
                      <a:pt x="154" y="135"/>
                      <a:pt x="154" y="135"/>
                      <a:pt x="154" y="135"/>
                    </a:cubicBezTo>
                    <a:cubicBezTo>
                      <a:pt x="154" y="135"/>
                      <a:pt x="154" y="135"/>
                      <a:pt x="154" y="135"/>
                    </a:cubicBezTo>
                    <a:cubicBezTo>
                      <a:pt x="154" y="134"/>
                      <a:pt x="154" y="134"/>
                      <a:pt x="154" y="134"/>
                    </a:cubicBezTo>
                    <a:cubicBezTo>
                      <a:pt x="153" y="134"/>
                      <a:pt x="153" y="134"/>
                      <a:pt x="153" y="134"/>
                    </a:cubicBezTo>
                    <a:cubicBezTo>
                      <a:pt x="153" y="133"/>
                      <a:pt x="153" y="133"/>
                      <a:pt x="153" y="133"/>
                    </a:cubicBezTo>
                    <a:cubicBezTo>
                      <a:pt x="152" y="133"/>
                      <a:pt x="152" y="133"/>
                      <a:pt x="152" y="133"/>
                    </a:cubicBezTo>
                    <a:cubicBezTo>
                      <a:pt x="152" y="132"/>
                      <a:pt x="152" y="132"/>
                      <a:pt x="152" y="132"/>
                    </a:cubicBezTo>
                    <a:cubicBezTo>
                      <a:pt x="151" y="132"/>
                      <a:pt x="151" y="132"/>
                      <a:pt x="151" y="132"/>
                    </a:cubicBezTo>
                    <a:cubicBezTo>
                      <a:pt x="152" y="132"/>
                      <a:pt x="152" y="132"/>
                      <a:pt x="152" y="132"/>
                    </a:cubicBezTo>
                    <a:cubicBezTo>
                      <a:pt x="150" y="131"/>
                      <a:pt x="150" y="131"/>
                      <a:pt x="150" y="131"/>
                    </a:cubicBezTo>
                    <a:cubicBezTo>
                      <a:pt x="150" y="131"/>
                      <a:pt x="150" y="131"/>
                      <a:pt x="150" y="131"/>
                    </a:cubicBezTo>
                    <a:cubicBezTo>
                      <a:pt x="150" y="131"/>
                      <a:pt x="150" y="131"/>
                      <a:pt x="150" y="131"/>
                    </a:cubicBezTo>
                    <a:cubicBezTo>
                      <a:pt x="149" y="131"/>
                      <a:pt x="149" y="131"/>
                      <a:pt x="149" y="131"/>
                    </a:cubicBezTo>
                    <a:cubicBezTo>
                      <a:pt x="149" y="130"/>
                      <a:pt x="149" y="130"/>
                      <a:pt x="149" y="130"/>
                    </a:cubicBezTo>
                    <a:cubicBezTo>
                      <a:pt x="148" y="130"/>
                      <a:pt x="148" y="130"/>
                      <a:pt x="148" y="130"/>
                    </a:cubicBezTo>
                    <a:cubicBezTo>
                      <a:pt x="148" y="130"/>
                      <a:pt x="148" y="130"/>
                      <a:pt x="148" y="130"/>
                    </a:cubicBezTo>
                    <a:cubicBezTo>
                      <a:pt x="148" y="130"/>
                      <a:pt x="147" y="130"/>
                      <a:pt x="147" y="129"/>
                    </a:cubicBezTo>
                    <a:cubicBezTo>
                      <a:pt x="147" y="129"/>
                      <a:pt x="147" y="129"/>
                      <a:pt x="147" y="129"/>
                    </a:cubicBezTo>
                    <a:cubicBezTo>
                      <a:pt x="147" y="129"/>
                      <a:pt x="147" y="129"/>
                      <a:pt x="147" y="129"/>
                    </a:cubicBezTo>
                    <a:cubicBezTo>
                      <a:pt x="147" y="128"/>
                      <a:pt x="147" y="128"/>
                      <a:pt x="147" y="128"/>
                    </a:cubicBezTo>
                    <a:cubicBezTo>
                      <a:pt x="147" y="127"/>
                      <a:pt x="147" y="127"/>
                      <a:pt x="147" y="127"/>
                    </a:cubicBezTo>
                    <a:cubicBezTo>
                      <a:pt x="147" y="127"/>
                      <a:pt x="147" y="127"/>
                      <a:pt x="147" y="127"/>
                    </a:cubicBezTo>
                    <a:cubicBezTo>
                      <a:pt x="147" y="126"/>
                      <a:pt x="147" y="126"/>
                      <a:pt x="147" y="126"/>
                    </a:cubicBezTo>
                    <a:cubicBezTo>
                      <a:pt x="146" y="126"/>
                      <a:pt x="146" y="126"/>
                      <a:pt x="146" y="126"/>
                    </a:cubicBezTo>
                    <a:cubicBezTo>
                      <a:pt x="146" y="125"/>
                      <a:pt x="146" y="125"/>
                      <a:pt x="146" y="125"/>
                    </a:cubicBezTo>
                    <a:cubicBezTo>
                      <a:pt x="146" y="125"/>
                      <a:pt x="146" y="125"/>
                      <a:pt x="146" y="125"/>
                    </a:cubicBezTo>
                    <a:cubicBezTo>
                      <a:pt x="146" y="124"/>
                      <a:pt x="146" y="124"/>
                      <a:pt x="146" y="124"/>
                    </a:cubicBezTo>
                    <a:cubicBezTo>
                      <a:pt x="146" y="124"/>
                      <a:pt x="146" y="123"/>
                      <a:pt x="146" y="123"/>
                    </a:cubicBezTo>
                    <a:cubicBezTo>
                      <a:pt x="146" y="123"/>
                      <a:pt x="147" y="123"/>
                      <a:pt x="147" y="123"/>
                    </a:cubicBezTo>
                    <a:cubicBezTo>
                      <a:pt x="147" y="122"/>
                      <a:pt x="147" y="122"/>
                      <a:pt x="147" y="122"/>
                    </a:cubicBezTo>
                    <a:cubicBezTo>
                      <a:pt x="147" y="122"/>
                      <a:pt x="147" y="122"/>
                      <a:pt x="147" y="122"/>
                    </a:cubicBezTo>
                    <a:cubicBezTo>
                      <a:pt x="147" y="121"/>
                      <a:pt x="147" y="121"/>
                      <a:pt x="147" y="121"/>
                    </a:cubicBezTo>
                    <a:cubicBezTo>
                      <a:pt x="147" y="121"/>
                      <a:pt x="147" y="121"/>
                      <a:pt x="147" y="121"/>
                    </a:cubicBezTo>
                    <a:cubicBezTo>
                      <a:pt x="148" y="120"/>
                      <a:pt x="148" y="120"/>
                      <a:pt x="148" y="120"/>
                    </a:cubicBezTo>
                    <a:cubicBezTo>
                      <a:pt x="148" y="120"/>
                      <a:pt x="148" y="120"/>
                      <a:pt x="148" y="120"/>
                    </a:cubicBezTo>
                    <a:cubicBezTo>
                      <a:pt x="148" y="119"/>
                      <a:pt x="148" y="119"/>
                      <a:pt x="148" y="119"/>
                    </a:cubicBezTo>
                    <a:cubicBezTo>
                      <a:pt x="148" y="119"/>
                      <a:pt x="148" y="119"/>
                      <a:pt x="148" y="119"/>
                    </a:cubicBezTo>
                    <a:cubicBezTo>
                      <a:pt x="147" y="119"/>
                      <a:pt x="148" y="118"/>
                      <a:pt x="148" y="118"/>
                    </a:cubicBezTo>
                    <a:cubicBezTo>
                      <a:pt x="148" y="118"/>
                      <a:pt x="148" y="118"/>
                      <a:pt x="148" y="118"/>
                    </a:cubicBezTo>
                    <a:cubicBezTo>
                      <a:pt x="148" y="117"/>
                      <a:pt x="148" y="117"/>
                      <a:pt x="148" y="117"/>
                    </a:cubicBezTo>
                    <a:cubicBezTo>
                      <a:pt x="148" y="118"/>
                      <a:pt x="148" y="118"/>
                      <a:pt x="148" y="118"/>
                    </a:cubicBezTo>
                    <a:cubicBezTo>
                      <a:pt x="148" y="118"/>
                      <a:pt x="148" y="118"/>
                      <a:pt x="148" y="118"/>
                    </a:cubicBezTo>
                    <a:cubicBezTo>
                      <a:pt x="148" y="118"/>
                      <a:pt x="149" y="118"/>
                      <a:pt x="149" y="118"/>
                    </a:cubicBezTo>
                    <a:cubicBezTo>
                      <a:pt x="149" y="118"/>
                      <a:pt x="149" y="117"/>
                      <a:pt x="149" y="117"/>
                    </a:cubicBezTo>
                    <a:cubicBezTo>
                      <a:pt x="149" y="117"/>
                      <a:pt x="150" y="117"/>
                      <a:pt x="150" y="117"/>
                    </a:cubicBezTo>
                    <a:cubicBezTo>
                      <a:pt x="150" y="116"/>
                      <a:pt x="150" y="116"/>
                      <a:pt x="150" y="116"/>
                    </a:cubicBezTo>
                    <a:cubicBezTo>
                      <a:pt x="150" y="116"/>
                      <a:pt x="150" y="116"/>
                      <a:pt x="150" y="116"/>
                    </a:cubicBezTo>
                    <a:cubicBezTo>
                      <a:pt x="150" y="115"/>
                      <a:pt x="150" y="115"/>
                      <a:pt x="150" y="115"/>
                    </a:cubicBezTo>
                    <a:cubicBezTo>
                      <a:pt x="150" y="115"/>
                      <a:pt x="150" y="115"/>
                      <a:pt x="150" y="115"/>
                    </a:cubicBezTo>
                    <a:cubicBezTo>
                      <a:pt x="150" y="115"/>
                      <a:pt x="150" y="115"/>
                      <a:pt x="150" y="115"/>
                    </a:cubicBezTo>
                    <a:cubicBezTo>
                      <a:pt x="150" y="115"/>
                      <a:pt x="150" y="115"/>
                      <a:pt x="150" y="115"/>
                    </a:cubicBezTo>
                    <a:cubicBezTo>
                      <a:pt x="151" y="115"/>
                      <a:pt x="151" y="115"/>
                      <a:pt x="151" y="115"/>
                    </a:cubicBezTo>
                    <a:cubicBezTo>
                      <a:pt x="152" y="115"/>
                      <a:pt x="152" y="115"/>
                      <a:pt x="152" y="115"/>
                    </a:cubicBezTo>
                    <a:cubicBezTo>
                      <a:pt x="152" y="114"/>
                      <a:pt x="152" y="114"/>
                      <a:pt x="152" y="114"/>
                    </a:cubicBezTo>
                    <a:cubicBezTo>
                      <a:pt x="153" y="114"/>
                      <a:pt x="153" y="114"/>
                      <a:pt x="153" y="114"/>
                    </a:cubicBezTo>
                    <a:cubicBezTo>
                      <a:pt x="153" y="114"/>
                      <a:pt x="153" y="114"/>
                      <a:pt x="153" y="114"/>
                    </a:cubicBezTo>
                    <a:cubicBezTo>
                      <a:pt x="153" y="113"/>
                      <a:pt x="153" y="113"/>
                      <a:pt x="153" y="113"/>
                    </a:cubicBezTo>
                    <a:cubicBezTo>
                      <a:pt x="153" y="113"/>
                      <a:pt x="153" y="113"/>
                      <a:pt x="153" y="113"/>
                    </a:cubicBezTo>
                    <a:cubicBezTo>
                      <a:pt x="154" y="113"/>
                      <a:pt x="154" y="113"/>
                      <a:pt x="154" y="113"/>
                    </a:cubicBezTo>
                    <a:cubicBezTo>
                      <a:pt x="155" y="113"/>
                      <a:pt x="155" y="113"/>
                      <a:pt x="155" y="113"/>
                    </a:cubicBezTo>
                    <a:cubicBezTo>
                      <a:pt x="155" y="112"/>
                      <a:pt x="155" y="112"/>
                      <a:pt x="155" y="112"/>
                    </a:cubicBezTo>
                    <a:cubicBezTo>
                      <a:pt x="156" y="112"/>
                      <a:pt x="156" y="112"/>
                      <a:pt x="156" y="112"/>
                    </a:cubicBezTo>
                    <a:cubicBezTo>
                      <a:pt x="156" y="111"/>
                      <a:pt x="156" y="111"/>
                      <a:pt x="156" y="111"/>
                    </a:cubicBezTo>
                    <a:cubicBezTo>
                      <a:pt x="157" y="111"/>
                      <a:pt x="157" y="111"/>
                      <a:pt x="157" y="111"/>
                    </a:cubicBezTo>
                    <a:cubicBezTo>
                      <a:pt x="157" y="111"/>
                      <a:pt x="157" y="111"/>
                      <a:pt x="157" y="111"/>
                    </a:cubicBezTo>
                    <a:cubicBezTo>
                      <a:pt x="158" y="111"/>
                      <a:pt x="158" y="111"/>
                      <a:pt x="158" y="111"/>
                    </a:cubicBezTo>
                    <a:cubicBezTo>
                      <a:pt x="158" y="110"/>
                      <a:pt x="158" y="110"/>
                      <a:pt x="158" y="110"/>
                    </a:cubicBezTo>
                    <a:cubicBezTo>
                      <a:pt x="159" y="110"/>
                      <a:pt x="159" y="110"/>
                      <a:pt x="159" y="110"/>
                    </a:cubicBezTo>
                    <a:cubicBezTo>
                      <a:pt x="159" y="110"/>
                      <a:pt x="159" y="110"/>
                      <a:pt x="159" y="110"/>
                    </a:cubicBezTo>
                    <a:cubicBezTo>
                      <a:pt x="160" y="109"/>
                      <a:pt x="160" y="109"/>
                      <a:pt x="160" y="109"/>
                    </a:cubicBezTo>
                    <a:cubicBezTo>
                      <a:pt x="160" y="109"/>
                      <a:pt x="160" y="109"/>
                      <a:pt x="160" y="109"/>
                    </a:cubicBezTo>
                    <a:cubicBezTo>
                      <a:pt x="161" y="109"/>
                      <a:pt x="161" y="109"/>
                      <a:pt x="161" y="109"/>
                    </a:cubicBezTo>
                    <a:cubicBezTo>
                      <a:pt x="162" y="109"/>
                      <a:pt x="162" y="109"/>
                      <a:pt x="162" y="109"/>
                    </a:cubicBezTo>
                    <a:cubicBezTo>
                      <a:pt x="162" y="108"/>
                      <a:pt x="162" y="108"/>
                      <a:pt x="162" y="108"/>
                    </a:cubicBezTo>
                    <a:cubicBezTo>
                      <a:pt x="162" y="108"/>
                      <a:pt x="162" y="108"/>
                      <a:pt x="162" y="108"/>
                    </a:cubicBezTo>
                    <a:cubicBezTo>
                      <a:pt x="162" y="108"/>
                      <a:pt x="162" y="108"/>
                      <a:pt x="162" y="108"/>
                    </a:cubicBezTo>
                    <a:cubicBezTo>
                      <a:pt x="162" y="107"/>
                      <a:pt x="162" y="107"/>
                      <a:pt x="162" y="107"/>
                    </a:cubicBezTo>
                    <a:cubicBezTo>
                      <a:pt x="163" y="107"/>
                      <a:pt x="163" y="107"/>
                      <a:pt x="163" y="107"/>
                    </a:cubicBezTo>
                    <a:cubicBezTo>
                      <a:pt x="163" y="107"/>
                      <a:pt x="163" y="107"/>
                      <a:pt x="163" y="107"/>
                    </a:cubicBezTo>
                    <a:cubicBezTo>
                      <a:pt x="163" y="106"/>
                      <a:pt x="163" y="106"/>
                      <a:pt x="163" y="106"/>
                    </a:cubicBezTo>
                    <a:cubicBezTo>
                      <a:pt x="164" y="106"/>
                      <a:pt x="164" y="106"/>
                      <a:pt x="164" y="106"/>
                    </a:cubicBezTo>
                    <a:cubicBezTo>
                      <a:pt x="164" y="105"/>
                      <a:pt x="164" y="105"/>
                      <a:pt x="164" y="105"/>
                    </a:cubicBezTo>
                    <a:cubicBezTo>
                      <a:pt x="165" y="105"/>
                      <a:pt x="165" y="105"/>
                      <a:pt x="165" y="105"/>
                    </a:cubicBezTo>
                    <a:cubicBezTo>
                      <a:pt x="165" y="104"/>
                      <a:pt x="165" y="104"/>
                      <a:pt x="165" y="104"/>
                    </a:cubicBezTo>
                    <a:cubicBezTo>
                      <a:pt x="165" y="104"/>
                      <a:pt x="165" y="104"/>
                      <a:pt x="165" y="104"/>
                    </a:cubicBezTo>
                    <a:cubicBezTo>
                      <a:pt x="165" y="104"/>
                      <a:pt x="165" y="104"/>
                      <a:pt x="165" y="104"/>
                    </a:cubicBezTo>
                    <a:cubicBezTo>
                      <a:pt x="165" y="103"/>
                      <a:pt x="165" y="103"/>
                      <a:pt x="165" y="103"/>
                    </a:cubicBezTo>
                    <a:cubicBezTo>
                      <a:pt x="164" y="103"/>
                      <a:pt x="164" y="103"/>
                      <a:pt x="164" y="103"/>
                    </a:cubicBezTo>
                    <a:cubicBezTo>
                      <a:pt x="164" y="103"/>
                      <a:pt x="164" y="103"/>
                      <a:pt x="164" y="103"/>
                    </a:cubicBezTo>
                    <a:cubicBezTo>
                      <a:pt x="164" y="102"/>
                      <a:pt x="164" y="102"/>
                      <a:pt x="164" y="102"/>
                    </a:cubicBezTo>
                    <a:cubicBezTo>
                      <a:pt x="164" y="102"/>
                      <a:pt x="164" y="102"/>
                      <a:pt x="164" y="102"/>
                    </a:cubicBezTo>
                    <a:cubicBezTo>
                      <a:pt x="164" y="101"/>
                      <a:pt x="164" y="101"/>
                      <a:pt x="164" y="101"/>
                    </a:cubicBezTo>
                    <a:cubicBezTo>
                      <a:pt x="164" y="101"/>
                      <a:pt x="164" y="101"/>
                      <a:pt x="164" y="101"/>
                    </a:cubicBezTo>
                    <a:cubicBezTo>
                      <a:pt x="165" y="101"/>
                      <a:pt x="165" y="101"/>
                      <a:pt x="165" y="101"/>
                    </a:cubicBezTo>
                    <a:cubicBezTo>
                      <a:pt x="165" y="101"/>
                      <a:pt x="165" y="100"/>
                      <a:pt x="165" y="100"/>
                    </a:cubicBezTo>
                    <a:cubicBezTo>
                      <a:pt x="165" y="99"/>
                      <a:pt x="165" y="99"/>
                      <a:pt x="165" y="99"/>
                    </a:cubicBezTo>
                    <a:cubicBezTo>
                      <a:pt x="166" y="99"/>
                      <a:pt x="166" y="99"/>
                      <a:pt x="166" y="99"/>
                    </a:cubicBezTo>
                    <a:cubicBezTo>
                      <a:pt x="165" y="98"/>
                      <a:pt x="165" y="98"/>
                      <a:pt x="165" y="98"/>
                    </a:cubicBezTo>
                    <a:cubicBezTo>
                      <a:pt x="166" y="98"/>
                      <a:pt x="166" y="98"/>
                      <a:pt x="166" y="98"/>
                    </a:cubicBezTo>
                    <a:cubicBezTo>
                      <a:pt x="166" y="98"/>
                      <a:pt x="166" y="98"/>
                      <a:pt x="166" y="98"/>
                    </a:cubicBezTo>
                    <a:cubicBezTo>
                      <a:pt x="167" y="98"/>
                      <a:pt x="167" y="98"/>
                      <a:pt x="167" y="98"/>
                    </a:cubicBezTo>
                    <a:cubicBezTo>
                      <a:pt x="167" y="97"/>
                      <a:pt x="167" y="97"/>
                      <a:pt x="167" y="97"/>
                    </a:cubicBezTo>
                    <a:cubicBezTo>
                      <a:pt x="167" y="97"/>
                      <a:pt x="167" y="97"/>
                      <a:pt x="167" y="97"/>
                    </a:cubicBezTo>
                    <a:cubicBezTo>
                      <a:pt x="168" y="97"/>
                      <a:pt x="168" y="97"/>
                      <a:pt x="168" y="97"/>
                    </a:cubicBezTo>
                    <a:cubicBezTo>
                      <a:pt x="168" y="97"/>
                      <a:pt x="168" y="97"/>
                      <a:pt x="168" y="97"/>
                    </a:cubicBezTo>
                    <a:cubicBezTo>
                      <a:pt x="168" y="96"/>
                      <a:pt x="168" y="96"/>
                      <a:pt x="168" y="96"/>
                    </a:cubicBezTo>
                    <a:cubicBezTo>
                      <a:pt x="169" y="95"/>
                      <a:pt x="169" y="95"/>
                      <a:pt x="169" y="95"/>
                    </a:cubicBezTo>
                    <a:cubicBezTo>
                      <a:pt x="169" y="95"/>
                      <a:pt x="169" y="95"/>
                      <a:pt x="169" y="95"/>
                    </a:cubicBezTo>
                    <a:cubicBezTo>
                      <a:pt x="169" y="95"/>
                      <a:pt x="170" y="96"/>
                      <a:pt x="170" y="96"/>
                    </a:cubicBezTo>
                    <a:cubicBezTo>
                      <a:pt x="170" y="96"/>
                      <a:pt x="170" y="95"/>
                      <a:pt x="170" y="95"/>
                    </a:cubicBezTo>
                    <a:cubicBezTo>
                      <a:pt x="170" y="95"/>
                      <a:pt x="170" y="95"/>
                      <a:pt x="170" y="95"/>
                    </a:cubicBezTo>
                    <a:cubicBezTo>
                      <a:pt x="171" y="95"/>
                      <a:pt x="171" y="95"/>
                      <a:pt x="171" y="95"/>
                    </a:cubicBezTo>
                    <a:cubicBezTo>
                      <a:pt x="171" y="95"/>
                      <a:pt x="171" y="95"/>
                      <a:pt x="171" y="95"/>
                    </a:cubicBezTo>
                    <a:cubicBezTo>
                      <a:pt x="171" y="96"/>
                      <a:pt x="171" y="96"/>
                      <a:pt x="171" y="96"/>
                    </a:cubicBezTo>
                    <a:cubicBezTo>
                      <a:pt x="172" y="95"/>
                      <a:pt x="172" y="95"/>
                      <a:pt x="172" y="95"/>
                    </a:cubicBezTo>
                    <a:cubicBezTo>
                      <a:pt x="173" y="95"/>
                      <a:pt x="173" y="95"/>
                      <a:pt x="173" y="95"/>
                    </a:cubicBezTo>
                    <a:cubicBezTo>
                      <a:pt x="173" y="95"/>
                      <a:pt x="173" y="95"/>
                      <a:pt x="173" y="95"/>
                    </a:cubicBezTo>
                    <a:cubicBezTo>
                      <a:pt x="174" y="95"/>
                      <a:pt x="174" y="95"/>
                      <a:pt x="174" y="95"/>
                    </a:cubicBezTo>
                    <a:cubicBezTo>
                      <a:pt x="175" y="95"/>
                      <a:pt x="175" y="95"/>
                      <a:pt x="175" y="95"/>
                    </a:cubicBezTo>
                    <a:cubicBezTo>
                      <a:pt x="176" y="95"/>
                      <a:pt x="176" y="95"/>
                      <a:pt x="176" y="95"/>
                    </a:cubicBezTo>
                    <a:cubicBezTo>
                      <a:pt x="176" y="95"/>
                      <a:pt x="176" y="95"/>
                      <a:pt x="176" y="95"/>
                    </a:cubicBezTo>
                    <a:cubicBezTo>
                      <a:pt x="177" y="95"/>
                      <a:pt x="177" y="95"/>
                      <a:pt x="177" y="95"/>
                    </a:cubicBezTo>
                    <a:cubicBezTo>
                      <a:pt x="177" y="95"/>
                      <a:pt x="177" y="95"/>
                      <a:pt x="177" y="95"/>
                    </a:cubicBezTo>
                    <a:cubicBezTo>
                      <a:pt x="177" y="95"/>
                      <a:pt x="177" y="95"/>
                      <a:pt x="177" y="95"/>
                    </a:cubicBezTo>
                    <a:cubicBezTo>
                      <a:pt x="178" y="95"/>
                      <a:pt x="178" y="95"/>
                      <a:pt x="178" y="95"/>
                    </a:cubicBezTo>
                    <a:cubicBezTo>
                      <a:pt x="178" y="96"/>
                      <a:pt x="178" y="96"/>
                      <a:pt x="178" y="96"/>
                    </a:cubicBezTo>
                    <a:cubicBezTo>
                      <a:pt x="178" y="96"/>
                      <a:pt x="178" y="96"/>
                      <a:pt x="178" y="96"/>
                    </a:cubicBezTo>
                    <a:cubicBezTo>
                      <a:pt x="179" y="96"/>
                      <a:pt x="179" y="96"/>
                      <a:pt x="179" y="96"/>
                    </a:cubicBezTo>
                    <a:cubicBezTo>
                      <a:pt x="179" y="96"/>
                      <a:pt x="179" y="96"/>
                      <a:pt x="179" y="96"/>
                    </a:cubicBezTo>
                    <a:cubicBezTo>
                      <a:pt x="179" y="96"/>
                      <a:pt x="179" y="96"/>
                      <a:pt x="179" y="96"/>
                    </a:cubicBezTo>
                    <a:cubicBezTo>
                      <a:pt x="180" y="97"/>
                      <a:pt x="180" y="97"/>
                      <a:pt x="180" y="97"/>
                    </a:cubicBezTo>
                    <a:cubicBezTo>
                      <a:pt x="180" y="97"/>
                      <a:pt x="180" y="97"/>
                      <a:pt x="180" y="97"/>
                    </a:cubicBezTo>
                    <a:cubicBezTo>
                      <a:pt x="181" y="97"/>
                      <a:pt x="181" y="97"/>
                      <a:pt x="181" y="97"/>
                    </a:cubicBezTo>
                    <a:cubicBezTo>
                      <a:pt x="181" y="98"/>
                      <a:pt x="181" y="98"/>
                      <a:pt x="181" y="98"/>
                    </a:cubicBezTo>
                    <a:cubicBezTo>
                      <a:pt x="181" y="98"/>
                      <a:pt x="181" y="98"/>
                      <a:pt x="181" y="98"/>
                    </a:cubicBezTo>
                    <a:cubicBezTo>
                      <a:pt x="181" y="98"/>
                      <a:pt x="181" y="98"/>
                      <a:pt x="181" y="98"/>
                    </a:cubicBezTo>
                    <a:cubicBezTo>
                      <a:pt x="181" y="99"/>
                      <a:pt x="181" y="99"/>
                      <a:pt x="181" y="99"/>
                    </a:cubicBezTo>
                    <a:cubicBezTo>
                      <a:pt x="181" y="99"/>
                      <a:pt x="181" y="99"/>
                      <a:pt x="181" y="99"/>
                    </a:cubicBezTo>
                    <a:cubicBezTo>
                      <a:pt x="181" y="100"/>
                      <a:pt x="181" y="100"/>
                      <a:pt x="181" y="100"/>
                    </a:cubicBezTo>
                    <a:cubicBezTo>
                      <a:pt x="181" y="100"/>
                      <a:pt x="181" y="100"/>
                      <a:pt x="181" y="100"/>
                    </a:cubicBezTo>
                    <a:cubicBezTo>
                      <a:pt x="181" y="100"/>
                      <a:pt x="181" y="100"/>
                      <a:pt x="181" y="100"/>
                    </a:cubicBezTo>
                    <a:cubicBezTo>
                      <a:pt x="181" y="100"/>
                      <a:pt x="181" y="101"/>
                      <a:pt x="181" y="101"/>
                    </a:cubicBezTo>
                    <a:cubicBezTo>
                      <a:pt x="181" y="101"/>
                      <a:pt x="181" y="101"/>
                      <a:pt x="181" y="101"/>
                    </a:cubicBezTo>
                    <a:cubicBezTo>
                      <a:pt x="181" y="101"/>
                      <a:pt x="181" y="101"/>
                      <a:pt x="181" y="101"/>
                    </a:cubicBezTo>
                    <a:cubicBezTo>
                      <a:pt x="181" y="102"/>
                      <a:pt x="181" y="102"/>
                      <a:pt x="181" y="102"/>
                    </a:cubicBezTo>
                    <a:cubicBezTo>
                      <a:pt x="180" y="102"/>
                      <a:pt x="180" y="102"/>
                      <a:pt x="180" y="102"/>
                    </a:cubicBezTo>
                    <a:cubicBezTo>
                      <a:pt x="180" y="102"/>
                      <a:pt x="180" y="102"/>
                      <a:pt x="180" y="102"/>
                    </a:cubicBezTo>
                    <a:cubicBezTo>
                      <a:pt x="179" y="102"/>
                      <a:pt x="179" y="102"/>
                      <a:pt x="179" y="102"/>
                    </a:cubicBezTo>
                    <a:cubicBezTo>
                      <a:pt x="179" y="102"/>
                      <a:pt x="179" y="102"/>
                      <a:pt x="179" y="102"/>
                    </a:cubicBezTo>
                    <a:cubicBezTo>
                      <a:pt x="179" y="102"/>
                      <a:pt x="179" y="102"/>
                      <a:pt x="179" y="102"/>
                    </a:cubicBezTo>
                    <a:cubicBezTo>
                      <a:pt x="178" y="102"/>
                      <a:pt x="178" y="102"/>
                      <a:pt x="178" y="102"/>
                    </a:cubicBezTo>
                    <a:cubicBezTo>
                      <a:pt x="177" y="103"/>
                      <a:pt x="177" y="103"/>
                      <a:pt x="177" y="103"/>
                    </a:cubicBezTo>
                    <a:cubicBezTo>
                      <a:pt x="177" y="103"/>
                      <a:pt x="177" y="103"/>
                      <a:pt x="177" y="104"/>
                    </a:cubicBezTo>
                    <a:cubicBezTo>
                      <a:pt x="177" y="104"/>
                      <a:pt x="177" y="104"/>
                      <a:pt x="177" y="104"/>
                    </a:cubicBezTo>
                    <a:cubicBezTo>
                      <a:pt x="177" y="104"/>
                      <a:pt x="177" y="104"/>
                      <a:pt x="177" y="104"/>
                    </a:cubicBezTo>
                    <a:cubicBezTo>
                      <a:pt x="176" y="105"/>
                      <a:pt x="176" y="105"/>
                      <a:pt x="176" y="105"/>
                    </a:cubicBezTo>
                    <a:cubicBezTo>
                      <a:pt x="176" y="105"/>
                      <a:pt x="176" y="105"/>
                      <a:pt x="176" y="105"/>
                    </a:cubicBezTo>
                    <a:cubicBezTo>
                      <a:pt x="176" y="105"/>
                      <a:pt x="176" y="105"/>
                      <a:pt x="176" y="105"/>
                    </a:cubicBezTo>
                    <a:cubicBezTo>
                      <a:pt x="175" y="106"/>
                      <a:pt x="175" y="106"/>
                      <a:pt x="175" y="106"/>
                    </a:cubicBezTo>
                    <a:cubicBezTo>
                      <a:pt x="175" y="106"/>
                      <a:pt x="175" y="106"/>
                      <a:pt x="175" y="106"/>
                    </a:cubicBezTo>
                    <a:cubicBezTo>
                      <a:pt x="174" y="106"/>
                      <a:pt x="174" y="106"/>
                      <a:pt x="174" y="106"/>
                    </a:cubicBezTo>
                    <a:cubicBezTo>
                      <a:pt x="174" y="107"/>
                      <a:pt x="174" y="107"/>
                      <a:pt x="174" y="107"/>
                    </a:cubicBezTo>
                    <a:cubicBezTo>
                      <a:pt x="174" y="107"/>
                      <a:pt x="174" y="107"/>
                      <a:pt x="174" y="107"/>
                    </a:cubicBezTo>
                    <a:cubicBezTo>
                      <a:pt x="173" y="107"/>
                      <a:pt x="173" y="107"/>
                      <a:pt x="173" y="107"/>
                    </a:cubicBezTo>
                    <a:cubicBezTo>
                      <a:pt x="173" y="108"/>
                      <a:pt x="173" y="108"/>
                      <a:pt x="173" y="108"/>
                    </a:cubicBezTo>
                    <a:cubicBezTo>
                      <a:pt x="173" y="108"/>
                      <a:pt x="173" y="108"/>
                      <a:pt x="173" y="108"/>
                    </a:cubicBezTo>
                    <a:cubicBezTo>
                      <a:pt x="173" y="108"/>
                      <a:pt x="173" y="108"/>
                      <a:pt x="173" y="108"/>
                    </a:cubicBezTo>
                    <a:cubicBezTo>
                      <a:pt x="173" y="108"/>
                      <a:pt x="173" y="108"/>
                      <a:pt x="172" y="108"/>
                    </a:cubicBezTo>
                    <a:cubicBezTo>
                      <a:pt x="171" y="109"/>
                      <a:pt x="171" y="109"/>
                      <a:pt x="171" y="109"/>
                    </a:cubicBezTo>
                    <a:cubicBezTo>
                      <a:pt x="171" y="109"/>
                      <a:pt x="172" y="108"/>
                      <a:pt x="171" y="109"/>
                    </a:cubicBezTo>
                    <a:cubicBezTo>
                      <a:pt x="171" y="110"/>
                      <a:pt x="171" y="110"/>
                      <a:pt x="171" y="110"/>
                    </a:cubicBezTo>
                    <a:cubicBezTo>
                      <a:pt x="171" y="110"/>
                      <a:pt x="170" y="110"/>
                      <a:pt x="170" y="110"/>
                    </a:cubicBezTo>
                    <a:cubicBezTo>
                      <a:pt x="169" y="110"/>
                      <a:pt x="169" y="110"/>
                      <a:pt x="169" y="110"/>
                    </a:cubicBezTo>
                    <a:cubicBezTo>
                      <a:pt x="169" y="110"/>
                      <a:pt x="169" y="110"/>
                      <a:pt x="169" y="110"/>
                    </a:cubicBezTo>
                    <a:cubicBezTo>
                      <a:pt x="169" y="110"/>
                      <a:pt x="169" y="110"/>
                      <a:pt x="169" y="110"/>
                    </a:cubicBezTo>
                    <a:cubicBezTo>
                      <a:pt x="169" y="111"/>
                      <a:pt x="169" y="111"/>
                      <a:pt x="169" y="111"/>
                    </a:cubicBezTo>
                    <a:cubicBezTo>
                      <a:pt x="169" y="111"/>
                      <a:pt x="169" y="111"/>
                      <a:pt x="169" y="111"/>
                    </a:cubicBezTo>
                    <a:cubicBezTo>
                      <a:pt x="169" y="112"/>
                      <a:pt x="169" y="112"/>
                      <a:pt x="169" y="112"/>
                    </a:cubicBezTo>
                    <a:cubicBezTo>
                      <a:pt x="169" y="112"/>
                      <a:pt x="169" y="112"/>
                      <a:pt x="169" y="112"/>
                    </a:cubicBezTo>
                    <a:cubicBezTo>
                      <a:pt x="168" y="112"/>
                      <a:pt x="168" y="112"/>
                      <a:pt x="168" y="112"/>
                    </a:cubicBezTo>
                    <a:cubicBezTo>
                      <a:pt x="168" y="113"/>
                      <a:pt x="168" y="113"/>
                      <a:pt x="168" y="113"/>
                    </a:cubicBezTo>
                    <a:cubicBezTo>
                      <a:pt x="167" y="113"/>
                      <a:pt x="167" y="113"/>
                      <a:pt x="167" y="113"/>
                    </a:cubicBezTo>
                    <a:cubicBezTo>
                      <a:pt x="167" y="113"/>
                      <a:pt x="167" y="113"/>
                      <a:pt x="167" y="113"/>
                    </a:cubicBezTo>
                    <a:cubicBezTo>
                      <a:pt x="167" y="113"/>
                      <a:pt x="167" y="113"/>
                      <a:pt x="167" y="113"/>
                    </a:cubicBezTo>
                    <a:cubicBezTo>
                      <a:pt x="166" y="113"/>
                      <a:pt x="166" y="113"/>
                      <a:pt x="166" y="113"/>
                    </a:cubicBezTo>
                    <a:cubicBezTo>
                      <a:pt x="166" y="113"/>
                      <a:pt x="166" y="113"/>
                      <a:pt x="166" y="113"/>
                    </a:cubicBezTo>
                    <a:cubicBezTo>
                      <a:pt x="166" y="113"/>
                      <a:pt x="166" y="113"/>
                      <a:pt x="166" y="113"/>
                    </a:cubicBezTo>
                    <a:cubicBezTo>
                      <a:pt x="166" y="113"/>
                      <a:pt x="165" y="112"/>
                      <a:pt x="165" y="113"/>
                    </a:cubicBezTo>
                    <a:cubicBezTo>
                      <a:pt x="165" y="113"/>
                      <a:pt x="165" y="113"/>
                      <a:pt x="165" y="113"/>
                    </a:cubicBezTo>
                    <a:cubicBezTo>
                      <a:pt x="165" y="114"/>
                      <a:pt x="165" y="114"/>
                      <a:pt x="165" y="114"/>
                    </a:cubicBezTo>
                    <a:cubicBezTo>
                      <a:pt x="165" y="114"/>
                      <a:pt x="165" y="114"/>
                      <a:pt x="165" y="114"/>
                    </a:cubicBezTo>
                    <a:cubicBezTo>
                      <a:pt x="165" y="115"/>
                      <a:pt x="165" y="115"/>
                      <a:pt x="165" y="115"/>
                    </a:cubicBezTo>
                    <a:cubicBezTo>
                      <a:pt x="164" y="115"/>
                      <a:pt x="164" y="115"/>
                      <a:pt x="164" y="115"/>
                    </a:cubicBezTo>
                    <a:cubicBezTo>
                      <a:pt x="164" y="115"/>
                      <a:pt x="164" y="115"/>
                      <a:pt x="164" y="115"/>
                    </a:cubicBezTo>
                    <a:cubicBezTo>
                      <a:pt x="164" y="116"/>
                      <a:pt x="164" y="116"/>
                      <a:pt x="164" y="116"/>
                    </a:cubicBezTo>
                    <a:cubicBezTo>
                      <a:pt x="164" y="116"/>
                      <a:pt x="164" y="116"/>
                      <a:pt x="164" y="116"/>
                    </a:cubicBezTo>
                    <a:cubicBezTo>
                      <a:pt x="164" y="117"/>
                      <a:pt x="164" y="117"/>
                      <a:pt x="164" y="117"/>
                    </a:cubicBezTo>
                    <a:cubicBezTo>
                      <a:pt x="164" y="117"/>
                      <a:pt x="164" y="117"/>
                      <a:pt x="164" y="117"/>
                    </a:cubicBezTo>
                    <a:cubicBezTo>
                      <a:pt x="164" y="118"/>
                      <a:pt x="164" y="118"/>
                      <a:pt x="164" y="118"/>
                    </a:cubicBezTo>
                    <a:cubicBezTo>
                      <a:pt x="164" y="118"/>
                      <a:pt x="164" y="118"/>
                      <a:pt x="164" y="118"/>
                    </a:cubicBezTo>
                    <a:cubicBezTo>
                      <a:pt x="164" y="118"/>
                      <a:pt x="164" y="118"/>
                      <a:pt x="164" y="118"/>
                    </a:cubicBezTo>
                    <a:cubicBezTo>
                      <a:pt x="164" y="119"/>
                      <a:pt x="164" y="119"/>
                      <a:pt x="164" y="119"/>
                    </a:cubicBezTo>
                    <a:cubicBezTo>
                      <a:pt x="164" y="119"/>
                      <a:pt x="164" y="119"/>
                      <a:pt x="164" y="119"/>
                    </a:cubicBezTo>
                    <a:cubicBezTo>
                      <a:pt x="164" y="119"/>
                      <a:pt x="164" y="119"/>
                      <a:pt x="164" y="119"/>
                    </a:cubicBezTo>
                    <a:cubicBezTo>
                      <a:pt x="164" y="120"/>
                      <a:pt x="164" y="120"/>
                      <a:pt x="164" y="120"/>
                    </a:cubicBezTo>
                    <a:cubicBezTo>
                      <a:pt x="164" y="121"/>
                      <a:pt x="164" y="121"/>
                      <a:pt x="164" y="121"/>
                    </a:cubicBezTo>
                    <a:cubicBezTo>
                      <a:pt x="164" y="122"/>
                      <a:pt x="164" y="122"/>
                      <a:pt x="164" y="122"/>
                    </a:cubicBezTo>
                    <a:cubicBezTo>
                      <a:pt x="165" y="122"/>
                      <a:pt x="165" y="122"/>
                      <a:pt x="165" y="122"/>
                    </a:cubicBezTo>
                    <a:cubicBezTo>
                      <a:pt x="165" y="122"/>
                      <a:pt x="165" y="122"/>
                      <a:pt x="165" y="122"/>
                    </a:cubicBezTo>
                    <a:cubicBezTo>
                      <a:pt x="165" y="123"/>
                      <a:pt x="165" y="123"/>
                      <a:pt x="165" y="123"/>
                    </a:cubicBezTo>
                    <a:cubicBezTo>
                      <a:pt x="165" y="123"/>
                      <a:pt x="165" y="123"/>
                      <a:pt x="165" y="123"/>
                    </a:cubicBezTo>
                    <a:cubicBezTo>
                      <a:pt x="165" y="124"/>
                      <a:pt x="165" y="124"/>
                      <a:pt x="165" y="124"/>
                    </a:cubicBezTo>
                    <a:cubicBezTo>
                      <a:pt x="165" y="124"/>
                      <a:pt x="165" y="124"/>
                      <a:pt x="165" y="124"/>
                    </a:cubicBezTo>
                    <a:cubicBezTo>
                      <a:pt x="165" y="124"/>
                      <a:pt x="165" y="124"/>
                      <a:pt x="165" y="124"/>
                    </a:cubicBezTo>
                    <a:cubicBezTo>
                      <a:pt x="165" y="124"/>
                      <a:pt x="165" y="125"/>
                      <a:pt x="165" y="125"/>
                    </a:cubicBezTo>
                    <a:cubicBezTo>
                      <a:pt x="165" y="125"/>
                      <a:pt x="165" y="125"/>
                      <a:pt x="165" y="125"/>
                    </a:cubicBezTo>
                    <a:cubicBezTo>
                      <a:pt x="165" y="126"/>
                      <a:pt x="165" y="126"/>
                      <a:pt x="165" y="126"/>
                    </a:cubicBezTo>
                    <a:cubicBezTo>
                      <a:pt x="165" y="126"/>
                      <a:pt x="165" y="126"/>
                      <a:pt x="165" y="126"/>
                    </a:cubicBezTo>
                    <a:cubicBezTo>
                      <a:pt x="165" y="126"/>
                      <a:pt x="165" y="127"/>
                      <a:pt x="165" y="127"/>
                    </a:cubicBezTo>
                    <a:cubicBezTo>
                      <a:pt x="165" y="127"/>
                      <a:pt x="165" y="127"/>
                      <a:pt x="165" y="127"/>
                    </a:cubicBezTo>
                    <a:cubicBezTo>
                      <a:pt x="165" y="128"/>
                      <a:pt x="165" y="128"/>
                      <a:pt x="165" y="128"/>
                    </a:cubicBezTo>
                    <a:cubicBezTo>
                      <a:pt x="164" y="128"/>
                      <a:pt x="164" y="128"/>
                      <a:pt x="164" y="128"/>
                    </a:cubicBezTo>
                    <a:cubicBezTo>
                      <a:pt x="164" y="129"/>
                      <a:pt x="164" y="129"/>
                      <a:pt x="164" y="129"/>
                    </a:cubicBezTo>
                    <a:cubicBezTo>
                      <a:pt x="165" y="129"/>
                      <a:pt x="165" y="129"/>
                      <a:pt x="165" y="129"/>
                    </a:cubicBezTo>
                    <a:cubicBezTo>
                      <a:pt x="165" y="130"/>
                      <a:pt x="165" y="130"/>
                      <a:pt x="165" y="130"/>
                    </a:cubicBezTo>
                    <a:cubicBezTo>
                      <a:pt x="166" y="130"/>
                      <a:pt x="166" y="130"/>
                      <a:pt x="166" y="130"/>
                    </a:cubicBezTo>
                    <a:cubicBezTo>
                      <a:pt x="166" y="130"/>
                      <a:pt x="166" y="130"/>
                      <a:pt x="166" y="130"/>
                    </a:cubicBezTo>
                    <a:cubicBezTo>
                      <a:pt x="166" y="131"/>
                      <a:pt x="166" y="131"/>
                      <a:pt x="166" y="131"/>
                    </a:cubicBezTo>
                    <a:cubicBezTo>
                      <a:pt x="167" y="131"/>
                      <a:pt x="167" y="131"/>
                      <a:pt x="167" y="131"/>
                    </a:cubicBezTo>
                    <a:cubicBezTo>
                      <a:pt x="167" y="131"/>
                      <a:pt x="167" y="131"/>
                      <a:pt x="167" y="131"/>
                    </a:cubicBezTo>
                    <a:cubicBezTo>
                      <a:pt x="168" y="131"/>
                      <a:pt x="168" y="131"/>
                      <a:pt x="168" y="131"/>
                    </a:cubicBezTo>
                    <a:cubicBezTo>
                      <a:pt x="168" y="131"/>
                      <a:pt x="168" y="131"/>
                      <a:pt x="168" y="131"/>
                    </a:cubicBezTo>
                    <a:cubicBezTo>
                      <a:pt x="169" y="131"/>
                      <a:pt x="169" y="131"/>
                      <a:pt x="169" y="131"/>
                    </a:cubicBezTo>
                    <a:cubicBezTo>
                      <a:pt x="169" y="131"/>
                      <a:pt x="169" y="131"/>
                      <a:pt x="169" y="131"/>
                    </a:cubicBezTo>
                    <a:cubicBezTo>
                      <a:pt x="169" y="131"/>
                      <a:pt x="169" y="131"/>
                      <a:pt x="169" y="132"/>
                    </a:cubicBezTo>
                    <a:cubicBezTo>
                      <a:pt x="169" y="132"/>
                      <a:pt x="169" y="132"/>
                      <a:pt x="169" y="132"/>
                    </a:cubicBezTo>
                    <a:cubicBezTo>
                      <a:pt x="170" y="132"/>
                      <a:pt x="170" y="132"/>
                      <a:pt x="170" y="132"/>
                    </a:cubicBezTo>
                    <a:cubicBezTo>
                      <a:pt x="171" y="132"/>
                      <a:pt x="171" y="132"/>
                      <a:pt x="171" y="132"/>
                    </a:cubicBezTo>
                    <a:cubicBezTo>
                      <a:pt x="171" y="132"/>
                      <a:pt x="171" y="132"/>
                      <a:pt x="171" y="132"/>
                    </a:cubicBezTo>
                    <a:cubicBezTo>
                      <a:pt x="171" y="133"/>
                      <a:pt x="171" y="133"/>
                      <a:pt x="171" y="133"/>
                    </a:cubicBezTo>
                    <a:cubicBezTo>
                      <a:pt x="171" y="133"/>
                      <a:pt x="171" y="133"/>
                      <a:pt x="171" y="133"/>
                    </a:cubicBezTo>
                    <a:cubicBezTo>
                      <a:pt x="171" y="133"/>
                      <a:pt x="171" y="133"/>
                      <a:pt x="171" y="133"/>
                    </a:cubicBezTo>
                    <a:cubicBezTo>
                      <a:pt x="172" y="134"/>
                      <a:pt x="172" y="134"/>
                      <a:pt x="172" y="134"/>
                    </a:cubicBezTo>
                    <a:cubicBezTo>
                      <a:pt x="172" y="134"/>
                      <a:pt x="172" y="134"/>
                      <a:pt x="172" y="134"/>
                    </a:cubicBezTo>
                    <a:cubicBezTo>
                      <a:pt x="173" y="134"/>
                      <a:pt x="173" y="134"/>
                      <a:pt x="173" y="134"/>
                    </a:cubicBezTo>
                    <a:cubicBezTo>
                      <a:pt x="174" y="134"/>
                      <a:pt x="174" y="134"/>
                      <a:pt x="174" y="134"/>
                    </a:cubicBezTo>
                    <a:cubicBezTo>
                      <a:pt x="175" y="134"/>
                      <a:pt x="175" y="134"/>
                      <a:pt x="175" y="134"/>
                    </a:cubicBezTo>
                    <a:cubicBezTo>
                      <a:pt x="176" y="134"/>
                      <a:pt x="176" y="134"/>
                      <a:pt x="176" y="134"/>
                    </a:cubicBezTo>
                    <a:cubicBezTo>
                      <a:pt x="177" y="134"/>
                      <a:pt x="177" y="134"/>
                      <a:pt x="177" y="134"/>
                    </a:cubicBezTo>
                    <a:cubicBezTo>
                      <a:pt x="177" y="134"/>
                      <a:pt x="177" y="134"/>
                      <a:pt x="177" y="134"/>
                    </a:cubicBezTo>
                    <a:cubicBezTo>
                      <a:pt x="178" y="134"/>
                      <a:pt x="178" y="134"/>
                      <a:pt x="178" y="134"/>
                    </a:cubicBezTo>
                    <a:cubicBezTo>
                      <a:pt x="178" y="134"/>
                      <a:pt x="178" y="133"/>
                      <a:pt x="178" y="133"/>
                    </a:cubicBezTo>
                    <a:cubicBezTo>
                      <a:pt x="178" y="133"/>
                      <a:pt x="179" y="133"/>
                      <a:pt x="179" y="133"/>
                    </a:cubicBezTo>
                    <a:cubicBezTo>
                      <a:pt x="180" y="133"/>
                      <a:pt x="180" y="133"/>
                      <a:pt x="180" y="133"/>
                    </a:cubicBezTo>
                    <a:cubicBezTo>
                      <a:pt x="180" y="133"/>
                      <a:pt x="180" y="133"/>
                      <a:pt x="180" y="133"/>
                    </a:cubicBezTo>
                    <a:cubicBezTo>
                      <a:pt x="180" y="133"/>
                      <a:pt x="181" y="133"/>
                      <a:pt x="181" y="132"/>
                    </a:cubicBezTo>
                    <a:cubicBezTo>
                      <a:pt x="181" y="132"/>
                      <a:pt x="181" y="132"/>
                      <a:pt x="181" y="132"/>
                    </a:cubicBezTo>
                    <a:cubicBezTo>
                      <a:pt x="181" y="132"/>
                      <a:pt x="181" y="132"/>
                      <a:pt x="182" y="132"/>
                    </a:cubicBezTo>
                    <a:cubicBezTo>
                      <a:pt x="182" y="132"/>
                      <a:pt x="182" y="132"/>
                      <a:pt x="182" y="132"/>
                    </a:cubicBezTo>
                    <a:cubicBezTo>
                      <a:pt x="183" y="132"/>
                      <a:pt x="183" y="132"/>
                      <a:pt x="183" y="132"/>
                    </a:cubicBezTo>
                    <a:cubicBezTo>
                      <a:pt x="183" y="132"/>
                      <a:pt x="183" y="132"/>
                      <a:pt x="183" y="132"/>
                    </a:cubicBezTo>
                    <a:cubicBezTo>
                      <a:pt x="184" y="132"/>
                      <a:pt x="184" y="132"/>
                      <a:pt x="184" y="132"/>
                    </a:cubicBezTo>
                    <a:cubicBezTo>
                      <a:pt x="184" y="131"/>
                      <a:pt x="184" y="131"/>
                      <a:pt x="184" y="131"/>
                    </a:cubicBezTo>
                    <a:cubicBezTo>
                      <a:pt x="185" y="131"/>
                      <a:pt x="185" y="131"/>
                      <a:pt x="185" y="131"/>
                    </a:cubicBezTo>
                    <a:cubicBezTo>
                      <a:pt x="186" y="131"/>
                      <a:pt x="186" y="131"/>
                      <a:pt x="186" y="131"/>
                    </a:cubicBezTo>
                    <a:cubicBezTo>
                      <a:pt x="186" y="131"/>
                      <a:pt x="186" y="131"/>
                      <a:pt x="186" y="131"/>
                    </a:cubicBezTo>
                    <a:cubicBezTo>
                      <a:pt x="187" y="131"/>
                      <a:pt x="187" y="131"/>
                      <a:pt x="187" y="131"/>
                    </a:cubicBezTo>
                    <a:cubicBezTo>
                      <a:pt x="187" y="131"/>
                      <a:pt x="187" y="131"/>
                      <a:pt x="187" y="131"/>
                    </a:cubicBezTo>
                    <a:cubicBezTo>
                      <a:pt x="188" y="131"/>
                      <a:pt x="188" y="131"/>
                      <a:pt x="188" y="131"/>
                    </a:cubicBezTo>
                    <a:cubicBezTo>
                      <a:pt x="189" y="131"/>
                      <a:pt x="189" y="131"/>
                      <a:pt x="189" y="131"/>
                    </a:cubicBezTo>
                    <a:cubicBezTo>
                      <a:pt x="189" y="131"/>
                      <a:pt x="189" y="131"/>
                      <a:pt x="189" y="131"/>
                    </a:cubicBezTo>
                    <a:cubicBezTo>
                      <a:pt x="190" y="131"/>
                      <a:pt x="190" y="131"/>
                      <a:pt x="190" y="131"/>
                    </a:cubicBezTo>
                    <a:cubicBezTo>
                      <a:pt x="190" y="131"/>
                      <a:pt x="190" y="131"/>
                      <a:pt x="190" y="131"/>
                    </a:cubicBezTo>
                    <a:cubicBezTo>
                      <a:pt x="191" y="131"/>
                      <a:pt x="191" y="131"/>
                      <a:pt x="191" y="131"/>
                    </a:cubicBezTo>
                    <a:cubicBezTo>
                      <a:pt x="191" y="131"/>
                      <a:pt x="191" y="131"/>
                      <a:pt x="191" y="131"/>
                    </a:cubicBezTo>
                    <a:cubicBezTo>
                      <a:pt x="192" y="131"/>
                      <a:pt x="192" y="131"/>
                      <a:pt x="192" y="131"/>
                    </a:cubicBezTo>
                    <a:cubicBezTo>
                      <a:pt x="192" y="131"/>
                      <a:pt x="192" y="131"/>
                      <a:pt x="192" y="131"/>
                    </a:cubicBezTo>
                    <a:cubicBezTo>
                      <a:pt x="193" y="131"/>
                      <a:pt x="193" y="131"/>
                      <a:pt x="193" y="131"/>
                    </a:cubicBezTo>
                    <a:cubicBezTo>
                      <a:pt x="193" y="131"/>
                      <a:pt x="193" y="131"/>
                      <a:pt x="193" y="131"/>
                    </a:cubicBezTo>
                    <a:cubicBezTo>
                      <a:pt x="194" y="130"/>
                      <a:pt x="194" y="130"/>
                      <a:pt x="194" y="130"/>
                    </a:cubicBezTo>
                    <a:cubicBezTo>
                      <a:pt x="194" y="130"/>
                      <a:pt x="194" y="130"/>
                      <a:pt x="194" y="130"/>
                    </a:cubicBezTo>
                    <a:cubicBezTo>
                      <a:pt x="194" y="129"/>
                      <a:pt x="194" y="129"/>
                      <a:pt x="194" y="129"/>
                    </a:cubicBezTo>
                    <a:cubicBezTo>
                      <a:pt x="195" y="129"/>
                      <a:pt x="195" y="129"/>
                      <a:pt x="195" y="129"/>
                    </a:cubicBezTo>
                    <a:cubicBezTo>
                      <a:pt x="195" y="129"/>
                      <a:pt x="195" y="129"/>
                      <a:pt x="195" y="129"/>
                    </a:cubicBezTo>
                    <a:cubicBezTo>
                      <a:pt x="195" y="130"/>
                      <a:pt x="195" y="130"/>
                      <a:pt x="195" y="130"/>
                    </a:cubicBezTo>
                    <a:cubicBezTo>
                      <a:pt x="195" y="130"/>
                      <a:pt x="195" y="130"/>
                      <a:pt x="195" y="130"/>
                    </a:cubicBezTo>
                    <a:cubicBezTo>
                      <a:pt x="195" y="131"/>
                      <a:pt x="195" y="131"/>
                      <a:pt x="195" y="131"/>
                    </a:cubicBezTo>
                    <a:cubicBezTo>
                      <a:pt x="195" y="131"/>
                      <a:pt x="195" y="131"/>
                      <a:pt x="195" y="131"/>
                    </a:cubicBezTo>
                    <a:cubicBezTo>
                      <a:pt x="195" y="131"/>
                      <a:pt x="195" y="131"/>
                      <a:pt x="195" y="131"/>
                    </a:cubicBezTo>
                    <a:cubicBezTo>
                      <a:pt x="195" y="131"/>
                      <a:pt x="195" y="132"/>
                      <a:pt x="195" y="132"/>
                    </a:cubicBezTo>
                    <a:cubicBezTo>
                      <a:pt x="196" y="132"/>
                      <a:pt x="196" y="132"/>
                      <a:pt x="196" y="132"/>
                    </a:cubicBezTo>
                    <a:cubicBezTo>
                      <a:pt x="196" y="132"/>
                      <a:pt x="196" y="132"/>
                      <a:pt x="196" y="132"/>
                    </a:cubicBezTo>
                    <a:cubicBezTo>
                      <a:pt x="197" y="132"/>
                      <a:pt x="197" y="132"/>
                      <a:pt x="197" y="132"/>
                    </a:cubicBezTo>
                    <a:cubicBezTo>
                      <a:pt x="197" y="133"/>
                      <a:pt x="197" y="133"/>
                      <a:pt x="197" y="133"/>
                    </a:cubicBezTo>
                    <a:cubicBezTo>
                      <a:pt x="197" y="133"/>
                      <a:pt x="197" y="133"/>
                      <a:pt x="197" y="133"/>
                    </a:cubicBezTo>
                    <a:cubicBezTo>
                      <a:pt x="198" y="133"/>
                      <a:pt x="198" y="133"/>
                      <a:pt x="198" y="133"/>
                    </a:cubicBezTo>
                    <a:cubicBezTo>
                      <a:pt x="199" y="133"/>
                      <a:pt x="199" y="133"/>
                      <a:pt x="199" y="133"/>
                    </a:cubicBezTo>
                    <a:cubicBezTo>
                      <a:pt x="200" y="133"/>
                      <a:pt x="200" y="133"/>
                      <a:pt x="200" y="133"/>
                    </a:cubicBezTo>
                    <a:cubicBezTo>
                      <a:pt x="200" y="133"/>
                      <a:pt x="200" y="133"/>
                      <a:pt x="200" y="133"/>
                    </a:cubicBezTo>
                    <a:cubicBezTo>
                      <a:pt x="201" y="133"/>
                      <a:pt x="201" y="133"/>
                      <a:pt x="201" y="133"/>
                    </a:cubicBezTo>
                    <a:cubicBezTo>
                      <a:pt x="201" y="134"/>
                      <a:pt x="201" y="134"/>
                      <a:pt x="201" y="134"/>
                    </a:cubicBezTo>
                    <a:cubicBezTo>
                      <a:pt x="201" y="134"/>
                      <a:pt x="201" y="134"/>
                      <a:pt x="201" y="134"/>
                    </a:cubicBezTo>
                    <a:cubicBezTo>
                      <a:pt x="201" y="134"/>
                      <a:pt x="202" y="134"/>
                      <a:pt x="202" y="135"/>
                    </a:cubicBezTo>
                    <a:cubicBezTo>
                      <a:pt x="202" y="135"/>
                      <a:pt x="201" y="135"/>
                      <a:pt x="201" y="135"/>
                    </a:cubicBezTo>
                    <a:cubicBezTo>
                      <a:pt x="201" y="135"/>
                      <a:pt x="201" y="135"/>
                      <a:pt x="201" y="135"/>
                    </a:cubicBezTo>
                    <a:cubicBezTo>
                      <a:pt x="200" y="134"/>
                      <a:pt x="200" y="134"/>
                      <a:pt x="200" y="134"/>
                    </a:cubicBezTo>
                    <a:cubicBezTo>
                      <a:pt x="200" y="134"/>
                      <a:pt x="200" y="134"/>
                      <a:pt x="200" y="134"/>
                    </a:cubicBezTo>
                    <a:cubicBezTo>
                      <a:pt x="199" y="134"/>
                      <a:pt x="199" y="134"/>
                      <a:pt x="199" y="134"/>
                    </a:cubicBezTo>
                    <a:cubicBezTo>
                      <a:pt x="197" y="134"/>
                      <a:pt x="197" y="134"/>
                      <a:pt x="197" y="134"/>
                    </a:cubicBezTo>
                    <a:cubicBezTo>
                      <a:pt x="197" y="134"/>
                      <a:pt x="197" y="134"/>
                      <a:pt x="197" y="134"/>
                    </a:cubicBezTo>
                    <a:cubicBezTo>
                      <a:pt x="197" y="135"/>
                      <a:pt x="197" y="135"/>
                      <a:pt x="197" y="135"/>
                    </a:cubicBezTo>
                    <a:cubicBezTo>
                      <a:pt x="196" y="135"/>
                      <a:pt x="196" y="135"/>
                      <a:pt x="196" y="135"/>
                    </a:cubicBezTo>
                    <a:cubicBezTo>
                      <a:pt x="196" y="135"/>
                      <a:pt x="196" y="135"/>
                      <a:pt x="196" y="135"/>
                    </a:cubicBezTo>
                    <a:cubicBezTo>
                      <a:pt x="195" y="135"/>
                      <a:pt x="195" y="135"/>
                      <a:pt x="195" y="135"/>
                    </a:cubicBezTo>
                    <a:cubicBezTo>
                      <a:pt x="194" y="135"/>
                      <a:pt x="194" y="135"/>
                      <a:pt x="194" y="135"/>
                    </a:cubicBezTo>
                    <a:cubicBezTo>
                      <a:pt x="194" y="135"/>
                      <a:pt x="194" y="135"/>
                      <a:pt x="194" y="135"/>
                    </a:cubicBezTo>
                    <a:cubicBezTo>
                      <a:pt x="194" y="136"/>
                      <a:pt x="194" y="136"/>
                      <a:pt x="194" y="136"/>
                    </a:cubicBezTo>
                    <a:cubicBezTo>
                      <a:pt x="194" y="136"/>
                      <a:pt x="194" y="136"/>
                      <a:pt x="194" y="136"/>
                    </a:cubicBezTo>
                    <a:cubicBezTo>
                      <a:pt x="193" y="136"/>
                      <a:pt x="193" y="136"/>
                      <a:pt x="193" y="136"/>
                    </a:cubicBezTo>
                    <a:cubicBezTo>
                      <a:pt x="193" y="136"/>
                      <a:pt x="193" y="136"/>
                      <a:pt x="193" y="136"/>
                    </a:cubicBezTo>
                    <a:cubicBezTo>
                      <a:pt x="193" y="136"/>
                      <a:pt x="193" y="136"/>
                      <a:pt x="193" y="136"/>
                    </a:cubicBezTo>
                    <a:cubicBezTo>
                      <a:pt x="193" y="137"/>
                      <a:pt x="193" y="137"/>
                      <a:pt x="193" y="137"/>
                    </a:cubicBezTo>
                    <a:cubicBezTo>
                      <a:pt x="192" y="137"/>
                      <a:pt x="192" y="137"/>
                      <a:pt x="192" y="137"/>
                    </a:cubicBezTo>
                    <a:cubicBezTo>
                      <a:pt x="192" y="137"/>
                      <a:pt x="192" y="137"/>
                      <a:pt x="192" y="137"/>
                    </a:cubicBezTo>
                    <a:cubicBezTo>
                      <a:pt x="192" y="137"/>
                      <a:pt x="192" y="137"/>
                      <a:pt x="192" y="137"/>
                    </a:cubicBezTo>
                    <a:cubicBezTo>
                      <a:pt x="191" y="137"/>
                      <a:pt x="191" y="137"/>
                      <a:pt x="191" y="137"/>
                    </a:cubicBezTo>
                    <a:cubicBezTo>
                      <a:pt x="191" y="137"/>
                      <a:pt x="191" y="137"/>
                      <a:pt x="191" y="137"/>
                    </a:cubicBezTo>
                    <a:cubicBezTo>
                      <a:pt x="189" y="137"/>
                      <a:pt x="189" y="137"/>
                      <a:pt x="189" y="137"/>
                    </a:cubicBezTo>
                    <a:cubicBezTo>
                      <a:pt x="189" y="137"/>
                      <a:pt x="189" y="137"/>
                      <a:pt x="189" y="137"/>
                    </a:cubicBezTo>
                    <a:cubicBezTo>
                      <a:pt x="187" y="137"/>
                      <a:pt x="187" y="137"/>
                      <a:pt x="187" y="137"/>
                    </a:cubicBezTo>
                    <a:cubicBezTo>
                      <a:pt x="187" y="137"/>
                      <a:pt x="187" y="137"/>
                      <a:pt x="187" y="137"/>
                    </a:cubicBezTo>
                    <a:cubicBezTo>
                      <a:pt x="186" y="137"/>
                      <a:pt x="186" y="137"/>
                      <a:pt x="186" y="137"/>
                    </a:cubicBezTo>
                    <a:cubicBezTo>
                      <a:pt x="186" y="137"/>
                      <a:pt x="186" y="137"/>
                      <a:pt x="186" y="137"/>
                    </a:cubicBezTo>
                    <a:cubicBezTo>
                      <a:pt x="186" y="137"/>
                      <a:pt x="186" y="137"/>
                      <a:pt x="186" y="137"/>
                    </a:cubicBezTo>
                    <a:cubicBezTo>
                      <a:pt x="185" y="137"/>
                      <a:pt x="185" y="137"/>
                      <a:pt x="185" y="137"/>
                    </a:cubicBezTo>
                    <a:cubicBezTo>
                      <a:pt x="184" y="136"/>
                      <a:pt x="184" y="136"/>
                      <a:pt x="184" y="136"/>
                    </a:cubicBezTo>
                    <a:cubicBezTo>
                      <a:pt x="184" y="136"/>
                      <a:pt x="184" y="136"/>
                      <a:pt x="184" y="136"/>
                    </a:cubicBezTo>
                    <a:cubicBezTo>
                      <a:pt x="184" y="136"/>
                      <a:pt x="184" y="136"/>
                      <a:pt x="184" y="136"/>
                    </a:cubicBezTo>
                    <a:cubicBezTo>
                      <a:pt x="183" y="137"/>
                      <a:pt x="183" y="137"/>
                      <a:pt x="183" y="137"/>
                    </a:cubicBezTo>
                    <a:cubicBezTo>
                      <a:pt x="182" y="137"/>
                      <a:pt x="182" y="137"/>
                      <a:pt x="182" y="137"/>
                    </a:cubicBezTo>
                    <a:cubicBezTo>
                      <a:pt x="182" y="136"/>
                      <a:pt x="182" y="136"/>
                      <a:pt x="182" y="136"/>
                    </a:cubicBezTo>
                    <a:cubicBezTo>
                      <a:pt x="182" y="136"/>
                      <a:pt x="182" y="137"/>
                      <a:pt x="182" y="137"/>
                    </a:cubicBezTo>
                    <a:cubicBezTo>
                      <a:pt x="182" y="137"/>
                      <a:pt x="181" y="137"/>
                      <a:pt x="181" y="137"/>
                    </a:cubicBezTo>
                    <a:cubicBezTo>
                      <a:pt x="181" y="137"/>
                      <a:pt x="181" y="137"/>
                      <a:pt x="181" y="137"/>
                    </a:cubicBezTo>
                    <a:cubicBezTo>
                      <a:pt x="180" y="137"/>
                      <a:pt x="180" y="137"/>
                      <a:pt x="180" y="137"/>
                    </a:cubicBezTo>
                    <a:cubicBezTo>
                      <a:pt x="179" y="137"/>
                      <a:pt x="179" y="137"/>
                      <a:pt x="179" y="137"/>
                    </a:cubicBezTo>
                    <a:cubicBezTo>
                      <a:pt x="179" y="137"/>
                      <a:pt x="179" y="137"/>
                      <a:pt x="179" y="137"/>
                    </a:cubicBezTo>
                    <a:cubicBezTo>
                      <a:pt x="178" y="137"/>
                      <a:pt x="178" y="137"/>
                      <a:pt x="178" y="137"/>
                    </a:cubicBezTo>
                    <a:cubicBezTo>
                      <a:pt x="177" y="137"/>
                      <a:pt x="177" y="137"/>
                      <a:pt x="177" y="137"/>
                    </a:cubicBezTo>
                    <a:cubicBezTo>
                      <a:pt x="177" y="137"/>
                      <a:pt x="177" y="137"/>
                      <a:pt x="177" y="137"/>
                    </a:cubicBezTo>
                    <a:cubicBezTo>
                      <a:pt x="177" y="138"/>
                      <a:pt x="177" y="138"/>
                      <a:pt x="177" y="138"/>
                    </a:cubicBezTo>
                    <a:cubicBezTo>
                      <a:pt x="176" y="138"/>
                      <a:pt x="176" y="138"/>
                      <a:pt x="176" y="138"/>
                    </a:cubicBezTo>
                    <a:cubicBezTo>
                      <a:pt x="176" y="138"/>
                      <a:pt x="176" y="138"/>
                      <a:pt x="176" y="138"/>
                    </a:cubicBezTo>
                    <a:cubicBezTo>
                      <a:pt x="174" y="139"/>
                      <a:pt x="174" y="139"/>
                      <a:pt x="174" y="139"/>
                    </a:cubicBezTo>
                    <a:cubicBezTo>
                      <a:pt x="174" y="139"/>
                      <a:pt x="174" y="139"/>
                      <a:pt x="174" y="139"/>
                    </a:cubicBezTo>
                    <a:cubicBezTo>
                      <a:pt x="173" y="139"/>
                      <a:pt x="173" y="139"/>
                      <a:pt x="173" y="139"/>
                    </a:cubicBezTo>
                    <a:cubicBezTo>
                      <a:pt x="173" y="140"/>
                      <a:pt x="173" y="140"/>
                      <a:pt x="173" y="140"/>
                    </a:cubicBezTo>
                    <a:cubicBezTo>
                      <a:pt x="174" y="141"/>
                      <a:pt x="174" y="141"/>
                      <a:pt x="174" y="141"/>
                    </a:cubicBezTo>
                    <a:cubicBezTo>
                      <a:pt x="174" y="141"/>
                      <a:pt x="174" y="141"/>
                      <a:pt x="174" y="141"/>
                    </a:cubicBezTo>
                    <a:cubicBezTo>
                      <a:pt x="174" y="142"/>
                      <a:pt x="174" y="142"/>
                      <a:pt x="174" y="142"/>
                    </a:cubicBezTo>
                    <a:cubicBezTo>
                      <a:pt x="174" y="142"/>
                      <a:pt x="174" y="142"/>
                      <a:pt x="174" y="142"/>
                    </a:cubicBezTo>
                    <a:cubicBezTo>
                      <a:pt x="174" y="142"/>
                      <a:pt x="174" y="142"/>
                      <a:pt x="174" y="142"/>
                    </a:cubicBezTo>
                    <a:cubicBezTo>
                      <a:pt x="174" y="143"/>
                      <a:pt x="174" y="143"/>
                      <a:pt x="174" y="143"/>
                    </a:cubicBezTo>
                    <a:cubicBezTo>
                      <a:pt x="174" y="143"/>
                      <a:pt x="174" y="143"/>
                      <a:pt x="174" y="143"/>
                    </a:cubicBezTo>
                    <a:cubicBezTo>
                      <a:pt x="174" y="144"/>
                      <a:pt x="174" y="144"/>
                      <a:pt x="174" y="144"/>
                    </a:cubicBezTo>
                    <a:cubicBezTo>
                      <a:pt x="174" y="144"/>
                      <a:pt x="174" y="144"/>
                      <a:pt x="174" y="144"/>
                    </a:cubicBezTo>
                    <a:cubicBezTo>
                      <a:pt x="175" y="145"/>
                      <a:pt x="175" y="144"/>
                      <a:pt x="175" y="144"/>
                    </a:cubicBezTo>
                    <a:cubicBezTo>
                      <a:pt x="176" y="144"/>
                      <a:pt x="176" y="144"/>
                      <a:pt x="176" y="144"/>
                    </a:cubicBezTo>
                    <a:cubicBezTo>
                      <a:pt x="176" y="145"/>
                      <a:pt x="176" y="145"/>
                      <a:pt x="176" y="145"/>
                    </a:cubicBezTo>
                    <a:cubicBezTo>
                      <a:pt x="176" y="145"/>
                      <a:pt x="176" y="145"/>
                      <a:pt x="176" y="144"/>
                    </a:cubicBezTo>
                    <a:cubicBezTo>
                      <a:pt x="177" y="144"/>
                      <a:pt x="177" y="144"/>
                      <a:pt x="177" y="144"/>
                    </a:cubicBezTo>
                    <a:cubicBezTo>
                      <a:pt x="177" y="144"/>
                      <a:pt x="177" y="144"/>
                      <a:pt x="177" y="144"/>
                    </a:cubicBezTo>
                    <a:cubicBezTo>
                      <a:pt x="177" y="144"/>
                      <a:pt x="177" y="144"/>
                      <a:pt x="177" y="144"/>
                    </a:cubicBezTo>
                    <a:cubicBezTo>
                      <a:pt x="178" y="145"/>
                      <a:pt x="178" y="145"/>
                      <a:pt x="178" y="145"/>
                    </a:cubicBezTo>
                    <a:cubicBezTo>
                      <a:pt x="178" y="145"/>
                      <a:pt x="178" y="145"/>
                      <a:pt x="178" y="145"/>
                    </a:cubicBezTo>
                    <a:cubicBezTo>
                      <a:pt x="178" y="145"/>
                      <a:pt x="178" y="145"/>
                      <a:pt x="178" y="145"/>
                    </a:cubicBezTo>
                    <a:cubicBezTo>
                      <a:pt x="178" y="145"/>
                      <a:pt x="178" y="146"/>
                      <a:pt x="177" y="146"/>
                    </a:cubicBezTo>
                    <a:cubicBezTo>
                      <a:pt x="177" y="146"/>
                      <a:pt x="177" y="146"/>
                      <a:pt x="177" y="146"/>
                    </a:cubicBezTo>
                    <a:cubicBezTo>
                      <a:pt x="177" y="147"/>
                      <a:pt x="177" y="147"/>
                      <a:pt x="177" y="147"/>
                    </a:cubicBezTo>
                    <a:cubicBezTo>
                      <a:pt x="177" y="147"/>
                      <a:pt x="177" y="147"/>
                      <a:pt x="177" y="147"/>
                    </a:cubicBezTo>
                    <a:cubicBezTo>
                      <a:pt x="177" y="147"/>
                      <a:pt x="177" y="147"/>
                      <a:pt x="177" y="147"/>
                    </a:cubicBezTo>
                    <a:cubicBezTo>
                      <a:pt x="177" y="147"/>
                      <a:pt x="177" y="147"/>
                      <a:pt x="177" y="147"/>
                    </a:cubicBezTo>
                    <a:cubicBezTo>
                      <a:pt x="177" y="148"/>
                      <a:pt x="177" y="148"/>
                      <a:pt x="177" y="148"/>
                    </a:cubicBezTo>
                    <a:cubicBezTo>
                      <a:pt x="177" y="149"/>
                      <a:pt x="177" y="149"/>
                      <a:pt x="177" y="149"/>
                    </a:cubicBezTo>
                    <a:cubicBezTo>
                      <a:pt x="177" y="149"/>
                      <a:pt x="177" y="149"/>
                      <a:pt x="177" y="149"/>
                    </a:cubicBezTo>
                    <a:cubicBezTo>
                      <a:pt x="177" y="150"/>
                      <a:pt x="177" y="150"/>
                      <a:pt x="177" y="150"/>
                    </a:cubicBezTo>
                    <a:cubicBezTo>
                      <a:pt x="177" y="150"/>
                      <a:pt x="177" y="150"/>
                      <a:pt x="177" y="150"/>
                    </a:cubicBezTo>
                    <a:cubicBezTo>
                      <a:pt x="177" y="151"/>
                      <a:pt x="177" y="151"/>
                      <a:pt x="177" y="151"/>
                    </a:cubicBezTo>
                    <a:cubicBezTo>
                      <a:pt x="177" y="151"/>
                      <a:pt x="177" y="151"/>
                      <a:pt x="177" y="151"/>
                    </a:cubicBezTo>
                    <a:cubicBezTo>
                      <a:pt x="176" y="152"/>
                      <a:pt x="176" y="152"/>
                      <a:pt x="176" y="152"/>
                    </a:cubicBezTo>
                    <a:cubicBezTo>
                      <a:pt x="176" y="152"/>
                      <a:pt x="176" y="152"/>
                      <a:pt x="176" y="152"/>
                    </a:cubicBezTo>
                    <a:cubicBezTo>
                      <a:pt x="175" y="152"/>
                      <a:pt x="175" y="152"/>
                      <a:pt x="175" y="152"/>
                    </a:cubicBezTo>
                    <a:cubicBezTo>
                      <a:pt x="175" y="152"/>
                      <a:pt x="175" y="152"/>
                      <a:pt x="175" y="152"/>
                    </a:cubicBezTo>
                    <a:cubicBezTo>
                      <a:pt x="174" y="152"/>
                      <a:pt x="174" y="152"/>
                      <a:pt x="174" y="152"/>
                    </a:cubicBezTo>
                    <a:cubicBezTo>
                      <a:pt x="173" y="152"/>
                      <a:pt x="173" y="152"/>
                      <a:pt x="173" y="152"/>
                    </a:cubicBezTo>
                    <a:cubicBezTo>
                      <a:pt x="173" y="152"/>
                      <a:pt x="173" y="152"/>
                      <a:pt x="173" y="152"/>
                    </a:cubicBezTo>
                    <a:cubicBezTo>
                      <a:pt x="173" y="152"/>
                      <a:pt x="172" y="152"/>
                      <a:pt x="172" y="152"/>
                    </a:cubicBezTo>
                    <a:cubicBezTo>
                      <a:pt x="172" y="151"/>
                      <a:pt x="172" y="151"/>
                      <a:pt x="172" y="151"/>
                    </a:cubicBezTo>
                    <a:cubicBezTo>
                      <a:pt x="172" y="151"/>
                      <a:pt x="172" y="151"/>
                      <a:pt x="172" y="151"/>
                    </a:cubicBezTo>
                    <a:cubicBezTo>
                      <a:pt x="171" y="150"/>
                      <a:pt x="171" y="150"/>
                      <a:pt x="171" y="150"/>
                    </a:cubicBezTo>
                    <a:cubicBezTo>
                      <a:pt x="171" y="150"/>
                      <a:pt x="171" y="150"/>
                      <a:pt x="171" y="150"/>
                    </a:cubicBezTo>
                    <a:cubicBezTo>
                      <a:pt x="171" y="150"/>
                      <a:pt x="170" y="149"/>
                      <a:pt x="170" y="149"/>
                    </a:cubicBezTo>
                    <a:cubicBezTo>
                      <a:pt x="170" y="149"/>
                      <a:pt x="170" y="149"/>
                      <a:pt x="170" y="149"/>
                    </a:cubicBezTo>
                    <a:cubicBezTo>
                      <a:pt x="170" y="149"/>
                      <a:pt x="170" y="149"/>
                      <a:pt x="170" y="149"/>
                    </a:cubicBezTo>
                    <a:cubicBezTo>
                      <a:pt x="169" y="148"/>
                      <a:pt x="169" y="148"/>
                      <a:pt x="169" y="148"/>
                    </a:cubicBezTo>
                    <a:cubicBezTo>
                      <a:pt x="169" y="148"/>
                      <a:pt x="169" y="148"/>
                      <a:pt x="169" y="148"/>
                    </a:cubicBezTo>
                    <a:cubicBezTo>
                      <a:pt x="169" y="148"/>
                      <a:pt x="169" y="148"/>
                      <a:pt x="169" y="148"/>
                    </a:cubicBezTo>
                    <a:cubicBezTo>
                      <a:pt x="168" y="148"/>
                      <a:pt x="168" y="148"/>
                      <a:pt x="168" y="148"/>
                    </a:cubicBezTo>
                    <a:cubicBezTo>
                      <a:pt x="168" y="148"/>
                      <a:pt x="168" y="148"/>
                      <a:pt x="168" y="148"/>
                    </a:cubicBezTo>
                    <a:cubicBezTo>
                      <a:pt x="167" y="148"/>
                      <a:pt x="167" y="148"/>
                      <a:pt x="167" y="148"/>
                    </a:cubicBezTo>
                    <a:cubicBezTo>
                      <a:pt x="167" y="149"/>
                      <a:pt x="167" y="149"/>
                      <a:pt x="167" y="149"/>
                    </a:cubicBezTo>
                    <a:cubicBezTo>
                      <a:pt x="166" y="149"/>
                      <a:pt x="166" y="149"/>
                      <a:pt x="166" y="149"/>
                    </a:cubicBezTo>
                    <a:cubicBezTo>
                      <a:pt x="166" y="149"/>
                      <a:pt x="166" y="149"/>
                      <a:pt x="166" y="149"/>
                    </a:cubicBezTo>
                    <a:cubicBezTo>
                      <a:pt x="165" y="150"/>
                      <a:pt x="165" y="150"/>
                      <a:pt x="165" y="150"/>
                    </a:cubicBezTo>
                    <a:cubicBezTo>
                      <a:pt x="165" y="150"/>
                      <a:pt x="165" y="149"/>
                      <a:pt x="165" y="150"/>
                    </a:cubicBezTo>
                    <a:cubicBezTo>
                      <a:pt x="165" y="150"/>
                      <a:pt x="165" y="150"/>
                      <a:pt x="165" y="150"/>
                    </a:cubicBezTo>
                    <a:cubicBezTo>
                      <a:pt x="164" y="151"/>
                      <a:pt x="164" y="151"/>
                      <a:pt x="164" y="151"/>
                    </a:cubicBezTo>
                    <a:cubicBezTo>
                      <a:pt x="164" y="151"/>
                      <a:pt x="164" y="151"/>
                      <a:pt x="164" y="151"/>
                    </a:cubicBezTo>
                    <a:cubicBezTo>
                      <a:pt x="164" y="152"/>
                      <a:pt x="164" y="152"/>
                      <a:pt x="164" y="152"/>
                    </a:cubicBezTo>
                    <a:cubicBezTo>
                      <a:pt x="164" y="152"/>
                      <a:pt x="164" y="152"/>
                      <a:pt x="164" y="152"/>
                    </a:cubicBezTo>
                    <a:cubicBezTo>
                      <a:pt x="164" y="153"/>
                      <a:pt x="164" y="153"/>
                      <a:pt x="164" y="153"/>
                    </a:cubicBezTo>
                    <a:cubicBezTo>
                      <a:pt x="163" y="153"/>
                      <a:pt x="163" y="153"/>
                      <a:pt x="163" y="153"/>
                    </a:cubicBezTo>
                    <a:cubicBezTo>
                      <a:pt x="163" y="154"/>
                      <a:pt x="163" y="154"/>
                      <a:pt x="163" y="154"/>
                    </a:cubicBezTo>
                    <a:cubicBezTo>
                      <a:pt x="163" y="154"/>
                      <a:pt x="163" y="154"/>
                      <a:pt x="163" y="154"/>
                    </a:cubicBezTo>
                    <a:cubicBezTo>
                      <a:pt x="162" y="155"/>
                      <a:pt x="162" y="155"/>
                      <a:pt x="162" y="155"/>
                    </a:cubicBezTo>
                    <a:cubicBezTo>
                      <a:pt x="163" y="155"/>
                      <a:pt x="163" y="155"/>
                      <a:pt x="163" y="155"/>
                    </a:cubicBezTo>
                    <a:cubicBezTo>
                      <a:pt x="163" y="156"/>
                      <a:pt x="163" y="156"/>
                      <a:pt x="163" y="156"/>
                    </a:cubicBezTo>
                    <a:cubicBezTo>
                      <a:pt x="163" y="157"/>
                      <a:pt x="163" y="157"/>
                      <a:pt x="163" y="157"/>
                    </a:cubicBezTo>
                    <a:cubicBezTo>
                      <a:pt x="163" y="157"/>
                      <a:pt x="163" y="157"/>
                      <a:pt x="163" y="157"/>
                    </a:cubicBezTo>
                    <a:cubicBezTo>
                      <a:pt x="163" y="157"/>
                      <a:pt x="163" y="157"/>
                      <a:pt x="163" y="157"/>
                    </a:cubicBezTo>
                    <a:cubicBezTo>
                      <a:pt x="163" y="158"/>
                      <a:pt x="163" y="158"/>
                      <a:pt x="163" y="158"/>
                    </a:cubicBezTo>
                    <a:cubicBezTo>
                      <a:pt x="163" y="158"/>
                      <a:pt x="163" y="158"/>
                      <a:pt x="163" y="158"/>
                    </a:cubicBezTo>
                    <a:cubicBezTo>
                      <a:pt x="163" y="159"/>
                      <a:pt x="163" y="159"/>
                      <a:pt x="163" y="159"/>
                    </a:cubicBezTo>
                    <a:cubicBezTo>
                      <a:pt x="163" y="159"/>
                      <a:pt x="163" y="159"/>
                      <a:pt x="163" y="159"/>
                    </a:cubicBezTo>
                    <a:cubicBezTo>
                      <a:pt x="163" y="159"/>
                      <a:pt x="163" y="159"/>
                      <a:pt x="163" y="159"/>
                    </a:cubicBezTo>
                    <a:cubicBezTo>
                      <a:pt x="163" y="160"/>
                      <a:pt x="163" y="160"/>
                      <a:pt x="163" y="160"/>
                    </a:cubicBezTo>
                    <a:cubicBezTo>
                      <a:pt x="163" y="160"/>
                      <a:pt x="163" y="160"/>
                      <a:pt x="163" y="160"/>
                    </a:cubicBezTo>
                    <a:cubicBezTo>
                      <a:pt x="163" y="160"/>
                      <a:pt x="163" y="160"/>
                      <a:pt x="163" y="160"/>
                    </a:cubicBezTo>
                    <a:cubicBezTo>
                      <a:pt x="163" y="161"/>
                      <a:pt x="163" y="161"/>
                      <a:pt x="163" y="161"/>
                    </a:cubicBezTo>
                    <a:cubicBezTo>
                      <a:pt x="164" y="161"/>
                      <a:pt x="164" y="161"/>
                      <a:pt x="164" y="161"/>
                    </a:cubicBezTo>
                    <a:cubicBezTo>
                      <a:pt x="163" y="162"/>
                      <a:pt x="163" y="162"/>
                      <a:pt x="163" y="162"/>
                    </a:cubicBezTo>
                    <a:cubicBezTo>
                      <a:pt x="164" y="162"/>
                      <a:pt x="164" y="162"/>
                      <a:pt x="164" y="162"/>
                    </a:cubicBezTo>
                    <a:cubicBezTo>
                      <a:pt x="164" y="162"/>
                      <a:pt x="164" y="162"/>
                      <a:pt x="164" y="162"/>
                    </a:cubicBezTo>
                    <a:cubicBezTo>
                      <a:pt x="164" y="163"/>
                      <a:pt x="164" y="163"/>
                      <a:pt x="164" y="163"/>
                    </a:cubicBezTo>
                    <a:cubicBezTo>
                      <a:pt x="163" y="163"/>
                      <a:pt x="163" y="163"/>
                      <a:pt x="163" y="163"/>
                    </a:cubicBezTo>
                    <a:cubicBezTo>
                      <a:pt x="163" y="163"/>
                      <a:pt x="163" y="163"/>
                      <a:pt x="163" y="163"/>
                    </a:cubicBezTo>
                    <a:cubicBezTo>
                      <a:pt x="163" y="164"/>
                      <a:pt x="163" y="164"/>
                      <a:pt x="163" y="164"/>
                    </a:cubicBezTo>
                    <a:cubicBezTo>
                      <a:pt x="163" y="164"/>
                      <a:pt x="163" y="164"/>
                      <a:pt x="163" y="164"/>
                    </a:cubicBezTo>
                    <a:cubicBezTo>
                      <a:pt x="163" y="164"/>
                      <a:pt x="163" y="164"/>
                      <a:pt x="162" y="164"/>
                    </a:cubicBezTo>
                    <a:cubicBezTo>
                      <a:pt x="162" y="165"/>
                      <a:pt x="162" y="165"/>
                      <a:pt x="162" y="165"/>
                    </a:cubicBezTo>
                    <a:cubicBezTo>
                      <a:pt x="161" y="165"/>
                      <a:pt x="161" y="165"/>
                      <a:pt x="161" y="165"/>
                    </a:cubicBezTo>
                    <a:cubicBezTo>
                      <a:pt x="160" y="165"/>
                      <a:pt x="160" y="165"/>
                      <a:pt x="160" y="165"/>
                    </a:cubicBezTo>
                    <a:cubicBezTo>
                      <a:pt x="160" y="165"/>
                      <a:pt x="160" y="165"/>
                      <a:pt x="159" y="165"/>
                    </a:cubicBezTo>
                    <a:cubicBezTo>
                      <a:pt x="159" y="165"/>
                      <a:pt x="159" y="165"/>
                      <a:pt x="159" y="165"/>
                    </a:cubicBezTo>
                    <a:cubicBezTo>
                      <a:pt x="159" y="165"/>
                      <a:pt x="159" y="165"/>
                      <a:pt x="159" y="165"/>
                    </a:cubicBezTo>
                    <a:cubicBezTo>
                      <a:pt x="159" y="166"/>
                      <a:pt x="159" y="166"/>
                      <a:pt x="159" y="166"/>
                    </a:cubicBezTo>
                    <a:cubicBezTo>
                      <a:pt x="159" y="167"/>
                      <a:pt x="159" y="167"/>
                      <a:pt x="159" y="167"/>
                    </a:cubicBezTo>
                    <a:cubicBezTo>
                      <a:pt x="159" y="167"/>
                      <a:pt x="159" y="167"/>
                      <a:pt x="159" y="167"/>
                    </a:cubicBezTo>
                    <a:cubicBezTo>
                      <a:pt x="158" y="167"/>
                      <a:pt x="158" y="167"/>
                      <a:pt x="158" y="167"/>
                    </a:cubicBezTo>
                    <a:cubicBezTo>
                      <a:pt x="157" y="168"/>
                      <a:pt x="157" y="168"/>
                      <a:pt x="157" y="168"/>
                    </a:cubicBezTo>
                    <a:cubicBezTo>
                      <a:pt x="157" y="168"/>
                      <a:pt x="157" y="168"/>
                      <a:pt x="157" y="168"/>
                    </a:cubicBezTo>
                    <a:cubicBezTo>
                      <a:pt x="156" y="168"/>
                      <a:pt x="156" y="168"/>
                      <a:pt x="156" y="168"/>
                    </a:cubicBezTo>
                    <a:cubicBezTo>
                      <a:pt x="156" y="168"/>
                      <a:pt x="155" y="168"/>
                      <a:pt x="155" y="168"/>
                    </a:cubicBezTo>
                    <a:cubicBezTo>
                      <a:pt x="155" y="168"/>
                      <a:pt x="154" y="168"/>
                      <a:pt x="153" y="168"/>
                    </a:cubicBezTo>
                    <a:cubicBezTo>
                      <a:pt x="153" y="168"/>
                      <a:pt x="153" y="168"/>
                      <a:pt x="153" y="168"/>
                    </a:cubicBezTo>
                    <a:cubicBezTo>
                      <a:pt x="152" y="167"/>
                      <a:pt x="152" y="167"/>
                      <a:pt x="152" y="167"/>
                    </a:cubicBezTo>
                    <a:cubicBezTo>
                      <a:pt x="152" y="167"/>
                      <a:pt x="152" y="167"/>
                      <a:pt x="152" y="167"/>
                    </a:cubicBezTo>
                    <a:cubicBezTo>
                      <a:pt x="152" y="166"/>
                      <a:pt x="152" y="166"/>
                      <a:pt x="152" y="166"/>
                    </a:cubicBezTo>
                    <a:cubicBezTo>
                      <a:pt x="151" y="166"/>
                      <a:pt x="151" y="166"/>
                      <a:pt x="151" y="166"/>
                    </a:cubicBezTo>
                    <a:cubicBezTo>
                      <a:pt x="151" y="166"/>
                      <a:pt x="151" y="166"/>
                      <a:pt x="151" y="166"/>
                    </a:cubicBezTo>
                    <a:cubicBezTo>
                      <a:pt x="151" y="166"/>
                      <a:pt x="150" y="166"/>
                      <a:pt x="150" y="166"/>
                    </a:cubicBezTo>
                    <a:cubicBezTo>
                      <a:pt x="149" y="166"/>
                      <a:pt x="149" y="166"/>
                      <a:pt x="149" y="166"/>
                    </a:cubicBezTo>
                    <a:cubicBezTo>
                      <a:pt x="148" y="166"/>
                      <a:pt x="148" y="166"/>
                      <a:pt x="148" y="166"/>
                    </a:cubicBezTo>
                    <a:cubicBezTo>
                      <a:pt x="148" y="166"/>
                      <a:pt x="148" y="166"/>
                      <a:pt x="148" y="166"/>
                    </a:cubicBezTo>
                    <a:cubicBezTo>
                      <a:pt x="147" y="166"/>
                      <a:pt x="147" y="166"/>
                      <a:pt x="147" y="166"/>
                    </a:cubicBezTo>
                    <a:cubicBezTo>
                      <a:pt x="146" y="166"/>
                      <a:pt x="146" y="166"/>
                      <a:pt x="146" y="166"/>
                    </a:cubicBezTo>
                    <a:cubicBezTo>
                      <a:pt x="146" y="167"/>
                      <a:pt x="146" y="167"/>
                      <a:pt x="146" y="167"/>
                    </a:cubicBezTo>
                    <a:cubicBezTo>
                      <a:pt x="145" y="167"/>
                      <a:pt x="145" y="167"/>
                      <a:pt x="145" y="167"/>
                    </a:cubicBezTo>
                    <a:cubicBezTo>
                      <a:pt x="145" y="167"/>
                      <a:pt x="145" y="167"/>
                      <a:pt x="145" y="167"/>
                    </a:cubicBezTo>
                    <a:cubicBezTo>
                      <a:pt x="144" y="167"/>
                      <a:pt x="144" y="167"/>
                      <a:pt x="144" y="167"/>
                    </a:cubicBezTo>
                    <a:cubicBezTo>
                      <a:pt x="143" y="168"/>
                      <a:pt x="143" y="168"/>
                      <a:pt x="143" y="168"/>
                    </a:cubicBezTo>
                    <a:cubicBezTo>
                      <a:pt x="143" y="168"/>
                      <a:pt x="143" y="168"/>
                      <a:pt x="143" y="168"/>
                    </a:cubicBezTo>
                    <a:cubicBezTo>
                      <a:pt x="142" y="168"/>
                      <a:pt x="142" y="168"/>
                      <a:pt x="142" y="168"/>
                    </a:cubicBezTo>
                    <a:cubicBezTo>
                      <a:pt x="142" y="169"/>
                      <a:pt x="142" y="169"/>
                      <a:pt x="142" y="169"/>
                    </a:cubicBezTo>
                    <a:cubicBezTo>
                      <a:pt x="141" y="169"/>
                      <a:pt x="141" y="169"/>
                      <a:pt x="141" y="169"/>
                    </a:cubicBezTo>
                    <a:cubicBezTo>
                      <a:pt x="141" y="169"/>
                      <a:pt x="141" y="169"/>
                      <a:pt x="141" y="169"/>
                    </a:cubicBezTo>
                    <a:cubicBezTo>
                      <a:pt x="140" y="169"/>
                      <a:pt x="140" y="169"/>
                      <a:pt x="140" y="169"/>
                    </a:cubicBezTo>
                    <a:cubicBezTo>
                      <a:pt x="140" y="169"/>
                      <a:pt x="140" y="169"/>
                      <a:pt x="140" y="169"/>
                    </a:cubicBezTo>
                    <a:cubicBezTo>
                      <a:pt x="139" y="169"/>
                      <a:pt x="139" y="169"/>
                      <a:pt x="139" y="169"/>
                    </a:cubicBezTo>
                    <a:cubicBezTo>
                      <a:pt x="138" y="170"/>
                      <a:pt x="138" y="170"/>
                      <a:pt x="138" y="170"/>
                    </a:cubicBezTo>
                    <a:cubicBezTo>
                      <a:pt x="138" y="170"/>
                      <a:pt x="138" y="170"/>
                      <a:pt x="138" y="170"/>
                    </a:cubicBezTo>
                    <a:cubicBezTo>
                      <a:pt x="137" y="170"/>
                      <a:pt x="137" y="170"/>
                      <a:pt x="137" y="170"/>
                    </a:cubicBezTo>
                    <a:cubicBezTo>
                      <a:pt x="137" y="170"/>
                      <a:pt x="137" y="170"/>
                      <a:pt x="137" y="170"/>
                    </a:cubicBezTo>
                    <a:cubicBezTo>
                      <a:pt x="136" y="170"/>
                      <a:pt x="136" y="170"/>
                      <a:pt x="136" y="170"/>
                    </a:cubicBezTo>
                    <a:cubicBezTo>
                      <a:pt x="136" y="171"/>
                      <a:pt x="136" y="171"/>
                      <a:pt x="136" y="171"/>
                    </a:cubicBezTo>
                    <a:cubicBezTo>
                      <a:pt x="135" y="171"/>
                      <a:pt x="135" y="171"/>
                      <a:pt x="135" y="171"/>
                    </a:cubicBezTo>
                    <a:cubicBezTo>
                      <a:pt x="135" y="171"/>
                      <a:pt x="135" y="171"/>
                      <a:pt x="135" y="171"/>
                    </a:cubicBezTo>
                    <a:cubicBezTo>
                      <a:pt x="134" y="172"/>
                      <a:pt x="134" y="172"/>
                      <a:pt x="134" y="172"/>
                    </a:cubicBezTo>
                    <a:cubicBezTo>
                      <a:pt x="134" y="172"/>
                      <a:pt x="134" y="172"/>
                      <a:pt x="134" y="172"/>
                    </a:cubicBezTo>
                    <a:cubicBezTo>
                      <a:pt x="133" y="171"/>
                      <a:pt x="133" y="171"/>
                      <a:pt x="133" y="171"/>
                    </a:cubicBezTo>
                    <a:cubicBezTo>
                      <a:pt x="133" y="171"/>
                      <a:pt x="133" y="171"/>
                      <a:pt x="133" y="171"/>
                    </a:cubicBezTo>
                    <a:cubicBezTo>
                      <a:pt x="132" y="170"/>
                      <a:pt x="132" y="170"/>
                      <a:pt x="132" y="170"/>
                    </a:cubicBezTo>
                    <a:cubicBezTo>
                      <a:pt x="131" y="170"/>
                      <a:pt x="131" y="170"/>
                      <a:pt x="131" y="170"/>
                    </a:cubicBezTo>
                    <a:cubicBezTo>
                      <a:pt x="131" y="170"/>
                      <a:pt x="131" y="170"/>
                      <a:pt x="131" y="170"/>
                    </a:cubicBezTo>
                    <a:cubicBezTo>
                      <a:pt x="130" y="169"/>
                      <a:pt x="130" y="169"/>
                      <a:pt x="130" y="169"/>
                    </a:cubicBezTo>
                    <a:cubicBezTo>
                      <a:pt x="129" y="169"/>
                      <a:pt x="129" y="169"/>
                      <a:pt x="129" y="169"/>
                    </a:cubicBezTo>
                    <a:cubicBezTo>
                      <a:pt x="129" y="169"/>
                      <a:pt x="129" y="169"/>
                      <a:pt x="129" y="169"/>
                    </a:cubicBezTo>
                    <a:cubicBezTo>
                      <a:pt x="128" y="168"/>
                      <a:pt x="128" y="168"/>
                      <a:pt x="128" y="168"/>
                    </a:cubicBezTo>
                    <a:cubicBezTo>
                      <a:pt x="127" y="168"/>
                      <a:pt x="127" y="168"/>
                      <a:pt x="127" y="168"/>
                    </a:cubicBezTo>
                    <a:cubicBezTo>
                      <a:pt x="126" y="168"/>
                      <a:pt x="126" y="168"/>
                      <a:pt x="126" y="168"/>
                    </a:cubicBezTo>
                    <a:cubicBezTo>
                      <a:pt x="126" y="169"/>
                      <a:pt x="126" y="169"/>
                      <a:pt x="126" y="169"/>
                    </a:cubicBezTo>
                    <a:cubicBezTo>
                      <a:pt x="125" y="170"/>
                      <a:pt x="125" y="170"/>
                      <a:pt x="125" y="170"/>
                    </a:cubicBezTo>
                    <a:cubicBezTo>
                      <a:pt x="125" y="170"/>
                      <a:pt x="125" y="170"/>
                      <a:pt x="125" y="170"/>
                    </a:cubicBezTo>
                    <a:cubicBezTo>
                      <a:pt x="124" y="170"/>
                      <a:pt x="124" y="170"/>
                      <a:pt x="124" y="170"/>
                    </a:cubicBezTo>
                    <a:cubicBezTo>
                      <a:pt x="124" y="170"/>
                      <a:pt x="124" y="170"/>
                      <a:pt x="124" y="170"/>
                    </a:cubicBezTo>
                    <a:cubicBezTo>
                      <a:pt x="124" y="170"/>
                      <a:pt x="123" y="170"/>
                      <a:pt x="123" y="170"/>
                    </a:cubicBezTo>
                    <a:cubicBezTo>
                      <a:pt x="123" y="170"/>
                      <a:pt x="123" y="170"/>
                      <a:pt x="123" y="170"/>
                    </a:cubicBezTo>
                    <a:cubicBezTo>
                      <a:pt x="123" y="170"/>
                      <a:pt x="123" y="170"/>
                      <a:pt x="123" y="170"/>
                    </a:cubicBezTo>
                    <a:cubicBezTo>
                      <a:pt x="123" y="170"/>
                      <a:pt x="123" y="170"/>
                      <a:pt x="123" y="170"/>
                    </a:cubicBezTo>
                    <a:cubicBezTo>
                      <a:pt x="122" y="171"/>
                      <a:pt x="122" y="171"/>
                      <a:pt x="122" y="171"/>
                    </a:cubicBezTo>
                    <a:cubicBezTo>
                      <a:pt x="122" y="171"/>
                      <a:pt x="122" y="171"/>
                      <a:pt x="122" y="171"/>
                    </a:cubicBezTo>
                    <a:cubicBezTo>
                      <a:pt x="122" y="171"/>
                      <a:pt x="122" y="171"/>
                      <a:pt x="122" y="171"/>
                    </a:cubicBezTo>
                    <a:cubicBezTo>
                      <a:pt x="121" y="171"/>
                      <a:pt x="121" y="171"/>
                      <a:pt x="121" y="171"/>
                    </a:cubicBezTo>
                    <a:cubicBezTo>
                      <a:pt x="120" y="171"/>
                      <a:pt x="120" y="171"/>
                      <a:pt x="120" y="171"/>
                    </a:cubicBezTo>
                    <a:cubicBezTo>
                      <a:pt x="120" y="171"/>
                      <a:pt x="120" y="171"/>
                      <a:pt x="120" y="171"/>
                    </a:cubicBezTo>
                    <a:cubicBezTo>
                      <a:pt x="120" y="172"/>
                      <a:pt x="120" y="172"/>
                      <a:pt x="120" y="172"/>
                    </a:cubicBezTo>
                    <a:cubicBezTo>
                      <a:pt x="120" y="172"/>
                      <a:pt x="120" y="172"/>
                      <a:pt x="120" y="172"/>
                    </a:cubicBezTo>
                    <a:cubicBezTo>
                      <a:pt x="120" y="172"/>
                      <a:pt x="120" y="172"/>
                      <a:pt x="120" y="172"/>
                    </a:cubicBezTo>
                    <a:cubicBezTo>
                      <a:pt x="119" y="172"/>
                      <a:pt x="119" y="172"/>
                      <a:pt x="119" y="172"/>
                    </a:cubicBezTo>
                    <a:cubicBezTo>
                      <a:pt x="119" y="172"/>
                      <a:pt x="119" y="172"/>
                      <a:pt x="119" y="172"/>
                    </a:cubicBezTo>
                    <a:cubicBezTo>
                      <a:pt x="119" y="172"/>
                      <a:pt x="119" y="172"/>
                      <a:pt x="119" y="172"/>
                    </a:cubicBezTo>
                    <a:cubicBezTo>
                      <a:pt x="118" y="172"/>
                      <a:pt x="118" y="172"/>
                      <a:pt x="118" y="172"/>
                    </a:cubicBezTo>
                    <a:cubicBezTo>
                      <a:pt x="118" y="172"/>
                      <a:pt x="118" y="172"/>
                      <a:pt x="118" y="172"/>
                    </a:cubicBezTo>
                    <a:cubicBezTo>
                      <a:pt x="117" y="172"/>
                      <a:pt x="117" y="172"/>
                      <a:pt x="117" y="172"/>
                    </a:cubicBezTo>
                    <a:cubicBezTo>
                      <a:pt x="118" y="172"/>
                      <a:pt x="118" y="172"/>
                      <a:pt x="118" y="172"/>
                    </a:cubicBezTo>
                    <a:cubicBezTo>
                      <a:pt x="118" y="171"/>
                      <a:pt x="118" y="171"/>
                      <a:pt x="118" y="171"/>
                    </a:cubicBezTo>
                    <a:cubicBezTo>
                      <a:pt x="118" y="171"/>
                      <a:pt x="118" y="171"/>
                      <a:pt x="118" y="171"/>
                    </a:cubicBezTo>
                    <a:cubicBezTo>
                      <a:pt x="118" y="171"/>
                      <a:pt x="118" y="171"/>
                      <a:pt x="118" y="171"/>
                    </a:cubicBezTo>
                    <a:cubicBezTo>
                      <a:pt x="118" y="170"/>
                      <a:pt x="118" y="170"/>
                      <a:pt x="118" y="170"/>
                    </a:cubicBezTo>
                    <a:cubicBezTo>
                      <a:pt x="118" y="170"/>
                      <a:pt x="118" y="170"/>
                      <a:pt x="118" y="170"/>
                    </a:cubicBezTo>
                    <a:cubicBezTo>
                      <a:pt x="118" y="170"/>
                      <a:pt x="118" y="170"/>
                      <a:pt x="118" y="170"/>
                    </a:cubicBezTo>
                    <a:cubicBezTo>
                      <a:pt x="117" y="170"/>
                      <a:pt x="117" y="170"/>
                      <a:pt x="117" y="170"/>
                    </a:cubicBezTo>
                    <a:cubicBezTo>
                      <a:pt x="117" y="170"/>
                      <a:pt x="117" y="170"/>
                      <a:pt x="117" y="170"/>
                    </a:cubicBezTo>
                    <a:cubicBezTo>
                      <a:pt x="117" y="170"/>
                      <a:pt x="117" y="170"/>
                      <a:pt x="117" y="170"/>
                    </a:cubicBezTo>
                    <a:cubicBezTo>
                      <a:pt x="116" y="170"/>
                      <a:pt x="116" y="170"/>
                      <a:pt x="116" y="170"/>
                    </a:cubicBezTo>
                    <a:cubicBezTo>
                      <a:pt x="115" y="170"/>
                      <a:pt x="115" y="170"/>
                      <a:pt x="115" y="170"/>
                    </a:cubicBezTo>
                    <a:cubicBezTo>
                      <a:pt x="115" y="170"/>
                      <a:pt x="115" y="170"/>
                      <a:pt x="115" y="170"/>
                    </a:cubicBezTo>
                    <a:cubicBezTo>
                      <a:pt x="115" y="169"/>
                      <a:pt x="115" y="169"/>
                      <a:pt x="115" y="169"/>
                    </a:cubicBezTo>
                    <a:cubicBezTo>
                      <a:pt x="115" y="169"/>
                      <a:pt x="115" y="169"/>
                      <a:pt x="115" y="169"/>
                    </a:cubicBezTo>
                    <a:cubicBezTo>
                      <a:pt x="114" y="169"/>
                      <a:pt x="114" y="169"/>
                      <a:pt x="114" y="169"/>
                    </a:cubicBezTo>
                    <a:cubicBezTo>
                      <a:pt x="114" y="169"/>
                      <a:pt x="114" y="169"/>
                      <a:pt x="114" y="169"/>
                    </a:cubicBezTo>
                    <a:cubicBezTo>
                      <a:pt x="114" y="169"/>
                      <a:pt x="114" y="169"/>
                      <a:pt x="114" y="169"/>
                    </a:cubicBezTo>
                    <a:cubicBezTo>
                      <a:pt x="114" y="168"/>
                      <a:pt x="114" y="168"/>
                      <a:pt x="114" y="168"/>
                    </a:cubicBezTo>
                    <a:cubicBezTo>
                      <a:pt x="114" y="168"/>
                      <a:pt x="114" y="168"/>
                      <a:pt x="114" y="168"/>
                    </a:cubicBezTo>
                    <a:cubicBezTo>
                      <a:pt x="114" y="168"/>
                      <a:pt x="114" y="168"/>
                      <a:pt x="114" y="168"/>
                    </a:cubicBezTo>
                    <a:cubicBezTo>
                      <a:pt x="114" y="168"/>
                      <a:pt x="114" y="168"/>
                      <a:pt x="114" y="168"/>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8"/>
                      <a:pt x="114" y="168"/>
                      <a:pt x="114" y="168"/>
                    </a:cubicBezTo>
                    <a:cubicBezTo>
                      <a:pt x="114" y="168"/>
                      <a:pt x="114" y="168"/>
                      <a:pt x="114" y="168"/>
                    </a:cubicBezTo>
                    <a:cubicBezTo>
                      <a:pt x="114" y="168"/>
                      <a:pt x="114" y="168"/>
                      <a:pt x="114" y="168"/>
                    </a:cubicBezTo>
                    <a:cubicBezTo>
                      <a:pt x="114" y="168"/>
                      <a:pt x="114" y="168"/>
                      <a:pt x="114" y="168"/>
                    </a:cubicBezTo>
                    <a:cubicBezTo>
                      <a:pt x="114" y="168"/>
                      <a:pt x="114" y="168"/>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6" y="167"/>
                      <a:pt x="116" y="167"/>
                      <a:pt x="116" y="167"/>
                    </a:cubicBezTo>
                    <a:cubicBezTo>
                      <a:pt x="116" y="167"/>
                      <a:pt x="116" y="167"/>
                      <a:pt x="116" y="167"/>
                    </a:cubicBezTo>
                    <a:cubicBezTo>
                      <a:pt x="116" y="167"/>
                      <a:pt x="116" y="167"/>
                      <a:pt x="116" y="167"/>
                    </a:cubicBezTo>
                    <a:cubicBezTo>
                      <a:pt x="116" y="167"/>
                      <a:pt x="116" y="167"/>
                      <a:pt x="116" y="167"/>
                    </a:cubicBezTo>
                    <a:cubicBezTo>
                      <a:pt x="116" y="167"/>
                      <a:pt x="116" y="167"/>
                      <a:pt x="116" y="167"/>
                    </a:cubicBezTo>
                    <a:cubicBezTo>
                      <a:pt x="115" y="167"/>
                      <a:pt x="115" y="167"/>
                      <a:pt x="115" y="167"/>
                    </a:cubicBezTo>
                    <a:cubicBezTo>
                      <a:pt x="115" y="167"/>
                      <a:pt x="115" y="167"/>
                      <a:pt x="115" y="167"/>
                    </a:cubicBezTo>
                    <a:cubicBezTo>
                      <a:pt x="115" y="166"/>
                      <a:pt x="115" y="166"/>
                      <a:pt x="115" y="166"/>
                    </a:cubicBezTo>
                    <a:cubicBezTo>
                      <a:pt x="115" y="166"/>
                      <a:pt x="115" y="166"/>
                      <a:pt x="115" y="166"/>
                    </a:cubicBezTo>
                    <a:cubicBezTo>
                      <a:pt x="115" y="166"/>
                      <a:pt x="115" y="166"/>
                      <a:pt x="115" y="166"/>
                    </a:cubicBezTo>
                    <a:cubicBezTo>
                      <a:pt x="115" y="166"/>
                      <a:pt x="115" y="166"/>
                      <a:pt x="115" y="166"/>
                    </a:cubicBezTo>
                    <a:cubicBezTo>
                      <a:pt x="115" y="166"/>
                      <a:pt x="115" y="166"/>
                      <a:pt x="115"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7"/>
                      <a:pt x="114" y="167"/>
                      <a:pt x="114" y="167"/>
                    </a:cubicBezTo>
                    <a:cubicBezTo>
                      <a:pt x="114"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5" y="167"/>
                      <a:pt x="115" y="167"/>
                      <a:pt x="115"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7"/>
                      <a:pt x="114" y="167"/>
                      <a:pt x="114" y="167"/>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4" y="166"/>
                      <a:pt x="114" y="166"/>
                      <a:pt x="114"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6"/>
                      <a:pt x="113" y="166"/>
                      <a:pt x="113" y="166"/>
                    </a:cubicBezTo>
                    <a:cubicBezTo>
                      <a:pt x="113" y="165"/>
                      <a:pt x="113" y="165"/>
                      <a:pt x="113" y="165"/>
                    </a:cubicBezTo>
                    <a:cubicBezTo>
                      <a:pt x="113" y="165"/>
                      <a:pt x="113" y="165"/>
                      <a:pt x="113" y="165"/>
                    </a:cubicBezTo>
                    <a:cubicBezTo>
                      <a:pt x="113" y="165"/>
                      <a:pt x="113" y="165"/>
                      <a:pt x="113" y="165"/>
                    </a:cubicBezTo>
                    <a:cubicBezTo>
                      <a:pt x="113" y="165"/>
                      <a:pt x="113"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5"/>
                      <a:pt x="114" y="165"/>
                      <a:pt x="114" y="165"/>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4"/>
                      <a:pt x="114" y="164"/>
                      <a:pt x="114" y="164"/>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3" y="163"/>
                      <a:pt x="113" y="163"/>
                      <a:pt x="113" y="163"/>
                    </a:cubicBezTo>
                    <a:cubicBezTo>
                      <a:pt x="113" y="163"/>
                      <a:pt x="113" y="163"/>
                      <a:pt x="113" y="163"/>
                    </a:cubicBezTo>
                    <a:cubicBezTo>
                      <a:pt x="113" y="163"/>
                      <a:pt x="113" y="163"/>
                      <a:pt x="113" y="163"/>
                    </a:cubicBezTo>
                    <a:cubicBezTo>
                      <a:pt x="113" y="163"/>
                      <a:pt x="113" y="163"/>
                      <a:pt x="113" y="163"/>
                    </a:cubicBezTo>
                    <a:cubicBezTo>
                      <a:pt x="113" y="163"/>
                      <a:pt x="113" y="163"/>
                      <a:pt x="113" y="163"/>
                    </a:cubicBezTo>
                    <a:cubicBezTo>
                      <a:pt x="113" y="163"/>
                      <a:pt x="113" y="163"/>
                      <a:pt x="113"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5" y="163"/>
                      <a:pt x="115" y="163"/>
                      <a:pt x="115"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3"/>
                      <a:pt x="114" y="163"/>
                      <a:pt x="114" y="163"/>
                    </a:cubicBezTo>
                    <a:cubicBezTo>
                      <a:pt x="114" y="164"/>
                      <a:pt x="114" y="164"/>
                      <a:pt x="114" y="164"/>
                    </a:cubicBezTo>
                    <a:cubicBezTo>
                      <a:pt x="114" y="164"/>
                      <a:pt x="114" y="164"/>
                      <a:pt x="114" y="164"/>
                    </a:cubicBezTo>
                    <a:cubicBezTo>
                      <a:pt x="115" y="164"/>
                      <a:pt x="115" y="164"/>
                      <a:pt x="115" y="164"/>
                    </a:cubicBezTo>
                    <a:cubicBezTo>
                      <a:pt x="115" y="164"/>
                      <a:pt x="115" y="164"/>
                      <a:pt x="114" y="164"/>
                    </a:cubicBezTo>
                    <a:cubicBezTo>
                      <a:pt x="114" y="164"/>
                      <a:pt x="115" y="164"/>
                      <a:pt x="115" y="164"/>
                    </a:cubicBezTo>
                    <a:cubicBezTo>
                      <a:pt x="115" y="164"/>
                      <a:pt x="115" y="164"/>
                      <a:pt x="115" y="164"/>
                    </a:cubicBezTo>
                    <a:cubicBezTo>
                      <a:pt x="115" y="164"/>
                      <a:pt x="115" y="164"/>
                      <a:pt x="115" y="164"/>
                    </a:cubicBezTo>
                    <a:cubicBezTo>
                      <a:pt x="115" y="164"/>
                      <a:pt x="115" y="164"/>
                      <a:pt x="115" y="164"/>
                    </a:cubicBezTo>
                    <a:cubicBezTo>
                      <a:pt x="114" y="164"/>
                      <a:pt x="114" y="164"/>
                      <a:pt x="114" y="164"/>
                    </a:cubicBezTo>
                    <a:cubicBezTo>
                      <a:pt x="115" y="164"/>
                      <a:pt x="115" y="164"/>
                      <a:pt x="115" y="164"/>
                    </a:cubicBezTo>
                    <a:cubicBezTo>
                      <a:pt x="115" y="164"/>
                      <a:pt x="115" y="164"/>
                      <a:pt x="115" y="164"/>
                    </a:cubicBezTo>
                    <a:cubicBezTo>
                      <a:pt x="115" y="164"/>
                      <a:pt x="115" y="164"/>
                      <a:pt x="115" y="164"/>
                    </a:cubicBezTo>
                    <a:cubicBezTo>
                      <a:pt x="115" y="164"/>
                      <a:pt x="115" y="164"/>
                      <a:pt x="115" y="164"/>
                    </a:cubicBezTo>
                    <a:cubicBezTo>
                      <a:pt x="115" y="164"/>
                      <a:pt x="115" y="164"/>
                      <a:pt x="115" y="164"/>
                    </a:cubicBezTo>
                    <a:cubicBezTo>
                      <a:pt x="115" y="164"/>
                      <a:pt x="115" y="164"/>
                      <a:pt x="115" y="164"/>
                    </a:cubicBezTo>
                    <a:cubicBezTo>
                      <a:pt x="115" y="165"/>
                      <a:pt x="115" y="165"/>
                      <a:pt x="115" y="165"/>
                    </a:cubicBezTo>
                    <a:cubicBezTo>
                      <a:pt x="115" y="165"/>
                      <a:pt x="115" y="165"/>
                      <a:pt x="115" y="165"/>
                    </a:cubicBezTo>
                    <a:cubicBezTo>
                      <a:pt x="115" y="165"/>
                      <a:pt x="115" y="165"/>
                      <a:pt x="115" y="165"/>
                    </a:cubicBezTo>
                    <a:cubicBezTo>
                      <a:pt x="115" y="165"/>
                      <a:pt x="115" y="165"/>
                      <a:pt x="115" y="165"/>
                    </a:cubicBezTo>
                    <a:cubicBezTo>
                      <a:pt x="115" y="165"/>
                      <a:pt x="115" y="165"/>
                      <a:pt x="115" y="165"/>
                    </a:cubicBezTo>
                    <a:cubicBezTo>
                      <a:pt x="115" y="165"/>
                      <a:pt x="115" y="165"/>
                      <a:pt x="115" y="165"/>
                    </a:cubicBezTo>
                    <a:cubicBezTo>
                      <a:pt x="115" y="165"/>
                      <a:pt x="115" y="165"/>
                      <a:pt x="115" y="165"/>
                    </a:cubicBezTo>
                    <a:cubicBezTo>
                      <a:pt x="115" y="165"/>
                      <a:pt x="115" y="165"/>
                      <a:pt x="115" y="165"/>
                    </a:cubicBezTo>
                    <a:cubicBezTo>
                      <a:pt x="115" y="166"/>
                      <a:pt x="115" y="166"/>
                      <a:pt x="115" y="166"/>
                    </a:cubicBezTo>
                    <a:cubicBezTo>
                      <a:pt x="115" y="166"/>
                      <a:pt x="115" y="166"/>
                      <a:pt x="115" y="166"/>
                    </a:cubicBezTo>
                    <a:cubicBezTo>
                      <a:pt x="115" y="166"/>
                      <a:pt x="115" y="166"/>
                      <a:pt x="115" y="166"/>
                    </a:cubicBezTo>
                    <a:cubicBezTo>
                      <a:pt x="115" y="165"/>
                      <a:pt x="115" y="165"/>
                      <a:pt x="115" y="165"/>
                    </a:cubicBezTo>
                    <a:cubicBezTo>
                      <a:pt x="115" y="165"/>
                      <a:pt x="115" y="165"/>
                      <a:pt x="115" y="165"/>
                    </a:cubicBezTo>
                    <a:cubicBezTo>
                      <a:pt x="115" y="165"/>
                      <a:pt x="115" y="165"/>
                      <a:pt x="115" y="165"/>
                    </a:cubicBezTo>
                    <a:cubicBezTo>
                      <a:pt x="115" y="165"/>
                      <a:pt x="115" y="165"/>
                      <a:pt x="115" y="165"/>
                    </a:cubicBezTo>
                    <a:cubicBezTo>
                      <a:pt x="115" y="165"/>
                      <a:pt x="115" y="165"/>
                      <a:pt x="115" y="165"/>
                    </a:cubicBezTo>
                    <a:cubicBezTo>
                      <a:pt x="116" y="165"/>
                      <a:pt x="116" y="165"/>
                      <a:pt x="116" y="165"/>
                    </a:cubicBezTo>
                    <a:cubicBezTo>
                      <a:pt x="116" y="165"/>
                      <a:pt x="116" y="165"/>
                      <a:pt x="116" y="165"/>
                    </a:cubicBezTo>
                    <a:cubicBezTo>
                      <a:pt x="116" y="165"/>
                      <a:pt x="116" y="165"/>
                      <a:pt x="116" y="165"/>
                    </a:cubicBezTo>
                    <a:cubicBezTo>
                      <a:pt x="116" y="165"/>
                      <a:pt x="116" y="165"/>
                      <a:pt x="116" y="165"/>
                    </a:cubicBezTo>
                    <a:cubicBezTo>
                      <a:pt x="116" y="165"/>
                      <a:pt x="116" y="165"/>
                      <a:pt x="116" y="165"/>
                    </a:cubicBezTo>
                    <a:cubicBezTo>
                      <a:pt x="116" y="165"/>
                      <a:pt x="116" y="165"/>
                      <a:pt x="116" y="165"/>
                    </a:cubicBezTo>
                    <a:cubicBezTo>
                      <a:pt x="116" y="165"/>
                      <a:pt x="116" y="165"/>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6" y="166"/>
                      <a:pt x="116" y="166"/>
                      <a:pt x="116" y="166"/>
                    </a:cubicBezTo>
                    <a:cubicBezTo>
                      <a:pt x="117" y="166"/>
                      <a:pt x="117" y="166"/>
                      <a:pt x="117" y="166"/>
                    </a:cubicBezTo>
                    <a:cubicBezTo>
                      <a:pt x="117" y="166"/>
                      <a:pt x="117" y="166"/>
                      <a:pt x="117" y="166"/>
                    </a:cubicBezTo>
                    <a:cubicBezTo>
                      <a:pt x="117" y="166"/>
                      <a:pt x="117" y="166"/>
                      <a:pt x="117" y="166"/>
                    </a:cubicBezTo>
                    <a:cubicBezTo>
                      <a:pt x="117" y="166"/>
                      <a:pt x="117" y="166"/>
                      <a:pt x="117" y="166"/>
                    </a:cubicBezTo>
                    <a:cubicBezTo>
                      <a:pt x="117" y="166"/>
                      <a:pt x="117" y="166"/>
                      <a:pt x="117" y="166"/>
                    </a:cubicBezTo>
                    <a:cubicBezTo>
                      <a:pt x="117" y="166"/>
                      <a:pt x="117" y="166"/>
                      <a:pt x="117" y="166"/>
                    </a:cubicBezTo>
                    <a:cubicBezTo>
                      <a:pt x="117" y="166"/>
                      <a:pt x="117" y="166"/>
                      <a:pt x="117" y="166"/>
                    </a:cubicBezTo>
                    <a:cubicBezTo>
                      <a:pt x="117" y="166"/>
                      <a:pt x="117" y="166"/>
                      <a:pt x="117" y="166"/>
                    </a:cubicBezTo>
                    <a:cubicBezTo>
                      <a:pt x="117" y="166"/>
                      <a:pt x="117" y="166"/>
                      <a:pt x="118" y="166"/>
                    </a:cubicBezTo>
                    <a:cubicBezTo>
                      <a:pt x="118" y="166"/>
                      <a:pt x="118" y="166"/>
                      <a:pt x="118" y="166"/>
                    </a:cubicBezTo>
                    <a:cubicBezTo>
                      <a:pt x="118" y="166"/>
                      <a:pt x="118" y="166"/>
                      <a:pt x="118" y="166"/>
                    </a:cubicBezTo>
                    <a:cubicBezTo>
                      <a:pt x="118" y="166"/>
                      <a:pt x="118" y="166"/>
                      <a:pt x="118" y="166"/>
                    </a:cubicBezTo>
                    <a:cubicBezTo>
                      <a:pt x="118" y="166"/>
                      <a:pt x="118" y="166"/>
                      <a:pt x="118" y="166"/>
                    </a:cubicBezTo>
                    <a:cubicBezTo>
                      <a:pt x="118" y="166"/>
                      <a:pt x="118" y="166"/>
                      <a:pt x="118" y="166"/>
                    </a:cubicBezTo>
                    <a:cubicBezTo>
                      <a:pt x="118" y="166"/>
                      <a:pt x="118" y="166"/>
                      <a:pt x="118" y="166"/>
                    </a:cubicBezTo>
                    <a:cubicBezTo>
                      <a:pt x="118" y="166"/>
                      <a:pt x="118" y="166"/>
                      <a:pt x="118" y="166"/>
                    </a:cubicBezTo>
                    <a:cubicBezTo>
                      <a:pt x="118" y="166"/>
                      <a:pt x="118" y="166"/>
                      <a:pt x="118" y="166"/>
                    </a:cubicBezTo>
                    <a:cubicBezTo>
                      <a:pt x="118" y="166"/>
                      <a:pt x="118" y="166"/>
                      <a:pt x="118" y="166"/>
                    </a:cubicBezTo>
                    <a:cubicBezTo>
                      <a:pt x="118" y="166"/>
                      <a:pt x="118" y="166"/>
                      <a:pt x="118" y="166"/>
                    </a:cubicBezTo>
                    <a:cubicBezTo>
                      <a:pt x="118" y="166"/>
                      <a:pt x="118" y="166"/>
                      <a:pt x="119" y="165"/>
                    </a:cubicBezTo>
                    <a:cubicBezTo>
                      <a:pt x="119" y="165"/>
                      <a:pt x="119" y="165"/>
                      <a:pt x="119" y="165"/>
                    </a:cubicBezTo>
                    <a:cubicBezTo>
                      <a:pt x="119" y="165"/>
                      <a:pt x="119" y="165"/>
                      <a:pt x="119" y="165"/>
                    </a:cubicBezTo>
                    <a:cubicBezTo>
                      <a:pt x="119" y="165"/>
                      <a:pt x="119" y="165"/>
                      <a:pt x="119" y="165"/>
                    </a:cubicBezTo>
                    <a:cubicBezTo>
                      <a:pt x="119" y="165"/>
                      <a:pt x="119" y="165"/>
                      <a:pt x="119" y="165"/>
                    </a:cubicBezTo>
                    <a:cubicBezTo>
                      <a:pt x="119" y="165"/>
                      <a:pt x="119" y="165"/>
                      <a:pt x="119" y="165"/>
                    </a:cubicBezTo>
                    <a:cubicBezTo>
                      <a:pt x="119" y="165"/>
                      <a:pt x="119" y="165"/>
                      <a:pt x="119" y="165"/>
                    </a:cubicBezTo>
                    <a:cubicBezTo>
                      <a:pt x="119" y="165"/>
                      <a:pt x="119" y="165"/>
                      <a:pt x="119" y="165"/>
                    </a:cubicBezTo>
                    <a:cubicBezTo>
                      <a:pt x="119" y="164"/>
                      <a:pt x="119" y="164"/>
                      <a:pt x="119" y="164"/>
                    </a:cubicBezTo>
                    <a:cubicBezTo>
                      <a:pt x="119" y="164"/>
                      <a:pt x="119" y="164"/>
                      <a:pt x="119" y="164"/>
                    </a:cubicBezTo>
                    <a:cubicBezTo>
                      <a:pt x="119" y="164"/>
                      <a:pt x="119" y="164"/>
                      <a:pt x="119" y="164"/>
                    </a:cubicBezTo>
                    <a:cubicBezTo>
                      <a:pt x="119" y="164"/>
                      <a:pt x="119" y="164"/>
                      <a:pt x="119" y="164"/>
                    </a:cubicBezTo>
                    <a:cubicBezTo>
                      <a:pt x="119" y="164"/>
                      <a:pt x="119" y="164"/>
                      <a:pt x="119" y="164"/>
                    </a:cubicBezTo>
                    <a:cubicBezTo>
                      <a:pt x="119" y="164"/>
                      <a:pt x="119" y="164"/>
                      <a:pt x="119" y="164"/>
                    </a:cubicBezTo>
                    <a:cubicBezTo>
                      <a:pt x="118" y="164"/>
                      <a:pt x="118" y="164"/>
                      <a:pt x="118" y="164"/>
                    </a:cubicBezTo>
                    <a:cubicBezTo>
                      <a:pt x="118" y="164"/>
                      <a:pt x="118" y="164"/>
                      <a:pt x="118" y="164"/>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2"/>
                      <a:pt x="118" y="162"/>
                      <a:pt x="118" y="162"/>
                    </a:cubicBezTo>
                    <a:cubicBezTo>
                      <a:pt x="118" y="162"/>
                      <a:pt x="118" y="162"/>
                      <a:pt x="118" y="162"/>
                    </a:cubicBezTo>
                    <a:cubicBezTo>
                      <a:pt x="118" y="162"/>
                      <a:pt x="118" y="162"/>
                      <a:pt x="118" y="162"/>
                    </a:cubicBezTo>
                    <a:cubicBezTo>
                      <a:pt x="118" y="162"/>
                      <a:pt x="118" y="162"/>
                      <a:pt x="118" y="162"/>
                    </a:cubicBezTo>
                    <a:cubicBezTo>
                      <a:pt x="118" y="162"/>
                      <a:pt x="118" y="162"/>
                      <a:pt x="118" y="162"/>
                    </a:cubicBezTo>
                    <a:cubicBezTo>
                      <a:pt x="118" y="162"/>
                      <a:pt x="118" y="162"/>
                      <a:pt x="118" y="162"/>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8" y="163"/>
                      <a:pt x="118" y="163"/>
                      <a:pt x="118"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7" y="163"/>
                      <a:pt x="117" y="163"/>
                      <a:pt x="117" y="163"/>
                    </a:cubicBezTo>
                    <a:cubicBezTo>
                      <a:pt x="118" y="163"/>
                      <a:pt x="117" y="163"/>
                      <a:pt x="117" y="163"/>
                    </a:cubicBezTo>
                    <a:cubicBezTo>
                      <a:pt x="117" y="163"/>
                      <a:pt x="117" y="163"/>
                      <a:pt x="117" y="163"/>
                    </a:cubicBezTo>
                    <a:cubicBezTo>
                      <a:pt x="117" y="163"/>
                      <a:pt x="117" y="163"/>
                      <a:pt x="117" y="163"/>
                    </a:cubicBezTo>
                    <a:cubicBezTo>
                      <a:pt x="117" y="163"/>
                      <a:pt x="117" y="163"/>
                      <a:pt x="117" y="163"/>
                    </a:cubicBezTo>
                    <a:cubicBezTo>
                      <a:pt x="117" y="162"/>
                      <a:pt x="117" y="162"/>
                      <a:pt x="117" y="162"/>
                    </a:cubicBezTo>
                    <a:cubicBezTo>
                      <a:pt x="117" y="162"/>
                      <a:pt x="117" y="162"/>
                      <a:pt x="117" y="162"/>
                    </a:cubicBezTo>
                    <a:cubicBezTo>
                      <a:pt x="117" y="162"/>
                      <a:pt x="117" y="162"/>
                      <a:pt x="117" y="162"/>
                    </a:cubicBezTo>
                    <a:cubicBezTo>
                      <a:pt x="117" y="162"/>
                      <a:pt x="117" y="162"/>
                      <a:pt x="117" y="162"/>
                    </a:cubicBezTo>
                    <a:cubicBezTo>
                      <a:pt x="117" y="162"/>
                      <a:pt x="117" y="162"/>
                      <a:pt x="117" y="162"/>
                    </a:cubicBezTo>
                    <a:cubicBezTo>
                      <a:pt x="116" y="162"/>
                      <a:pt x="116" y="162"/>
                      <a:pt x="116" y="162"/>
                    </a:cubicBezTo>
                    <a:cubicBezTo>
                      <a:pt x="116" y="162"/>
                      <a:pt x="116" y="162"/>
                      <a:pt x="116" y="162"/>
                    </a:cubicBezTo>
                    <a:cubicBezTo>
                      <a:pt x="116" y="162"/>
                      <a:pt x="116" y="162"/>
                      <a:pt x="116" y="162"/>
                    </a:cubicBezTo>
                    <a:cubicBezTo>
                      <a:pt x="116" y="162"/>
                      <a:pt x="116" y="162"/>
                      <a:pt x="116" y="162"/>
                    </a:cubicBezTo>
                    <a:cubicBezTo>
                      <a:pt x="116" y="162"/>
                      <a:pt x="116" y="162"/>
                      <a:pt x="116" y="162"/>
                    </a:cubicBezTo>
                    <a:cubicBezTo>
                      <a:pt x="116" y="162"/>
                      <a:pt x="116" y="162"/>
                      <a:pt x="116" y="162"/>
                    </a:cubicBezTo>
                    <a:cubicBezTo>
                      <a:pt x="116" y="162"/>
                      <a:pt x="116" y="162"/>
                      <a:pt x="116" y="162"/>
                    </a:cubicBezTo>
                    <a:cubicBezTo>
                      <a:pt x="116" y="162"/>
                      <a:pt x="116" y="162"/>
                      <a:pt x="116" y="162"/>
                    </a:cubicBezTo>
                    <a:cubicBezTo>
                      <a:pt x="116" y="163"/>
                      <a:pt x="116" y="163"/>
                      <a:pt x="116" y="163"/>
                    </a:cubicBezTo>
                    <a:cubicBezTo>
                      <a:pt x="115" y="163"/>
                      <a:pt x="115" y="163"/>
                      <a:pt x="115" y="163"/>
                    </a:cubicBezTo>
                    <a:cubicBezTo>
                      <a:pt x="115" y="163"/>
                      <a:pt x="115" y="163"/>
                      <a:pt x="115" y="163"/>
                    </a:cubicBezTo>
                    <a:cubicBezTo>
                      <a:pt x="115" y="163"/>
                      <a:pt x="115" y="163"/>
                      <a:pt x="115" y="163"/>
                    </a:cubicBezTo>
                    <a:cubicBezTo>
                      <a:pt x="115" y="163"/>
                      <a:pt x="115" y="163"/>
                      <a:pt x="115" y="163"/>
                    </a:cubicBezTo>
                    <a:cubicBezTo>
                      <a:pt x="115" y="163"/>
                      <a:pt x="115" y="163"/>
                      <a:pt x="115" y="163"/>
                    </a:cubicBezTo>
                    <a:cubicBezTo>
                      <a:pt x="115" y="163"/>
                      <a:pt x="115" y="163"/>
                      <a:pt x="115" y="163"/>
                    </a:cubicBezTo>
                    <a:cubicBezTo>
                      <a:pt x="115" y="163"/>
                      <a:pt x="115" y="163"/>
                      <a:pt x="115" y="163"/>
                    </a:cubicBezTo>
                    <a:cubicBezTo>
                      <a:pt x="115" y="163"/>
                      <a:pt x="115" y="163"/>
                      <a:pt x="115" y="163"/>
                    </a:cubicBezTo>
                    <a:cubicBezTo>
                      <a:pt x="114" y="163"/>
                      <a:pt x="114" y="163"/>
                      <a:pt x="114" y="163"/>
                    </a:cubicBezTo>
                    <a:cubicBezTo>
                      <a:pt x="114" y="163"/>
                      <a:pt x="114" y="163"/>
                      <a:pt x="114" y="163"/>
                    </a:cubicBezTo>
                    <a:cubicBezTo>
                      <a:pt x="114" y="163"/>
                      <a:pt x="114" y="163"/>
                      <a:pt x="114" y="163"/>
                    </a:cubicBezTo>
                    <a:cubicBezTo>
                      <a:pt x="114" y="162"/>
                      <a:pt x="114" y="162"/>
                      <a:pt x="114" y="162"/>
                    </a:cubicBezTo>
                    <a:cubicBezTo>
                      <a:pt x="115" y="162"/>
                      <a:pt x="115" y="162"/>
                      <a:pt x="115" y="162"/>
                    </a:cubicBezTo>
                    <a:cubicBezTo>
                      <a:pt x="115" y="162"/>
                      <a:pt x="115" y="162"/>
                      <a:pt x="115" y="162"/>
                    </a:cubicBezTo>
                    <a:cubicBezTo>
                      <a:pt x="115" y="162"/>
                      <a:pt x="115" y="162"/>
                      <a:pt x="115" y="162"/>
                    </a:cubicBezTo>
                    <a:cubicBezTo>
                      <a:pt x="115" y="162"/>
                      <a:pt x="115" y="162"/>
                      <a:pt x="115" y="162"/>
                    </a:cubicBezTo>
                    <a:cubicBezTo>
                      <a:pt x="114" y="162"/>
                      <a:pt x="114" y="162"/>
                      <a:pt x="114" y="162"/>
                    </a:cubicBezTo>
                    <a:cubicBezTo>
                      <a:pt x="114" y="162"/>
                      <a:pt x="114" y="162"/>
                      <a:pt x="114" y="162"/>
                    </a:cubicBezTo>
                    <a:cubicBezTo>
                      <a:pt x="114" y="162"/>
                      <a:pt x="114" y="162"/>
                      <a:pt x="114" y="162"/>
                    </a:cubicBezTo>
                    <a:cubicBezTo>
                      <a:pt x="114" y="162"/>
                      <a:pt x="114" y="162"/>
                      <a:pt x="114" y="162"/>
                    </a:cubicBezTo>
                    <a:cubicBezTo>
                      <a:pt x="114" y="162"/>
                      <a:pt x="114" y="162"/>
                      <a:pt x="114" y="162"/>
                    </a:cubicBezTo>
                    <a:cubicBezTo>
                      <a:pt x="114" y="162"/>
                      <a:pt x="114" y="162"/>
                      <a:pt x="114" y="162"/>
                    </a:cubicBezTo>
                    <a:cubicBezTo>
                      <a:pt x="114" y="162"/>
                      <a:pt x="114" y="162"/>
                      <a:pt x="114" y="162"/>
                    </a:cubicBezTo>
                    <a:cubicBezTo>
                      <a:pt x="114" y="162"/>
                      <a:pt x="114" y="162"/>
                      <a:pt x="114" y="162"/>
                    </a:cubicBezTo>
                    <a:cubicBezTo>
                      <a:pt x="114" y="162"/>
                      <a:pt x="114" y="162"/>
                      <a:pt x="114" y="162"/>
                    </a:cubicBezTo>
                    <a:cubicBezTo>
                      <a:pt x="113" y="162"/>
                      <a:pt x="113" y="162"/>
                      <a:pt x="113" y="162"/>
                    </a:cubicBezTo>
                    <a:cubicBezTo>
                      <a:pt x="113" y="162"/>
                      <a:pt x="114" y="162"/>
                      <a:pt x="114" y="162"/>
                    </a:cubicBezTo>
                    <a:cubicBezTo>
                      <a:pt x="114" y="162"/>
                      <a:pt x="114" y="162"/>
                      <a:pt x="114" y="162"/>
                    </a:cubicBezTo>
                    <a:cubicBezTo>
                      <a:pt x="114" y="162"/>
                      <a:pt x="114" y="162"/>
                      <a:pt x="114" y="162"/>
                    </a:cubicBezTo>
                    <a:cubicBezTo>
                      <a:pt x="114" y="162"/>
                      <a:pt x="114" y="162"/>
                      <a:pt x="114" y="162"/>
                    </a:cubicBezTo>
                    <a:cubicBezTo>
                      <a:pt x="114" y="162"/>
                      <a:pt x="114" y="162"/>
                      <a:pt x="114" y="162"/>
                    </a:cubicBezTo>
                    <a:cubicBezTo>
                      <a:pt x="115" y="162"/>
                      <a:pt x="115" y="162"/>
                      <a:pt x="115" y="162"/>
                    </a:cubicBezTo>
                    <a:cubicBezTo>
                      <a:pt x="115" y="162"/>
                      <a:pt x="115" y="162"/>
                      <a:pt x="115" y="162"/>
                    </a:cubicBezTo>
                    <a:cubicBezTo>
                      <a:pt x="115" y="162"/>
                      <a:pt x="115" y="162"/>
                      <a:pt x="115" y="162"/>
                    </a:cubicBezTo>
                    <a:cubicBezTo>
                      <a:pt x="115" y="162"/>
                      <a:pt x="115" y="162"/>
                      <a:pt x="115" y="162"/>
                    </a:cubicBezTo>
                    <a:cubicBezTo>
                      <a:pt x="115" y="162"/>
                      <a:pt x="115" y="162"/>
                      <a:pt x="115" y="162"/>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1"/>
                      <a:pt x="115" y="161"/>
                      <a:pt x="115" y="161"/>
                    </a:cubicBezTo>
                    <a:cubicBezTo>
                      <a:pt x="115" y="160"/>
                      <a:pt x="115" y="160"/>
                      <a:pt x="115" y="160"/>
                    </a:cubicBezTo>
                    <a:cubicBezTo>
                      <a:pt x="115" y="160"/>
                      <a:pt x="115" y="160"/>
                      <a:pt x="115" y="160"/>
                    </a:cubicBezTo>
                    <a:cubicBezTo>
                      <a:pt x="115" y="160"/>
                      <a:pt x="115" y="160"/>
                      <a:pt x="115" y="160"/>
                    </a:cubicBezTo>
                    <a:cubicBezTo>
                      <a:pt x="115" y="160"/>
                      <a:pt x="115" y="160"/>
                      <a:pt x="116" y="160"/>
                    </a:cubicBezTo>
                    <a:cubicBezTo>
                      <a:pt x="116" y="160"/>
                      <a:pt x="116" y="160"/>
                      <a:pt x="116" y="160"/>
                    </a:cubicBezTo>
                    <a:cubicBezTo>
                      <a:pt x="116" y="161"/>
                      <a:pt x="116" y="161"/>
                      <a:pt x="116" y="161"/>
                    </a:cubicBezTo>
                    <a:cubicBezTo>
                      <a:pt x="116" y="161"/>
                      <a:pt x="116" y="161"/>
                      <a:pt x="116" y="161"/>
                    </a:cubicBezTo>
                    <a:cubicBezTo>
                      <a:pt x="116" y="161"/>
                      <a:pt x="116" y="161"/>
                      <a:pt x="116" y="161"/>
                    </a:cubicBezTo>
                    <a:cubicBezTo>
                      <a:pt x="116" y="161"/>
                      <a:pt x="116" y="161"/>
                      <a:pt x="116" y="161"/>
                    </a:cubicBezTo>
                    <a:cubicBezTo>
                      <a:pt x="116" y="161"/>
                      <a:pt x="116" y="161"/>
                      <a:pt x="116" y="161"/>
                    </a:cubicBezTo>
                    <a:cubicBezTo>
                      <a:pt x="116" y="161"/>
                      <a:pt x="116" y="161"/>
                      <a:pt x="116" y="161"/>
                    </a:cubicBezTo>
                    <a:cubicBezTo>
                      <a:pt x="116" y="160"/>
                      <a:pt x="116" y="160"/>
                      <a:pt x="116" y="160"/>
                    </a:cubicBezTo>
                    <a:cubicBezTo>
                      <a:pt x="116" y="160"/>
                      <a:pt x="116" y="160"/>
                      <a:pt x="116" y="160"/>
                    </a:cubicBezTo>
                    <a:cubicBezTo>
                      <a:pt x="116" y="160"/>
                      <a:pt x="116" y="160"/>
                      <a:pt x="116" y="160"/>
                    </a:cubicBezTo>
                    <a:cubicBezTo>
                      <a:pt x="116" y="160"/>
                      <a:pt x="116" y="160"/>
                      <a:pt x="116" y="160"/>
                    </a:cubicBezTo>
                    <a:cubicBezTo>
                      <a:pt x="116" y="160"/>
                      <a:pt x="116" y="160"/>
                      <a:pt x="116" y="160"/>
                    </a:cubicBezTo>
                    <a:cubicBezTo>
                      <a:pt x="116" y="160"/>
                      <a:pt x="116" y="160"/>
                      <a:pt x="116" y="160"/>
                    </a:cubicBezTo>
                    <a:cubicBezTo>
                      <a:pt x="116" y="160"/>
                      <a:pt x="116" y="160"/>
                      <a:pt x="116" y="159"/>
                    </a:cubicBezTo>
                    <a:cubicBezTo>
                      <a:pt x="116" y="159"/>
                      <a:pt x="116" y="159"/>
                      <a:pt x="116" y="159"/>
                    </a:cubicBezTo>
                    <a:cubicBezTo>
                      <a:pt x="116" y="159"/>
                      <a:pt x="116" y="159"/>
                      <a:pt x="116" y="159"/>
                    </a:cubicBezTo>
                    <a:cubicBezTo>
                      <a:pt x="116" y="159"/>
                      <a:pt x="116" y="159"/>
                      <a:pt x="116" y="159"/>
                    </a:cubicBezTo>
                    <a:cubicBezTo>
                      <a:pt x="116" y="159"/>
                      <a:pt x="116" y="159"/>
                      <a:pt x="116" y="159"/>
                    </a:cubicBezTo>
                    <a:cubicBezTo>
                      <a:pt x="116" y="159"/>
                      <a:pt x="116" y="159"/>
                      <a:pt x="116" y="159"/>
                    </a:cubicBezTo>
                    <a:cubicBezTo>
                      <a:pt x="116" y="159"/>
                      <a:pt x="116" y="159"/>
                      <a:pt x="116" y="159"/>
                    </a:cubicBezTo>
                    <a:cubicBezTo>
                      <a:pt x="116" y="159"/>
                      <a:pt x="116" y="159"/>
                      <a:pt x="116" y="159"/>
                    </a:cubicBezTo>
                    <a:cubicBezTo>
                      <a:pt x="116" y="159"/>
                      <a:pt x="116" y="159"/>
                      <a:pt x="116" y="158"/>
                    </a:cubicBezTo>
                    <a:cubicBezTo>
                      <a:pt x="116" y="158"/>
                      <a:pt x="116" y="158"/>
                      <a:pt x="116" y="158"/>
                    </a:cubicBezTo>
                    <a:cubicBezTo>
                      <a:pt x="116" y="158"/>
                      <a:pt x="116" y="158"/>
                      <a:pt x="116" y="158"/>
                    </a:cubicBezTo>
                    <a:cubicBezTo>
                      <a:pt x="116" y="158"/>
                      <a:pt x="116" y="158"/>
                      <a:pt x="116" y="158"/>
                    </a:cubicBezTo>
                    <a:cubicBezTo>
                      <a:pt x="116" y="158"/>
                      <a:pt x="116" y="158"/>
                      <a:pt x="116"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9"/>
                      <a:pt x="118" y="159"/>
                      <a:pt x="118" y="159"/>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8"/>
                      <a:pt x="118" y="158"/>
                      <a:pt x="118" y="158"/>
                    </a:cubicBezTo>
                    <a:cubicBezTo>
                      <a:pt x="118" y="157"/>
                      <a:pt x="118" y="157"/>
                      <a:pt x="118" y="157"/>
                    </a:cubicBezTo>
                    <a:cubicBezTo>
                      <a:pt x="119" y="157"/>
                      <a:pt x="119" y="157"/>
                      <a:pt x="119" y="157"/>
                    </a:cubicBezTo>
                    <a:cubicBezTo>
                      <a:pt x="119" y="157"/>
                      <a:pt x="119" y="157"/>
                      <a:pt x="119" y="157"/>
                    </a:cubicBezTo>
                    <a:cubicBezTo>
                      <a:pt x="119" y="157"/>
                      <a:pt x="119" y="157"/>
                      <a:pt x="119" y="157"/>
                    </a:cubicBezTo>
                    <a:cubicBezTo>
                      <a:pt x="119" y="157"/>
                      <a:pt x="119" y="157"/>
                      <a:pt x="119" y="157"/>
                    </a:cubicBezTo>
                    <a:cubicBezTo>
                      <a:pt x="119" y="157"/>
                      <a:pt x="119" y="157"/>
                      <a:pt x="119" y="157"/>
                    </a:cubicBezTo>
                    <a:cubicBezTo>
                      <a:pt x="119" y="156"/>
                      <a:pt x="119" y="156"/>
                      <a:pt x="119" y="156"/>
                    </a:cubicBezTo>
                    <a:cubicBezTo>
                      <a:pt x="119" y="156"/>
                      <a:pt x="119" y="156"/>
                      <a:pt x="119" y="156"/>
                    </a:cubicBezTo>
                    <a:cubicBezTo>
                      <a:pt x="119" y="156"/>
                      <a:pt x="119" y="156"/>
                      <a:pt x="119" y="156"/>
                    </a:cubicBezTo>
                    <a:cubicBezTo>
                      <a:pt x="119" y="156"/>
                      <a:pt x="119" y="156"/>
                      <a:pt x="119" y="156"/>
                    </a:cubicBezTo>
                    <a:cubicBezTo>
                      <a:pt x="118" y="156"/>
                      <a:pt x="118" y="156"/>
                      <a:pt x="118" y="156"/>
                    </a:cubicBezTo>
                    <a:cubicBezTo>
                      <a:pt x="118" y="156"/>
                      <a:pt x="118" y="156"/>
                      <a:pt x="118" y="156"/>
                    </a:cubicBezTo>
                    <a:cubicBezTo>
                      <a:pt x="118" y="156"/>
                      <a:pt x="118" y="156"/>
                      <a:pt x="118" y="156"/>
                    </a:cubicBezTo>
                    <a:cubicBezTo>
                      <a:pt x="118" y="156"/>
                      <a:pt x="118" y="156"/>
                      <a:pt x="118" y="156"/>
                    </a:cubicBezTo>
                    <a:cubicBezTo>
                      <a:pt x="118" y="156"/>
                      <a:pt x="118" y="156"/>
                      <a:pt x="118" y="156"/>
                    </a:cubicBezTo>
                    <a:cubicBezTo>
                      <a:pt x="118" y="156"/>
                      <a:pt x="118" y="156"/>
                      <a:pt x="118" y="156"/>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5"/>
                      <a:pt x="116" y="155"/>
                      <a:pt x="116" y="155"/>
                    </a:cubicBezTo>
                    <a:cubicBezTo>
                      <a:pt x="116" y="155"/>
                      <a:pt x="116" y="155"/>
                      <a:pt x="116" y="155"/>
                    </a:cubicBezTo>
                    <a:cubicBezTo>
                      <a:pt x="116" y="155"/>
                      <a:pt x="116" y="155"/>
                      <a:pt x="116" y="155"/>
                    </a:cubicBezTo>
                    <a:cubicBezTo>
                      <a:pt x="116" y="155"/>
                      <a:pt x="116" y="155"/>
                      <a:pt x="116" y="155"/>
                    </a:cubicBezTo>
                    <a:cubicBezTo>
                      <a:pt x="116" y="155"/>
                      <a:pt x="116" y="155"/>
                      <a:pt x="116" y="155"/>
                    </a:cubicBezTo>
                    <a:cubicBezTo>
                      <a:pt x="116" y="155"/>
                      <a:pt x="116" y="155"/>
                      <a:pt x="116" y="155"/>
                    </a:cubicBezTo>
                    <a:cubicBezTo>
                      <a:pt x="116" y="155"/>
                      <a:pt x="116" y="155"/>
                      <a:pt x="116" y="155"/>
                    </a:cubicBezTo>
                    <a:cubicBezTo>
                      <a:pt x="116" y="155"/>
                      <a:pt x="116" y="155"/>
                      <a:pt x="116" y="155"/>
                    </a:cubicBezTo>
                    <a:cubicBezTo>
                      <a:pt x="116" y="155"/>
                      <a:pt x="116" y="155"/>
                      <a:pt x="116" y="155"/>
                    </a:cubicBezTo>
                    <a:cubicBezTo>
                      <a:pt x="116" y="155"/>
                      <a:pt x="116" y="155"/>
                      <a:pt x="116" y="155"/>
                    </a:cubicBezTo>
                    <a:cubicBezTo>
                      <a:pt x="116" y="155"/>
                      <a:pt x="116" y="155"/>
                      <a:pt x="116" y="155"/>
                    </a:cubicBezTo>
                    <a:cubicBezTo>
                      <a:pt x="116" y="155"/>
                      <a:pt x="116" y="155"/>
                      <a:pt x="116" y="154"/>
                    </a:cubicBezTo>
                    <a:cubicBezTo>
                      <a:pt x="116" y="154"/>
                      <a:pt x="116" y="154"/>
                      <a:pt x="116" y="154"/>
                    </a:cubicBezTo>
                    <a:cubicBezTo>
                      <a:pt x="116" y="154"/>
                      <a:pt x="116" y="154"/>
                      <a:pt x="116" y="154"/>
                    </a:cubicBezTo>
                    <a:cubicBezTo>
                      <a:pt x="116" y="154"/>
                      <a:pt x="116" y="154"/>
                      <a:pt x="116" y="154"/>
                    </a:cubicBezTo>
                    <a:cubicBezTo>
                      <a:pt x="116" y="154"/>
                      <a:pt x="116" y="154"/>
                      <a:pt x="116" y="154"/>
                    </a:cubicBezTo>
                    <a:cubicBezTo>
                      <a:pt x="116" y="154"/>
                      <a:pt x="116" y="154"/>
                      <a:pt x="116" y="154"/>
                    </a:cubicBezTo>
                    <a:cubicBezTo>
                      <a:pt x="116" y="154"/>
                      <a:pt x="116" y="154"/>
                      <a:pt x="116" y="154"/>
                    </a:cubicBezTo>
                    <a:cubicBezTo>
                      <a:pt x="116" y="153"/>
                      <a:pt x="116" y="153"/>
                      <a:pt x="116" y="153"/>
                    </a:cubicBezTo>
                    <a:cubicBezTo>
                      <a:pt x="116" y="153"/>
                      <a:pt x="116" y="153"/>
                      <a:pt x="116" y="153"/>
                    </a:cubicBezTo>
                    <a:cubicBezTo>
                      <a:pt x="116" y="153"/>
                      <a:pt x="116" y="153"/>
                      <a:pt x="116" y="153"/>
                    </a:cubicBezTo>
                    <a:cubicBezTo>
                      <a:pt x="116" y="153"/>
                      <a:pt x="116" y="153"/>
                      <a:pt x="116" y="153"/>
                    </a:cubicBezTo>
                    <a:cubicBezTo>
                      <a:pt x="116" y="153"/>
                      <a:pt x="116" y="153"/>
                      <a:pt x="116" y="153"/>
                    </a:cubicBezTo>
                    <a:cubicBezTo>
                      <a:pt x="116" y="153"/>
                      <a:pt x="116" y="153"/>
                      <a:pt x="116" y="153"/>
                    </a:cubicBezTo>
                    <a:cubicBezTo>
                      <a:pt x="116" y="153"/>
                      <a:pt x="116" y="153"/>
                      <a:pt x="116" y="153"/>
                    </a:cubicBezTo>
                    <a:cubicBezTo>
                      <a:pt x="116" y="152"/>
                      <a:pt x="116" y="152"/>
                      <a:pt x="116" y="152"/>
                    </a:cubicBezTo>
                    <a:cubicBezTo>
                      <a:pt x="116" y="152"/>
                      <a:pt x="116" y="152"/>
                      <a:pt x="116" y="152"/>
                    </a:cubicBezTo>
                    <a:cubicBezTo>
                      <a:pt x="117" y="152"/>
                      <a:pt x="117" y="152"/>
                      <a:pt x="117" y="152"/>
                    </a:cubicBezTo>
                    <a:cubicBezTo>
                      <a:pt x="117" y="152"/>
                      <a:pt x="117" y="152"/>
                      <a:pt x="117" y="152"/>
                    </a:cubicBezTo>
                    <a:cubicBezTo>
                      <a:pt x="117" y="151"/>
                      <a:pt x="117" y="151"/>
                      <a:pt x="117" y="151"/>
                    </a:cubicBezTo>
                    <a:cubicBezTo>
                      <a:pt x="117" y="151"/>
                      <a:pt x="117" y="151"/>
                      <a:pt x="117" y="151"/>
                    </a:cubicBezTo>
                    <a:cubicBezTo>
                      <a:pt x="117" y="151"/>
                      <a:pt x="117" y="151"/>
                      <a:pt x="117" y="151"/>
                    </a:cubicBezTo>
                    <a:cubicBezTo>
                      <a:pt x="117" y="151"/>
                      <a:pt x="117" y="151"/>
                      <a:pt x="117" y="151"/>
                    </a:cubicBezTo>
                    <a:cubicBezTo>
                      <a:pt x="117" y="151"/>
                      <a:pt x="117" y="151"/>
                      <a:pt x="117" y="151"/>
                    </a:cubicBezTo>
                    <a:cubicBezTo>
                      <a:pt x="117" y="150"/>
                      <a:pt x="117" y="150"/>
                      <a:pt x="117" y="150"/>
                    </a:cubicBezTo>
                    <a:cubicBezTo>
                      <a:pt x="117" y="150"/>
                      <a:pt x="117" y="150"/>
                      <a:pt x="117" y="150"/>
                    </a:cubicBezTo>
                    <a:cubicBezTo>
                      <a:pt x="117" y="150"/>
                      <a:pt x="117" y="150"/>
                      <a:pt x="117" y="150"/>
                    </a:cubicBezTo>
                    <a:cubicBezTo>
                      <a:pt x="117" y="150"/>
                      <a:pt x="117" y="150"/>
                      <a:pt x="117" y="150"/>
                    </a:cubicBezTo>
                    <a:cubicBezTo>
                      <a:pt x="117" y="150"/>
                      <a:pt x="117" y="150"/>
                      <a:pt x="117" y="150"/>
                    </a:cubicBezTo>
                    <a:cubicBezTo>
                      <a:pt x="117" y="150"/>
                      <a:pt x="117" y="150"/>
                      <a:pt x="117" y="150"/>
                    </a:cubicBezTo>
                    <a:cubicBezTo>
                      <a:pt x="117" y="149"/>
                      <a:pt x="117" y="149"/>
                      <a:pt x="117" y="149"/>
                    </a:cubicBezTo>
                    <a:cubicBezTo>
                      <a:pt x="117" y="149"/>
                      <a:pt x="117" y="149"/>
                      <a:pt x="117" y="149"/>
                    </a:cubicBezTo>
                    <a:cubicBezTo>
                      <a:pt x="117" y="149"/>
                      <a:pt x="117" y="149"/>
                      <a:pt x="117" y="149"/>
                    </a:cubicBezTo>
                    <a:cubicBezTo>
                      <a:pt x="117" y="149"/>
                      <a:pt x="117" y="149"/>
                      <a:pt x="117" y="149"/>
                    </a:cubicBezTo>
                    <a:cubicBezTo>
                      <a:pt x="117" y="149"/>
                      <a:pt x="117" y="149"/>
                      <a:pt x="117" y="149"/>
                    </a:cubicBezTo>
                    <a:cubicBezTo>
                      <a:pt x="117" y="149"/>
                      <a:pt x="117" y="149"/>
                      <a:pt x="117" y="149"/>
                    </a:cubicBezTo>
                    <a:cubicBezTo>
                      <a:pt x="117" y="149"/>
                      <a:pt x="117" y="149"/>
                      <a:pt x="117" y="149"/>
                    </a:cubicBezTo>
                    <a:cubicBezTo>
                      <a:pt x="117" y="148"/>
                      <a:pt x="117" y="148"/>
                      <a:pt x="117" y="148"/>
                    </a:cubicBezTo>
                    <a:cubicBezTo>
                      <a:pt x="117" y="148"/>
                      <a:pt x="117" y="148"/>
                      <a:pt x="117" y="148"/>
                    </a:cubicBezTo>
                    <a:cubicBezTo>
                      <a:pt x="117" y="148"/>
                      <a:pt x="117" y="148"/>
                      <a:pt x="117" y="148"/>
                    </a:cubicBezTo>
                    <a:cubicBezTo>
                      <a:pt x="117" y="148"/>
                      <a:pt x="117" y="148"/>
                      <a:pt x="117" y="148"/>
                    </a:cubicBezTo>
                    <a:cubicBezTo>
                      <a:pt x="117" y="148"/>
                      <a:pt x="117" y="148"/>
                      <a:pt x="117" y="148"/>
                    </a:cubicBezTo>
                    <a:cubicBezTo>
                      <a:pt x="117" y="148"/>
                      <a:pt x="117" y="148"/>
                      <a:pt x="117" y="148"/>
                    </a:cubicBezTo>
                    <a:cubicBezTo>
                      <a:pt x="117" y="148"/>
                      <a:pt x="117" y="148"/>
                      <a:pt x="117" y="148"/>
                    </a:cubicBezTo>
                    <a:cubicBezTo>
                      <a:pt x="117" y="148"/>
                      <a:pt x="117" y="148"/>
                      <a:pt x="117" y="148"/>
                    </a:cubicBezTo>
                    <a:cubicBezTo>
                      <a:pt x="117" y="148"/>
                      <a:pt x="117" y="148"/>
                      <a:pt x="117" y="148"/>
                    </a:cubicBezTo>
                    <a:cubicBezTo>
                      <a:pt x="117" y="148"/>
                      <a:pt x="117" y="148"/>
                      <a:pt x="117" y="148"/>
                    </a:cubicBezTo>
                    <a:cubicBezTo>
                      <a:pt x="117" y="148"/>
                      <a:pt x="117" y="148"/>
                      <a:pt x="117" y="148"/>
                    </a:cubicBezTo>
                    <a:cubicBezTo>
                      <a:pt x="116" y="148"/>
                      <a:pt x="116" y="148"/>
                      <a:pt x="116" y="148"/>
                    </a:cubicBezTo>
                    <a:cubicBezTo>
                      <a:pt x="116" y="148"/>
                      <a:pt x="116" y="148"/>
                      <a:pt x="116" y="148"/>
                    </a:cubicBezTo>
                    <a:cubicBezTo>
                      <a:pt x="116" y="148"/>
                      <a:pt x="116" y="148"/>
                      <a:pt x="116" y="148"/>
                    </a:cubicBezTo>
                    <a:cubicBezTo>
                      <a:pt x="116" y="149"/>
                      <a:pt x="116" y="149"/>
                      <a:pt x="116" y="149"/>
                    </a:cubicBezTo>
                    <a:cubicBezTo>
                      <a:pt x="115" y="149"/>
                      <a:pt x="115" y="149"/>
                      <a:pt x="115" y="149"/>
                    </a:cubicBezTo>
                    <a:cubicBezTo>
                      <a:pt x="115" y="149"/>
                      <a:pt x="115" y="149"/>
                      <a:pt x="115" y="149"/>
                    </a:cubicBezTo>
                    <a:cubicBezTo>
                      <a:pt x="115" y="149"/>
                      <a:pt x="115" y="149"/>
                      <a:pt x="115" y="149"/>
                    </a:cubicBezTo>
                    <a:cubicBezTo>
                      <a:pt x="115" y="149"/>
                      <a:pt x="115" y="149"/>
                      <a:pt x="115" y="149"/>
                    </a:cubicBezTo>
                    <a:cubicBezTo>
                      <a:pt x="114" y="149"/>
                      <a:pt x="114" y="149"/>
                      <a:pt x="114" y="149"/>
                    </a:cubicBezTo>
                    <a:cubicBezTo>
                      <a:pt x="114" y="149"/>
                      <a:pt x="114" y="149"/>
                      <a:pt x="114" y="149"/>
                    </a:cubicBezTo>
                    <a:cubicBezTo>
                      <a:pt x="114" y="149"/>
                      <a:pt x="114" y="150"/>
                      <a:pt x="114" y="150"/>
                    </a:cubicBezTo>
                    <a:cubicBezTo>
                      <a:pt x="114" y="150"/>
                      <a:pt x="114" y="150"/>
                      <a:pt x="114" y="150"/>
                    </a:cubicBezTo>
                    <a:cubicBezTo>
                      <a:pt x="114" y="150"/>
                      <a:pt x="114" y="150"/>
                      <a:pt x="114" y="150"/>
                    </a:cubicBezTo>
                    <a:cubicBezTo>
                      <a:pt x="113" y="151"/>
                      <a:pt x="113" y="151"/>
                      <a:pt x="113" y="151"/>
                    </a:cubicBezTo>
                    <a:cubicBezTo>
                      <a:pt x="113" y="151"/>
                      <a:pt x="113" y="151"/>
                      <a:pt x="113" y="151"/>
                    </a:cubicBezTo>
                    <a:cubicBezTo>
                      <a:pt x="113" y="151"/>
                      <a:pt x="113" y="151"/>
                      <a:pt x="113" y="151"/>
                    </a:cubicBezTo>
                    <a:cubicBezTo>
                      <a:pt x="113" y="151"/>
                      <a:pt x="113" y="151"/>
                      <a:pt x="113" y="151"/>
                    </a:cubicBezTo>
                    <a:cubicBezTo>
                      <a:pt x="113" y="152"/>
                      <a:pt x="113" y="152"/>
                      <a:pt x="113" y="152"/>
                    </a:cubicBezTo>
                    <a:cubicBezTo>
                      <a:pt x="113" y="152"/>
                      <a:pt x="113" y="152"/>
                      <a:pt x="113" y="152"/>
                    </a:cubicBezTo>
                    <a:cubicBezTo>
                      <a:pt x="112" y="152"/>
                      <a:pt x="112" y="152"/>
                      <a:pt x="112" y="152"/>
                    </a:cubicBezTo>
                    <a:cubicBezTo>
                      <a:pt x="112" y="152"/>
                      <a:pt x="112" y="152"/>
                      <a:pt x="112" y="152"/>
                    </a:cubicBezTo>
                    <a:cubicBezTo>
                      <a:pt x="112" y="152"/>
                      <a:pt x="112" y="152"/>
                      <a:pt x="112" y="152"/>
                    </a:cubicBezTo>
                    <a:cubicBezTo>
                      <a:pt x="112" y="152"/>
                      <a:pt x="112" y="152"/>
                      <a:pt x="112" y="152"/>
                    </a:cubicBezTo>
                    <a:cubicBezTo>
                      <a:pt x="112" y="152"/>
                      <a:pt x="112" y="152"/>
                      <a:pt x="112" y="152"/>
                    </a:cubicBezTo>
                    <a:cubicBezTo>
                      <a:pt x="111" y="152"/>
                      <a:pt x="111" y="152"/>
                      <a:pt x="111" y="152"/>
                    </a:cubicBezTo>
                    <a:cubicBezTo>
                      <a:pt x="111" y="152"/>
                      <a:pt x="111" y="152"/>
                      <a:pt x="111" y="152"/>
                    </a:cubicBezTo>
                    <a:cubicBezTo>
                      <a:pt x="111" y="152"/>
                      <a:pt x="111" y="152"/>
                      <a:pt x="111" y="152"/>
                    </a:cubicBezTo>
                    <a:cubicBezTo>
                      <a:pt x="111" y="152"/>
                      <a:pt x="111" y="152"/>
                      <a:pt x="111" y="152"/>
                    </a:cubicBezTo>
                    <a:cubicBezTo>
                      <a:pt x="111" y="152"/>
                      <a:pt x="111" y="152"/>
                      <a:pt x="111" y="152"/>
                    </a:cubicBezTo>
                    <a:cubicBezTo>
                      <a:pt x="111" y="152"/>
                      <a:pt x="111" y="152"/>
                      <a:pt x="111" y="152"/>
                    </a:cubicBezTo>
                    <a:cubicBezTo>
                      <a:pt x="111" y="152"/>
                      <a:pt x="111" y="152"/>
                      <a:pt x="111" y="152"/>
                    </a:cubicBezTo>
                    <a:cubicBezTo>
                      <a:pt x="111" y="152"/>
                      <a:pt x="110" y="152"/>
                      <a:pt x="110" y="152"/>
                    </a:cubicBezTo>
                    <a:cubicBezTo>
                      <a:pt x="110" y="152"/>
                      <a:pt x="110" y="152"/>
                      <a:pt x="110" y="152"/>
                    </a:cubicBezTo>
                    <a:cubicBezTo>
                      <a:pt x="110" y="152"/>
                      <a:pt x="110" y="152"/>
                      <a:pt x="110" y="152"/>
                    </a:cubicBezTo>
                    <a:cubicBezTo>
                      <a:pt x="110" y="152"/>
                      <a:pt x="110" y="152"/>
                      <a:pt x="110" y="152"/>
                    </a:cubicBezTo>
                    <a:cubicBezTo>
                      <a:pt x="110" y="152"/>
                      <a:pt x="110" y="152"/>
                      <a:pt x="110" y="152"/>
                    </a:cubicBezTo>
                    <a:cubicBezTo>
                      <a:pt x="109" y="152"/>
                      <a:pt x="109" y="152"/>
                      <a:pt x="109" y="152"/>
                    </a:cubicBezTo>
                    <a:cubicBezTo>
                      <a:pt x="109" y="152"/>
                      <a:pt x="109" y="152"/>
                      <a:pt x="109" y="152"/>
                    </a:cubicBezTo>
                    <a:cubicBezTo>
                      <a:pt x="109" y="152"/>
                      <a:pt x="109" y="152"/>
                      <a:pt x="109" y="152"/>
                    </a:cubicBezTo>
                    <a:cubicBezTo>
                      <a:pt x="109" y="153"/>
                      <a:pt x="109" y="153"/>
                      <a:pt x="109" y="153"/>
                    </a:cubicBezTo>
                    <a:cubicBezTo>
                      <a:pt x="109" y="153"/>
                      <a:pt x="109" y="153"/>
                      <a:pt x="109" y="153"/>
                    </a:cubicBezTo>
                    <a:cubicBezTo>
                      <a:pt x="109" y="153"/>
                      <a:pt x="109" y="153"/>
                      <a:pt x="109" y="153"/>
                    </a:cubicBezTo>
                    <a:cubicBezTo>
                      <a:pt x="109" y="153"/>
                      <a:pt x="109" y="153"/>
                      <a:pt x="109" y="153"/>
                    </a:cubicBezTo>
                    <a:cubicBezTo>
                      <a:pt x="108" y="153"/>
                      <a:pt x="108" y="153"/>
                      <a:pt x="108" y="153"/>
                    </a:cubicBezTo>
                    <a:cubicBezTo>
                      <a:pt x="108" y="154"/>
                      <a:pt x="108" y="154"/>
                      <a:pt x="108" y="154"/>
                    </a:cubicBezTo>
                    <a:cubicBezTo>
                      <a:pt x="108" y="154"/>
                      <a:pt x="108" y="154"/>
                      <a:pt x="108" y="154"/>
                    </a:cubicBezTo>
                    <a:cubicBezTo>
                      <a:pt x="108" y="154"/>
                      <a:pt x="108" y="154"/>
                      <a:pt x="108" y="154"/>
                    </a:cubicBezTo>
                    <a:cubicBezTo>
                      <a:pt x="108" y="154"/>
                      <a:pt x="108" y="154"/>
                      <a:pt x="108" y="154"/>
                    </a:cubicBezTo>
                    <a:cubicBezTo>
                      <a:pt x="108" y="154"/>
                      <a:pt x="108" y="154"/>
                      <a:pt x="108" y="154"/>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4"/>
                      <a:pt x="108" y="154"/>
                      <a:pt x="108" y="154"/>
                    </a:cubicBezTo>
                    <a:cubicBezTo>
                      <a:pt x="108" y="154"/>
                      <a:pt x="108" y="154"/>
                      <a:pt x="108" y="154"/>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6"/>
                      <a:pt x="109" y="156"/>
                      <a:pt x="109" y="156"/>
                    </a:cubicBezTo>
                    <a:cubicBezTo>
                      <a:pt x="109" y="156"/>
                      <a:pt x="109" y="156"/>
                      <a:pt x="109" y="156"/>
                    </a:cubicBezTo>
                    <a:cubicBezTo>
                      <a:pt x="109" y="156"/>
                      <a:pt x="109" y="156"/>
                      <a:pt x="109" y="156"/>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5"/>
                      <a:pt x="109" y="155"/>
                      <a:pt x="109" y="155"/>
                    </a:cubicBezTo>
                    <a:cubicBezTo>
                      <a:pt x="109" y="154"/>
                      <a:pt x="109" y="154"/>
                      <a:pt x="109" y="154"/>
                    </a:cubicBezTo>
                    <a:cubicBezTo>
                      <a:pt x="109" y="154"/>
                      <a:pt x="109" y="154"/>
                      <a:pt x="109" y="154"/>
                    </a:cubicBezTo>
                    <a:cubicBezTo>
                      <a:pt x="109" y="154"/>
                      <a:pt x="109" y="154"/>
                      <a:pt x="109" y="154"/>
                    </a:cubicBezTo>
                    <a:cubicBezTo>
                      <a:pt x="109" y="154"/>
                      <a:pt x="109" y="154"/>
                      <a:pt x="109" y="154"/>
                    </a:cubicBezTo>
                    <a:cubicBezTo>
                      <a:pt x="109" y="154"/>
                      <a:pt x="109" y="154"/>
                      <a:pt x="109" y="154"/>
                    </a:cubicBezTo>
                    <a:cubicBezTo>
                      <a:pt x="109" y="154"/>
                      <a:pt x="109" y="154"/>
                      <a:pt x="109" y="154"/>
                    </a:cubicBezTo>
                    <a:cubicBezTo>
                      <a:pt x="109" y="154"/>
                      <a:pt x="109" y="154"/>
                      <a:pt x="109" y="154"/>
                    </a:cubicBezTo>
                    <a:cubicBezTo>
                      <a:pt x="109" y="154"/>
                      <a:pt x="109" y="154"/>
                      <a:pt x="109" y="154"/>
                    </a:cubicBezTo>
                    <a:cubicBezTo>
                      <a:pt x="109" y="154"/>
                      <a:pt x="110" y="154"/>
                      <a:pt x="110" y="154"/>
                    </a:cubicBezTo>
                    <a:cubicBezTo>
                      <a:pt x="110" y="154"/>
                      <a:pt x="110" y="154"/>
                      <a:pt x="110" y="154"/>
                    </a:cubicBezTo>
                    <a:cubicBezTo>
                      <a:pt x="110" y="154"/>
                      <a:pt x="110" y="154"/>
                      <a:pt x="110" y="154"/>
                    </a:cubicBezTo>
                    <a:cubicBezTo>
                      <a:pt x="109" y="154"/>
                      <a:pt x="109" y="154"/>
                      <a:pt x="109" y="154"/>
                    </a:cubicBezTo>
                    <a:cubicBezTo>
                      <a:pt x="110" y="153"/>
                      <a:pt x="110" y="153"/>
                      <a:pt x="110" y="153"/>
                    </a:cubicBezTo>
                    <a:cubicBezTo>
                      <a:pt x="110" y="153"/>
                      <a:pt x="110" y="153"/>
                      <a:pt x="110" y="153"/>
                    </a:cubicBezTo>
                    <a:cubicBezTo>
                      <a:pt x="110" y="153"/>
                      <a:pt x="110" y="153"/>
                      <a:pt x="110" y="153"/>
                    </a:cubicBezTo>
                    <a:cubicBezTo>
                      <a:pt x="110" y="153"/>
                      <a:pt x="110" y="153"/>
                      <a:pt x="110" y="153"/>
                    </a:cubicBezTo>
                    <a:cubicBezTo>
                      <a:pt x="110" y="153"/>
                      <a:pt x="110" y="153"/>
                      <a:pt x="110" y="153"/>
                    </a:cubicBezTo>
                    <a:cubicBezTo>
                      <a:pt x="110" y="153"/>
                      <a:pt x="110" y="153"/>
                      <a:pt x="110" y="153"/>
                    </a:cubicBezTo>
                    <a:cubicBezTo>
                      <a:pt x="110" y="153"/>
                      <a:pt x="110" y="153"/>
                      <a:pt x="110" y="153"/>
                    </a:cubicBezTo>
                    <a:cubicBezTo>
                      <a:pt x="110" y="153"/>
                      <a:pt x="110" y="153"/>
                      <a:pt x="110" y="153"/>
                    </a:cubicBezTo>
                    <a:cubicBezTo>
                      <a:pt x="110" y="153"/>
                      <a:pt x="110" y="153"/>
                      <a:pt x="110" y="153"/>
                    </a:cubicBezTo>
                    <a:cubicBezTo>
                      <a:pt x="110" y="153"/>
                      <a:pt x="110" y="153"/>
                      <a:pt x="110" y="153"/>
                    </a:cubicBezTo>
                    <a:cubicBezTo>
                      <a:pt x="110" y="153"/>
                      <a:pt x="111" y="153"/>
                      <a:pt x="111" y="153"/>
                    </a:cubicBezTo>
                    <a:cubicBezTo>
                      <a:pt x="111" y="153"/>
                      <a:pt x="111" y="153"/>
                      <a:pt x="111" y="153"/>
                    </a:cubicBezTo>
                    <a:cubicBezTo>
                      <a:pt x="111" y="153"/>
                      <a:pt x="111" y="153"/>
                      <a:pt x="111" y="153"/>
                    </a:cubicBezTo>
                    <a:cubicBezTo>
                      <a:pt x="111" y="153"/>
                      <a:pt x="111" y="153"/>
                      <a:pt x="111" y="153"/>
                    </a:cubicBezTo>
                    <a:cubicBezTo>
                      <a:pt x="111" y="153"/>
                      <a:pt x="111" y="153"/>
                      <a:pt x="111" y="153"/>
                    </a:cubicBezTo>
                    <a:cubicBezTo>
                      <a:pt x="111" y="153"/>
                      <a:pt x="111" y="153"/>
                      <a:pt x="111" y="153"/>
                    </a:cubicBezTo>
                    <a:cubicBezTo>
                      <a:pt x="111" y="153"/>
                      <a:pt x="111" y="153"/>
                      <a:pt x="111" y="153"/>
                    </a:cubicBezTo>
                    <a:cubicBezTo>
                      <a:pt x="111" y="153"/>
                      <a:pt x="111" y="153"/>
                      <a:pt x="111" y="153"/>
                    </a:cubicBezTo>
                    <a:cubicBezTo>
                      <a:pt x="111" y="153"/>
                      <a:pt x="111" y="153"/>
                      <a:pt x="111" y="153"/>
                    </a:cubicBezTo>
                    <a:cubicBezTo>
                      <a:pt x="111" y="153"/>
                      <a:pt x="111" y="153"/>
                      <a:pt x="111" y="153"/>
                    </a:cubicBezTo>
                    <a:cubicBezTo>
                      <a:pt x="111" y="152"/>
                      <a:pt x="111" y="152"/>
                      <a:pt x="111" y="152"/>
                    </a:cubicBezTo>
                    <a:cubicBezTo>
                      <a:pt x="111" y="152"/>
                      <a:pt x="111" y="152"/>
                      <a:pt x="111" y="152"/>
                    </a:cubicBezTo>
                    <a:cubicBezTo>
                      <a:pt x="111" y="152"/>
                      <a:pt x="111" y="152"/>
                      <a:pt x="111" y="152"/>
                    </a:cubicBezTo>
                    <a:cubicBezTo>
                      <a:pt x="111" y="152"/>
                      <a:pt x="111" y="152"/>
                      <a:pt x="111" y="152"/>
                    </a:cubicBezTo>
                    <a:cubicBezTo>
                      <a:pt x="111" y="152"/>
                      <a:pt x="111" y="152"/>
                      <a:pt x="111" y="152"/>
                    </a:cubicBezTo>
                    <a:cubicBezTo>
                      <a:pt x="111" y="152"/>
                      <a:pt x="111" y="152"/>
                      <a:pt x="111" y="152"/>
                    </a:cubicBezTo>
                    <a:cubicBezTo>
                      <a:pt x="111" y="152"/>
                      <a:pt x="111" y="152"/>
                      <a:pt x="111" y="152"/>
                    </a:cubicBezTo>
                    <a:cubicBezTo>
                      <a:pt x="112" y="152"/>
                      <a:pt x="112" y="152"/>
                      <a:pt x="112" y="152"/>
                    </a:cubicBezTo>
                    <a:cubicBezTo>
                      <a:pt x="112" y="153"/>
                      <a:pt x="112" y="153"/>
                      <a:pt x="112" y="153"/>
                    </a:cubicBezTo>
                    <a:cubicBezTo>
                      <a:pt x="112" y="153"/>
                      <a:pt x="112" y="153"/>
                      <a:pt x="112" y="153"/>
                    </a:cubicBezTo>
                    <a:cubicBezTo>
                      <a:pt x="112" y="153"/>
                      <a:pt x="112" y="153"/>
                      <a:pt x="112" y="153"/>
                    </a:cubicBezTo>
                    <a:cubicBezTo>
                      <a:pt x="112" y="153"/>
                      <a:pt x="112" y="153"/>
                      <a:pt x="112" y="153"/>
                    </a:cubicBezTo>
                    <a:cubicBezTo>
                      <a:pt x="112" y="153"/>
                      <a:pt x="112" y="153"/>
                      <a:pt x="112" y="153"/>
                    </a:cubicBezTo>
                    <a:cubicBezTo>
                      <a:pt x="112" y="153"/>
                      <a:pt x="112" y="153"/>
                      <a:pt x="112" y="153"/>
                    </a:cubicBezTo>
                    <a:cubicBezTo>
                      <a:pt x="112" y="153"/>
                      <a:pt x="112" y="153"/>
                      <a:pt x="112" y="153"/>
                    </a:cubicBezTo>
                    <a:cubicBezTo>
                      <a:pt x="113" y="153"/>
                      <a:pt x="113" y="153"/>
                      <a:pt x="113" y="153"/>
                    </a:cubicBezTo>
                    <a:cubicBezTo>
                      <a:pt x="113" y="153"/>
                      <a:pt x="113" y="153"/>
                      <a:pt x="113" y="153"/>
                    </a:cubicBezTo>
                    <a:cubicBezTo>
                      <a:pt x="113" y="153"/>
                      <a:pt x="113" y="153"/>
                      <a:pt x="113" y="153"/>
                    </a:cubicBezTo>
                    <a:cubicBezTo>
                      <a:pt x="113" y="152"/>
                      <a:pt x="113" y="152"/>
                      <a:pt x="113" y="152"/>
                    </a:cubicBezTo>
                    <a:cubicBezTo>
                      <a:pt x="113" y="152"/>
                      <a:pt x="113" y="152"/>
                      <a:pt x="113" y="152"/>
                    </a:cubicBezTo>
                    <a:cubicBezTo>
                      <a:pt x="113" y="152"/>
                      <a:pt x="113" y="152"/>
                      <a:pt x="113" y="153"/>
                    </a:cubicBezTo>
                    <a:cubicBezTo>
                      <a:pt x="113" y="153"/>
                      <a:pt x="113" y="153"/>
                      <a:pt x="113" y="153"/>
                    </a:cubicBezTo>
                    <a:cubicBezTo>
                      <a:pt x="113" y="152"/>
                      <a:pt x="113" y="152"/>
                      <a:pt x="113" y="152"/>
                    </a:cubicBezTo>
                    <a:cubicBezTo>
                      <a:pt x="113" y="152"/>
                      <a:pt x="113" y="152"/>
                      <a:pt x="113" y="152"/>
                    </a:cubicBezTo>
                    <a:cubicBezTo>
                      <a:pt x="113" y="152"/>
                      <a:pt x="114" y="152"/>
                      <a:pt x="114" y="152"/>
                    </a:cubicBezTo>
                    <a:cubicBezTo>
                      <a:pt x="114" y="152"/>
                      <a:pt x="114" y="152"/>
                      <a:pt x="114" y="152"/>
                    </a:cubicBezTo>
                    <a:cubicBezTo>
                      <a:pt x="114" y="152"/>
                      <a:pt x="114" y="152"/>
                      <a:pt x="114" y="152"/>
                    </a:cubicBezTo>
                    <a:cubicBezTo>
                      <a:pt x="114" y="152"/>
                      <a:pt x="114" y="152"/>
                      <a:pt x="114" y="152"/>
                    </a:cubicBezTo>
                    <a:cubicBezTo>
                      <a:pt x="114" y="152"/>
                      <a:pt x="114" y="152"/>
                      <a:pt x="114" y="152"/>
                    </a:cubicBezTo>
                    <a:cubicBezTo>
                      <a:pt x="114" y="152"/>
                      <a:pt x="114" y="152"/>
                      <a:pt x="114" y="152"/>
                    </a:cubicBezTo>
                    <a:cubicBezTo>
                      <a:pt x="114" y="152"/>
                      <a:pt x="114" y="152"/>
                      <a:pt x="114" y="152"/>
                    </a:cubicBezTo>
                    <a:cubicBezTo>
                      <a:pt x="114" y="152"/>
                      <a:pt x="114" y="152"/>
                      <a:pt x="114" y="152"/>
                    </a:cubicBezTo>
                    <a:cubicBezTo>
                      <a:pt x="114" y="152"/>
                      <a:pt x="114" y="152"/>
                      <a:pt x="114" y="152"/>
                    </a:cubicBezTo>
                    <a:cubicBezTo>
                      <a:pt x="115" y="152"/>
                      <a:pt x="115" y="152"/>
                      <a:pt x="115" y="152"/>
                    </a:cubicBezTo>
                    <a:cubicBezTo>
                      <a:pt x="115" y="152"/>
                      <a:pt x="115" y="152"/>
                      <a:pt x="115" y="152"/>
                    </a:cubicBezTo>
                    <a:cubicBezTo>
                      <a:pt x="114" y="152"/>
                      <a:pt x="114" y="152"/>
                      <a:pt x="114" y="152"/>
                    </a:cubicBezTo>
                    <a:cubicBezTo>
                      <a:pt x="114" y="153"/>
                      <a:pt x="114" y="153"/>
                      <a:pt x="114" y="153"/>
                    </a:cubicBezTo>
                    <a:cubicBezTo>
                      <a:pt x="114" y="153"/>
                      <a:pt x="114" y="153"/>
                      <a:pt x="114" y="153"/>
                    </a:cubicBezTo>
                    <a:cubicBezTo>
                      <a:pt x="114" y="153"/>
                      <a:pt x="114" y="153"/>
                      <a:pt x="114" y="153"/>
                    </a:cubicBezTo>
                    <a:cubicBezTo>
                      <a:pt x="114" y="153"/>
                      <a:pt x="114" y="153"/>
                      <a:pt x="114" y="153"/>
                    </a:cubicBezTo>
                    <a:cubicBezTo>
                      <a:pt x="114" y="153"/>
                      <a:pt x="114" y="153"/>
                      <a:pt x="114" y="153"/>
                    </a:cubicBezTo>
                    <a:cubicBezTo>
                      <a:pt x="114" y="153"/>
                      <a:pt x="114" y="153"/>
                      <a:pt x="114" y="153"/>
                    </a:cubicBezTo>
                    <a:cubicBezTo>
                      <a:pt x="114" y="153"/>
                      <a:pt x="114" y="153"/>
                      <a:pt x="114" y="153"/>
                    </a:cubicBezTo>
                    <a:cubicBezTo>
                      <a:pt x="114" y="153"/>
                      <a:pt x="114" y="153"/>
                      <a:pt x="114"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3" y="153"/>
                      <a:pt x="113" y="153"/>
                      <a:pt x="113" y="153"/>
                    </a:cubicBezTo>
                    <a:cubicBezTo>
                      <a:pt x="112" y="153"/>
                      <a:pt x="112" y="153"/>
                      <a:pt x="112" y="153"/>
                    </a:cubicBezTo>
                    <a:cubicBezTo>
                      <a:pt x="112" y="153"/>
                      <a:pt x="112" y="153"/>
                      <a:pt x="112" y="153"/>
                    </a:cubicBezTo>
                    <a:cubicBezTo>
                      <a:pt x="112" y="153"/>
                      <a:pt x="112" y="153"/>
                      <a:pt x="112" y="153"/>
                    </a:cubicBezTo>
                    <a:cubicBezTo>
                      <a:pt x="112" y="153"/>
                      <a:pt x="112" y="153"/>
                      <a:pt x="112" y="153"/>
                    </a:cubicBezTo>
                    <a:cubicBezTo>
                      <a:pt x="112" y="153"/>
                      <a:pt x="112" y="153"/>
                      <a:pt x="112" y="153"/>
                    </a:cubicBezTo>
                    <a:cubicBezTo>
                      <a:pt x="112" y="153"/>
                      <a:pt x="112" y="153"/>
                      <a:pt x="112" y="153"/>
                    </a:cubicBezTo>
                    <a:cubicBezTo>
                      <a:pt x="112" y="153"/>
                      <a:pt x="112" y="153"/>
                      <a:pt x="112" y="153"/>
                    </a:cubicBezTo>
                    <a:cubicBezTo>
                      <a:pt x="112" y="153"/>
                      <a:pt x="112" y="154"/>
                      <a:pt x="112" y="154"/>
                    </a:cubicBezTo>
                    <a:cubicBezTo>
                      <a:pt x="112" y="154"/>
                      <a:pt x="112" y="154"/>
                      <a:pt x="112" y="154"/>
                    </a:cubicBezTo>
                    <a:cubicBezTo>
                      <a:pt x="112" y="154"/>
                      <a:pt x="112" y="154"/>
                      <a:pt x="112" y="154"/>
                    </a:cubicBezTo>
                    <a:cubicBezTo>
                      <a:pt x="112" y="154"/>
                      <a:pt x="112" y="154"/>
                      <a:pt x="112" y="154"/>
                    </a:cubicBezTo>
                    <a:cubicBezTo>
                      <a:pt x="112" y="154"/>
                      <a:pt x="112" y="154"/>
                      <a:pt x="112" y="154"/>
                    </a:cubicBezTo>
                    <a:cubicBezTo>
                      <a:pt x="112" y="154"/>
                      <a:pt x="112" y="154"/>
                      <a:pt x="112" y="154"/>
                    </a:cubicBezTo>
                    <a:cubicBezTo>
                      <a:pt x="112" y="154"/>
                      <a:pt x="112" y="154"/>
                      <a:pt x="112" y="154"/>
                    </a:cubicBezTo>
                    <a:cubicBezTo>
                      <a:pt x="112" y="154"/>
                      <a:pt x="112" y="154"/>
                      <a:pt x="112" y="154"/>
                    </a:cubicBezTo>
                    <a:cubicBezTo>
                      <a:pt x="112" y="154"/>
                      <a:pt x="112" y="154"/>
                      <a:pt x="112" y="154"/>
                    </a:cubicBezTo>
                    <a:cubicBezTo>
                      <a:pt x="112" y="154"/>
                      <a:pt x="112" y="154"/>
                      <a:pt x="112" y="154"/>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6"/>
                    </a:cubicBezTo>
                    <a:cubicBezTo>
                      <a:pt x="112" y="156"/>
                      <a:pt x="112" y="156"/>
                      <a:pt x="112" y="156"/>
                    </a:cubicBezTo>
                    <a:cubicBezTo>
                      <a:pt x="112" y="156"/>
                      <a:pt x="112" y="156"/>
                      <a:pt x="112" y="156"/>
                    </a:cubicBezTo>
                    <a:cubicBezTo>
                      <a:pt x="112" y="156"/>
                      <a:pt x="112" y="156"/>
                      <a:pt x="112" y="156"/>
                    </a:cubicBezTo>
                    <a:cubicBezTo>
                      <a:pt x="113" y="156"/>
                      <a:pt x="113" y="156"/>
                      <a:pt x="113" y="156"/>
                    </a:cubicBezTo>
                    <a:cubicBezTo>
                      <a:pt x="113" y="156"/>
                      <a:pt x="113" y="156"/>
                      <a:pt x="113" y="156"/>
                    </a:cubicBezTo>
                    <a:cubicBezTo>
                      <a:pt x="113" y="156"/>
                      <a:pt x="113" y="156"/>
                      <a:pt x="113" y="156"/>
                    </a:cubicBezTo>
                    <a:cubicBezTo>
                      <a:pt x="112" y="156"/>
                      <a:pt x="112" y="156"/>
                      <a:pt x="112" y="156"/>
                    </a:cubicBezTo>
                    <a:cubicBezTo>
                      <a:pt x="112" y="156"/>
                      <a:pt x="112" y="156"/>
                      <a:pt x="112" y="156"/>
                    </a:cubicBezTo>
                    <a:cubicBezTo>
                      <a:pt x="112" y="156"/>
                      <a:pt x="112" y="156"/>
                      <a:pt x="112" y="156"/>
                    </a:cubicBezTo>
                    <a:cubicBezTo>
                      <a:pt x="112" y="156"/>
                      <a:pt x="112" y="156"/>
                      <a:pt x="112" y="156"/>
                    </a:cubicBezTo>
                    <a:cubicBezTo>
                      <a:pt x="112" y="156"/>
                      <a:pt x="112" y="156"/>
                      <a:pt x="112" y="156"/>
                    </a:cubicBezTo>
                    <a:cubicBezTo>
                      <a:pt x="112" y="156"/>
                      <a:pt x="112" y="156"/>
                      <a:pt x="112" y="156"/>
                    </a:cubicBezTo>
                    <a:cubicBezTo>
                      <a:pt x="112" y="156"/>
                      <a:pt x="112" y="156"/>
                      <a:pt x="112" y="156"/>
                    </a:cubicBezTo>
                    <a:cubicBezTo>
                      <a:pt x="112" y="156"/>
                      <a:pt x="112" y="156"/>
                      <a:pt x="112" y="156"/>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6"/>
                      <a:pt x="112" y="156"/>
                      <a:pt x="112" y="156"/>
                    </a:cubicBezTo>
                    <a:cubicBezTo>
                      <a:pt x="111" y="156"/>
                      <a:pt x="111" y="156"/>
                      <a:pt x="111" y="156"/>
                    </a:cubicBezTo>
                    <a:cubicBezTo>
                      <a:pt x="111" y="156"/>
                      <a:pt x="111" y="156"/>
                      <a:pt x="111" y="156"/>
                    </a:cubicBezTo>
                    <a:cubicBezTo>
                      <a:pt x="111" y="156"/>
                      <a:pt x="111" y="156"/>
                      <a:pt x="111" y="156"/>
                    </a:cubicBezTo>
                    <a:cubicBezTo>
                      <a:pt x="111" y="156"/>
                      <a:pt x="111" y="156"/>
                      <a:pt x="111" y="156"/>
                    </a:cubicBezTo>
                    <a:cubicBezTo>
                      <a:pt x="111" y="156"/>
                      <a:pt x="111" y="156"/>
                      <a:pt x="111" y="156"/>
                    </a:cubicBezTo>
                    <a:cubicBezTo>
                      <a:pt x="111" y="156"/>
                      <a:pt x="111" y="156"/>
                      <a:pt x="111" y="156"/>
                    </a:cubicBezTo>
                    <a:cubicBezTo>
                      <a:pt x="111" y="155"/>
                      <a:pt x="111" y="155"/>
                      <a:pt x="111" y="155"/>
                    </a:cubicBezTo>
                    <a:cubicBezTo>
                      <a:pt x="111" y="155"/>
                      <a:pt x="111" y="155"/>
                      <a:pt x="111" y="155"/>
                    </a:cubicBezTo>
                    <a:cubicBezTo>
                      <a:pt x="111" y="155"/>
                      <a:pt x="111" y="155"/>
                      <a:pt x="111" y="155"/>
                    </a:cubicBezTo>
                    <a:cubicBezTo>
                      <a:pt x="111" y="155"/>
                      <a:pt x="111" y="155"/>
                      <a:pt x="111" y="155"/>
                    </a:cubicBezTo>
                    <a:cubicBezTo>
                      <a:pt x="111" y="155"/>
                      <a:pt x="112" y="155"/>
                      <a:pt x="112" y="155"/>
                    </a:cubicBezTo>
                    <a:cubicBezTo>
                      <a:pt x="112" y="155"/>
                      <a:pt x="112" y="155"/>
                      <a:pt x="112" y="155"/>
                    </a:cubicBezTo>
                    <a:cubicBezTo>
                      <a:pt x="112" y="155"/>
                      <a:pt x="112" y="155"/>
                      <a:pt x="112" y="155"/>
                    </a:cubicBezTo>
                    <a:cubicBezTo>
                      <a:pt x="112" y="155"/>
                      <a:pt x="112" y="155"/>
                      <a:pt x="112" y="155"/>
                    </a:cubicBezTo>
                    <a:cubicBezTo>
                      <a:pt x="112" y="155"/>
                      <a:pt x="112" y="155"/>
                      <a:pt x="112" y="155"/>
                    </a:cubicBezTo>
                    <a:cubicBezTo>
                      <a:pt x="112" y="154"/>
                      <a:pt x="112" y="154"/>
                      <a:pt x="112" y="154"/>
                    </a:cubicBezTo>
                    <a:cubicBezTo>
                      <a:pt x="111" y="154"/>
                      <a:pt x="111" y="154"/>
                      <a:pt x="111" y="154"/>
                    </a:cubicBezTo>
                    <a:cubicBezTo>
                      <a:pt x="111" y="154"/>
                      <a:pt x="111" y="154"/>
                      <a:pt x="111" y="154"/>
                    </a:cubicBezTo>
                    <a:cubicBezTo>
                      <a:pt x="111" y="154"/>
                      <a:pt x="111" y="154"/>
                      <a:pt x="111" y="154"/>
                    </a:cubicBezTo>
                    <a:cubicBezTo>
                      <a:pt x="111" y="154"/>
                      <a:pt x="111" y="154"/>
                      <a:pt x="111" y="154"/>
                    </a:cubicBezTo>
                    <a:cubicBezTo>
                      <a:pt x="111" y="154"/>
                      <a:pt x="111" y="154"/>
                      <a:pt x="111" y="154"/>
                    </a:cubicBezTo>
                    <a:cubicBezTo>
                      <a:pt x="111" y="154"/>
                      <a:pt x="111" y="154"/>
                      <a:pt x="111" y="154"/>
                    </a:cubicBezTo>
                    <a:cubicBezTo>
                      <a:pt x="111" y="154"/>
                      <a:pt x="111" y="154"/>
                      <a:pt x="111" y="154"/>
                    </a:cubicBezTo>
                    <a:cubicBezTo>
                      <a:pt x="111" y="154"/>
                      <a:pt x="111" y="154"/>
                      <a:pt x="111" y="154"/>
                    </a:cubicBezTo>
                    <a:cubicBezTo>
                      <a:pt x="111" y="155"/>
                      <a:pt x="111" y="155"/>
                      <a:pt x="111" y="155"/>
                    </a:cubicBezTo>
                    <a:cubicBezTo>
                      <a:pt x="111" y="155"/>
                      <a:pt x="111" y="155"/>
                      <a:pt x="111" y="155"/>
                    </a:cubicBezTo>
                    <a:cubicBezTo>
                      <a:pt x="110" y="155"/>
                      <a:pt x="110" y="155"/>
                      <a:pt x="110" y="155"/>
                    </a:cubicBezTo>
                    <a:cubicBezTo>
                      <a:pt x="111" y="155"/>
                      <a:pt x="111" y="155"/>
                      <a:pt x="111" y="155"/>
                    </a:cubicBezTo>
                    <a:cubicBezTo>
                      <a:pt x="111" y="155"/>
                      <a:pt x="111" y="155"/>
                      <a:pt x="111" y="155"/>
                    </a:cubicBezTo>
                    <a:cubicBezTo>
                      <a:pt x="111" y="155"/>
                      <a:pt x="111" y="155"/>
                      <a:pt x="111" y="155"/>
                    </a:cubicBezTo>
                    <a:cubicBezTo>
                      <a:pt x="110" y="155"/>
                      <a:pt x="110" y="155"/>
                      <a:pt x="110" y="155"/>
                    </a:cubicBezTo>
                    <a:cubicBezTo>
                      <a:pt x="110" y="155"/>
                      <a:pt x="110" y="155"/>
                      <a:pt x="110" y="155"/>
                    </a:cubicBezTo>
                    <a:cubicBezTo>
                      <a:pt x="110" y="155"/>
                      <a:pt x="110" y="155"/>
                      <a:pt x="110" y="155"/>
                    </a:cubicBezTo>
                    <a:cubicBezTo>
                      <a:pt x="110" y="155"/>
                      <a:pt x="110" y="155"/>
                      <a:pt x="110" y="155"/>
                    </a:cubicBezTo>
                    <a:cubicBezTo>
                      <a:pt x="110" y="155"/>
                      <a:pt x="110" y="155"/>
                      <a:pt x="110" y="155"/>
                    </a:cubicBezTo>
                    <a:cubicBezTo>
                      <a:pt x="110" y="155"/>
                      <a:pt x="110" y="155"/>
                      <a:pt x="110" y="155"/>
                    </a:cubicBezTo>
                    <a:cubicBezTo>
                      <a:pt x="110" y="155"/>
                      <a:pt x="110" y="155"/>
                      <a:pt x="110" y="155"/>
                    </a:cubicBezTo>
                    <a:cubicBezTo>
                      <a:pt x="110" y="156"/>
                      <a:pt x="110" y="156"/>
                      <a:pt x="110" y="156"/>
                    </a:cubicBezTo>
                    <a:cubicBezTo>
                      <a:pt x="110" y="156"/>
                      <a:pt x="110" y="156"/>
                      <a:pt x="110" y="156"/>
                    </a:cubicBezTo>
                    <a:cubicBezTo>
                      <a:pt x="110" y="156"/>
                      <a:pt x="110" y="156"/>
                      <a:pt x="110" y="156"/>
                    </a:cubicBezTo>
                    <a:cubicBezTo>
                      <a:pt x="110" y="156"/>
                      <a:pt x="110" y="156"/>
                      <a:pt x="110" y="156"/>
                    </a:cubicBezTo>
                    <a:cubicBezTo>
                      <a:pt x="110" y="156"/>
                      <a:pt x="110" y="156"/>
                      <a:pt x="110" y="156"/>
                    </a:cubicBezTo>
                    <a:cubicBezTo>
                      <a:pt x="110" y="156"/>
                      <a:pt x="110" y="156"/>
                      <a:pt x="110" y="156"/>
                    </a:cubicBezTo>
                    <a:cubicBezTo>
                      <a:pt x="110" y="156"/>
                      <a:pt x="110" y="156"/>
                      <a:pt x="110" y="156"/>
                    </a:cubicBezTo>
                    <a:cubicBezTo>
                      <a:pt x="110" y="156"/>
                      <a:pt x="110" y="156"/>
                      <a:pt x="110" y="156"/>
                    </a:cubicBezTo>
                    <a:cubicBezTo>
                      <a:pt x="110" y="156"/>
                      <a:pt x="110" y="156"/>
                      <a:pt x="109" y="156"/>
                    </a:cubicBezTo>
                    <a:cubicBezTo>
                      <a:pt x="109" y="156"/>
                      <a:pt x="110" y="156"/>
                      <a:pt x="110" y="156"/>
                    </a:cubicBezTo>
                    <a:cubicBezTo>
                      <a:pt x="110" y="156"/>
                      <a:pt x="110" y="156"/>
                      <a:pt x="110" y="156"/>
                    </a:cubicBezTo>
                    <a:cubicBezTo>
                      <a:pt x="110" y="156"/>
                      <a:pt x="110" y="156"/>
                      <a:pt x="109" y="156"/>
                    </a:cubicBezTo>
                    <a:cubicBezTo>
                      <a:pt x="109" y="156"/>
                      <a:pt x="109" y="156"/>
                      <a:pt x="109" y="156"/>
                    </a:cubicBezTo>
                    <a:cubicBezTo>
                      <a:pt x="109" y="156"/>
                      <a:pt x="109" y="156"/>
                      <a:pt x="109" y="156"/>
                    </a:cubicBezTo>
                    <a:cubicBezTo>
                      <a:pt x="109" y="156"/>
                      <a:pt x="109" y="156"/>
                      <a:pt x="109" y="156"/>
                    </a:cubicBezTo>
                    <a:cubicBezTo>
                      <a:pt x="109" y="156"/>
                      <a:pt x="109" y="156"/>
                      <a:pt x="109" y="156"/>
                    </a:cubicBezTo>
                    <a:cubicBezTo>
                      <a:pt x="109" y="156"/>
                      <a:pt x="109" y="156"/>
                      <a:pt x="109" y="156"/>
                    </a:cubicBezTo>
                    <a:cubicBezTo>
                      <a:pt x="109" y="156"/>
                      <a:pt x="109" y="156"/>
                      <a:pt x="109" y="156"/>
                    </a:cubicBezTo>
                    <a:cubicBezTo>
                      <a:pt x="109" y="156"/>
                      <a:pt x="109" y="156"/>
                      <a:pt x="109" y="156"/>
                    </a:cubicBezTo>
                    <a:cubicBezTo>
                      <a:pt x="109" y="156"/>
                      <a:pt x="109" y="156"/>
                      <a:pt x="109" y="156"/>
                    </a:cubicBezTo>
                    <a:cubicBezTo>
                      <a:pt x="109" y="156"/>
                      <a:pt x="109" y="156"/>
                      <a:pt x="109" y="156"/>
                    </a:cubicBezTo>
                    <a:cubicBezTo>
                      <a:pt x="108" y="156"/>
                      <a:pt x="108" y="156"/>
                      <a:pt x="108" y="156"/>
                    </a:cubicBezTo>
                    <a:cubicBezTo>
                      <a:pt x="108" y="156"/>
                      <a:pt x="108" y="156"/>
                      <a:pt x="108" y="156"/>
                    </a:cubicBezTo>
                    <a:cubicBezTo>
                      <a:pt x="108" y="156"/>
                      <a:pt x="108" y="156"/>
                      <a:pt x="108" y="156"/>
                    </a:cubicBezTo>
                    <a:cubicBezTo>
                      <a:pt x="108" y="156"/>
                      <a:pt x="108" y="156"/>
                      <a:pt x="108" y="156"/>
                    </a:cubicBezTo>
                    <a:cubicBezTo>
                      <a:pt x="108" y="156"/>
                      <a:pt x="108" y="156"/>
                      <a:pt x="108" y="156"/>
                    </a:cubicBezTo>
                    <a:cubicBezTo>
                      <a:pt x="108" y="156"/>
                      <a:pt x="108" y="156"/>
                      <a:pt x="108" y="156"/>
                    </a:cubicBezTo>
                    <a:cubicBezTo>
                      <a:pt x="108" y="156"/>
                      <a:pt x="108" y="156"/>
                      <a:pt x="108" y="156"/>
                    </a:cubicBezTo>
                    <a:cubicBezTo>
                      <a:pt x="108" y="156"/>
                      <a:pt x="108" y="156"/>
                      <a:pt x="108" y="156"/>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5"/>
                      <a:pt x="108" y="155"/>
                      <a:pt x="108" y="155"/>
                    </a:cubicBezTo>
                    <a:cubicBezTo>
                      <a:pt x="108" y="156"/>
                      <a:pt x="108" y="156"/>
                      <a:pt x="108" y="156"/>
                    </a:cubicBezTo>
                    <a:cubicBezTo>
                      <a:pt x="108" y="156"/>
                      <a:pt x="108" y="156"/>
                      <a:pt x="108" y="156"/>
                    </a:cubicBezTo>
                    <a:cubicBezTo>
                      <a:pt x="108" y="156"/>
                      <a:pt x="108" y="156"/>
                      <a:pt x="108" y="156"/>
                    </a:cubicBezTo>
                    <a:cubicBezTo>
                      <a:pt x="108" y="156"/>
                      <a:pt x="108" y="156"/>
                      <a:pt x="108" y="156"/>
                    </a:cubicBezTo>
                    <a:cubicBezTo>
                      <a:pt x="108" y="156"/>
                      <a:pt x="108" y="156"/>
                      <a:pt x="108" y="156"/>
                    </a:cubicBezTo>
                    <a:cubicBezTo>
                      <a:pt x="108" y="156"/>
                      <a:pt x="108" y="156"/>
                      <a:pt x="108" y="156"/>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7"/>
                      <a:pt x="108" y="157"/>
                      <a:pt x="108" y="157"/>
                    </a:cubicBezTo>
                    <a:cubicBezTo>
                      <a:pt x="108" y="158"/>
                      <a:pt x="108" y="158"/>
                      <a:pt x="108" y="158"/>
                    </a:cubicBezTo>
                    <a:cubicBezTo>
                      <a:pt x="108" y="158"/>
                      <a:pt x="108" y="158"/>
                      <a:pt x="108" y="158"/>
                    </a:cubicBezTo>
                    <a:cubicBezTo>
                      <a:pt x="108" y="158"/>
                      <a:pt x="108" y="158"/>
                      <a:pt x="108" y="158"/>
                    </a:cubicBezTo>
                    <a:cubicBezTo>
                      <a:pt x="108" y="158"/>
                      <a:pt x="108" y="158"/>
                      <a:pt x="108" y="158"/>
                    </a:cubicBezTo>
                    <a:cubicBezTo>
                      <a:pt x="108" y="158"/>
                      <a:pt x="108" y="158"/>
                      <a:pt x="108" y="158"/>
                    </a:cubicBezTo>
                    <a:cubicBezTo>
                      <a:pt x="108" y="158"/>
                      <a:pt x="108" y="158"/>
                      <a:pt x="108" y="158"/>
                    </a:cubicBezTo>
                    <a:cubicBezTo>
                      <a:pt x="108" y="158"/>
                      <a:pt x="108" y="158"/>
                      <a:pt x="108" y="158"/>
                    </a:cubicBezTo>
                    <a:cubicBezTo>
                      <a:pt x="108" y="158"/>
                      <a:pt x="108" y="157"/>
                      <a:pt x="108" y="157"/>
                    </a:cubicBezTo>
                    <a:cubicBezTo>
                      <a:pt x="108" y="157"/>
                      <a:pt x="108" y="157"/>
                      <a:pt x="108" y="157"/>
                    </a:cubicBezTo>
                    <a:cubicBezTo>
                      <a:pt x="108" y="157"/>
                      <a:pt x="108" y="157"/>
                      <a:pt x="108" y="157"/>
                    </a:cubicBezTo>
                    <a:cubicBezTo>
                      <a:pt x="108" y="158"/>
                      <a:pt x="108" y="158"/>
                      <a:pt x="108" y="158"/>
                    </a:cubicBezTo>
                    <a:cubicBezTo>
                      <a:pt x="108" y="158"/>
                      <a:pt x="108" y="158"/>
                      <a:pt x="108" y="158"/>
                    </a:cubicBezTo>
                    <a:cubicBezTo>
                      <a:pt x="108" y="158"/>
                      <a:pt x="108" y="158"/>
                      <a:pt x="108" y="158"/>
                    </a:cubicBezTo>
                    <a:cubicBezTo>
                      <a:pt x="108" y="158"/>
                      <a:pt x="108" y="158"/>
                      <a:pt x="108" y="158"/>
                    </a:cubicBezTo>
                    <a:cubicBezTo>
                      <a:pt x="108" y="158"/>
                      <a:pt x="108" y="158"/>
                      <a:pt x="108" y="158"/>
                    </a:cubicBezTo>
                    <a:cubicBezTo>
                      <a:pt x="108" y="158"/>
                      <a:pt x="108" y="159"/>
                      <a:pt x="108" y="159"/>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60"/>
                      <a:pt x="108" y="160"/>
                      <a:pt x="108" y="160"/>
                    </a:cubicBezTo>
                    <a:cubicBezTo>
                      <a:pt x="108" y="160"/>
                      <a:pt x="108" y="160"/>
                      <a:pt x="108" y="160"/>
                    </a:cubicBezTo>
                    <a:cubicBezTo>
                      <a:pt x="108" y="160"/>
                      <a:pt x="108" y="160"/>
                      <a:pt x="108" y="160"/>
                    </a:cubicBezTo>
                    <a:cubicBezTo>
                      <a:pt x="108" y="160"/>
                      <a:pt x="108" y="160"/>
                      <a:pt x="108" y="160"/>
                    </a:cubicBezTo>
                    <a:cubicBezTo>
                      <a:pt x="108" y="160"/>
                      <a:pt x="108" y="160"/>
                      <a:pt x="108" y="160"/>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59"/>
                      <a:pt x="108" y="159"/>
                      <a:pt x="108" y="159"/>
                    </a:cubicBezTo>
                    <a:cubicBezTo>
                      <a:pt x="108" y="160"/>
                      <a:pt x="108" y="160"/>
                      <a:pt x="108" y="160"/>
                    </a:cubicBezTo>
                    <a:cubicBezTo>
                      <a:pt x="108" y="160"/>
                      <a:pt x="108" y="160"/>
                      <a:pt x="108" y="160"/>
                    </a:cubicBezTo>
                    <a:cubicBezTo>
                      <a:pt x="108" y="160"/>
                      <a:pt x="108" y="160"/>
                      <a:pt x="108" y="160"/>
                    </a:cubicBezTo>
                    <a:cubicBezTo>
                      <a:pt x="108" y="160"/>
                      <a:pt x="108" y="160"/>
                      <a:pt x="108" y="160"/>
                    </a:cubicBezTo>
                    <a:cubicBezTo>
                      <a:pt x="109" y="160"/>
                      <a:pt x="109" y="160"/>
                      <a:pt x="109" y="160"/>
                    </a:cubicBezTo>
                    <a:cubicBezTo>
                      <a:pt x="109" y="160"/>
                      <a:pt x="109" y="160"/>
                      <a:pt x="109" y="160"/>
                    </a:cubicBezTo>
                    <a:cubicBezTo>
                      <a:pt x="109" y="160"/>
                      <a:pt x="109" y="160"/>
                      <a:pt x="109" y="160"/>
                    </a:cubicBezTo>
                    <a:cubicBezTo>
                      <a:pt x="109" y="160"/>
                      <a:pt x="109" y="160"/>
                      <a:pt x="109" y="160"/>
                    </a:cubicBezTo>
                    <a:cubicBezTo>
                      <a:pt x="109" y="160"/>
                      <a:pt x="109" y="160"/>
                      <a:pt x="109" y="160"/>
                    </a:cubicBezTo>
                    <a:cubicBezTo>
                      <a:pt x="108" y="161"/>
                      <a:pt x="108" y="161"/>
                      <a:pt x="108" y="161"/>
                    </a:cubicBezTo>
                    <a:cubicBezTo>
                      <a:pt x="108" y="161"/>
                      <a:pt x="108" y="161"/>
                      <a:pt x="108" y="161"/>
                    </a:cubicBezTo>
                    <a:cubicBezTo>
                      <a:pt x="108" y="161"/>
                      <a:pt x="108" y="161"/>
                      <a:pt x="108" y="161"/>
                    </a:cubicBezTo>
                    <a:cubicBezTo>
                      <a:pt x="108" y="161"/>
                      <a:pt x="108" y="161"/>
                      <a:pt x="108" y="161"/>
                    </a:cubicBezTo>
                    <a:cubicBezTo>
                      <a:pt x="108" y="161"/>
                      <a:pt x="108" y="161"/>
                      <a:pt x="108" y="161"/>
                    </a:cubicBezTo>
                    <a:cubicBezTo>
                      <a:pt x="108" y="161"/>
                      <a:pt x="108" y="161"/>
                      <a:pt x="108" y="161"/>
                    </a:cubicBezTo>
                    <a:cubicBezTo>
                      <a:pt x="108" y="161"/>
                      <a:pt x="108" y="161"/>
                      <a:pt x="108" y="161"/>
                    </a:cubicBezTo>
                    <a:cubicBezTo>
                      <a:pt x="108" y="160"/>
                      <a:pt x="108" y="160"/>
                      <a:pt x="108" y="160"/>
                    </a:cubicBezTo>
                    <a:cubicBezTo>
                      <a:pt x="108" y="160"/>
                      <a:pt x="108" y="160"/>
                      <a:pt x="108" y="160"/>
                    </a:cubicBezTo>
                    <a:cubicBezTo>
                      <a:pt x="108" y="160"/>
                      <a:pt x="108" y="160"/>
                      <a:pt x="108" y="160"/>
                    </a:cubicBezTo>
                    <a:cubicBezTo>
                      <a:pt x="108" y="160"/>
                      <a:pt x="108" y="160"/>
                      <a:pt x="108" y="160"/>
                    </a:cubicBezTo>
                    <a:cubicBezTo>
                      <a:pt x="108" y="160"/>
                      <a:pt x="108" y="160"/>
                      <a:pt x="108" y="160"/>
                    </a:cubicBezTo>
                    <a:cubicBezTo>
                      <a:pt x="108" y="160"/>
                      <a:pt x="108" y="160"/>
                      <a:pt x="108" y="160"/>
                    </a:cubicBezTo>
                    <a:cubicBezTo>
                      <a:pt x="108" y="161"/>
                      <a:pt x="108" y="161"/>
                      <a:pt x="108" y="161"/>
                    </a:cubicBezTo>
                    <a:cubicBezTo>
                      <a:pt x="108" y="161"/>
                      <a:pt x="108" y="161"/>
                      <a:pt x="108" y="161"/>
                    </a:cubicBezTo>
                    <a:cubicBezTo>
                      <a:pt x="108" y="161"/>
                      <a:pt x="108" y="161"/>
                      <a:pt x="108" y="161"/>
                    </a:cubicBezTo>
                    <a:cubicBezTo>
                      <a:pt x="108" y="161"/>
                      <a:pt x="108" y="161"/>
                      <a:pt x="108" y="161"/>
                    </a:cubicBezTo>
                    <a:cubicBezTo>
                      <a:pt x="108" y="162"/>
                      <a:pt x="108" y="162"/>
                      <a:pt x="108" y="162"/>
                    </a:cubicBezTo>
                    <a:cubicBezTo>
                      <a:pt x="108" y="162"/>
                      <a:pt x="108" y="162"/>
                      <a:pt x="108" y="162"/>
                    </a:cubicBezTo>
                    <a:cubicBezTo>
                      <a:pt x="108" y="162"/>
                      <a:pt x="108" y="162"/>
                      <a:pt x="108" y="162"/>
                    </a:cubicBezTo>
                    <a:cubicBezTo>
                      <a:pt x="108" y="162"/>
                      <a:pt x="108" y="162"/>
                      <a:pt x="108" y="162"/>
                    </a:cubicBezTo>
                    <a:cubicBezTo>
                      <a:pt x="108" y="162"/>
                      <a:pt x="108" y="162"/>
                      <a:pt x="108" y="162"/>
                    </a:cubicBezTo>
                    <a:cubicBezTo>
                      <a:pt x="108" y="163"/>
                      <a:pt x="108" y="163"/>
                      <a:pt x="108" y="163"/>
                    </a:cubicBezTo>
                    <a:cubicBezTo>
                      <a:pt x="107" y="163"/>
                      <a:pt x="107" y="163"/>
                      <a:pt x="107"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8" y="163"/>
                      <a:pt x="108" y="163"/>
                      <a:pt x="108" y="163"/>
                    </a:cubicBezTo>
                    <a:cubicBezTo>
                      <a:pt x="109" y="163"/>
                      <a:pt x="109" y="163"/>
                      <a:pt x="109" y="163"/>
                    </a:cubicBezTo>
                    <a:cubicBezTo>
                      <a:pt x="109" y="163"/>
                      <a:pt x="109" y="163"/>
                      <a:pt x="109" y="163"/>
                    </a:cubicBezTo>
                    <a:cubicBezTo>
                      <a:pt x="109" y="163"/>
                      <a:pt x="109" y="163"/>
                      <a:pt x="109" y="163"/>
                    </a:cubicBezTo>
                    <a:cubicBezTo>
                      <a:pt x="109" y="163"/>
                      <a:pt x="109" y="163"/>
                      <a:pt x="109" y="163"/>
                    </a:cubicBezTo>
                    <a:cubicBezTo>
                      <a:pt x="109" y="163"/>
                      <a:pt x="109" y="163"/>
                      <a:pt x="109" y="163"/>
                    </a:cubicBezTo>
                    <a:cubicBezTo>
                      <a:pt x="109" y="163"/>
                      <a:pt x="109" y="163"/>
                      <a:pt x="109" y="163"/>
                    </a:cubicBezTo>
                    <a:cubicBezTo>
                      <a:pt x="109" y="163"/>
                      <a:pt x="109" y="164"/>
                      <a:pt x="109" y="164"/>
                    </a:cubicBezTo>
                    <a:cubicBezTo>
                      <a:pt x="109" y="164"/>
                      <a:pt x="110" y="164"/>
                      <a:pt x="110" y="164"/>
                    </a:cubicBezTo>
                    <a:cubicBezTo>
                      <a:pt x="110" y="164"/>
                      <a:pt x="110" y="164"/>
                      <a:pt x="110" y="164"/>
                    </a:cubicBezTo>
                    <a:cubicBezTo>
                      <a:pt x="110" y="164"/>
                      <a:pt x="110" y="164"/>
                      <a:pt x="110" y="164"/>
                    </a:cubicBezTo>
                    <a:cubicBezTo>
                      <a:pt x="110" y="164"/>
                      <a:pt x="110" y="164"/>
                      <a:pt x="110" y="164"/>
                    </a:cubicBezTo>
                    <a:cubicBezTo>
                      <a:pt x="110" y="164"/>
                      <a:pt x="110" y="164"/>
                      <a:pt x="110" y="164"/>
                    </a:cubicBezTo>
                    <a:cubicBezTo>
                      <a:pt x="110" y="164"/>
                      <a:pt x="110" y="165"/>
                      <a:pt x="110" y="165"/>
                    </a:cubicBezTo>
                    <a:cubicBezTo>
                      <a:pt x="110" y="165"/>
                      <a:pt x="110" y="165"/>
                      <a:pt x="110" y="165"/>
                    </a:cubicBezTo>
                    <a:cubicBezTo>
                      <a:pt x="110" y="165"/>
                      <a:pt x="110" y="165"/>
                      <a:pt x="110" y="165"/>
                    </a:cubicBezTo>
                    <a:cubicBezTo>
                      <a:pt x="110" y="165"/>
                      <a:pt x="110" y="165"/>
                      <a:pt x="110" y="165"/>
                    </a:cubicBezTo>
                    <a:cubicBezTo>
                      <a:pt x="110" y="166"/>
                      <a:pt x="110" y="166"/>
                      <a:pt x="110" y="166"/>
                    </a:cubicBezTo>
                    <a:cubicBezTo>
                      <a:pt x="110" y="166"/>
                      <a:pt x="110" y="166"/>
                      <a:pt x="110" y="166"/>
                    </a:cubicBezTo>
                    <a:cubicBezTo>
                      <a:pt x="110" y="166"/>
                      <a:pt x="110" y="166"/>
                      <a:pt x="110" y="166"/>
                    </a:cubicBezTo>
                    <a:cubicBezTo>
                      <a:pt x="110" y="166"/>
                      <a:pt x="110" y="166"/>
                      <a:pt x="110" y="167"/>
                    </a:cubicBezTo>
                    <a:cubicBezTo>
                      <a:pt x="110" y="167"/>
                      <a:pt x="110" y="167"/>
                      <a:pt x="110" y="167"/>
                    </a:cubicBezTo>
                    <a:cubicBezTo>
                      <a:pt x="110" y="167"/>
                      <a:pt x="110" y="167"/>
                      <a:pt x="110" y="167"/>
                    </a:cubicBezTo>
                    <a:cubicBezTo>
                      <a:pt x="110" y="167"/>
                      <a:pt x="110" y="167"/>
                      <a:pt x="110" y="167"/>
                    </a:cubicBezTo>
                    <a:cubicBezTo>
                      <a:pt x="110" y="167"/>
                      <a:pt x="110" y="167"/>
                      <a:pt x="110" y="167"/>
                    </a:cubicBezTo>
                    <a:cubicBezTo>
                      <a:pt x="110" y="168"/>
                      <a:pt x="110" y="168"/>
                      <a:pt x="110" y="168"/>
                    </a:cubicBezTo>
                    <a:cubicBezTo>
                      <a:pt x="110" y="168"/>
                      <a:pt x="110" y="168"/>
                      <a:pt x="110" y="168"/>
                    </a:cubicBezTo>
                    <a:cubicBezTo>
                      <a:pt x="110" y="168"/>
                      <a:pt x="110" y="168"/>
                      <a:pt x="110" y="168"/>
                    </a:cubicBezTo>
                    <a:cubicBezTo>
                      <a:pt x="111" y="169"/>
                      <a:pt x="111" y="169"/>
                      <a:pt x="111" y="169"/>
                    </a:cubicBezTo>
                    <a:cubicBezTo>
                      <a:pt x="111" y="169"/>
                      <a:pt x="111" y="169"/>
                      <a:pt x="111" y="169"/>
                    </a:cubicBezTo>
                    <a:cubicBezTo>
                      <a:pt x="111" y="169"/>
                      <a:pt x="111" y="169"/>
                      <a:pt x="111" y="169"/>
                    </a:cubicBezTo>
                    <a:cubicBezTo>
                      <a:pt x="111" y="170"/>
                      <a:pt x="111" y="170"/>
                      <a:pt x="111" y="170"/>
                    </a:cubicBezTo>
                    <a:cubicBezTo>
                      <a:pt x="111" y="170"/>
                      <a:pt x="111" y="170"/>
                      <a:pt x="111" y="170"/>
                    </a:cubicBezTo>
                    <a:cubicBezTo>
                      <a:pt x="110" y="170"/>
                      <a:pt x="110" y="170"/>
                      <a:pt x="110" y="170"/>
                    </a:cubicBezTo>
                    <a:cubicBezTo>
                      <a:pt x="110" y="170"/>
                      <a:pt x="110" y="170"/>
                      <a:pt x="110" y="170"/>
                    </a:cubicBezTo>
                    <a:cubicBezTo>
                      <a:pt x="110" y="170"/>
                      <a:pt x="110" y="170"/>
                      <a:pt x="110" y="170"/>
                    </a:cubicBezTo>
                    <a:cubicBezTo>
                      <a:pt x="110" y="171"/>
                      <a:pt x="110" y="171"/>
                      <a:pt x="110" y="171"/>
                    </a:cubicBezTo>
                    <a:cubicBezTo>
                      <a:pt x="110" y="171"/>
                      <a:pt x="110" y="171"/>
                      <a:pt x="110" y="171"/>
                    </a:cubicBezTo>
                    <a:cubicBezTo>
                      <a:pt x="111" y="171"/>
                      <a:pt x="111" y="171"/>
                      <a:pt x="111" y="171"/>
                    </a:cubicBezTo>
                    <a:cubicBezTo>
                      <a:pt x="111" y="171"/>
                      <a:pt x="111" y="171"/>
                      <a:pt x="111" y="171"/>
                    </a:cubicBezTo>
                    <a:cubicBezTo>
                      <a:pt x="111" y="172"/>
                      <a:pt x="111" y="172"/>
                      <a:pt x="111" y="172"/>
                    </a:cubicBezTo>
                    <a:cubicBezTo>
                      <a:pt x="111" y="172"/>
                      <a:pt x="111" y="172"/>
                      <a:pt x="111" y="172"/>
                    </a:cubicBezTo>
                    <a:cubicBezTo>
                      <a:pt x="111" y="172"/>
                      <a:pt x="111" y="172"/>
                      <a:pt x="111" y="172"/>
                    </a:cubicBezTo>
                    <a:cubicBezTo>
                      <a:pt x="111" y="173"/>
                      <a:pt x="111" y="173"/>
                      <a:pt x="111" y="173"/>
                    </a:cubicBezTo>
                    <a:cubicBezTo>
                      <a:pt x="111" y="173"/>
                      <a:pt x="111" y="173"/>
                      <a:pt x="111" y="173"/>
                    </a:cubicBezTo>
                    <a:cubicBezTo>
                      <a:pt x="111" y="173"/>
                      <a:pt x="111" y="173"/>
                      <a:pt x="111" y="173"/>
                    </a:cubicBezTo>
                    <a:cubicBezTo>
                      <a:pt x="110" y="173"/>
                      <a:pt x="110" y="173"/>
                      <a:pt x="110" y="173"/>
                    </a:cubicBezTo>
                    <a:cubicBezTo>
                      <a:pt x="110" y="173"/>
                      <a:pt x="110" y="173"/>
                      <a:pt x="110" y="173"/>
                    </a:cubicBezTo>
                    <a:cubicBezTo>
                      <a:pt x="110" y="173"/>
                      <a:pt x="110" y="173"/>
                      <a:pt x="110" y="173"/>
                    </a:cubicBezTo>
                    <a:cubicBezTo>
                      <a:pt x="110" y="173"/>
                      <a:pt x="110" y="173"/>
                      <a:pt x="110" y="173"/>
                    </a:cubicBezTo>
                    <a:cubicBezTo>
                      <a:pt x="109" y="173"/>
                      <a:pt x="109" y="173"/>
                      <a:pt x="109" y="173"/>
                    </a:cubicBezTo>
                    <a:cubicBezTo>
                      <a:pt x="109" y="174"/>
                      <a:pt x="109" y="174"/>
                      <a:pt x="109" y="174"/>
                    </a:cubicBezTo>
                    <a:cubicBezTo>
                      <a:pt x="109" y="174"/>
                      <a:pt x="109" y="174"/>
                      <a:pt x="109" y="174"/>
                    </a:cubicBezTo>
                    <a:cubicBezTo>
                      <a:pt x="109" y="175"/>
                      <a:pt x="109" y="175"/>
                      <a:pt x="109" y="175"/>
                    </a:cubicBezTo>
                    <a:cubicBezTo>
                      <a:pt x="109" y="175"/>
                      <a:pt x="109" y="175"/>
                      <a:pt x="109" y="175"/>
                    </a:cubicBezTo>
                    <a:cubicBezTo>
                      <a:pt x="109" y="174"/>
                      <a:pt x="109" y="174"/>
                      <a:pt x="109" y="174"/>
                    </a:cubicBezTo>
                    <a:cubicBezTo>
                      <a:pt x="109" y="174"/>
                      <a:pt x="109" y="174"/>
                      <a:pt x="109" y="174"/>
                    </a:cubicBezTo>
                    <a:cubicBezTo>
                      <a:pt x="108" y="174"/>
                      <a:pt x="108" y="174"/>
                      <a:pt x="108" y="174"/>
                    </a:cubicBezTo>
                    <a:cubicBezTo>
                      <a:pt x="108" y="175"/>
                      <a:pt x="108" y="175"/>
                      <a:pt x="108" y="175"/>
                    </a:cubicBezTo>
                    <a:cubicBezTo>
                      <a:pt x="108" y="175"/>
                      <a:pt x="108" y="175"/>
                      <a:pt x="108" y="175"/>
                    </a:cubicBezTo>
                    <a:cubicBezTo>
                      <a:pt x="108" y="175"/>
                      <a:pt x="108" y="175"/>
                      <a:pt x="108" y="175"/>
                    </a:cubicBezTo>
                    <a:cubicBezTo>
                      <a:pt x="108" y="175"/>
                      <a:pt x="108" y="175"/>
                      <a:pt x="108" y="175"/>
                    </a:cubicBezTo>
                    <a:cubicBezTo>
                      <a:pt x="108" y="175"/>
                      <a:pt x="108" y="175"/>
                      <a:pt x="108" y="175"/>
                    </a:cubicBezTo>
                    <a:cubicBezTo>
                      <a:pt x="108" y="175"/>
                      <a:pt x="108" y="175"/>
                      <a:pt x="108" y="175"/>
                    </a:cubicBezTo>
                    <a:cubicBezTo>
                      <a:pt x="108" y="174"/>
                      <a:pt x="108" y="174"/>
                      <a:pt x="108" y="174"/>
                    </a:cubicBezTo>
                    <a:cubicBezTo>
                      <a:pt x="108" y="174"/>
                      <a:pt x="108" y="174"/>
                      <a:pt x="108" y="174"/>
                    </a:cubicBezTo>
                    <a:cubicBezTo>
                      <a:pt x="107" y="174"/>
                      <a:pt x="107" y="174"/>
                      <a:pt x="107" y="174"/>
                    </a:cubicBezTo>
                    <a:cubicBezTo>
                      <a:pt x="107" y="174"/>
                      <a:pt x="107" y="174"/>
                      <a:pt x="107" y="174"/>
                    </a:cubicBezTo>
                    <a:cubicBezTo>
                      <a:pt x="106" y="174"/>
                      <a:pt x="106" y="174"/>
                      <a:pt x="106" y="174"/>
                    </a:cubicBezTo>
                    <a:cubicBezTo>
                      <a:pt x="106" y="174"/>
                      <a:pt x="106" y="174"/>
                      <a:pt x="106" y="174"/>
                    </a:cubicBezTo>
                    <a:cubicBezTo>
                      <a:pt x="106" y="174"/>
                      <a:pt x="106" y="174"/>
                      <a:pt x="106" y="174"/>
                    </a:cubicBezTo>
                    <a:cubicBezTo>
                      <a:pt x="106" y="174"/>
                      <a:pt x="106" y="174"/>
                      <a:pt x="106" y="174"/>
                    </a:cubicBezTo>
                    <a:cubicBezTo>
                      <a:pt x="105" y="174"/>
                      <a:pt x="105" y="174"/>
                      <a:pt x="105" y="174"/>
                    </a:cubicBezTo>
                    <a:cubicBezTo>
                      <a:pt x="104" y="174"/>
                      <a:pt x="104" y="174"/>
                      <a:pt x="104" y="174"/>
                    </a:cubicBezTo>
                    <a:cubicBezTo>
                      <a:pt x="104" y="175"/>
                      <a:pt x="104" y="175"/>
                      <a:pt x="104" y="175"/>
                    </a:cubicBezTo>
                    <a:cubicBezTo>
                      <a:pt x="104" y="175"/>
                      <a:pt x="104" y="175"/>
                      <a:pt x="104" y="175"/>
                    </a:cubicBezTo>
                    <a:cubicBezTo>
                      <a:pt x="104" y="175"/>
                      <a:pt x="104" y="175"/>
                      <a:pt x="104" y="175"/>
                    </a:cubicBezTo>
                    <a:cubicBezTo>
                      <a:pt x="104" y="176"/>
                      <a:pt x="104" y="176"/>
                      <a:pt x="104" y="176"/>
                    </a:cubicBezTo>
                    <a:cubicBezTo>
                      <a:pt x="105" y="176"/>
                      <a:pt x="105" y="176"/>
                      <a:pt x="105" y="176"/>
                    </a:cubicBezTo>
                    <a:cubicBezTo>
                      <a:pt x="105" y="176"/>
                      <a:pt x="105" y="176"/>
                      <a:pt x="105" y="176"/>
                    </a:cubicBezTo>
                    <a:cubicBezTo>
                      <a:pt x="104" y="176"/>
                      <a:pt x="104" y="176"/>
                      <a:pt x="104" y="176"/>
                    </a:cubicBezTo>
                    <a:cubicBezTo>
                      <a:pt x="104" y="176"/>
                      <a:pt x="104" y="176"/>
                      <a:pt x="104" y="176"/>
                    </a:cubicBezTo>
                    <a:cubicBezTo>
                      <a:pt x="104" y="176"/>
                      <a:pt x="104" y="176"/>
                      <a:pt x="104" y="176"/>
                    </a:cubicBezTo>
                    <a:cubicBezTo>
                      <a:pt x="104" y="176"/>
                      <a:pt x="104" y="176"/>
                      <a:pt x="104" y="176"/>
                    </a:cubicBezTo>
                    <a:cubicBezTo>
                      <a:pt x="104" y="176"/>
                      <a:pt x="104" y="176"/>
                      <a:pt x="104" y="176"/>
                    </a:cubicBezTo>
                    <a:cubicBezTo>
                      <a:pt x="104" y="176"/>
                      <a:pt x="104" y="176"/>
                      <a:pt x="104" y="176"/>
                    </a:cubicBezTo>
                    <a:cubicBezTo>
                      <a:pt x="104" y="176"/>
                      <a:pt x="104" y="176"/>
                      <a:pt x="104" y="176"/>
                    </a:cubicBezTo>
                    <a:cubicBezTo>
                      <a:pt x="104" y="176"/>
                      <a:pt x="104" y="176"/>
                      <a:pt x="104" y="176"/>
                    </a:cubicBezTo>
                    <a:cubicBezTo>
                      <a:pt x="104" y="176"/>
                      <a:pt x="104" y="176"/>
                      <a:pt x="104" y="176"/>
                    </a:cubicBezTo>
                    <a:cubicBezTo>
                      <a:pt x="104" y="176"/>
                      <a:pt x="104" y="176"/>
                      <a:pt x="104" y="176"/>
                    </a:cubicBezTo>
                    <a:cubicBezTo>
                      <a:pt x="104" y="176"/>
                      <a:pt x="104" y="176"/>
                      <a:pt x="104" y="176"/>
                    </a:cubicBezTo>
                    <a:cubicBezTo>
                      <a:pt x="103" y="176"/>
                      <a:pt x="103" y="176"/>
                      <a:pt x="103" y="176"/>
                    </a:cubicBezTo>
                    <a:cubicBezTo>
                      <a:pt x="103" y="176"/>
                      <a:pt x="103" y="176"/>
                      <a:pt x="103" y="176"/>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3" y="175"/>
                      <a:pt x="103" y="175"/>
                      <a:pt x="103" y="175"/>
                    </a:cubicBezTo>
                    <a:cubicBezTo>
                      <a:pt x="102" y="175"/>
                      <a:pt x="102" y="175"/>
                      <a:pt x="102" y="175"/>
                    </a:cubicBezTo>
                    <a:cubicBezTo>
                      <a:pt x="102" y="175"/>
                      <a:pt x="102" y="175"/>
                      <a:pt x="102" y="175"/>
                    </a:cubicBezTo>
                    <a:cubicBezTo>
                      <a:pt x="102" y="175"/>
                      <a:pt x="102" y="175"/>
                      <a:pt x="102" y="175"/>
                    </a:cubicBezTo>
                    <a:cubicBezTo>
                      <a:pt x="102" y="175"/>
                      <a:pt x="102" y="175"/>
                      <a:pt x="102" y="175"/>
                    </a:cubicBezTo>
                    <a:cubicBezTo>
                      <a:pt x="102" y="175"/>
                      <a:pt x="102" y="175"/>
                      <a:pt x="102" y="175"/>
                    </a:cubicBezTo>
                    <a:cubicBezTo>
                      <a:pt x="102" y="175"/>
                      <a:pt x="102" y="175"/>
                      <a:pt x="102"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1" y="175"/>
                      <a:pt x="101" y="175"/>
                      <a:pt x="101" y="175"/>
                    </a:cubicBezTo>
                    <a:cubicBezTo>
                      <a:pt x="100" y="175"/>
                      <a:pt x="100" y="175"/>
                      <a:pt x="100" y="175"/>
                    </a:cubicBezTo>
                    <a:cubicBezTo>
                      <a:pt x="100" y="175"/>
                      <a:pt x="100" y="175"/>
                      <a:pt x="100" y="175"/>
                    </a:cubicBezTo>
                    <a:cubicBezTo>
                      <a:pt x="100" y="175"/>
                      <a:pt x="100" y="175"/>
                      <a:pt x="100" y="175"/>
                    </a:cubicBezTo>
                    <a:cubicBezTo>
                      <a:pt x="100" y="175"/>
                      <a:pt x="100" y="175"/>
                      <a:pt x="100" y="175"/>
                    </a:cubicBezTo>
                    <a:cubicBezTo>
                      <a:pt x="100" y="175"/>
                      <a:pt x="100" y="175"/>
                      <a:pt x="100" y="175"/>
                    </a:cubicBezTo>
                    <a:cubicBezTo>
                      <a:pt x="100" y="175"/>
                      <a:pt x="100" y="175"/>
                      <a:pt x="100" y="175"/>
                    </a:cubicBezTo>
                    <a:cubicBezTo>
                      <a:pt x="100" y="175"/>
                      <a:pt x="100" y="175"/>
                      <a:pt x="100" y="175"/>
                    </a:cubicBezTo>
                    <a:cubicBezTo>
                      <a:pt x="100" y="175"/>
                      <a:pt x="100" y="175"/>
                      <a:pt x="100" y="175"/>
                    </a:cubicBezTo>
                    <a:cubicBezTo>
                      <a:pt x="99" y="175"/>
                      <a:pt x="99" y="175"/>
                      <a:pt x="99" y="175"/>
                    </a:cubicBezTo>
                    <a:cubicBezTo>
                      <a:pt x="99" y="175"/>
                      <a:pt x="99" y="175"/>
                      <a:pt x="99" y="175"/>
                    </a:cubicBezTo>
                    <a:cubicBezTo>
                      <a:pt x="99" y="175"/>
                      <a:pt x="99" y="175"/>
                      <a:pt x="99" y="175"/>
                    </a:cubicBezTo>
                    <a:cubicBezTo>
                      <a:pt x="99" y="175"/>
                      <a:pt x="99" y="175"/>
                      <a:pt x="99" y="175"/>
                    </a:cubicBezTo>
                    <a:cubicBezTo>
                      <a:pt x="99" y="175"/>
                      <a:pt x="99" y="175"/>
                      <a:pt x="99" y="175"/>
                    </a:cubicBezTo>
                    <a:cubicBezTo>
                      <a:pt x="99" y="175"/>
                      <a:pt x="99" y="175"/>
                      <a:pt x="99" y="175"/>
                    </a:cubicBezTo>
                    <a:cubicBezTo>
                      <a:pt x="99" y="175"/>
                      <a:pt x="99" y="175"/>
                      <a:pt x="99" y="175"/>
                    </a:cubicBezTo>
                    <a:cubicBezTo>
                      <a:pt x="99" y="175"/>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6"/>
                      <a:pt x="98" y="176"/>
                      <a:pt x="98" y="176"/>
                    </a:cubicBezTo>
                    <a:cubicBezTo>
                      <a:pt x="98" y="177"/>
                      <a:pt x="98" y="176"/>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7"/>
                      <a:pt x="98" y="177"/>
                      <a:pt x="98" y="177"/>
                    </a:cubicBezTo>
                    <a:cubicBezTo>
                      <a:pt x="98" y="178"/>
                      <a:pt x="98" y="178"/>
                      <a:pt x="98" y="178"/>
                    </a:cubicBezTo>
                    <a:cubicBezTo>
                      <a:pt x="98" y="178"/>
                      <a:pt x="98" y="178"/>
                      <a:pt x="98" y="178"/>
                    </a:cubicBezTo>
                    <a:cubicBezTo>
                      <a:pt x="98" y="178"/>
                      <a:pt x="98" y="178"/>
                      <a:pt x="98" y="178"/>
                    </a:cubicBezTo>
                    <a:cubicBezTo>
                      <a:pt x="97" y="178"/>
                      <a:pt x="97" y="178"/>
                      <a:pt x="97"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8" y="178"/>
                      <a:pt x="98" y="178"/>
                      <a:pt x="98" y="178"/>
                    </a:cubicBezTo>
                    <a:cubicBezTo>
                      <a:pt x="99" y="178"/>
                      <a:pt x="99" y="178"/>
                      <a:pt x="99" y="178"/>
                    </a:cubicBezTo>
                    <a:cubicBezTo>
                      <a:pt x="99" y="178"/>
                      <a:pt x="99" y="178"/>
                      <a:pt x="99" y="178"/>
                    </a:cubicBezTo>
                    <a:cubicBezTo>
                      <a:pt x="99" y="178"/>
                      <a:pt x="99" y="178"/>
                      <a:pt x="99" y="178"/>
                    </a:cubicBezTo>
                    <a:cubicBezTo>
                      <a:pt x="99" y="178"/>
                      <a:pt x="99" y="178"/>
                      <a:pt x="99" y="178"/>
                    </a:cubicBezTo>
                    <a:cubicBezTo>
                      <a:pt x="99" y="178"/>
                      <a:pt x="99" y="178"/>
                      <a:pt x="99" y="178"/>
                    </a:cubicBezTo>
                    <a:cubicBezTo>
                      <a:pt x="99" y="178"/>
                      <a:pt x="99" y="178"/>
                      <a:pt x="99" y="178"/>
                    </a:cubicBezTo>
                    <a:cubicBezTo>
                      <a:pt x="99" y="178"/>
                      <a:pt x="99" y="178"/>
                      <a:pt x="99" y="178"/>
                    </a:cubicBezTo>
                    <a:cubicBezTo>
                      <a:pt x="99" y="178"/>
                      <a:pt x="99" y="178"/>
                      <a:pt x="99" y="178"/>
                    </a:cubicBezTo>
                    <a:cubicBezTo>
                      <a:pt x="99" y="178"/>
                      <a:pt x="99" y="178"/>
                      <a:pt x="99" y="178"/>
                    </a:cubicBezTo>
                    <a:cubicBezTo>
                      <a:pt x="99" y="178"/>
                      <a:pt x="98" y="178"/>
                      <a:pt x="98" y="178"/>
                    </a:cubicBezTo>
                    <a:cubicBezTo>
                      <a:pt x="98" y="178"/>
                      <a:pt x="98" y="178"/>
                      <a:pt x="98" y="178"/>
                    </a:cubicBezTo>
                    <a:cubicBezTo>
                      <a:pt x="98" y="178"/>
                      <a:pt x="98" y="178"/>
                      <a:pt x="98" y="179"/>
                    </a:cubicBezTo>
                    <a:cubicBezTo>
                      <a:pt x="98" y="179"/>
                      <a:pt x="98" y="179"/>
                      <a:pt x="98" y="179"/>
                    </a:cubicBezTo>
                    <a:cubicBezTo>
                      <a:pt x="98" y="179"/>
                      <a:pt x="98" y="179"/>
                      <a:pt x="98" y="179"/>
                    </a:cubicBezTo>
                    <a:cubicBezTo>
                      <a:pt x="98" y="179"/>
                      <a:pt x="98" y="179"/>
                      <a:pt x="98" y="179"/>
                    </a:cubicBezTo>
                    <a:cubicBezTo>
                      <a:pt x="98" y="179"/>
                      <a:pt x="98" y="179"/>
                      <a:pt x="98" y="179"/>
                    </a:cubicBezTo>
                    <a:cubicBezTo>
                      <a:pt x="98" y="179"/>
                      <a:pt x="98" y="179"/>
                      <a:pt x="98" y="179"/>
                    </a:cubicBezTo>
                    <a:cubicBezTo>
                      <a:pt x="99" y="179"/>
                      <a:pt x="99" y="179"/>
                      <a:pt x="99" y="179"/>
                    </a:cubicBezTo>
                    <a:cubicBezTo>
                      <a:pt x="99" y="179"/>
                      <a:pt x="99" y="179"/>
                      <a:pt x="99" y="179"/>
                    </a:cubicBezTo>
                    <a:cubicBezTo>
                      <a:pt x="99" y="179"/>
                      <a:pt x="99" y="179"/>
                      <a:pt x="99" y="179"/>
                    </a:cubicBezTo>
                    <a:cubicBezTo>
                      <a:pt x="99" y="179"/>
                      <a:pt x="99" y="179"/>
                      <a:pt x="99" y="179"/>
                    </a:cubicBezTo>
                    <a:cubicBezTo>
                      <a:pt x="99" y="179"/>
                      <a:pt x="99" y="179"/>
                      <a:pt x="99" y="179"/>
                    </a:cubicBezTo>
                    <a:cubicBezTo>
                      <a:pt x="99" y="179"/>
                      <a:pt x="99" y="179"/>
                      <a:pt x="99" y="179"/>
                    </a:cubicBezTo>
                    <a:cubicBezTo>
                      <a:pt x="100" y="179"/>
                      <a:pt x="100" y="179"/>
                      <a:pt x="100" y="179"/>
                    </a:cubicBezTo>
                    <a:cubicBezTo>
                      <a:pt x="100" y="179"/>
                      <a:pt x="100" y="179"/>
                      <a:pt x="100" y="179"/>
                    </a:cubicBezTo>
                    <a:cubicBezTo>
                      <a:pt x="100" y="179"/>
                      <a:pt x="100" y="179"/>
                      <a:pt x="100" y="179"/>
                    </a:cubicBezTo>
                    <a:cubicBezTo>
                      <a:pt x="100" y="179"/>
                      <a:pt x="100" y="179"/>
                      <a:pt x="100" y="179"/>
                    </a:cubicBezTo>
                    <a:cubicBezTo>
                      <a:pt x="100" y="179"/>
                      <a:pt x="100" y="179"/>
                      <a:pt x="100" y="179"/>
                    </a:cubicBezTo>
                    <a:cubicBezTo>
                      <a:pt x="100" y="179"/>
                      <a:pt x="100" y="179"/>
                      <a:pt x="100" y="179"/>
                    </a:cubicBezTo>
                    <a:cubicBezTo>
                      <a:pt x="100" y="179"/>
                      <a:pt x="100" y="179"/>
                      <a:pt x="100" y="179"/>
                    </a:cubicBezTo>
                    <a:cubicBezTo>
                      <a:pt x="100" y="179"/>
                      <a:pt x="100" y="179"/>
                      <a:pt x="100" y="179"/>
                    </a:cubicBezTo>
                    <a:cubicBezTo>
                      <a:pt x="100" y="179"/>
                      <a:pt x="100" y="179"/>
                      <a:pt x="100" y="179"/>
                    </a:cubicBezTo>
                    <a:cubicBezTo>
                      <a:pt x="100" y="179"/>
                      <a:pt x="99" y="179"/>
                      <a:pt x="99" y="179"/>
                    </a:cubicBezTo>
                    <a:cubicBezTo>
                      <a:pt x="99" y="179"/>
                      <a:pt x="99" y="179"/>
                      <a:pt x="99" y="179"/>
                    </a:cubicBezTo>
                    <a:cubicBezTo>
                      <a:pt x="99" y="179"/>
                      <a:pt x="99" y="179"/>
                      <a:pt x="99" y="179"/>
                    </a:cubicBezTo>
                    <a:cubicBezTo>
                      <a:pt x="99" y="179"/>
                      <a:pt x="99" y="179"/>
                      <a:pt x="99" y="179"/>
                    </a:cubicBezTo>
                    <a:cubicBezTo>
                      <a:pt x="99" y="179"/>
                      <a:pt x="99" y="179"/>
                      <a:pt x="99" y="179"/>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0"/>
                      <a:pt x="99" y="180"/>
                      <a:pt x="99" y="180"/>
                    </a:cubicBezTo>
                    <a:cubicBezTo>
                      <a:pt x="99" y="181"/>
                      <a:pt x="99" y="181"/>
                      <a:pt x="99" y="181"/>
                    </a:cubicBezTo>
                    <a:cubicBezTo>
                      <a:pt x="99"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8" y="181"/>
                      <a:pt x="98" y="181"/>
                      <a:pt x="98" y="181"/>
                    </a:cubicBezTo>
                    <a:cubicBezTo>
                      <a:pt x="97" y="181"/>
                      <a:pt x="97" y="181"/>
                      <a:pt x="97" y="181"/>
                    </a:cubicBezTo>
                    <a:cubicBezTo>
                      <a:pt x="97" y="181"/>
                      <a:pt x="97" y="181"/>
                      <a:pt x="97" y="181"/>
                    </a:cubicBezTo>
                    <a:cubicBezTo>
                      <a:pt x="97" y="181"/>
                      <a:pt x="97" y="181"/>
                      <a:pt x="97" y="181"/>
                    </a:cubicBezTo>
                    <a:cubicBezTo>
                      <a:pt x="97" y="181"/>
                      <a:pt x="97" y="181"/>
                      <a:pt x="97" y="181"/>
                    </a:cubicBezTo>
                    <a:cubicBezTo>
                      <a:pt x="97" y="181"/>
                      <a:pt x="97" y="181"/>
                      <a:pt x="97" y="181"/>
                    </a:cubicBezTo>
                    <a:cubicBezTo>
                      <a:pt x="97" y="181"/>
                      <a:pt x="97" y="181"/>
                      <a:pt x="97" y="181"/>
                    </a:cubicBezTo>
                    <a:cubicBezTo>
                      <a:pt x="97" y="181"/>
                      <a:pt x="97" y="181"/>
                      <a:pt x="97" y="181"/>
                    </a:cubicBezTo>
                    <a:cubicBezTo>
                      <a:pt x="97" y="181"/>
                      <a:pt x="97" y="181"/>
                      <a:pt x="97" y="181"/>
                    </a:cubicBezTo>
                    <a:cubicBezTo>
                      <a:pt x="97" y="181"/>
                      <a:pt x="97" y="181"/>
                      <a:pt x="97" y="181"/>
                    </a:cubicBezTo>
                    <a:cubicBezTo>
                      <a:pt x="97" y="181"/>
                      <a:pt x="97" y="181"/>
                      <a:pt x="97" y="181"/>
                    </a:cubicBezTo>
                    <a:cubicBezTo>
                      <a:pt x="97" y="181"/>
                      <a:pt x="97" y="181"/>
                      <a:pt x="97" y="181"/>
                    </a:cubicBezTo>
                    <a:cubicBezTo>
                      <a:pt x="96" y="181"/>
                      <a:pt x="96" y="181"/>
                      <a:pt x="96" y="181"/>
                    </a:cubicBezTo>
                    <a:cubicBezTo>
                      <a:pt x="96" y="181"/>
                      <a:pt x="96" y="181"/>
                      <a:pt x="96" y="181"/>
                    </a:cubicBezTo>
                    <a:cubicBezTo>
                      <a:pt x="96" y="181"/>
                      <a:pt x="96" y="181"/>
                      <a:pt x="96" y="181"/>
                    </a:cubicBezTo>
                    <a:cubicBezTo>
                      <a:pt x="96" y="181"/>
                      <a:pt x="96" y="181"/>
                      <a:pt x="96" y="181"/>
                    </a:cubicBezTo>
                    <a:cubicBezTo>
                      <a:pt x="96" y="180"/>
                      <a:pt x="96" y="180"/>
                      <a:pt x="96" y="180"/>
                    </a:cubicBezTo>
                    <a:cubicBezTo>
                      <a:pt x="96" y="180"/>
                      <a:pt x="96" y="180"/>
                      <a:pt x="96" y="180"/>
                    </a:cubicBezTo>
                    <a:cubicBezTo>
                      <a:pt x="96" y="180"/>
                      <a:pt x="96" y="180"/>
                      <a:pt x="96" y="180"/>
                    </a:cubicBezTo>
                    <a:cubicBezTo>
                      <a:pt x="96" y="180"/>
                      <a:pt x="96" y="180"/>
                      <a:pt x="96" y="180"/>
                    </a:cubicBezTo>
                    <a:cubicBezTo>
                      <a:pt x="96" y="180"/>
                      <a:pt x="96" y="180"/>
                      <a:pt x="96" y="180"/>
                    </a:cubicBezTo>
                    <a:cubicBezTo>
                      <a:pt x="97" y="180"/>
                      <a:pt x="97" y="180"/>
                      <a:pt x="97" y="180"/>
                    </a:cubicBezTo>
                    <a:cubicBezTo>
                      <a:pt x="96" y="180"/>
                      <a:pt x="96" y="180"/>
                      <a:pt x="96" y="180"/>
                    </a:cubicBezTo>
                    <a:cubicBezTo>
                      <a:pt x="96" y="180"/>
                      <a:pt x="96" y="180"/>
                      <a:pt x="96" y="180"/>
                    </a:cubicBezTo>
                    <a:cubicBezTo>
                      <a:pt x="96" y="180"/>
                      <a:pt x="96" y="180"/>
                      <a:pt x="96" y="180"/>
                    </a:cubicBezTo>
                    <a:cubicBezTo>
                      <a:pt x="96" y="180"/>
                      <a:pt x="96" y="180"/>
                      <a:pt x="96" y="180"/>
                    </a:cubicBezTo>
                    <a:cubicBezTo>
                      <a:pt x="96" y="180"/>
                      <a:pt x="96" y="180"/>
                      <a:pt x="96" y="180"/>
                    </a:cubicBezTo>
                    <a:cubicBezTo>
                      <a:pt x="96" y="180"/>
                      <a:pt x="96" y="180"/>
                      <a:pt x="96" y="180"/>
                    </a:cubicBezTo>
                    <a:cubicBezTo>
                      <a:pt x="96" y="180"/>
                      <a:pt x="96" y="180"/>
                      <a:pt x="96" y="180"/>
                    </a:cubicBezTo>
                    <a:cubicBezTo>
                      <a:pt x="96" y="180"/>
                      <a:pt x="96" y="180"/>
                      <a:pt x="96" y="180"/>
                    </a:cubicBezTo>
                    <a:cubicBezTo>
                      <a:pt x="96" y="179"/>
                      <a:pt x="96" y="179"/>
                      <a:pt x="96" y="179"/>
                    </a:cubicBezTo>
                    <a:cubicBezTo>
                      <a:pt x="96" y="179"/>
                      <a:pt x="96" y="179"/>
                      <a:pt x="96" y="179"/>
                    </a:cubicBezTo>
                    <a:cubicBezTo>
                      <a:pt x="96" y="179"/>
                      <a:pt x="96" y="179"/>
                      <a:pt x="96" y="179"/>
                    </a:cubicBezTo>
                    <a:cubicBezTo>
                      <a:pt x="96" y="179"/>
                      <a:pt x="96" y="179"/>
                      <a:pt x="96" y="179"/>
                    </a:cubicBezTo>
                    <a:cubicBezTo>
                      <a:pt x="96" y="179"/>
                      <a:pt x="96" y="179"/>
                      <a:pt x="96" y="179"/>
                    </a:cubicBezTo>
                    <a:cubicBezTo>
                      <a:pt x="97" y="179"/>
                      <a:pt x="97" y="179"/>
                      <a:pt x="97" y="179"/>
                    </a:cubicBezTo>
                    <a:cubicBezTo>
                      <a:pt x="97" y="179"/>
                      <a:pt x="97" y="179"/>
                      <a:pt x="97" y="179"/>
                    </a:cubicBezTo>
                    <a:cubicBezTo>
                      <a:pt x="97" y="179"/>
                      <a:pt x="97" y="179"/>
                      <a:pt x="97" y="179"/>
                    </a:cubicBezTo>
                    <a:cubicBezTo>
                      <a:pt x="97" y="179"/>
                      <a:pt x="97" y="179"/>
                      <a:pt x="97" y="179"/>
                    </a:cubicBezTo>
                    <a:cubicBezTo>
                      <a:pt x="97" y="179"/>
                      <a:pt x="97" y="179"/>
                      <a:pt x="97" y="179"/>
                    </a:cubicBezTo>
                    <a:cubicBezTo>
                      <a:pt x="97" y="179"/>
                      <a:pt x="97" y="179"/>
                      <a:pt x="97" y="179"/>
                    </a:cubicBezTo>
                    <a:cubicBezTo>
                      <a:pt x="97" y="179"/>
                      <a:pt x="97" y="179"/>
                      <a:pt x="97" y="179"/>
                    </a:cubicBezTo>
                    <a:cubicBezTo>
                      <a:pt x="97" y="179"/>
                      <a:pt x="97" y="179"/>
                      <a:pt x="97" y="179"/>
                    </a:cubicBezTo>
                    <a:cubicBezTo>
                      <a:pt x="97" y="179"/>
                      <a:pt x="97" y="179"/>
                      <a:pt x="97" y="179"/>
                    </a:cubicBezTo>
                    <a:cubicBezTo>
                      <a:pt x="97" y="179"/>
                      <a:pt x="97" y="179"/>
                      <a:pt x="97" y="179"/>
                    </a:cubicBezTo>
                    <a:cubicBezTo>
                      <a:pt x="97" y="179"/>
                      <a:pt x="97" y="179"/>
                      <a:pt x="97" y="179"/>
                    </a:cubicBezTo>
                    <a:cubicBezTo>
                      <a:pt x="97" y="178"/>
                      <a:pt x="97" y="178"/>
                      <a:pt x="97" y="178"/>
                    </a:cubicBezTo>
                    <a:cubicBezTo>
                      <a:pt x="97" y="178"/>
                      <a:pt x="97" y="178"/>
                      <a:pt x="97" y="178"/>
                    </a:cubicBezTo>
                    <a:cubicBezTo>
                      <a:pt x="97" y="178"/>
                      <a:pt x="97" y="178"/>
                      <a:pt x="97" y="178"/>
                    </a:cubicBezTo>
                    <a:cubicBezTo>
                      <a:pt x="97" y="178"/>
                      <a:pt x="97" y="178"/>
                      <a:pt x="97" y="178"/>
                    </a:cubicBezTo>
                    <a:cubicBezTo>
                      <a:pt x="97" y="179"/>
                      <a:pt x="97" y="179"/>
                      <a:pt x="97" y="179"/>
                    </a:cubicBezTo>
                    <a:cubicBezTo>
                      <a:pt x="97" y="178"/>
                      <a:pt x="97" y="178"/>
                      <a:pt x="97" y="178"/>
                    </a:cubicBezTo>
                    <a:cubicBezTo>
                      <a:pt x="97" y="178"/>
                      <a:pt x="97" y="178"/>
                      <a:pt x="97" y="178"/>
                    </a:cubicBezTo>
                    <a:cubicBezTo>
                      <a:pt x="97" y="178"/>
                      <a:pt x="97" y="178"/>
                      <a:pt x="97" y="178"/>
                    </a:cubicBezTo>
                    <a:cubicBezTo>
                      <a:pt x="97" y="178"/>
                      <a:pt x="97" y="178"/>
                      <a:pt x="97" y="178"/>
                    </a:cubicBezTo>
                    <a:cubicBezTo>
                      <a:pt x="97" y="178"/>
                      <a:pt x="97" y="178"/>
                      <a:pt x="97" y="178"/>
                    </a:cubicBezTo>
                    <a:cubicBezTo>
                      <a:pt x="97" y="178"/>
                      <a:pt x="97" y="178"/>
                      <a:pt x="97" y="178"/>
                    </a:cubicBezTo>
                    <a:cubicBezTo>
                      <a:pt x="97" y="178"/>
                      <a:pt x="97" y="178"/>
                      <a:pt x="97" y="178"/>
                    </a:cubicBezTo>
                    <a:cubicBezTo>
                      <a:pt x="96" y="178"/>
                      <a:pt x="96" y="178"/>
                      <a:pt x="96" y="178"/>
                    </a:cubicBezTo>
                    <a:cubicBezTo>
                      <a:pt x="97" y="177"/>
                      <a:pt x="97" y="177"/>
                      <a:pt x="97" y="177"/>
                    </a:cubicBezTo>
                    <a:cubicBezTo>
                      <a:pt x="96" y="177"/>
                      <a:pt x="96" y="177"/>
                      <a:pt x="96" y="177"/>
                    </a:cubicBezTo>
                    <a:cubicBezTo>
                      <a:pt x="96" y="177"/>
                      <a:pt x="96" y="177"/>
                      <a:pt x="96" y="177"/>
                    </a:cubicBezTo>
                    <a:cubicBezTo>
                      <a:pt x="96" y="178"/>
                      <a:pt x="96" y="178"/>
                      <a:pt x="96" y="178"/>
                    </a:cubicBezTo>
                    <a:cubicBezTo>
                      <a:pt x="96" y="178"/>
                      <a:pt x="96" y="178"/>
                      <a:pt x="96" y="178"/>
                    </a:cubicBezTo>
                    <a:cubicBezTo>
                      <a:pt x="96" y="178"/>
                      <a:pt x="96" y="178"/>
                      <a:pt x="96" y="178"/>
                    </a:cubicBezTo>
                    <a:cubicBezTo>
                      <a:pt x="96" y="178"/>
                      <a:pt x="96" y="178"/>
                      <a:pt x="96" y="178"/>
                    </a:cubicBezTo>
                    <a:cubicBezTo>
                      <a:pt x="96" y="178"/>
                      <a:pt x="96" y="178"/>
                      <a:pt x="96" y="178"/>
                    </a:cubicBezTo>
                    <a:cubicBezTo>
                      <a:pt x="96" y="178"/>
                      <a:pt x="96" y="178"/>
                      <a:pt x="96" y="178"/>
                    </a:cubicBezTo>
                    <a:cubicBezTo>
                      <a:pt x="96" y="178"/>
                      <a:pt x="96" y="178"/>
                      <a:pt x="96" y="178"/>
                    </a:cubicBezTo>
                    <a:cubicBezTo>
                      <a:pt x="96" y="178"/>
                      <a:pt x="96" y="178"/>
                      <a:pt x="96" y="178"/>
                    </a:cubicBezTo>
                    <a:cubicBezTo>
                      <a:pt x="96" y="177"/>
                      <a:pt x="96" y="177"/>
                      <a:pt x="96" y="177"/>
                    </a:cubicBezTo>
                    <a:cubicBezTo>
                      <a:pt x="96" y="177"/>
                      <a:pt x="96" y="177"/>
                      <a:pt x="96" y="177"/>
                    </a:cubicBezTo>
                    <a:cubicBezTo>
                      <a:pt x="95" y="177"/>
                      <a:pt x="95" y="177"/>
                      <a:pt x="95" y="177"/>
                    </a:cubicBezTo>
                    <a:cubicBezTo>
                      <a:pt x="95" y="177"/>
                      <a:pt x="95" y="177"/>
                      <a:pt x="95" y="177"/>
                    </a:cubicBezTo>
                    <a:cubicBezTo>
                      <a:pt x="95" y="177"/>
                      <a:pt x="95" y="178"/>
                      <a:pt x="95" y="178"/>
                    </a:cubicBezTo>
                    <a:cubicBezTo>
                      <a:pt x="95" y="178"/>
                      <a:pt x="95" y="178"/>
                      <a:pt x="95" y="178"/>
                    </a:cubicBezTo>
                    <a:cubicBezTo>
                      <a:pt x="95" y="178"/>
                      <a:pt x="95" y="179"/>
                      <a:pt x="95" y="179"/>
                    </a:cubicBezTo>
                    <a:cubicBezTo>
                      <a:pt x="95" y="179"/>
                      <a:pt x="95" y="180"/>
                      <a:pt x="95" y="180"/>
                    </a:cubicBezTo>
                    <a:cubicBezTo>
                      <a:pt x="95" y="180"/>
                      <a:pt x="95" y="180"/>
                      <a:pt x="95" y="180"/>
                    </a:cubicBezTo>
                    <a:cubicBezTo>
                      <a:pt x="95" y="180"/>
                      <a:pt x="95" y="180"/>
                      <a:pt x="95" y="180"/>
                    </a:cubicBezTo>
                    <a:cubicBezTo>
                      <a:pt x="95" y="180"/>
                      <a:pt x="95" y="180"/>
                      <a:pt x="95" y="180"/>
                    </a:cubicBezTo>
                    <a:cubicBezTo>
                      <a:pt x="95" y="180"/>
                      <a:pt x="95" y="180"/>
                      <a:pt x="95" y="180"/>
                    </a:cubicBezTo>
                    <a:cubicBezTo>
                      <a:pt x="95" y="180"/>
                      <a:pt x="94" y="180"/>
                      <a:pt x="94" y="180"/>
                    </a:cubicBezTo>
                    <a:cubicBezTo>
                      <a:pt x="94" y="181"/>
                      <a:pt x="94" y="181"/>
                      <a:pt x="94" y="181"/>
                    </a:cubicBezTo>
                    <a:cubicBezTo>
                      <a:pt x="94"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2"/>
                      <a:pt x="93" y="182"/>
                      <a:pt x="93" y="182"/>
                    </a:cubicBezTo>
                    <a:cubicBezTo>
                      <a:pt x="93" y="182"/>
                      <a:pt x="93" y="182"/>
                      <a:pt x="93" y="182"/>
                    </a:cubicBezTo>
                    <a:cubicBezTo>
                      <a:pt x="92" y="182"/>
                      <a:pt x="92" y="182"/>
                      <a:pt x="92" y="182"/>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4"/>
                      <a:pt x="93" y="184"/>
                      <a:pt x="93" y="184"/>
                    </a:cubicBezTo>
                    <a:cubicBezTo>
                      <a:pt x="93" y="184"/>
                      <a:pt x="93" y="184"/>
                      <a:pt x="93"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5" y="184"/>
                      <a:pt x="95" y="184"/>
                      <a:pt x="95"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3"/>
                      <a:pt x="93" y="184"/>
                      <a:pt x="93" y="184"/>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3" y="183"/>
                      <a:pt x="93" y="183"/>
                      <a:pt x="93"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3"/>
                      <a:pt x="92" y="183"/>
                      <a:pt x="92" y="183"/>
                    </a:cubicBezTo>
                    <a:cubicBezTo>
                      <a:pt x="92" y="184"/>
                      <a:pt x="92" y="184"/>
                      <a:pt x="92" y="184"/>
                    </a:cubicBezTo>
                    <a:cubicBezTo>
                      <a:pt x="92" y="184"/>
                      <a:pt x="92" y="184"/>
                      <a:pt x="92" y="184"/>
                    </a:cubicBezTo>
                    <a:cubicBezTo>
                      <a:pt x="92" y="184"/>
                      <a:pt x="92" y="184"/>
                      <a:pt x="92" y="184"/>
                    </a:cubicBezTo>
                    <a:cubicBezTo>
                      <a:pt x="92" y="184"/>
                      <a:pt x="92" y="184"/>
                      <a:pt x="92"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4" y="184"/>
                      <a:pt x="94" y="184"/>
                      <a:pt x="94"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5"/>
                      <a:pt x="93" y="185"/>
                      <a:pt x="93" y="185"/>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3" y="184"/>
                      <a:pt x="93" y="184"/>
                      <a:pt x="93" y="184"/>
                    </a:cubicBezTo>
                    <a:cubicBezTo>
                      <a:pt x="92" y="184"/>
                      <a:pt x="92" y="184"/>
                      <a:pt x="92" y="184"/>
                    </a:cubicBezTo>
                    <a:cubicBezTo>
                      <a:pt x="92" y="184"/>
                      <a:pt x="92" y="184"/>
                      <a:pt x="92" y="184"/>
                    </a:cubicBezTo>
                    <a:cubicBezTo>
                      <a:pt x="92" y="184"/>
                      <a:pt x="92" y="184"/>
                      <a:pt x="92" y="184"/>
                    </a:cubicBezTo>
                    <a:cubicBezTo>
                      <a:pt x="92" y="184"/>
                      <a:pt x="92" y="184"/>
                      <a:pt x="92" y="184"/>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4"/>
                      <a:pt x="91" y="184"/>
                      <a:pt x="91" y="184"/>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4"/>
                      <a:pt x="92" y="184"/>
                      <a:pt x="92" y="184"/>
                    </a:cubicBezTo>
                    <a:cubicBezTo>
                      <a:pt x="92" y="184"/>
                      <a:pt x="92" y="184"/>
                      <a:pt x="92" y="184"/>
                    </a:cubicBezTo>
                    <a:cubicBezTo>
                      <a:pt x="92" y="184"/>
                      <a:pt x="92" y="184"/>
                      <a:pt x="92" y="184"/>
                    </a:cubicBezTo>
                    <a:cubicBezTo>
                      <a:pt x="91" y="184"/>
                      <a:pt x="91" y="184"/>
                      <a:pt x="91" y="184"/>
                    </a:cubicBezTo>
                    <a:cubicBezTo>
                      <a:pt x="91" y="184"/>
                      <a:pt x="91" y="184"/>
                      <a:pt x="91" y="184"/>
                    </a:cubicBezTo>
                    <a:cubicBezTo>
                      <a:pt x="91" y="184"/>
                      <a:pt x="91" y="184"/>
                      <a:pt x="91" y="184"/>
                    </a:cubicBezTo>
                    <a:cubicBezTo>
                      <a:pt x="91" y="184"/>
                      <a:pt x="91" y="184"/>
                      <a:pt x="91" y="184"/>
                    </a:cubicBezTo>
                    <a:cubicBezTo>
                      <a:pt x="91" y="184"/>
                      <a:pt x="91" y="184"/>
                      <a:pt x="91" y="184"/>
                    </a:cubicBezTo>
                    <a:cubicBezTo>
                      <a:pt x="91" y="184"/>
                      <a:pt x="91" y="184"/>
                      <a:pt x="91" y="184"/>
                    </a:cubicBezTo>
                    <a:cubicBezTo>
                      <a:pt x="91" y="184"/>
                      <a:pt x="91" y="184"/>
                      <a:pt x="91" y="184"/>
                    </a:cubicBezTo>
                    <a:cubicBezTo>
                      <a:pt x="91" y="184"/>
                      <a:pt x="91" y="184"/>
                      <a:pt x="91" y="184"/>
                    </a:cubicBezTo>
                    <a:cubicBezTo>
                      <a:pt x="91" y="184"/>
                      <a:pt x="91" y="184"/>
                      <a:pt x="91" y="184"/>
                    </a:cubicBezTo>
                    <a:cubicBezTo>
                      <a:pt x="91" y="184"/>
                      <a:pt x="91" y="184"/>
                      <a:pt x="91" y="184"/>
                    </a:cubicBezTo>
                    <a:cubicBezTo>
                      <a:pt x="90" y="184"/>
                      <a:pt x="90" y="184"/>
                      <a:pt x="90" y="184"/>
                    </a:cubicBezTo>
                    <a:cubicBezTo>
                      <a:pt x="90" y="185"/>
                      <a:pt x="90" y="185"/>
                      <a:pt x="90" y="185"/>
                    </a:cubicBezTo>
                    <a:cubicBezTo>
                      <a:pt x="90" y="185"/>
                      <a:pt x="90" y="185"/>
                      <a:pt x="90" y="185"/>
                    </a:cubicBezTo>
                    <a:cubicBezTo>
                      <a:pt x="90" y="185"/>
                      <a:pt x="90" y="185"/>
                      <a:pt x="90" y="185"/>
                    </a:cubicBezTo>
                    <a:cubicBezTo>
                      <a:pt x="90" y="185"/>
                      <a:pt x="90" y="185"/>
                      <a:pt x="90" y="185"/>
                    </a:cubicBezTo>
                    <a:cubicBezTo>
                      <a:pt x="90" y="185"/>
                      <a:pt x="90" y="185"/>
                      <a:pt x="90" y="185"/>
                    </a:cubicBezTo>
                    <a:cubicBezTo>
                      <a:pt x="90" y="185"/>
                      <a:pt x="90" y="185"/>
                      <a:pt x="90" y="185"/>
                    </a:cubicBezTo>
                    <a:cubicBezTo>
                      <a:pt x="90" y="185"/>
                      <a:pt x="90" y="185"/>
                      <a:pt x="90" y="185"/>
                    </a:cubicBezTo>
                    <a:cubicBezTo>
                      <a:pt x="90" y="185"/>
                      <a:pt x="90" y="185"/>
                      <a:pt x="90"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1" y="185"/>
                      <a:pt x="91" y="185"/>
                      <a:pt x="91" y="185"/>
                    </a:cubicBezTo>
                    <a:cubicBezTo>
                      <a:pt x="92" y="185"/>
                      <a:pt x="92" y="186"/>
                      <a:pt x="92" y="186"/>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2" y="185"/>
                      <a:pt x="92" y="185"/>
                      <a:pt x="92"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5"/>
                      <a:pt x="93" y="185"/>
                    </a:cubicBezTo>
                    <a:cubicBezTo>
                      <a:pt x="93" y="185"/>
                      <a:pt x="93" y="186"/>
                      <a:pt x="93" y="186"/>
                    </a:cubicBezTo>
                    <a:cubicBezTo>
                      <a:pt x="93" y="186"/>
                      <a:pt x="93" y="186"/>
                      <a:pt x="93" y="186"/>
                    </a:cubicBezTo>
                    <a:cubicBezTo>
                      <a:pt x="93" y="186"/>
                      <a:pt x="93" y="186"/>
                      <a:pt x="93" y="186"/>
                    </a:cubicBezTo>
                    <a:cubicBezTo>
                      <a:pt x="93" y="186"/>
                      <a:pt x="93" y="186"/>
                      <a:pt x="93" y="186"/>
                    </a:cubicBezTo>
                    <a:cubicBezTo>
                      <a:pt x="93" y="186"/>
                      <a:pt x="93" y="186"/>
                      <a:pt x="93" y="186"/>
                    </a:cubicBezTo>
                    <a:cubicBezTo>
                      <a:pt x="93" y="186"/>
                      <a:pt x="93" y="186"/>
                      <a:pt x="93" y="186"/>
                    </a:cubicBezTo>
                    <a:cubicBezTo>
                      <a:pt x="93" y="186"/>
                      <a:pt x="93" y="186"/>
                      <a:pt x="93" y="186"/>
                    </a:cubicBezTo>
                    <a:cubicBezTo>
                      <a:pt x="93" y="186"/>
                      <a:pt x="93" y="186"/>
                      <a:pt x="93" y="186"/>
                    </a:cubicBezTo>
                    <a:cubicBezTo>
                      <a:pt x="93" y="186"/>
                      <a:pt x="93" y="186"/>
                      <a:pt x="93" y="186"/>
                    </a:cubicBezTo>
                    <a:cubicBezTo>
                      <a:pt x="93" y="186"/>
                      <a:pt x="93" y="186"/>
                      <a:pt x="93" y="186"/>
                    </a:cubicBezTo>
                    <a:cubicBezTo>
                      <a:pt x="92" y="186"/>
                      <a:pt x="92" y="186"/>
                      <a:pt x="92" y="186"/>
                    </a:cubicBezTo>
                    <a:cubicBezTo>
                      <a:pt x="92" y="186"/>
                      <a:pt x="92" y="186"/>
                      <a:pt x="92" y="186"/>
                    </a:cubicBezTo>
                    <a:cubicBezTo>
                      <a:pt x="92" y="186"/>
                      <a:pt x="92" y="186"/>
                      <a:pt x="92" y="186"/>
                    </a:cubicBezTo>
                    <a:cubicBezTo>
                      <a:pt x="92" y="185"/>
                      <a:pt x="92" y="185"/>
                      <a:pt x="92" y="185"/>
                    </a:cubicBezTo>
                    <a:cubicBezTo>
                      <a:pt x="92" y="185"/>
                      <a:pt x="92" y="185"/>
                      <a:pt x="92" y="185"/>
                    </a:cubicBezTo>
                    <a:cubicBezTo>
                      <a:pt x="92" y="185"/>
                      <a:pt x="92" y="185"/>
                      <a:pt x="92" y="185"/>
                    </a:cubicBezTo>
                    <a:cubicBezTo>
                      <a:pt x="92" y="186"/>
                      <a:pt x="92" y="186"/>
                      <a:pt x="92" y="186"/>
                    </a:cubicBezTo>
                    <a:cubicBezTo>
                      <a:pt x="92" y="186"/>
                      <a:pt x="92" y="186"/>
                      <a:pt x="92" y="186"/>
                    </a:cubicBezTo>
                    <a:cubicBezTo>
                      <a:pt x="92" y="186"/>
                      <a:pt x="92" y="186"/>
                      <a:pt x="92" y="186"/>
                    </a:cubicBezTo>
                    <a:cubicBezTo>
                      <a:pt x="92" y="186"/>
                      <a:pt x="92" y="186"/>
                      <a:pt x="92" y="186"/>
                    </a:cubicBezTo>
                    <a:cubicBezTo>
                      <a:pt x="92" y="186"/>
                      <a:pt x="92" y="186"/>
                      <a:pt x="92" y="186"/>
                    </a:cubicBezTo>
                    <a:cubicBezTo>
                      <a:pt x="91" y="186"/>
                      <a:pt x="91" y="186"/>
                      <a:pt x="91" y="186"/>
                    </a:cubicBezTo>
                    <a:cubicBezTo>
                      <a:pt x="91" y="186"/>
                      <a:pt x="91" y="186"/>
                      <a:pt x="91" y="186"/>
                    </a:cubicBezTo>
                    <a:cubicBezTo>
                      <a:pt x="91" y="186"/>
                      <a:pt x="91" y="186"/>
                      <a:pt x="91" y="186"/>
                    </a:cubicBezTo>
                    <a:cubicBezTo>
                      <a:pt x="91" y="186"/>
                      <a:pt x="91" y="186"/>
                      <a:pt x="91" y="186"/>
                    </a:cubicBezTo>
                    <a:cubicBezTo>
                      <a:pt x="91" y="186"/>
                      <a:pt x="91" y="186"/>
                      <a:pt x="91" y="186"/>
                    </a:cubicBezTo>
                    <a:cubicBezTo>
                      <a:pt x="91" y="186"/>
                      <a:pt x="91" y="186"/>
                      <a:pt x="91" y="186"/>
                    </a:cubicBezTo>
                    <a:cubicBezTo>
                      <a:pt x="91" y="186"/>
                      <a:pt x="91" y="186"/>
                      <a:pt x="91" y="186"/>
                    </a:cubicBezTo>
                    <a:cubicBezTo>
                      <a:pt x="91" y="186"/>
                      <a:pt x="91" y="186"/>
                      <a:pt x="91" y="186"/>
                    </a:cubicBezTo>
                    <a:cubicBezTo>
                      <a:pt x="90" y="185"/>
                      <a:pt x="90" y="185"/>
                      <a:pt x="90" y="185"/>
                    </a:cubicBezTo>
                    <a:cubicBezTo>
                      <a:pt x="90" y="185"/>
                      <a:pt x="90" y="185"/>
                      <a:pt x="90" y="185"/>
                    </a:cubicBezTo>
                    <a:cubicBezTo>
                      <a:pt x="90" y="185"/>
                      <a:pt x="90" y="185"/>
                      <a:pt x="90" y="185"/>
                    </a:cubicBezTo>
                    <a:cubicBezTo>
                      <a:pt x="90" y="185"/>
                      <a:pt x="90" y="185"/>
                      <a:pt x="90" y="185"/>
                    </a:cubicBezTo>
                    <a:cubicBezTo>
                      <a:pt x="90" y="186"/>
                      <a:pt x="90" y="186"/>
                      <a:pt x="90" y="186"/>
                    </a:cubicBezTo>
                    <a:cubicBezTo>
                      <a:pt x="89" y="186"/>
                      <a:pt x="89" y="186"/>
                      <a:pt x="89" y="186"/>
                    </a:cubicBezTo>
                    <a:cubicBezTo>
                      <a:pt x="89" y="186"/>
                      <a:pt x="89" y="186"/>
                      <a:pt x="89" y="186"/>
                    </a:cubicBezTo>
                    <a:cubicBezTo>
                      <a:pt x="89" y="186"/>
                      <a:pt x="89" y="186"/>
                      <a:pt x="89" y="186"/>
                    </a:cubicBezTo>
                    <a:cubicBezTo>
                      <a:pt x="89" y="186"/>
                      <a:pt x="89" y="186"/>
                      <a:pt x="89" y="186"/>
                    </a:cubicBezTo>
                    <a:cubicBezTo>
                      <a:pt x="88" y="186"/>
                      <a:pt x="88" y="186"/>
                      <a:pt x="88" y="186"/>
                    </a:cubicBezTo>
                    <a:cubicBezTo>
                      <a:pt x="87" y="187"/>
                      <a:pt x="87" y="187"/>
                      <a:pt x="87" y="187"/>
                    </a:cubicBezTo>
                    <a:cubicBezTo>
                      <a:pt x="87" y="187"/>
                      <a:pt x="87" y="187"/>
                      <a:pt x="87" y="187"/>
                    </a:cubicBezTo>
                    <a:cubicBezTo>
                      <a:pt x="87" y="187"/>
                      <a:pt x="87" y="187"/>
                      <a:pt x="87" y="187"/>
                    </a:cubicBezTo>
                    <a:cubicBezTo>
                      <a:pt x="86" y="187"/>
                      <a:pt x="86" y="187"/>
                      <a:pt x="86" y="187"/>
                    </a:cubicBezTo>
                    <a:cubicBezTo>
                      <a:pt x="86" y="187"/>
                      <a:pt x="86" y="187"/>
                      <a:pt x="86" y="187"/>
                    </a:cubicBezTo>
                    <a:cubicBezTo>
                      <a:pt x="86" y="187"/>
                      <a:pt x="86" y="187"/>
                      <a:pt x="86" y="187"/>
                    </a:cubicBezTo>
                    <a:cubicBezTo>
                      <a:pt x="85" y="187"/>
                      <a:pt x="85" y="187"/>
                      <a:pt x="85" y="187"/>
                    </a:cubicBezTo>
                    <a:cubicBezTo>
                      <a:pt x="85" y="187"/>
                      <a:pt x="85" y="187"/>
                      <a:pt x="85" y="187"/>
                    </a:cubicBezTo>
                    <a:cubicBezTo>
                      <a:pt x="84" y="187"/>
                      <a:pt x="84" y="187"/>
                      <a:pt x="84" y="187"/>
                    </a:cubicBezTo>
                    <a:cubicBezTo>
                      <a:pt x="84" y="187"/>
                      <a:pt x="84" y="187"/>
                      <a:pt x="84" y="187"/>
                    </a:cubicBezTo>
                    <a:cubicBezTo>
                      <a:pt x="83" y="187"/>
                      <a:pt x="83" y="187"/>
                      <a:pt x="83" y="187"/>
                    </a:cubicBezTo>
                    <a:cubicBezTo>
                      <a:pt x="82" y="188"/>
                      <a:pt x="82" y="188"/>
                      <a:pt x="82" y="188"/>
                    </a:cubicBezTo>
                    <a:cubicBezTo>
                      <a:pt x="81" y="188"/>
                      <a:pt x="81" y="188"/>
                      <a:pt x="81" y="188"/>
                    </a:cubicBezTo>
                    <a:cubicBezTo>
                      <a:pt x="81" y="188"/>
                      <a:pt x="81" y="188"/>
                      <a:pt x="81" y="188"/>
                    </a:cubicBezTo>
                    <a:cubicBezTo>
                      <a:pt x="80" y="189"/>
                      <a:pt x="80" y="189"/>
                      <a:pt x="80" y="189"/>
                    </a:cubicBezTo>
                    <a:cubicBezTo>
                      <a:pt x="80" y="189"/>
                      <a:pt x="80" y="189"/>
                      <a:pt x="80" y="189"/>
                    </a:cubicBezTo>
                    <a:cubicBezTo>
                      <a:pt x="80" y="189"/>
                      <a:pt x="80" y="189"/>
                      <a:pt x="80" y="189"/>
                    </a:cubicBezTo>
                    <a:cubicBezTo>
                      <a:pt x="80" y="190"/>
                      <a:pt x="80" y="190"/>
                      <a:pt x="80" y="190"/>
                    </a:cubicBezTo>
                    <a:cubicBezTo>
                      <a:pt x="80" y="190"/>
                      <a:pt x="80" y="190"/>
                      <a:pt x="80" y="190"/>
                    </a:cubicBezTo>
                    <a:cubicBezTo>
                      <a:pt x="80" y="191"/>
                      <a:pt x="80" y="191"/>
                      <a:pt x="80" y="191"/>
                    </a:cubicBezTo>
                    <a:cubicBezTo>
                      <a:pt x="80" y="192"/>
                      <a:pt x="80" y="192"/>
                      <a:pt x="80" y="192"/>
                    </a:cubicBezTo>
                    <a:cubicBezTo>
                      <a:pt x="80" y="192"/>
                      <a:pt x="80" y="192"/>
                      <a:pt x="80" y="192"/>
                    </a:cubicBezTo>
                    <a:cubicBezTo>
                      <a:pt x="80" y="192"/>
                      <a:pt x="80" y="192"/>
                      <a:pt x="80" y="192"/>
                    </a:cubicBezTo>
                    <a:cubicBezTo>
                      <a:pt x="79" y="193"/>
                      <a:pt x="79" y="193"/>
                      <a:pt x="79" y="193"/>
                    </a:cubicBezTo>
                    <a:cubicBezTo>
                      <a:pt x="79" y="193"/>
                      <a:pt x="79" y="193"/>
                      <a:pt x="79" y="193"/>
                    </a:cubicBezTo>
                    <a:cubicBezTo>
                      <a:pt x="78" y="193"/>
                      <a:pt x="78" y="193"/>
                      <a:pt x="78" y="193"/>
                    </a:cubicBezTo>
                    <a:cubicBezTo>
                      <a:pt x="77" y="193"/>
                      <a:pt x="77" y="193"/>
                      <a:pt x="77" y="193"/>
                    </a:cubicBezTo>
                    <a:cubicBezTo>
                      <a:pt x="76" y="194"/>
                      <a:pt x="76" y="194"/>
                      <a:pt x="76" y="194"/>
                    </a:cubicBezTo>
                    <a:cubicBezTo>
                      <a:pt x="76" y="194"/>
                      <a:pt x="76" y="193"/>
                      <a:pt x="76" y="194"/>
                    </a:cubicBezTo>
                    <a:cubicBezTo>
                      <a:pt x="75" y="195"/>
                      <a:pt x="75" y="195"/>
                      <a:pt x="75" y="195"/>
                    </a:cubicBezTo>
                    <a:cubicBezTo>
                      <a:pt x="74" y="195"/>
                      <a:pt x="74" y="195"/>
                      <a:pt x="74" y="195"/>
                    </a:cubicBezTo>
                    <a:cubicBezTo>
                      <a:pt x="74" y="195"/>
                      <a:pt x="74" y="195"/>
                      <a:pt x="74" y="195"/>
                    </a:cubicBezTo>
                    <a:cubicBezTo>
                      <a:pt x="74" y="196"/>
                      <a:pt x="74" y="196"/>
                      <a:pt x="74" y="196"/>
                    </a:cubicBezTo>
                    <a:cubicBezTo>
                      <a:pt x="75" y="196"/>
                      <a:pt x="75" y="196"/>
                      <a:pt x="75" y="196"/>
                    </a:cubicBezTo>
                    <a:cubicBezTo>
                      <a:pt x="75" y="196"/>
                      <a:pt x="75" y="196"/>
                      <a:pt x="75" y="196"/>
                    </a:cubicBezTo>
                    <a:cubicBezTo>
                      <a:pt x="74" y="196"/>
                      <a:pt x="74" y="196"/>
                      <a:pt x="74" y="196"/>
                    </a:cubicBezTo>
                    <a:cubicBezTo>
                      <a:pt x="74" y="197"/>
                      <a:pt x="74" y="197"/>
                      <a:pt x="74" y="197"/>
                    </a:cubicBezTo>
                    <a:cubicBezTo>
                      <a:pt x="73" y="197"/>
                      <a:pt x="73" y="197"/>
                      <a:pt x="73" y="197"/>
                    </a:cubicBezTo>
                    <a:cubicBezTo>
                      <a:pt x="72" y="197"/>
                      <a:pt x="72" y="197"/>
                      <a:pt x="72" y="197"/>
                    </a:cubicBezTo>
                    <a:cubicBezTo>
                      <a:pt x="72" y="197"/>
                      <a:pt x="72" y="197"/>
                      <a:pt x="72" y="197"/>
                    </a:cubicBezTo>
                    <a:cubicBezTo>
                      <a:pt x="71" y="197"/>
                      <a:pt x="71" y="197"/>
                      <a:pt x="71" y="197"/>
                    </a:cubicBezTo>
                    <a:cubicBezTo>
                      <a:pt x="71" y="197"/>
                      <a:pt x="71" y="197"/>
                      <a:pt x="71" y="197"/>
                    </a:cubicBezTo>
                    <a:cubicBezTo>
                      <a:pt x="70" y="197"/>
                      <a:pt x="70" y="197"/>
                      <a:pt x="70" y="197"/>
                    </a:cubicBezTo>
                    <a:cubicBezTo>
                      <a:pt x="69" y="197"/>
                      <a:pt x="69" y="197"/>
                      <a:pt x="69" y="197"/>
                    </a:cubicBezTo>
                    <a:cubicBezTo>
                      <a:pt x="69" y="197"/>
                      <a:pt x="69" y="197"/>
                      <a:pt x="69" y="197"/>
                    </a:cubicBezTo>
                    <a:cubicBezTo>
                      <a:pt x="68" y="196"/>
                      <a:pt x="68" y="196"/>
                      <a:pt x="68" y="196"/>
                    </a:cubicBezTo>
                    <a:cubicBezTo>
                      <a:pt x="68" y="195"/>
                      <a:pt x="68" y="195"/>
                      <a:pt x="68" y="195"/>
                    </a:cubicBezTo>
                    <a:cubicBezTo>
                      <a:pt x="67" y="195"/>
                      <a:pt x="67" y="195"/>
                      <a:pt x="67" y="195"/>
                    </a:cubicBezTo>
                    <a:cubicBezTo>
                      <a:pt x="67" y="195"/>
                      <a:pt x="67" y="195"/>
                      <a:pt x="67" y="195"/>
                    </a:cubicBezTo>
                    <a:cubicBezTo>
                      <a:pt x="65" y="195"/>
                      <a:pt x="65" y="195"/>
                      <a:pt x="65" y="195"/>
                    </a:cubicBezTo>
                    <a:cubicBezTo>
                      <a:pt x="66" y="196"/>
                      <a:pt x="66" y="196"/>
                      <a:pt x="66" y="196"/>
                    </a:cubicBezTo>
                    <a:cubicBezTo>
                      <a:pt x="66" y="197"/>
                      <a:pt x="66" y="197"/>
                      <a:pt x="66" y="197"/>
                    </a:cubicBezTo>
                    <a:cubicBezTo>
                      <a:pt x="66" y="198"/>
                      <a:pt x="66" y="198"/>
                      <a:pt x="66" y="198"/>
                    </a:cubicBezTo>
                    <a:cubicBezTo>
                      <a:pt x="66" y="198"/>
                      <a:pt x="66" y="198"/>
                      <a:pt x="66" y="198"/>
                    </a:cubicBezTo>
                    <a:cubicBezTo>
                      <a:pt x="67" y="199"/>
                      <a:pt x="67" y="199"/>
                      <a:pt x="67" y="199"/>
                    </a:cubicBezTo>
                    <a:cubicBezTo>
                      <a:pt x="67" y="200"/>
                      <a:pt x="67" y="200"/>
                      <a:pt x="67" y="200"/>
                    </a:cubicBezTo>
                    <a:cubicBezTo>
                      <a:pt x="67" y="200"/>
                      <a:pt x="67" y="200"/>
                      <a:pt x="67" y="200"/>
                    </a:cubicBezTo>
                    <a:cubicBezTo>
                      <a:pt x="67" y="201"/>
                      <a:pt x="67" y="201"/>
                      <a:pt x="67" y="201"/>
                    </a:cubicBezTo>
                    <a:cubicBezTo>
                      <a:pt x="65" y="201"/>
                      <a:pt x="65" y="201"/>
                      <a:pt x="65" y="201"/>
                    </a:cubicBezTo>
                    <a:cubicBezTo>
                      <a:pt x="64" y="201"/>
                      <a:pt x="64" y="201"/>
                      <a:pt x="64" y="201"/>
                    </a:cubicBezTo>
                    <a:cubicBezTo>
                      <a:pt x="64" y="201"/>
                      <a:pt x="64" y="201"/>
                      <a:pt x="64" y="201"/>
                    </a:cubicBezTo>
                    <a:cubicBezTo>
                      <a:pt x="63" y="200"/>
                      <a:pt x="63" y="200"/>
                      <a:pt x="63" y="200"/>
                    </a:cubicBezTo>
                    <a:cubicBezTo>
                      <a:pt x="63" y="201"/>
                      <a:pt x="63" y="201"/>
                      <a:pt x="63" y="201"/>
                    </a:cubicBezTo>
                    <a:cubicBezTo>
                      <a:pt x="62" y="201"/>
                      <a:pt x="62" y="201"/>
                      <a:pt x="62" y="201"/>
                    </a:cubicBezTo>
                    <a:cubicBezTo>
                      <a:pt x="62" y="200"/>
                      <a:pt x="62" y="200"/>
                      <a:pt x="62" y="200"/>
                    </a:cubicBezTo>
                    <a:cubicBezTo>
                      <a:pt x="61" y="200"/>
                      <a:pt x="61" y="200"/>
                      <a:pt x="61" y="200"/>
                    </a:cubicBezTo>
                    <a:cubicBezTo>
                      <a:pt x="60" y="199"/>
                      <a:pt x="60" y="199"/>
                      <a:pt x="60" y="199"/>
                    </a:cubicBezTo>
                    <a:cubicBezTo>
                      <a:pt x="60" y="199"/>
                      <a:pt x="60" y="199"/>
                      <a:pt x="60" y="199"/>
                    </a:cubicBezTo>
                    <a:cubicBezTo>
                      <a:pt x="59" y="200"/>
                      <a:pt x="59" y="200"/>
                      <a:pt x="59" y="200"/>
                    </a:cubicBezTo>
                    <a:cubicBezTo>
                      <a:pt x="59" y="200"/>
                      <a:pt x="59" y="200"/>
                      <a:pt x="59" y="200"/>
                    </a:cubicBezTo>
                    <a:cubicBezTo>
                      <a:pt x="58" y="200"/>
                      <a:pt x="58" y="200"/>
                      <a:pt x="58" y="200"/>
                    </a:cubicBezTo>
                    <a:cubicBezTo>
                      <a:pt x="58" y="200"/>
                      <a:pt x="58" y="200"/>
                      <a:pt x="58" y="200"/>
                    </a:cubicBezTo>
                    <a:cubicBezTo>
                      <a:pt x="57" y="200"/>
                      <a:pt x="57" y="200"/>
                      <a:pt x="57" y="200"/>
                    </a:cubicBezTo>
                    <a:cubicBezTo>
                      <a:pt x="56" y="200"/>
                      <a:pt x="56" y="200"/>
                      <a:pt x="56" y="200"/>
                    </a:cubicBezTo>
                    <a:cubicBezTo>
                      <a:pt x="55" y="200"/>
                      <a:pt x="55" y="200"/>
                      <a:pt x="55" y="200"/>
                    </a:cubicBezTo>
                    <a:cubicBezTo>
                      <a:pt x="55" y="200"/>
                      <a:pt x="55" y="200"/>
                      <a:pt x="55" y="200"/>
                    </a:cubicBezTo>
                    <a:cubicBezTo>
                      <a:pt x="54" y="201"/>
                      <a:pt x="54" y="201"/>
                      <a:pt x="54" y="201"/>
                    </a:cubicBezTo>
                    <a:cubicBezTo>
                      <a:pt x="53" y="201"/>
                      <a:pt x="53" y="201"/>
                      <a:pt x="53" y="201"/>
                    </a:cubicBezTo>
                    <a:cubicBezTo>
                      <a:pt x="53" y="202"/>
                      <a:pt x="53" y="202"/>
                      <a:pt x="53" y="202"/>
                    </a:cubicBezTo>
                    <a:cubicBezTo>
                      <a:pt x="54" y="202"/>
                      <a:pt x="54" y="202"/>
                      <a:pt x="54" y="202"/>
                    </a:cubicBezTo>
                    <a:cubicBezTo>
                      <a:pt x="55" y="202"/>
                      <a:pt x="55" y="202"/>
                      <a:pt x="55" y="202"/>
                    </a:cubicBezTo>
                    <a:cubicBezTo>
                      <a:pt x="55" y="203"/>
                      <a:pt x="55" y="203"/>
                      <a:pt x="55" y="203"/>
                    </a:cubicBezTo>
                    <a:cubicBezTo>
                      <a:pt x="54" y="204"/>
                      <a:pt x="54" y="204"/>
                      <a:pt x="54" y="204"/>
                    </a:cubicBezTo>
                    <a:cubicBezTo>
                      <a:pt x="54" y="204"/>
                      <a:pt x="54" y="204"/>
                      <a:pt x="54" y="204"/>
                    </a:cubicBezTo>
                    <a:cubicBezTo>
                      <a:pt x="54" y="204"/>
                      <a:pt x="54" y="204"/>
                      <a:pt x="54" y="204"/>
                    </a:cubicBezTo>
                    <a:cubicBezTo>
                      <a:pt x="55" y="204"/>
                      <a:pt x="55" y="204"/>
                      <a:pt x="55" y="204"/>
                    </a:cubicBezTo>
                    <a:cubicBezTo>
                      <a:pt x="55" y="205"/>
                      <a:pt x="55" y="205"/>
                      <a:pt x="55" y="205"/>
                    </a:cubicBezTo>
                    <a:cubicBezTo>
                      <a:pt x="55" y="205"/>
                      <a:pt x="55" y="205"/>
                      <a:pt x="55" y="205"/>
                    </a:cubicBezTo>
                    <a:cubicBezTo>
                      <a:pt x="56" y="205"/>
                      <a:pt x="56" y="205"/>
                      <a:pt x="56" y="205"/>
                    </a:cubicBezTo>
                    <a:cubicBezTo>
                      <a:pt x="57" y="205"/>
                      <a:pt x="57" y="205"/>
                      <a:pt x="57" y="205"/>
                    </a:cubicBezTo>
                    <a:cubicBezTo>
                      <a:pt x="58" y="205"/>
                      <a:pt x="58" y="205"/>
                      <a:pt x="58" y="205"/>
                    </a:cubicBezTo>
                    <a:cubicBezTo>
                      <a:pt x="59" y="206"/>
                      <a:pt x="59" y="206"/>
                      <a:pt x="59" y="206"/>
                    </a:cubicBezTo>
                    <a:cubicBezTo>
                      <a:pt x="60" y="206"/>
                      <a:pt x="60" y="206"/>
                      <a:pt x="60" y="206"/>
                    </a:cubicBezTo>
                    <a:cubicBezTo>
                      <a:pt x="60" y="207"/>
                      <a:pt x="60" y="207"/>
                      <a:pt x="60" y="207"/>
                    </a:cubicBezTo>
                    <a:cubicBezTo>
                      <a:pt x="61" y="207"/>
                      <a:pt x="61" y="207"/>
                      <a:pt x="61" y="207"/>
                    </a:cubicBezTo>
                    <a:cubicBezTo>
                      <a:pt x="62" y="207"/>
                      <a:pt x="62" y="207"/>
                      <a:pt x="62" y="207"/>
                    </a:cubicBezTo>
                    <a:cubicBezTo>
                      <a:pt x="63" y="207"/>
                      <a:pt x="63" y="207"/>
                      <a:pt x="63" y="207"/>
                    </a:cubicBezTo>
                    <a:cubicBezTo>
                      <a:pt x="63" y="208"/>
                      <a:pt x="63" y="208"/>
                      <a:pt x="63" y="208"/>
                    </a:cubicBezTo>
                    <a:cubicBezTo>
                      <a:pt x="64" y="208"/>
                      <a:pt x="64" y="208"/>
                      <a:pt x="64" y="208"/>
                    </a:cubicBezTo>
                    <a:cubicBezTo>
                      <a:pt x="65" y="208"/>
                      <a:pt x="65" y="208"/>
                      <a:pt x="65" y="208"/>
                    </a:cubicBezTo>
                    <a:cubicBezTo>
                      <a:pt x="64" y="209"/>
                      <a:pt x="64" y="209"/>
                      <a:pt x="64" y="209"/>
                    </a:cubicBezTo>
                    <a:cubicBezTo>
                      <a:pt x="64" y="210"/>
                      <a:pt x="64" y="210"/>
                      <a:pt x="64" y="210"/>
                    </a:cubicBezTo>
                    <a:cubicBezTo>
                      <a:pt x="65" y="211"/>
                      <a:pt x="65" y="211"/>
                      <a:pt x="65" y="211"/>
                    </a:cubicBezTo>
                    <a:cubicBezTo>
                      <a:pt x="66" y="212"/>
                      <a:pt x="66" y="212"/>
                      <a:pt x="66" y="212"/>
                    </a:cubicBezTo>
                    <a:cubicBezTo>
                      <a:pt x="66" y="212"/>
                      <a:pt x="66" y="212"/>
                      <a:pt x="66" y="212"/>
                    </a:cubicBezTo>
                    <a:cubicBezTo>
                      <a:pt x="67" y="213"/>
                      <a:pt x="67" y="213"/>
                      <a:pt x="67" y="213"/>
                    </a:cubicBezTo>
                    <a:cubicBezTo>
                      <a:pt x="68" y="213"/>
                      <a:pt x="68" y="213"/>
                      <a:pt x="68" y="213"/>
                    </a:cubicBezTo>
                    <a:cubicBezTo>
                      <a:pt x="69" y="213"/>
                      <a:pt x="69" y="213"/>
                      <a:pt x="69" y="213"/>
                    </a:cubicBezTo>
                    <a:cubicBezTo>
                      <a:pt x="68" y="215"/>
                      <a:pt x="68" y="215"/>
                      <a:pt x="68" y="215"/>
                    </a:cubicBezTo>
                    <a:cubicBezTo>
                      <a:pt x="68" y="216"/>
                      <a:pt x="68" y="216"/>
                      <a:pt x="68" y="216"/>
                    </a:cubicBezTo>
                    <a:cubicBezTo>
                      <a:pt x="68" y="216"/>
                      <a:pt x="68" y="216"/>
                      <a:pt x="68" y="216"/>
                    </a:cubicBezTo>
                    <a:cubicBezTo>
                      <a:pt x="69" y="217"/>
                      <a:pt x="69" y="217"/>
                      <a:pt x="69" y="217"/>
                    </a:cubicBezTo>
                    <a:cubicBezTo>
                      <a:pt x="69" y="217"/>
                      <a:pt x="69" y="217"/>
                      <a:pt x="69" y="217"/>
                    </a:cubicBezTo>
                    <a:cubicBezTo>
                      <a:pt x="70" y="218"/>
                      <a:pt x="70" y="218"/>
                      <a:pt x="70" y="218"/>
                    </a:cubicBezTo>
                    <a:cubicBezTo>
                      <a:pt x="70" y="218"/>
                      <a:pt x="70" y="218"/>
                      <a:pt x="70" y="218"/>
                    </a:cubicBezTo>
                    <a:cubicBezTo>
                      <a:pt x="70" y="219"/>
                      <a:pt x="70" y="219"/>
                      <a:pt x="70" y="219"/>
                    </a:cubicBezTo>
                    <a:cubicBezTo>
                      <a:pt x="70" y="220"/>
                      <a:pt x="70" y="220"/>
                      <a:pt x="70" y="220"/>
                    </a:cubicBezTo>
                    <a:cubicBezTo>
                      <a:pt x="70" y="219"/>
                      <a:pt x="70" y="219"/>
                      <a:pt x="70" y="219"/>
                    </a:cubicBezTo>
                    <a:cubicBezTo>
                      <a:pt x="69" y="218"/>
                      <a:pt x="69" y="218"/>
                      <a:pt x="69" y="218"/>
                    </a:cubicBezTo>
                    <a:cubicBezTo>
                      <a:pt x="69" y="218"/>
                      <a:pt x="69" y="218"/>
                      <a:pt x="69" y="218"/>
                    </a:cubicBezTo>
                    <a:cubicBezTo>
                      <a:pt x="68" y="218"/>
                      <a:pt x="68" y="218"/>
                      <a:pt x="68" y="218"/>
                    </a:cubicBezTo>
                    <a:cubicBezTo>
                      <a:pt x="68" y="218"/>
                      <a:pt x="68" y="218"/>
                      <a:pt x="68" y="218"/>
                    </a:cubicBezTo>
                    <a:cubicBezTo>
                      <a:pt x="68" y="219"/>
                      <a:pt x="68" y="219"/>
                      <a:pt x="68" y="219"/>
                    </a:cubicBezTo>
                    <a:cubicBezTo>
                      <a:pt x="68" y="219"/>
                      <a:pt x="68" y="219"/>
                      <a:pt x="68" y="219"/>
                    </a:cubicBezTo>
                    <a:cubicBezTo>
                      <a:pt x="68" y="221"/>
                      <a:pt x="68" y="221"/>
                      <a:pt x="68" y="221"/>
                    </a:cubicBezTo>
                    <a:cubicBezTo>
                      <a:pt x="68" y="222"/>
                      <a:pt x="68" y="222"/>
                      <a:pt x="68" y="222"/>
                    </a:cubicBezTo>
                    <a:cubicBezTo>
                      <a:pt x="68" y="223"/>
                      <a:pt x="68" y="223"/>
                      <a:pt x="68" y="223"/>
                    </a:cubicBezTo>
                    <a:cubicBezTo>
                      <a:pt x="68" y="224"/>
                      <a:pt x="68" y="224"/>
                      <a:pt x="68" y="224"/>
                    </a:cubicBezTo>
                    <a:cubicBezTo>
                      <a:pt x="68" y="225"/>
                      <a:pt x="68" y="225"/>
                      <a:pt x="68" y="225"/>
                    </a:cubicBezTo>
                    <a:cubicBezTo>
                      <a:pt x="67" y="225"/>
                      <a:pt x="67" y="225"/>
                      <a:pt x="67" y="225"/>
                    </a:cubicBezTo>
                    <a:cubicBezTo>
                      <a:pt x="67" y="226"/>
                      <a:pt x="67" y="226"/>
                      <a:pt x="67" y="226"/>
                    </a:cubicBezTo>
                    <a:cubicBezTo>
                      <a:pt x="67" y="227"/>
                      <a:pt x="67" y="227"/>
                      <a:pt x="67" y="227"/>
                    </a:cubicBezTo>
                    <a:cubicBezTo>
                      <a:pt x="67" y="227"/>
                      <a:pt x="67" y="227"/>
                      <a:pt x="67" y="227"/>
                    </a:cubicBezTo>
                    <a:cubicBezTo>
                      <a:pt x="66" y="228"/>
                      <a:pt x="66" y="228"/>
                      <a:pt x="66" y="228"/>
                    </a:cubicBezTo>
                    <a:cubicBezTo>
                      <a:pt x="66" y="229"/>
                      <a:pt x="66" y="229"/>
                      <a:pt x="66" y="229"/>
                    </a:cubicBezTo>
                    <a:cubicBezTo>
                      <a:pt x="65" y="229"/>
                      <a:pt x="65" y="229"/>
                      <a:pt x="65" y="229"/>
                    </a:cubicBezTo>
                    <a:cubicBezTo>
                      <a:pt x="64" y="229"/>
                      <a:pt x="64" y="229"/>
                      <a:pt x="64" y="229"/>
                    </a:cubicBezTo>
                    <a:cubicBezTo>
                      <a:pt x="63" y="229"/>
                      <a:pt x="63" y="229"/>
                      <a:pt x="63" y="229"/>
                    </a:cubicBezTo>
                    <a:cubicBezTo>
                      <a:pt x="63" y="229"/>
                      <a:pt x="63" y="229"/>
                      <a:pt x="63" y="229"/>
                    </a:cubicBezTo>
                    <a:cubicBezTo>
                      <a:pt x="62" y="229"/>
                      <a:pt x="62" y="229"/>
                      <a:pt x="62" y="229"/>
                    </a:cubicBezTo>
                    <a:cubicBezTo>
                      <a:pt x="62" y="228"/>
                      <a:pt x="62" y="228"/>
                      <a:pt x="62" y="228"/>
                    </a:cubicBezTo>
                    <a:cubicBezTo>
                      <a:pt x="61" y="228"/>
                      <a:pt x="61" y="228"/>
                      <a:pt x="61" y="228"/>
                    </a:cubicBezTo>
                    <a:cubicBezTo>
                      <a:pt x="61" y="228"/>
                      <a:pt x="61" y="228"/>
                      <a:pt x="61" y="228"/>
                    </a:cubicBezTo>
                    <a:cubicBezTo>
                      <a:pt x="61" y="228"/>
                      <a:pt x="61" y="228"/>
                      <a:pt x="61" y="228"/>
                    </a:cubicBezTo>
                    <a:cubicBezTo>
                      <a:pt x="60" y="229"/>
                      <a:pt x="60" y="229"/>
                      <a:pt x="60" y="229"/>
                    </a:cubicBezTo>
                    <a:cubicBezTo>
                      <a:pt x="60" y="229"/>
                      <a:pt x="60" y="229"/>
                      <a:pt x="60" y="229"/>
                    </a:cubicBezTo>
                    <a:cubicBezTo>
                      <a:pt x="59" y="229"/>
                      <a:pt x="59" y="229"/>
                      <a:pt x="59" y="229"/>
                    </a:cubicBezTo>
                    <a:cubicBezTo>
                      <a:pt x="58" y="228"/>
                      <a:pt x="58" y="228"/>
                      <a:pt x="58" y="228"/>
                    </a:cubicBezTo>
                    <a:cubicBezTo>
                      <a:pt x="58" y="228"/>
                      <a:pt x="58" y="228"/>
                      <a:pt x="58" y="228"/>
                    </a:cubicBezTo>
                    <a:cubicBezTo>
                      <a:pt x="57" y="228"/>
                      <a:pt x="57" y="228"/>
                      <a:pt x="57" y="228"/>
                    </a:cubicBezTo>
                    <a:cubicBezTo>
                      <a:pt x="57" y="228"/>
                      <a:pt x="57" y="228"/>
                      <a:pt x="57" y="228"/>
                    </a:cubicBezTo>
                    <a:cubicBezTo>
                      <a:pt x="57" y="228"/>
                      <a:pt x="57" y="228"/>
                      <a:pt x="57" y="228"/>
                    </a:cubicBezTo>
                    <a:cubicBezTo>
                      <a:pt x="56" y="228"/>
                      <a:pt x="56" y="228"/>
                      <a:pt x="56" y="228"/>
                    </a:cubicBezTo>
                    <a:cubicBezTo>
                      <a:pt x="55" y="228"/>
                      <a:pt x="55" y="228"/>
                      <a:pt x="55" y="228"/>
                    </a:cubicBezTo>
                    <a:cubicBezTo>
                      <a:pt x="55" y="228"/>
                      <a:pt x="55" y="228"/>
                      <a:pt x="55" y="228"/>
                    </a:cubicBezTo>
                    <a:cubicBezTo>
                      <a:pt x="54" y="228"/>
                      <a:pt x="54" y="228"/>
                      <a:pt x="54" y="228"/>
                    </a:cubicBezTo>
                    <a:cubicBezTo>
                      <a:pt x="53" y="228"/>
                      <a:pt x="53" y="228"/>
                      <a:pt x="53" y="228"/>
                    </a:cubicBezTo>
                    <a:cubicBezTo>
                      <a:pt x="53" y="228"/>
                      <a:pt x="53" y="228"/>
                      <a:pt x="53" y="228"/>
                    </a:cubicBezTo>
                    <a:cubicBezTo>
                      <a:pt x="52" y="228"/>
                      <a:pt x="52" y="228"/>
                      <a:pt x="52" y="228"/>
                    </a:cubicBezTo>
                    <a:cubicBezTo>
                      <a:pt x="52" y="228"/>
                      <a:pt x="51" y="228"/>
                      <a:pt x="51" y="228"/>
                    </a:cubicBezTo>
                    <a:cubicBezTo>
                      <a:pt x="51" y="228"/>
                      <a:pt x="51" y="228"/>
                      <a:pt x="51" y="228"/>
                    </a:cubicBezTo>
                    <a:cubicBezTo>
                      <a:pt x="50" y="228"/>
                      <a:pt x="50" y="228"/>
                      <a:pt x="50" y="228"/>
                    </a:cubicBezTo>
                    <a:cubicBezTo>
                      <a:pt x="49" y="227"/>
                      <a:pt x="49" y="227"/>
                      <a:pt x="49" y="227"/>
                    </a:cubicBezTo>
                    <a:cubicBezTo>
                      <a:pt x="49" y="227"/>
                      <a:pt x="49" y="227"/>
                      <a:pt x="49" y="227"/>
                    </a:cubicBezTo>
                    <a:cubicBezTo>
                      <a:pt x="48" y="228"/>
                      <a:pt x="48" y="228"/>
                      <a:pt x="48" y="228"/>
                    </a:cubicBezTo>
                    <a:cubicBezTo>
                      <a:pt x="47" y="227"/>
                      <a:pt x="47" y="227"/>
                      <a:pt x="47" y="227"/>
                    </a:cubicBezTo>
                    <a:cubicBezTo>
                      <a:pt x="47" y="227"/>
                      <a:pt x="47" y="227"/>
                      <a:pt x="47" y="227"/>
                    </a:cubicBezTo>
                    <a:cubicBezTo>
                      <a:pt x="46" y="227"/>
                      <a:pt x="46" y="227"/>
                      <a:pt x="46" y="227"/>
                    </a:cubicBezTo>
                    <a:cubicBezTo>
                      <a:pt x="45" y="228"/>
                      <a:pt x="45" y="228"/>
                      <a:pt x="45" y="228"/>
                    </a:cubicBezTo>
                    <a:cubicBezTo>
                      <a:pt x="44" y="228"/>
                      <a:pt x="44" y="228"/>
                      <a:pt x="44" y="228"/>
                    </a:cubicBezTo>
                    <a:cubicBezTo>
                      <a:pt x="43" y="228"/>
                      <a:pt x="43" y="228"/>
                      <a:pt x="43" y="228"/>
                    </a:cubicBezTo>
                    <a:cubicBezTo>
                      <a:pt x="43" y="227"/>
                      <a:pt x="43" y="227"/>
                      <a:pt x="43" y="227"/>
                    </a:cubicBezTo>
                    <a:cubicBezTo>
                      <a:pt x="42" y="227"/>
                      <a:pt x="42" y="227"/>
                      <a:pt x="42" y="227"/>
                    </a:cubicBezTo>
                    <a:cubicBezTo>
                      <a:pt x="42" y="227"/>
                      <a:pt x="42" y="227"/>
                      <a:pt x="42" y="227"/>
                    </a:cubicBezTo>
                    <a:cubicBezTo>
                      <a:pt x="41" y="227"/>
                      <a:pt x="41" y="227"/>
                      <a:pt x="41" y="227"/>
                    </a:cubicBezTo>
                    <a:cubicBezTo>
                      <a:pt x="41" y="227"/>
                      <a:pt x="41" y="227"/>
                      <a:pt x="41" y="227"/>
                    </a:cubicBezTo>
                    <a:cubicBezTo>
                      <a:pt x="40" y="227"/>
                      <a:pt x="40" y="227"/>
                      <a:pt x="40" y="227"/>
                    </a:cubicBezTo>
                    <a:cubicBezTo>
                      <a:pt x="40" y="227"/>
                      <a:pt x="39" y="227"/>
                      <a:pt x="39" y="227"/>
                    </a:cubicBezTo>
                    <a:cubicBezTo>
                      <a:pt x="39" y="227"/>
                      <a:pt x="39" y="227"/>
                      <a:pt x="39" y="227"/>
                    </a:cubicBezTo>
                    <a:cubicBezTo>
                      <a:pt x="39" y="228"/>
                      <a:pt x="39" y="228"/>
                      <a:pt x="39" y="228"/>
                    </a:cubicBezTo>
                    <a:cubicBezTo>
                      <a:pt x="38" y="229"/>
                      <a:pt x="38" y="229"/>
                      <a:pt x="38" y="229"/>
                    </a:cubicBezTo>
                    <a:cubicBezTo>
                      <a:pt x="38" y="229"/>
                      <a:pt x="38" y="229"/>
                      <a:pt x="38" y="229"/>
                    </a:cubicBezTo>
                    <a:cubicBezTo>
                      <a:pt x="36" y="229"/>
                      <a:pt x="36" y="229"/>
                      <a:pt x="36" y="229"/>
                    </a:cubicBezTo>
                    <a:cubicBezTo>
                      <a:pt x="36" y="229"/>
                      <a:pt x="36" y="229"/>
                      <a:pt x="36" y="229"/>
                    </a:cubicBezTo>
                    <a:cubicBezTo>
                      <a:pt x="35" y="229"/>
                      <a:pt x="35" y="229"/>
                      <a:pt x="35" y="229"/>
                    </a:cubicBezTo>
                    <a:cubicBezTo>
                      <a:pt x="35" y="230"/>
                      <a:pt x="35" y="230"/>
                      <a:pt x="35" y="230"/>
                    </a:cubicBezTo>
                    <a:cubicBezTo>
                      <a:pt x="34" y="230"/>
                      <a:pt x="34" y="230"/>
                      <a:pt x="34" y="230"/>
                    </a:cubicBezTo>
                    <a:cubicBezTo>
                      <a:pt x="34" y="230"/>
                      <a:pt x="34" y="230"/>
                      <a:pt x="34" y="231"/>
                    </a:cubicBezTo>
                    <a:cubicBezTo>
                      <a:pt x="34" y="231"/>
                      <a:pt x="34" y="231"/>
                      <a:pt x="34" y="231"/>
                    </a:cubicBezTo>
                    <a:cubicBezTo>
                      <a:pt x="35" y="231"/>
                      <a:pt x="35" y="231"/>
                      <a:pt x="35" y="231"/>
                    </a:cubicBezTo>
                    <a:cubicBezTo>
                      <a:pt x="35" y="231"/>
                      <a:pt x="35" y="231"/>
                      <a:pt x="36" y="232"/>
                    </a:cubicBezTo>
                    <a:cubicBezTo>
                      <a:pt x="36" y="232"/>
                      <a:pt x="36" y="232"/>
                      <a:pt x="36" y="232"/>
                    </a:cubicBezTo>
                    <a:cubicBezTo>
                      <a:pt x="36" y="232"/>
                      <a:pt x="36" y="233"/>
                      <a:pt x="36" y="233"/>
                    </a:cubicBezTo>
                    <a:cubicBezTo>
                      <a:pt x="36" y="233"/>
                      <a:pt x="36" y="233"/>
                      <a:pt x="36" y="233"/>
                    </a:cubicBezTo>
                    <a:cubicBezTo>
                      <a:pt x="36" y="234"/>
                      <a:pt x="36" y="234"/>
                      <a:pt x="36" y="234"/>
                    </a:cubicBezTo>
                    <a:cubicBezTo>
                      <a:pt x="36" y="234"/>
                      <a:pt x="36" y="234"/>
                      <a:pt x="36" y="234"/>
                    </a:cubicBezTo>
                    <a:cubicBezTo>
                      <a:pt x="36" y="235"/>
                      <a:pt x="36" y="235"/>
                      <a:pt x="36" y="235"/>
                    </a:cubicBezTo>
                    <a:cubicBezTo>
                      <a:pt x="36" y="236"/>
                      <a:pt x="36" y="236"/>
                      <a:pt x="36" y="236"/>
                    </a:cubicBezTo>
                    <a:cubicBezTo>
                      <a:pt x="36" y="236"/>
                      <a:pt x="36" y="236"/>
                      <a:pt x="36" y="236"/>
                    </a:cubicBezTo>
                    <a:cubicBezTo>
                      <a:pt x="36" y="237"/>
                      <a:pt x="36" y="237"/>
                      <a:pt x="36" y="237"/>
                    </a:cubicBezTo>
                    <a:cubicBezTo>
                      <a:pt x="36" y="237"/>
                      <a:pt x="36" y="237"/>
                      <a:pt x="36" y="237"/>
                    </a:cubicBezTo>
                    <a:cubicBezTo>
                      <a:pt x="36" y="237"/>
                      <a:pt x="36" y="237"/>
                      <a:pt x="36" y="237"/>
                    </a:cubicBezTo>
                    <a:cubicBezTo>
                      <a:pt x="36" y="238"/>
                      <a:pt x="36" y="238"/>
                      <a:pt x="36" y="238"/>
                    </a:cubicBezTo>
                    <a:cubicBezTo>
                      <a:pt x="36" y="239"/>
                      <a:pt x="36" y="239"/>
                      <a:pt x="36" y="239"/>
                    </a:cubicBezTo>
                    <a:cubicBezTo>
                      <a:pt x="36" y="239"/>
                      <a:pt x="36" y="239"/>
                      <a:pt x="36" y="239"/>
                    </a:cubicBezTo>
                    <a:cubicBezTo>
                      <a:pt x="36" y="240"/>
                      <a:pt x="36" y="240"/>
                      <a:pt x="36" y="240"/>
                    </a:cubicBezTo>
                    <a:cubicBezTo>
                      <a:pt x="36" y="240"/>
                      <a:pt x="36" y="240"/>
                      <a:pt x="36" y="240"/>
                    </a:cubicBezTo>
                    <a:cubicBezTo>
                      <a:pt x="36" y="240"/>
                      <a:pt x="36" y="240"/>
                      <a:pt x="36" y="240"/>
                    </a:cubicBezTo>
                    <a:cubicBezTo>
                      <a:pt x="37" y="241"/>
                      <a:pt x="37" y="241"/>
                      <a:pt x="37" y="241"/>
                    </a:cubicBezTo>
                    <a:cubicBezTo>
                      <a:pt x="37" y="242"/>
                      <a:pt x="37" y="242"/>
                      <a:pt x="37" y="242"/>
                    </a:cubicBezTo>
                    <a:cubicBezTo>
                      <a:pt x="36" y="242"/>
                      <a:pt x="36" y="242"/>
                      <a:pt x="36" y="242"/>
                    </a:cubicBezTo>
                    <a:cubicBezTo>
                      <a:pt x="36" y="242"/>
                      <a:pt x="36" y="242"/>
                      <a:pt x="36" y="242"/>
                    </a:cubicBezTo>
                    <a:cubicBezTo>
                      <a:pt x="36" y="243"/>
                      <a:pt x="36" y="243"/>
                      <a:pt x="36" y="243"/>
                    </a:cubicBezTo>
                    <a:cubicBezTo>
                      <a:pt x="36" y="244"/>
                      <a:pt x="36" y="244"/>
                      <a:pt x="36" y="244"/>
                    </a:cubicBezTo>
                    <a:cubicBezTo>
                      <a:pt x="36" y="244"/>
                      <a:pt x="36" y="244"/>
                      <a:pt x="36" y="244"/>
                    </a:cubicBezTo>
                    <a:cubicBezTo>
                      <a:pt x="36" y="245"/>
                      <a:pt x="36" y="245"/>
                      <a:pt x="36" y="245"/>
                    </a:cubicBezTo>
                    <a:cubicBezTo>
                      <a:pt x="36" y="245"/>
                      <a:pt x="36" y="245"/>
                      <a:pt x="36" y="245"/>
                    </a:cubicBezTo>
                    <a:cubicBezTo>
                      <a:pt x="35" y="246"/>
                      <a:pt x="35" y="246"/>
                      <a:pt x="35" y="246"/>
                    </a:cubicBezTo>
                    <a:cubicBezTo>
                      <a:pt x="35" y="247"/>
                      <a:pt x="35" y="247"/>
                      <a:pt x="35" y="247"/>
                    </a:cubicBezTo>
                    <a:cubicBezTo>
                      <a:pt x="35" y="247"/>
                      <a:pt x="35" y="247"/>
                      <a:pt x="35" y="247"/>
                    </a:cubicBezTo>
                    <a:cubicBezTo>
                      <a:pt x="35" y="248"/>
                      <a:pt x="35" y="248"/>
                      <a:pt x="35" y="248"/>
                    </a:cubicBezTo>
                    <a:cubicBezTo>
                      <a:pt x="35" y="248"/>
                      <a:pt x="35" y="248"/>
                      <a:pt x="35" y="248"/>
                    </a:cubicBezTo>
                    <a:cubicBezTo>
                      <a:pt x="34" y="248"/>
                      <a:pt x="34" y="248"/>
                      <a:pt x="34" y="248"/>
                    </a:cubicBezTo>
                    <a:cubicBezTo>
                      <a:pt x="34" y="249"/>
                      <a:pt x="34" y="249"/>
                      <a:pt x="34" y="249"/>
                    </a:cubicBezTo>
                    <a:cubicBezTo>
                      <a:pt x="34" y="249"/>
                      <a:pt x="34" y="249"/>
                      <a:pt x="34" y="249"/>
                    </a:cubicBezTo>
                    <a:cubicBezTo>
                      <a:pt x="34" y="249"/>
                      <a:pt x="34" y="249"/>
                      <a:pt x="34" y="249"/>
                    </a:cubicBezTo>
                    <a:cubicBezTo>
                      <a:pt x="34" y="250"/>
                      <a:pt x="34" y="250"/>
                      <a:pt x="34" y="250"/>
                    </a:cubicBezTo>
                    <a:cubicBezTo>
                      <a:pt x="33" y="250"/>
                      <a:pt x="33" y="250"/>
                      <a:pt x="33" y="250"/>
                    </a:cubicBezTo>
                    <a:cubicBezTo>
                      <a:pt x="33" y="251"/>
                      <a:pt x="33" y="251"/>
                      <a:pt x="33" y="251"/>
                    </a:cubicBezTo>
                    <a:cubicBezTo>
                      <a:pt x="33" y="251"/>
                      <a:pt x="33" y="251"/>
                      <a:pt x="33" y="251"/>
                    </a:cubicBezTo>
                    <a:cubicBezTo>
                      <a:pt x="33" y="252"/>
                      <a:pt x="33" y="252"/>
                      <a:pt x="33" y="252"/>
                    </a:cubicBezTo>
                    <a:cubicBezTo>
                      <a:pt x="34" y="252"/>
                      <a:pt x="34" y="252"/>
                      <a:pt x="34" y="252"/>
                    </a:cubicBezTo>
                    <a:cubicBezTo>
                      <a:pt x="34" y="252"/>
                      <a:pt x="34" y="252"/>
                      <a:pt x="34" y="252"/>
                    </a:cubicBezTo>
                    <a:cubicBezTo>
                      <a:pt x="34" y="252"/>
                      <a:pt x="34" y="252"/>
                      <a:pt x="34" y="252"/>
                    </a:cubicBezTo>
                    <a:cubicBezTo>
                      <a:pt x="35" y="252"/>
                      <a:pt x="35" y="252"/>
                      <a:pt x="35" y="252"/>
                    </a:cubicBezTo>
                    <a:cubicBezTo>
                      <a:pt x="35" y="251"/>
                      <a:pt x="35" y="251"/>
                      <a:pt x="35" y="251"/>
                    </a:cubicBezTo>
                    <a:cubicBezTo>
                      <a:pt x="35" y="252"/>
                      <a:pt x="35" y="252"/>
                      <a:pt x="35" y="252"/>
                    </a:cubicBezTo>
                    <a:cubicBezTo>
                      <a:pt x="35" y="252"/>
                      <a:pt x="35" y="252"/>
                      <a:pt x="35" y="252"/>
                    </a:cubicBezTo>
                    <a:cubicBezTo>
                      <a:pt x="35" y="252"/>
                      <a:pt x="34" y="253"/>
                      <a:pt x="34" y="253"/>
                    </a:cubicBezTo>
                    <a:cubicBezTo>
                      <a:pt x="34" y="253"/>
                      <a:pt x="34" y="253"/>
                      <a:pt x="34" y="253"/>
                    </a:cubicBezTo>
                    <a:cubicBezTo>
                      <a:pt x="34" y="253"/>
                      <a:pt x="34" y="253"/>
                      <a:pt x="34" y="253"/>
                    </a:cubicBezTo>
                    <a:cubicBezTo>
                      <a:pt x="35" y="253"/>
                      <a:pt x="35" y="253"/>
                      <a:pt x="35" y="253"/>
                    </a:cubicBezTo>
                    <a:cubicBezTo>
                      <a:pt x="35" y="253"/>
                      <a:pt x="35" y="253"/>
                      <a:pt x="35" y="253"/>
                    </a:cubicBezTo>
                    <a:cubicBezTo>
                      <a:pt x="36" y="253"/>
                      <a:pt x="36" y="253"/>
                      <a:pt x="36" y="253"/>
                    </a:cubicBezTo>
                    <a:cubicBezTo>
                      <a:pt x="36" y="253"/>
                      <a:pt x="36" y="253"/>
                      <a:pt x="36" y="253"/>
                    </a:cubicBezTo>
                    <a:cubicBezTo>
                      <a:pt x="37" y="253"/>
                      <a:pt x="37" y="253"/>
                      <a:pt x="37" y="253"/>
                    </a:cubicBezTo>
                    <a:cubicBezTo>
                      <a:pt x="36" y="254"/>
                      <a:pt x="36" y="254"/>
                      <a:pt x="36" y="254"/>
                    </a:cubicBezTo>
                    <a:cubicBezTo>
                      <a:pt x="36" y="254"/>
                      <a:pt x="36" y="254"/>
                      <a:pt x="36" y="254"/>
                    </a:cubicBezTo>
                    <a:cubicBezTo>
                      <a:pt x="36" y="255"/>
                      <a:pt x="36" y="255"/>
                      <a:pt x="36" y="255"/>
                    </a:cubicBezTo>
                    <a:cubicBezTo>
                      <a:pt x="36" y="255"/>
                      <a:pt x="36" y="255"/>
                      <a:pt x="36" y="255"/>
                    </a:cubicBezTo>
                    <a:cubicBezTo>
                      <a:pt x="36" y="255"/>
                      <a:pt x="36" y="255"/>
                      <a:pt x="36" y="255"/>
                    </a:cubicBezTo>
                    <a:cubicBezTo>
                      <a:pt x="36" y="256"/>
                      <a:pt x="36" y="256"/>
                      <a:pt x="36" y="256"/>
                    </a:cubicBezTo>
                    <a:cubicBezTo>
                      <a:pt x="36" y="257"/>
                      <a:pt x="36" y="257"/>
                      <a:pt x="36" y="257"/>
                    </a:cubicBezTo>
                    <a:cubicBezTo>
                      <a:pt x="36" y="258"/>
                      <a:pt x="36" y="258"/>
                      <a:pt x="36" y="258"/>
                    </a:cubicBezTo>
                    <a:cubicBezTo>
                      <a:pt x="36" y="258"/>
                      <a:pt x="36" y="258"/>
                      <a:pt x="36" y="258"/>
                    </a:cubicBezTo>
                    <a:cubicBezTo>
                      <a:pt x="36" y="259"/>
                      <a:pt x="36" y="259"/>
                      <a:pt x="36" y="259"/>
                    </a:cubicBezTo>
                    <a:cubicBezTo>
                      <a:pt x="36" y="259"/>
                      <a:pt x="36" y="259"/>
                      <a:pt x="36" y="259"/>
                    </a:cubicBezTo>
                    <a:cubicBezTo>
                      <a:pt x="35" y="260"/>
                      <a:pt x="35" y="260"/>
                      <a:pt x="35" y="260"/>
                    </a:cubicBezTo>
                    <a:cubicBezTo>
                      <a:pt x="35" y="260"/>
                      <a:pt x="35" y="260"/>
                      <a:pt x="35" y="260"/>
                    </a:cubicBezTo>
                    <a:cubicBezTo>
                      <a:pt x="35" y="260"/>
                      <a:pt x="35" y="260"/>
                      <a:pt x="35" y="260"/>
                    </a:cubicBezTo>
                    <a:cubicBezTo>
                      <a:pt x="36" y="260"/>
                      <a:pt x="36" y="260"/>
                      <a:pt x="36" y="260"/>
                    </a:cubicBezTo>
                    <a:cubicBezTo>
                      <a:pt x="36" y="260"/>
                      <a:pt x="36" y="260"/>
                      <a:pt x="36" y="260"/>
                    </a:cubicBezTo>
                    <a:cubicBezTo>
                      <a:pt x="37" y="260"/>
                      <a:pt x="37" y="260"/>
                      <a:pt x="37" y="260"/>
                    </a:cubicBezTo>
                    <a:cubicBezTo>
                      <a:pt x="38" y="260"/>
                      <a:pt x="38" y="260"/>
                      <a:pt x="38" y="260"/>
                    </a:cubicBezTo>
                    <a:cubicBezTo>
                      <a:pt x="38" y="260"/>
                      <a:pt x="38" y="260"/>
                      <a:pt x="38" y="260"/>
                    </a:cubicBezTo>
                    <a:cubicBezTo>
                      <a:pt x="39" y="260"/>
                      <a:pt x="39" y="260"/>
                      <a:pt x="39" y="260"/>
                    </a:cubicBezTo>
                    <a:cubicBezTo>
                      <a:pt x="39" y="260"/>
                      <a:pt x="39" y="260"/>
                      <a:pt x="39" y="260"/>
                    </a:cubicBezTo>
                    <a:cubicBezTo>
                      <a:pt x="40" y="260"/>
                      <a:pt x="40" y="260"/>
                      <a:pt x="40" y="260"/>
                    </a:cubicBezTo>
                    <a:cubicBezTo>
                      <a:pt x="40" y="260"/>
                      <a:pt x="40" y="260"/>
                      <a:pt x="40" y="260"/>
                    </a:cubicBezTo>
                    <a:cubicBezTo>
                      <a:pt x="40" y="260"/>
                      <a:pt x="40" y="260"/>
                      <a:pt x="40" y="260"/>
                    </a:cubicBezTo>
                    <a:cubicBezTo>
                      <a:pt x="40" y="260"/>
                      <a:pt x="40" y="260"/>
                      <a:pt x="40" y="260"/>
                    </a:cubicBezTo>
                    <a:cubicBezTo>
                      <a:pt x="41" y="260"/>
                      <a:pt x="41" y="260"/>
                      <a:pt x="41" y="260"/>
                    </a:cubicBezTo>
                    <a:cubicBezTo>
                      <a:pt x="42" y="259"/>
                      <a:pt x="42" y="259"/>
                      <a:pt x="42" y="259"/>
                    </a:cubicBezTo>
                    <a:cubicBezTo>
                      <a:pt x="42" y="259"/>
                      <a:pt x="42" y="259"/>
                      <a:pt x="42" y="259"/>
                    </a:cubicBezTo>
                    <a:cubicBezTo>
                      <a:pt x="43" y="259"/>
                      <a:pt x="43" y="259"/>
                      <a:pt x="43" y="259"/>
                    </a:cubicBezTo>
                    <a:cubicBezTo>
                      <a:pt x="43" y="259"/>
                      <a:pt x="43" y="259"/>
                      <a:pt x="43" y="259"/>
                    </a:cubicBezTo>
                    <a:cubicBezTo>
                      <a:pt x="44" y="259"/>
                      <a:pt x="44" y="259"/>
                      <a:pt x="44" y="259"/>
                    </a:cubicBezTo>
                    <a:cubicBezTo>
                      <a:pt x="44" y="260"/>
                      <a:pt x="44" y="260"/>
                      <a:pt x="44" y="260"/>
                    </a:cubicBezTo>
                    <a:cubicBezTo>
                      <a:pt x="45" y="260"/>
                      <a:pt x="45" y="260"/>
                      <a:pt x="45" y="260"/>
                    </a:cubicBezTo>
                    <a:cubicBezTo>
                      <a:pt x="45" y="260"/>
                      <a:pt x="45" y="260"/>
                      <a:pt x="45" y="260"/>
                    </a:cubicBezTo>
                    <a:cubicBezTo>
                      <a:pt x="46" y="261"/>
                      <a:pt x="46" y="261"/>
                      <a:pt x="46" y="261"/>
                    </a:cubicBezTo>
                    <a:cubicBezTo>
                      <a:pt x="46" y="261"/>
                      <a:pt x="46" y="261"/>
                      <a:pt x="46" y="261"/>
                    </a:cubicBezTo>
                    <a:cubicBezTo>
                      <a:pt x="46" y="261"/>
                      <a:pt x="46" y="261"/>
                      <a:pt x="46" y="261"/>
                    </a:cubicBezTo>
                    <a:cubicBezTo>
                      <a:pt x="46" y="262"/>
                      <a:pt x="46" y="262"/>
                      <a:pt x="46" y="262"/>
                    </a:cubicBezTo>
                    <a:cubicBezTo>
                      <a:pt x="47" y="262"/>
                      <a:pt x="47" y="262"/>
                      <a:pt x="47" y="262"/>
                    </a:cubicBezTo>
                    <a:cubicBezTo>
                      <a:pt x="47" y="263"/>
                      <a:pt x="47" y="263"/>
                      <a:pt x="47" y="263"/>
                    </a:cubicBezTo>
                    <a:cubicBezTo>
                      <a:pt x="47" y="263"/>
                      <a:pt x="47" y="263"/>
                      <a:pt x="47" y="263"/>
                    </a:cubicBezTo>
                    <a:cubicBezTo>
                      <a:pt x="47" y="264"/>
                      <a:pt x="47" y="264"/>
                      <a:pt x="47" y="264"/>
                    </a:cubicBezTo>
                    <a:cubicBezTo>
                      <a:pt x="47" y="264"/>
                      <a:pt x="47" y="264"/>
                      <a:pt x="47" y="264"/>
                    </a:cubicBezTo>
                    <a:cubicBezTo>
                      <a:pt x="48" y="265"/>
                      <a:pt x="48" y="265"/>
                      <a:pt x="48" y="265"/>
                    </a:cubicBezTo>
                    <a:cubicBezTo>
                      <a:pt x="48" y="265"/>
                      <a:pt x="48" y="265"/>
                      <a:pt x="48" y="265"/>
                    </a:cubicBezTo>
                    <a:cubicBezTo>
                      <a:pt x="48" y="265"/>
                      <a:pt x="48" y="265"/>
                      <a:pt x="48" y="265"/>
                    </a:cubicBezTo>
                    <a:cubicBezTo>
                      <a:pt x="49" y="265"/>
                      <a:pt x="49" y="265"/>
                      <a:pt x="49" y="265"/>
                    </a:cubicBezTo>
                    <a:cubicBezTo>
                      <a:pt x="49" y="265"/>
                      <a:pt x="49" y="265"/>
                      <a:pt x="49" y="265"/>
                    </a:cubicBezTo>
                    <a:cubicBezTo>
                      <a:pt x="50" y="265"/>
                      <a:pt x="50" y="265"/>
                      <a:pt x="50" y="265"/>
                    </a:cubicBezTo>
                    <a:cubicBezTo>
                      <a:pt x="50" y="265"/>
                      <a:pt x="50" y="265"/>
                      <a:pt x="50" y="265"/>
                    </a:cubicBezTo>
                    <a:cubicBezTo>
                      <a:pt x="50" y="265"/>
                      <a:pt x="50" y="265"/>
                      <a:pt x="50" y="265"/>
                    </a:cubicBezTo>
                    <a:cubicBezTo>
                      <a:pt x="51" y="264"/>
                      <a:pt x="51" y="264"/>
                      <a:pt x="51" y="264"/>
                    </a:cubicBezTo>
                    <a:cubicBezTo>
                      <a:pt x="51" y="264"/>
                      <a:pt x="51" y="264"/>
                      <a:pt x="51" y="264"/>
                    </a:cubicBezTo>
                    <a:cubicBezTo>
                      <a:pt x="51" y="264"/>
                      <a:pt x="51" y="264"/>
                      <a:pt x="51" y="264"/>
                    </a:cubicBezTo>
                    <a:cubicBezTo>
                      <a:pt x="52" y="263"/>
                      <a:pt x="52" y="263"/>
                      <a:pt x="52" y="263"/>
                    </a:cubicBezTo>
                    <a:cubicBezTo>
                      <a:pt x="53" y="263"/>
                      <a:pt x="53" y="263"/>
                      <a:pt x="53" y="263"/>
                    </a:cubicBezTo>
                    <a:cubicBezTo>
                      <a:pt x="53" y="263"/>
                      <a:pt x="53" y="263"/>
                      <a:pt x="53" y="263"/>
                    </a:cubicBezTo>
                    <a:cubicBezTo>
                      <a:pt x="54" y="263"/>
                      <a:pt x="54" y="263"/>
                      <a:pt x="54" y="263"/>
                    </a:cubicBezTo>
                    <a:cubicBezTo>
                      <a:pt x="54" y="263"/>
                      <a:pt x="54" y="263"/>
                      <a:pt x="54" y="263"/>
                    </a:cubicBezTo>
                    <a:cubicBezTo>
                      <a:pt x="54" y="262"/>
                      <a:pt x="54" y="262"/>
                      <a:pt x="54" y="262"/>
                    </a:cubicBezTo>
                    <a:cubicBezTo>
                      <a:pt x="55" y="262"/>
                      <a:pt x="55" y="262"/>
                      <a:pt x="55" y="262"/>
                    </a:cubicBezTo>
                    <a:cubicBezTo>
                      <a:pt x="55" y="262"/>
                      <a:pt x="55" y="262"/>
                      <a:pt x="55" y="262"/>
                    </a:cubicBezTo>
                    <a:cubicBezTo>
                      <a:pt x="55" y="262"/>
                      <a:pt x="55" y="262"/>
                      <a:pt x="55" y="262"/>
                    </a:cubicBezTo>
                    <a:cubicBezTo>
                      <a:pt x="56" y="262"/>
                      <a:pt x="56" y="262"/>
                      <a:pt x="56" y="262"/>
                    </a:cubicBezTo>
                    <a:cubicBezTo>
                      <a:pt x="56" y="262"/>
                      <a:pt x="56" y="262"/>
                      <a:pt x="56" y="262"/>
                    </a:cubicBezTo>
                    <a:cubicBezTo>
                      <a:pt x="57" y="262"/>
                      <a:pt x="57" y="262"/>
                      <a:pt x="57" y="262"/>
                    </a:cubicBezTo>
                    <a:cubicBezTo>
                      <a:pt x="57" y="262"/>
                      <a:pt x="57" y="262"/>
                      <a:pt x="57" y="262"/>
                    </a:cubicBezTo>
                    <a:cubicBezTo>
                      <a:pt x="58" y="262"/>
                      <a:pt x="58" y="262"/>
                      <a:pt x="58" y="262"/>
                    </a:cubicBezTo>
                    <a:cubicBezTo>
                      <a:pt x="58" y="262"/>
                      <a:pt x="58" y="262"/>
                      <a:pt x="58" y="262"/>
                    </a:cubicBezTo>
                    <a:cubicBezTo>
                      <a:pt x="59" y="262"/>
                      <a:pt x="59" y="262"/>
                      <a:pt x="59" y="262"/>
                    </a:cubicBezTo>
                    <a:cubicBezTo>
                      <a:pt x="59" y="262"/>
                      <a:pt x="59" y="262"/>
                      <a:pt x="59" y="262"/>
                    </a:cubicBezTo>
                    <a:cubicBezTo>
                      <a:pt x="60" y="262"/>
                      <a:pt x="60" y="262"/>
                      <a:pt x="60" y="262"/>
                    </a:cubicBezTo>
                    <a:cubicBezTo>
                      <a:pt x="60" y="262"/>
                      <a:pt x="60" y="262"/>
                      <a:pt x="60" y="262"/>
                    </a:cubicBezTo>
                    <a:cubicBezTo>
                      <a:pt x="60" y="262"/>
                      <a:pt x="60" y="262"/>
                      <a:pt x="60" y="262"/>
                    </a:cubicBezTo>
                    <a:cubicBezTo>
                      <a:pt x="61" y="262"/>
                      <a:pt x="61" y="262"/>
                      <a:pt x="61" y="262"/>
                    </a:cubicBezTo>
                    <a:cubicBezTo>
                      <a:pt x="62" y="262"/>
                      <a:pt x="62" y="262"/>
                      <a:pt x="62" y="262"/>
                    </a:cubicBezTo>
                    <a:cubicBezTo>
                      <a:pt x="62" y="262"/>
                      <a:pt x="62" y="262"/>
                      <a:pt x="62" y="262"/>
                    </a:cubicBezTo>
                    <a:cubicBezTo>
                      <a:pt x="63" y="262"/>
                      <a:pt x="63" y="262"/>
                      <a:pt x="63" y="262"/>
                    </a:cubicBezTo>
                    <a:cubicBezTo>
                      <a:pt x="63" y="262"/>
                      <a:pt x="63" y="262"/>
                      <a:pt x="63" y="262"/>
                    </a:cubicBezTo>
                    <a:cubicBezTo>
                      <a:pt x="63" y="262"/>
                      <a:pt x="63" y="262"/>
                      <a:pt x="63" y="262"/>
                    </a:cubicBezTo>
                    <a:cubicBezTo>
                      <a:pt x="64" y="262"/>
                      <a:pt x="64" y="262"/>
                      <a:pt x="64" y="262"/>
                    </a:cubicBezTo>
                    <a:cubicBezTo>
                      <a:pt x="64" y="262"/>
                      <a:pt x="64" y="262"/>
                      <a:pt x="64" y="261"/>
                    </a:cubicBezTo>
                    <a:cubicBezTo>
                      <a:pt x="65" y="261"/>
                      <a:pt x="65" y="261"/>
                      <a:pt x="65" y="261"/>
                    </a:cubicBezTo>
                    <a:cubicBezTo>
                      <a:pt x="65" y="261"/>
                      <a:pt x="65" y="261"/>
                      <a:pt x="65" y="261"/>
                    </a:cubicBezTo>
                    <a:cubicBezTo>
                      <a:pt x="65" y="260"/>
                      <a:pt x="65" y="260"/>
                      <a:pt x="65" y="260"/>
                    </a:cubicBezTo>
                    <a:cubicBezTo>
                      <a:pt x="65" y="260"/>
                      <a:pt x="65" y="260"/>
                      <a:pt x="65" y="260"/>
                    </a:cubicBezTo>
                    <a:cubicBezTo>
                      <a:pt x="65" y="259"/>
                      <a:pt x="65" y="259"/>
                      <a:pt x="65" y="259"/>
                    </a:cubicBezTo>
                    <a:cubicBezTo>
                      <a:pt x="66" y="259"/>
                      <a:pt x="66" y="259"/>
                      <a:pt x="66" y="259"/>
                    </a:cubicBezTo>
                    <a:cubicBezTo>
                      <a:pt x="67" y="259"/>
                      <a:pt x="67" y="259"/>
                      <a:pt x="67" y="259"/>
                    </a:cubicBezTo>
                    <a:cubicBezTo>
                      <a:pt x="67" y="258"/>
                      <a:pt x="67" y="258"/>
                      <a:pt x="67" y="258"/>
                    </a:cubicBezTo>
                    <a:cubicBezTo>
                      <a:pt x="67" y="258"/>
                      <a:pt x="67" y="258"/>
                      <a:pt x="67" y="258"/>
                    </a:cubicBezTo>
                    <a:cubicBezTo>
                      <a:pt x="68" y="258"/>
                      <a:pt x="68" y="258"/>
                      <a:pt x="68" y="258"/>
                    </a:cubicBezTo>
                    <a:cubicBezTo>
                      <a:pt x="69" y="258"/>
                      <a:pt x="69" y="258"/>
                      <a:pt x="69" y="258"/>
                    </a:cubicBezTo>
                    <a:cubicBezTo>
                      <a:pt x="69" y="258"/>
                      <a:pt x="69" y="258"/>
                      <a:pt x="69" y="258"/>
                    </a:cubicBezTo>
                    <a:cubicBezTo>
                      <a:pt x="69" y="257"/>
                      <a:pt x="69" y="257"/>
                      <a:pt x="69" y="257"/>
                    </a:cubicBezTo>
                    <a:cubicBezTo>
                      <a:pt x="70" y="257"/>
                      <a:pt x="70" y="257"/>
                      <a:pt x="70" y="257"/>
                    </a:cubicBezTo>
                    <a:cubicBezTo>
                      <a:pt x="70" y="257"/>
                      <a:pt x="70" y="257"/>
                      <a:pt x="70" y="257"/>
                    </a:cubicBezTo>
                    <a:cubicBezTo>
                      <a:pt x="70" y="256"/>
                      <a:pt x="70" y="256"/>
                      <a:pt x="70" y="256"/>
                    </a:cubicBezTo>
                    <a:cubicBezTo>
                      <a:pt x="70" y="255"/>
                      <a:pt x="70" y="255"/>
                      <a:pt x="70" y="255"/>
                    </a:cubicBezTo>
                    <a:cubicBezTo>
                      <a:pt x="71" y="255"/>
                      <a:pt x="71" y="255"/>
                      <a:pt x="71" y="255"/>
                    </a:cubicBezTo>
                    <a:cubicBezTo>
                      <a:pt x="71" y="254"/>
                      <a:pt x="71" y="254"/>
                      <a:pt x="71" y="254"/>
                    </a:cubicBezTo>
                    <a:cubicBezTo>
                      <a:pt x="71" y="254"/>
                      <a:pt x="71" y="254"/>
                      <a:pt x="71" y="254"/>
                    </a:cubicBezTo>
                    <a:cubicBezTo>
                      <a:pt x="72" y="254"/>
                      <a:pt x="72" y="254"/>
                      <a:pt x="72" y="254"/>
                    </a:cubicBezTo>
                    <a:cubicBezTo>
                      <a:pt x="72" y="253"/>
                      <a:pt x="72" y="253"/>
                      <a:pt x="72" y="253"/>
                    </a:cubicBezTo>
                    <a:cubicBezTo>
                      <a:pt x="73" y="253"/>
                      <a:pt x="73" y="253"/>
                      <a:pt x="73" y="253"/>
                    </a:cubicBezTo>
                    <a:cubicBezTo>
                      <a:pt x="74" y="252"/>
                      <a:pt x="74" y="252"/>
                      <a:pt x="74" y="252"/>
                    </a:cubicBezTo>
                    <a:cubicBezTo>
                      <a:pt x="74" y="252"/>
                      <a:pt x="74" y="252"/>
                      <a:pt x="74" y="252"/>
                    </a:cubicBezTo>
                    <a:cubicBezTo>
                      <a:pt x="74" y="252"/>
                      <a:pt x="74" y="252"/>
                      <a:pt x="74" y="252"/>
                    </a:cubicBezTo>
                    <a:cubicBezTo>
                      <a:pt x="73" y="251"/>
                      <a:pt x="73" y="251"/>
                      <a:pt x="73" y="251"/>
                    </a:cubicBezTo>
                    <a:cubicBezTo>
                      <a:pt x="73" y="251"/>
                      <a:pt x="73" y="251"/>
                      <a:pt x="73" y="251"/>
                    </a:cubicBezTo>
                    <a:cubicBezTo>
                      <a:pt x="73" y="250"/>
                      <a:pt x="73" y="250"/>
                      <a:pt x="73" y="250"/>
                    </a:cubicBezTo>
                    <a:cubicBezTo>
                      <a:pt x="72" y="250"/>
                      <a:pt x="72" y="250"/>
                      <a:pt x="72" y="250"/>
                    </a:cubicBezTo>
                    <a:cubicBezTo>
                      <a:pt x="72" y="250"/>
                      <a:pt x="72" y="250"/>
                      <a:pt x="72" y="250"/>
                    </a:cubicBezTo>
                    <a:cubicBezTo>
                      <a:pt x="72" y="249"/>
                      <a:pt x="72" y="249"/>
                      <a:pt x="72" y="249"/>
                    </a:cubicBezTo>
                    <a:cubicBezTo>
                      <a:pt x="72" y="249"/>
                      <a:pt x="72" y="249"/>
                      <a:pt x="72" y="249"/>
                    </a:cubicBezTo>
                    <a:cubicBezTo>
                      <a:pt x="72" y="248"/>
                      <a:pt x="72" y="248"/>
                      <a:pt x="72" y="248"/>
                    </a:cubicBezTo>
                    <a:cubicBezTo>
                      <a:pt x="72" y="247"/>
                      <a:pt x="72" y="247"/>
                      <a:pt x="72" y="247"/>
                    </a:cubicBezTo>
                    <a:cubicBezTo>
                      <a:pt x="73" y="247"/>
                      <a:pt x="73" y="247"/>
                      <a:pt x="73" y="247"/>
                    </a:cubicBezTo>
                    <a:cubicBezTo>
                      <a:pt x="73" y="246"/>
                      <a:pt x="73" y="246"/>
                      <a:pt x="73" y="246"/>
                    </a:cubicBezTo>
                    <a:cubicBezTo>
                      <a:pt x="74" y="245"/>
                      <a:pt x="74" y="245"/>
                      <a:pt x="74" y="245"/>
                    </a:cubicBezTo>
                    <a:cubicBezTo>
                      <a:pt x="74" y="245"/>
                      <a:pt x="74" y="245"/>
                      <a:pt x="74" y="245"/>
                    </a:cubicBezTo>
                    <a:cubicBezTo>
                      <a:pt x="75" y="244"/>
                      <a:pt x="75" y="244"/>
                      <a:pt x="75" y="244"/>
                    </a:cubicBezTo>
                    <a:cubicBezTo>
                      <a:pt x="75" y="244"/>
                      <a:pt x="75" y="244"/>
                      <a:pt x="75" y="244"/>
                    </a:cubicBezTo>
                    <a:cubicBezTo>
                      <a:pt x="76" y="243"/>
                      <a:pt x="76" y="243"/>
                      <a:pt x="76" y="243"/>
                    </a:cubicBezTo>
                    <a:cubicBezTo>
                      <a:pt x="76" y="243"/>
                      <a:pt x="76" y="243"/>
                      <a:pt x="76" y="243"/>
                    </a:cubicBezTo>
                    <a:cubicBezTo>
                      <a:pt x="77" y="242"/>
                      <a:pt x="77" y="242"/>
                      <a:pt x="77" y="242"/>
                    </a:cubicBezTo>
                    <a:cubicBezTo>
                      <a:pt x="77" y="242"/>
                      <a:pt x="77" y="242"/>
                      <a:pt x="77" y="242"/>
                    </a:cubicBezTo>
                    <a:cubicBezTo>
                      <a:pt x="77" y="242"/>
                      <a:pt x="77" y="242"/>
                      <a:pt x="77" y="242"/>
                    </a:cubicBezTo>
                    <a:cubicBezTo>
                      <a:pt x="77" y="241"/>
                      <a:pt x="77" y="241"/>
                      <a:pt x="77" y="241"/>
                    </a:cubicBezTo>
                    <a:cubicBezTo>
                      <a:pt x="77" y="241"/>
                      <a:pt x="77" y="241"/>
                      <a:pt x="77" y="241"/>
                    </a:cubicBezTo>
                    <a:cubicBezTo>
                      <a:pt x="78" y="241"/>
                      <a:pt x="78" y="241"/>
                      <a:pt x="78" y="241"/>
                    </a:cubicBezTo>
                    <a:cubicBezTo>
                      <a:pt x="78" y="240"/>
                      <a:pt x="78" y="240"/>
                      <a:pt x="78" y="240"/>
                    </a:cubicBezTo>
                    <a:cubicBezTo>
                      <a:pt x="80" y="240"/>
                      <a:pt x="80" y="240"/>
                      <a:pt x="80" y="240"/>
                    </a:cubicBezTo>
                    <a:cubicBezTo>
                      <a:pt x="80" y="240"/>
                      <a:pt x="80" y="240"/>
                      <a:pt x="80" y="240"/>
                    </a:cubicBezTo>
                    <a:cubicBezTo>
                      <a:pt x="81" y="240"/>
                      <a:pt x="81" y="240"/>
                      <a:pt x="81" y="240"/>
                    </a:cubicBezTo>
                    <a:cubicBezTo>
                      <a:pt x="81" y="240"/>
                      <a:pt x="81" y="240"/>
                      <a:pt x="81" y="240"/>
                    </a:cubicBezTo>
                    <a:cubicBezTo>
                      <a:pt x="81" y="240"/>
                      <a:pt x="81" y="239"/>
                      <a:pt x="82" y="239"/>
                    </a:cubicBezTo>
                    <a:cubicBezTo>
                      <a:pt x="82" y="239"/>
                      <a:pt x="82" y="239"/>
                      <a:pt x="82" y="239"/>
                    </a:cubicBezTo>
                    <a:cubicBezTo>
                      <a:pt x="83" y="239"/>
                      <a:pt x="83" y="239"/>
                      <a:pt x="83" y="239"/>
                    </a:cubicBezTo>
                    <a:cubicBezTo>
                      <a:pt x="83" y="238"/>
                      <a:pt x="83" y="238"/>
                      <a:pt x="83" y="238"/>
                    </a:cubicBezTo>
                    <a:cubicBezTo>
                      <a:pt x="83" y="238"/>
                      <a:pt x="83" y="238"/>
                      <a:pt x="83" y="238"/>
                    </a:cubicBezTo>
                    <a:cubicBezTo>
                      <a:pt x="83" y="238"/>
                      <a:pt x="83" y="238"/>
                      <a:pt x="83" y="238"/>
                    </a:cubicBezTo>
                    <a:cubicBezTo>
                      <a:pt x="83" y="237"/>
                      <a:pt x="83" y="237"/>
                      <a:pt x="83" y="237"/>
                    </a:cubicBezTo>
                    <a:cubicBezTo>
                      <a:pt x="83" y="237"/>
                      <a:pt x="83" y="237"/>
                      <a:pt x="83" y="237"/>
                    </a:cubicBezTo>
                    <a:cubicBezTo>
                      <a:pt x="84" y="236"/>
                      <a:pt x="84" y="236"/>
                      <a:pt x="84" y="236"/>
                    </a:cubicBezTo>
                    <a:cubicBezTo>
                      <a:pt x="84" y="236"/>
                      <a:pt x="84" y="236"/>
                      <a:pt x="84" y="236"/>
                    </a:cubicBezTo>
                    <a:cubicBezTo>
                      <a:pt x="84" y="235"/>
                      <a:pt x="84" y="235"/>
                      <a:pt x="84" y="235"/>
                    </a:cubicBezTo>
                    <a:cubicBezTo>
                      <a:pt x="84" y="235"/>
                      <a:pt x="84" y="235"/>
                      <a:pt x="84" y="235"/>
                    </a:cubicBezTo>
                    <a:cubicBezTo>
                      <a:pt x="84" y="234"/>
                      <a:pt x="84" y="234"/>
                      <a:pt x="84" y="234"/>
                    </a:cubicBezTo>
                    <a:cubicBezTo>
                      <a:pt x="84" y="234"/>
                      <a:pt x="84" y="234"/>
                      <a:pt x="84" y="234"/>
                    </a:cubicBezTo>
                    <a:cubicBezTo>
                      <a:pt x="84" y="234"/>
                      <a:pt x="84" y="234"/>
                      <a:pt x="84" y="234"/>
                    </a:cubicBezTo>
                    <a:cubicBezTo>
                      <a:pt x="84" y="234"/>
                      <a:pt x="84" y="234"/>
                      <a:pt x="84" y="234"/>
                    </a:cubicBezTo>
                    <a:cubicBezTo>
                      <a:pt x="84" y="233"/>
                      <a:pt x="84" y="233"/>
                      <a:pt x="84" y="233"/>
                    </a:cubicBezTo>
                    <a:cubicBezTo>
                      <a:pt x="84" y="233"/>
                      <a:pt x="84" y="233"/>
                      <a:pt x="84" y="233"/>
                    </a:cubicBezTo>
                    <a:cubicBezTo>
                      <a:pt x="84" y="233"/>
                      <a:pt x="84" y="233"/>
                      <a:pt x="84" y="233"/>
                    </a:cubicBezTo>
                    <a:cubicBezTo>
                      <a:pt x="84" y="233"/>
                      <a:pt x="84" y="233"/>
                      <a:pt x="84" y="233"/>
                    </a:cubicBezTo>
                    <a:cubicBezTo>
                      <a:pt x="84" y="232"/>
                      <a:pt x="84" y="232"/>
                      <a:pt x="84" y="232"/>
                    </a:cubicBezTo>
                    <a:cubicBezTo>
                      <a:pt x="84" y="232"/>
                      <a:pt x="84" y="232"/>
                      <a:pt x="84" y="232"/>
                    </a:cubicBezTo>
                    <a:cubicBezTo>
                      <a:pt x="84" y="232"/>
                      <a:pt x="84" y="232"/>
                      <a:pt x="84" y="232"/>
                    </a:cubicBezTo>
                    <a:cubicBezTo>
                      <a:pt x="84" y="231"/>
                      <a:pt x="84" y="231"/>
                      <a:pt x="84" y="231"/>
                    </a:cubicBezTo>
                    <a:cubicBezTo>
                      <a:pt x="84" y="231"/>
                      <a:pt x="84" y="231"/>
                      <a:pt x="84" y="231"/>
                    </a:cubicBezTo>
                    <a:cubicBezTo>
                      <a:pt x="84" y="231"/>
                      <a:pt x="84" y="231"/>
                      <a:pt x="84" y="231"/>
                    </a:cubicBezTo>
                    <a:cubicBezTo>
                      <a:pt x="84" y="230"/>
                      <a:pt x="84" y="230"/>
                      <a:pt x="84" y="230"/>
                    </a:cubicBezTo>
                    <a:cubicBezTo>
                      <a:pt x="85" y="230"/>
                      <a:pt x="85" y="230"/>
                      <a:pt x="85" y="230"/>
                    </a:cubicBezTo>
                    <a:cubicBezTo>
                      <a:pt x="85" y="230"/>
                      <a:pt x="85" y="230"/>
                      <a:pt x="85" y="230"/>
                    </a:cubicBezTo>
                    <a:cubicBezTo>
                      <a:pt x="85" y="230"/>
                      <a:pt x="85" y="230"/>
                      <a:pt x="85" y="230"/>
                    </a:cubicBezTo>
                    <a:cubicBezTo>
                      <a:pt x="85" y="230"/>
                      <a:pt x="85" y="230"/>
                      <a:pt x="85" y="230"/>
                    </a:cubicBezTo>
                    <a:cubicBezTo>
                      <a:pt x="85" y="230"/>
                      <a:pt x="85" y="230"/>
                      <a:pt x="85" y="230"/>
                    </a:cubicBezTo>
                    <a:cubicBezTo>
                      <a:pt x="86" y="230"/>
                      <a:pt x="86" y="230"/>
                      <a:pt x="86" y="230"/>
                    </a:cubicBezTo>
                    <a:cubicBezTo>
                      <a:pt x="86" y="230"/>
                      <a:pt x="86" y="230"/>
                      <a:pt x="86" y="230"/>
                    </a:cubicBezTo>
                    <a:cubicBezTo>
                      <a:pt x="86" y="230"/>
                      <a:pt x="86" y="230"/>
                      <a:pt x="86" y="230"/>
                    </a:cubicBezTo>
                    <a:cubicBezTo>
                      <a:pt x="87" y="229"/>
                      <a:pt x="87" y="229"/>
                      <a:pt x="87" y="229"/>
                    </a:cubicBezTo>
                    <a:cubicBezTo>
                      <a:pt x="87" y="229"/>
                      <a:pt x="87" y="229"/>
                      <a:pt x="87" y="229"/>
                    </a:cubicBezTo>
                    <a:cubicBezTo>
                      <a:pt x="87" y="229"/>
                      <a:pt x="87" y="229"/>
                      <a:pt x="87" y="229"/>
                    </a:cubicBezTo>
                    <a:cubicBezTo>
                      <a:pt x="87" y="229"/>
                      <a:pt x="87" y="229"/>
                      <a:pt x="87" y="229"/>
                    </a:cubicBezTo>
                    <a:cubicBezTo>
                      <a:pt x="87" y="229"/>
                      <a:pt x="88" y="229"/>
                      <a:pt x="88" y="229"/>
                    </a:cubicBezTo>
                    <a:cubicBezTo>
                      <a:pt x="88" y="229"/>
                      <a:pt x="88" y="229"/>
                      <a:pt x="88" y="229"/>
                    </a:cubicBezTo>
                    <a:cubicBezTo>
                      <a:pt x="88" y="229"/>
                      <a:pt x="88" y="229"/>
                      <a:pt x="88" y="229"/>
                    </a:cubicBezTo>
                    <a:cubicBezTo>
                      <a:pt x="88" y="228"/>
                      <a:pt x="88" y="228"/>
                      <a:pt x="88" y="228"/>
                    </a:cubicBezTo>
                    <a:cubicBezTo>
                      <a:pt x="88" y="228"/>
                      <a:pt x="88" y="228"/>
                      <a:pt x="88" y="228"/>
                    </a:cubicBezTo>
                    <a:cubicBezTo>
                      <a:pt x="88" y="228"/>
                      <a:pt x="88" y="228"/>
                      <a:pt x="88" y="228"/>
                    </a:cubicBezTo>
                    <a:cubicBezTo>
                      <a:pt x="88" y="228"/>
                      <a:pt x="88" y="228"/>
                      <a:pt x="88" y="228"/>
                    </a:cubicBezTo>
                    <a:cubicBezTo>
                      <a:pt x="89" y="228"/>
                      <a:pt x="89" y="228"/>
                      <a:pt x="89" y="228"/>
                    </a:cubicBezTo>
                    <a:cubicBezTo>
                      <a:pt x="89" y="228"/>
                      <a:pt x="89" y="228"/>
                      <a:pt x="89" y="228"/>
                    </a:cubicBezTo>
                    <a:cubicBezTo>
                      <a:pt x="89" y="228"/>
                      <a:pt x="89" y="228"/>
                      <a:pt x="89" y="228"/>
                    </a:cubicBezTo>
                    <a:cubicBezTo>
                      <a:pt x="89" y="229"/>
                      <a:pt x="89" y="229"/>
                      <a:pt x="89" y="229"/>
                    </a:cubicBezTo>
                    <a:cubicBezTo>
                      <a:pt x="89" y="229"/>
                      <a:pt x="89" y="229"/>
                      <a:pt x="89" y="229"/>
                    </a:cubicBezTo>
                    <a:cubicBezTo>
                      <a:pt x="89" y="229"/>
                      <a:pt x="89" y="229"/>
                      <a:pt x="89" y="229"/>
                    </a:cubicBezTo>
                    <a:cubicBezTo>
                      <a:pt x="89" y="229"/>
                      <a:pt x="89" y="229"/>
                      <a:pt x="89" y="229"/>
                    </a:cubicBezTo>
                    <a:cubicBezTo>
                      <a:pt x="90" y="229"/>
                      <a:pt x="90" y="229"/>
                      <a:pt x="90" y="229"/>
                    </a:cubicBezTo>
                    <a:cubicBezTo>
                      <a:pt x="90" y="229"/>
                      <a:pt x="90" y="229"/>
                      <a:pt x="90" y="229"/>
                    </a:cubicBezTo>
                    <a:cubicBezTo>
                      <a:pt x="90" y="229"/>
                      <a:pt x="90" y="229"/>
                      <a:pt x="90" y="229"/>
                    </a:cubicBezTo>
                    <a:cubicBezTo>
                      <a:pt x="90" y="229"/>
                      <a:pt x="90" y="229"/>
                      <a:pt x="90" y="229"/>
                    </a:cubicBezTo>
                    <a:cubicBezTo>
                      <a:pt x="91" y="229"/>
                      <a:pt x="91" y="229"/>
                      <a:pt x="91" y="229"/>
                    </a:cubicBezTo>
                    <a:cubicBezTo>
                      <a:pt x="91" y="229"/>
                      <a:pt x="91" y="229"/>
                      <a:pt x="91" y="229"/>
                    </a:cubicBezTo>
                    <a:cubicBezTo>
                      <a:pt x="91" y="229"/>
                      <a:pt x="91" y="229"/>
                      <a:pt x="91" y="229"/>
                    </a:cubicBezTo>
                    <a:cubicBezTo>
                      <a:pt x="91" y="229"/>
                      <a:pt x="91" y="229"/>
                      <a:pt x="91" y="229"/>
                    </a:cubicBezTo>
                    <a:cubicBezTo>
                      <a:pt x="91" y="229"/>
                      <a:pt x="91" y="229"/>
                      <a:pt x="91" y="229"/>
                    </a:cubicBezTo>
                    <a:cubicBezTo>
                      <a:pt x="92" y="229"/>
                      <a:pt x="92" y="229"/>
                      <a:pt x="92" y="229"/>
                    </a:cubicBezTo>
                    <a:cubicBezTo>
                      <a:pt x="92" y="229"/>
                      <a:pt x="92" y="229"/>
                      <a:pt x="92" y="229"/>
                    </a:cubicBezTo>
                    <a:cubicBezTo>
                      <a:pt x="92" y="229"/>
                      <a:pt x="92" y="229"/>
                      <a:pt x="92" y="229"/>
                    </a:cubicBezTo>
                    <a:cubicBezTo>
                      <a:pt x="92" y="229"/>
                      <a:pt x="92" y="229"/>
                      <a:pt x="92" y="229"/>
                    </a:cubicBezTo>
                    <a:cubicBezTo>
                      <a:pt x="92" y="229"/>
                      <a:pt x="92" y="229"/>
                      <a:pt x="92" y="229"/>
                    </a:cubicBezTo>
                    <a:cubicBezTo>
                      <a:pt x="93" y="229"/>
                      <a:pt x="93" y="229"/>
                      <a:pt x="93" y="229"/>
                    </a:cubicBezTo>
                    <a:cubicBezTo>
                      <a:pt x="93" y="229"/>
                      <a:pt x="93" y="229"/>
                      <a:pt x="93" y="229"/>
                    </a:cubicBezTo>
                    <a:cubicBezTo>
                      <a:pt x="93" y="229"/>
                      <a:pt x="93" y="229"/>
                      <a:pt x="93" y="229"/>
                    </a:cubicBezTo>
                    <a:cubicBezTo>
                      <a:pt x="93" y="229"/>
                      <a:pt x="93" y="229"/>
                      <a:pt x="93" y="229"/>
                    </a:cubicBezTo>
                    <a:cubicBezTo>
                      <a:pt x="93" y="229"/>
                      <a:pt x="93" y="229"/>
                      <a:pt x="93" y="229"/>
                    </a:cubicBezTo>
                    <a:cubicBezTo>
                      <a:pt x="93" y="229"/>
                      <a:pt x="93" y="229"/>
                      <a:pt x="93" y="229"/>
                    </a:cubicBezTo>
                    <a:cubicBezTo>
                      <a:pt x="94" y="229"/>
                      <a:pt x="94" y="229"/>
                      <a:pt x="94" y="229"/>
                    </a:cubicBezTo>
                    <a:cubicBezTo>
                      <a:pt x="94" y="229"/>
                      <a:pt x="94" y="229"/>
                      <a:pt x="94" y="229"/>
                    </a:cubicBezTo>
                    <a:cubicBezTo>
                      <a:pt x="94" y="229"/>
                      <a:pt x="94" y="229"/>
                      <a:pt x="94" y="229"/>
                    </a:cubicBezTo>
                    <a:cubicBezTo>
                      <a:pt x="94" y="229"/>
                      <a:pt x="94" y="229"/>
                      <a:pt x="94" y="229"/>
                    </a:cubicBezTo>
                    <a:cubicBezTo>
                      <a:pt x="93" y="229"/>
                      <a:pt x="93" y="229"/>
                      <a:pt x="93" y="229"/>
                    </a:cubicBezTo>
                    <a:cubicBezTo>
                      <a:pt x="93" y="229"/>
                      <a:pt x="93" y="229"/>
                      <a:pt x="93" y="229"/>
                    </a:cubicBezTo>
                    <a:cubicBezTo>
                      <a:pt x="93" y="229"/>
                      <a:pt x="93" y="229"/>
                      <a:pt x="93" y="229"/>
                    </a:cubicBezTo>
                    <a:cubicBezTo>
                      <a:pt x="93" y="230"/>
                      <a:pt x="93" y="230"/>
                      <a:pt x="93" y="230"/>
                    </a:cubicBezTo>
                    <a:cubicBezTo>
                      <a:pt x="93" y="230"/>
                      <a:pt x="93" y="230"/>
                      <a:pt x="93" y="230"/>
                    </a:cubicBezTo>
                    <a:cubicBezTo>
                      <a:pt x="94" y="230"/>
                      <a:pt x="94" y="230"/>
                      <a:pt x="94" y="230"/>
                    </a:cubicBezTo>
                    <a:cubicBezTo>
                      <a:pt x="94" y="230"/>
                      <a:pt x="94" y="230"/>
                      <a:pt x="94" y="230"/>
                    </a:cubicBezTo>
                    <a:cubicBezTo>
                      <a:pt x="94" y="230"/>
                      <a:pt x="94" y="230"/>
                      <a:pt x="94" y="230"/>
                    </a:cubicBezTo>
                    <a:cubicBezTo>
                      <a:pt x="94" y="230"/>
                      <a:pt x="94" y="230"/>
                      <a:pt x="94" y="230"/>
                    </a:cubicBezTo>
                    <a:cubicBezTo>
                      <a:pt x="94" y="230"/>
                      <a:pt x="94" y="230"/>
                      <a:pt x="94" y="230"/>
                    </a:cubicBezTo>
                    <a:cubicBezTo>
                      <a:pt x="94" y="230"/>
                      <a:pt x="94" y="230"/>
                      <a:pt x="94" y="230"/>
                    </a:cubicBezTo>
                    <a:cubicBezTo>
                      <a:pt x="94" y="230"/>
                      <a:pt x="94" y="230"/>
                      <a:pt x="94" y="230"/>
                    </a:cubicBezTo>
                    <a:cubicBezTo>
                      <a:pt x="95" y="230"/>
                      <a:pt x="95" y="230"/>
                      <a:pt x="95" y="230"/>
                    </a:cubicBezTo>
                    <a:cubicBezTo>
                      <a:pt x="95" y="230"/>
                      <a:pt x="95" y="230"/>
                      <a:pt x="95" y="230"/>
                    </a:cubicBezTo>
                    <a:cubicBezTo>
                      <a:pt x="95" y="230"/>
                      <a:pt x="95" y="230"/>
                      <a:pt x="95" y="230"/>
                    </a:cubicBezTo>
                    <a:cubicBezTo>
                      <a:pt x="95" y="230"/>
                      <a:pt x="95" y="230"/>
                      <a:pt x="95" y="230"/>
                    </a:cubicBezTo>
                    <a:cubicBezTo>
                      <a:pt x="95" y="230"/>
                      <a:pt x="96" y="231"/>
                      <a:pt x="96" y="231"/>
                    </a:cubicBezTo>
                    <a:cubicBezTo>
                      <a:pt x="96" y="231"/>
                      <a:pt x="96" y="231"/>
                      <a:pt x="96" y="231"/>
                    </a:cubicBezTo>
                    <a:cubicBezTo>
                      <a:pt x="96" y="231"/>
                      <a:pt x="96" y="231"/>
                      <a:pt x="96" y="231"/>
                    </a:cubicBezTo>
                    <a:cubicBezTo>
                      <a:pt x="96" y="231"/>
                      <a:pt x="96" y="231"/>
                      <a:pt x="96" y="231"/>
                    </a:cubicBezTo>
                    <a:cubicBezTo>
                      <a:pt x="96" y="231"/>
                      <a:pt x="96" y="231"/>
                      <a:pt x="96" y="231"/>
                    </a:cubicBezTo>
                    <a:cubicBezTo>
                      <a:pt x="96" y="231"/>
                      <a:pt x="97" y="231"/>
                      <a:pt x="97" y="231"/>
                    </a:cubicBezTo>
                    <a:cubicBezTo>
                      <a:pt x="97" y="231"/>
                      <a:pt x="97" y="231"/>
                      <a:pt x="97" y="231"/>
                    </a:cubicBezTo>
                    <a:cubicBezTo>
                      <a:pt x="97" y="231"/>
                      <a:pt x="97" y="231"/>
                      <a:pt x="97" y="231"/>
                    </a:cubicBezTo>
                    <a:cubicBezTo>
                      <a:pt x="98" y="231"/>
                      <a:pt x="98" y="231"/>
                      <a:pt x="98" y="231"/>
                    </a:cubicBezTo>
                    <a:cubicBezTo>
                      <a:pt x="98" y="231"/>
                      <a:pt x="98" y="231"/>
                      <a:pt x="98" y="231"/>
                    </a:cubicBezTo>
                    <a:cubicBezTo>
                      <a:pt x="98" y="231"/>
                      <a:pt x="98" y="231"/>
                      <a:pt x="98" y="231"/>
                    </a:cubicBezTo>
                    <a:cubicBezTo>
                      <a:pt x="98" y="231"/>
                      <a:pt x="98" y="231"/>
                      <a:pt x="98" y="231"/>
                    </a:cubicBezTo>
                    <a:cubicBezTo>
                      <a:pt x="99" y="231"/>
                      <a:pt x="99" y="231"/>
                      <a:pt x="99" y="231"/>
                    </a:cubicBezTo>
                    <a:cubicBezTo>
                      <a:pt x="99" y="231"/>
                      <a:pt x="99" y="231"/>
                      <a:pt x="99" y="231"/>
                    </a:cubicBezTo>
                    <a:cubicBezTo>
                      <a:pt x="99" y="231"/>
                      <a:pt x="99" y="231"/>
                      <a:pt x="99" y="231"/>
                    </a:cubicBezTo>
                    <a:cubicBezTo>
                      <a:pt x="99" y="231"/>
                      <a:pt x="99" y="231"/>
                      <a:pt x="99" y="231"/>
                    </a:cubicBezTo>
                    <a:cubicBezTo>
                      <a:pt x="99" y="231"/>
                      <a:pt x="99" y="231"/>
                      <a:pt x="99" y="231"/>
                    </a:cubicBezTo>
                    <a:cubicBezTo>
                      <a:pt x="100" y="231"/>
                      <a:pt x="100" y="231"/>
                      <a:pt x="100" y="231"/>
                    </a:cubicBezTo>
                    <a:cubicBezTo>
                      <a:pt x="100" y="231"/>
                      <a:pt x="100" y="231"/>
                      <a:pt x="100" y="231"/>
                    </a:cubicBezTo>
                    <a:cubicBezTo>
                      <a:pt x="100" y="231"/>
                      <a:pt x="100" y="231"/>
                      <a:pt x="100" y="231"/>
                    </a:cubicBezTo>
                    <a:cubicBezTo>
                      <a:pt x="100" y="231"/>
                      <a:pt x="100" y="230"/>
                      <a:pt x="100" y="230"/>
                    </a:cubicBezTo>
                    <a:cubicBezTo>
                      <a:pt x="100" y="230"/>
                      <a:pt x="100" y="230"/>
                      <a:pt x="100" y="230"/>
                    </a:cubicBezTo>
                    <a:cubicBezTo>
                      <a:pt x="100" y="230"/>
                      <a:pt x="100" y="230"/>
                      <a:pt x="100" y="230"/>
                    </a:cubicBezTo>
                    <a:cubicBezTo>
                      <a:pt x="101" y="230"/>
                      <a:pt x="101" y="230"/>
                      <a:pt x="101" y="230"/>
                    </a:cubicBezTo>
                    <a:cubicBezTo>
                      <a:pt x="101" y="230"/>
                      <a:pt x="101" y="230"/>
                      <a:pt x="101" y="230"/>
                    </a:cubicBezTo>
                    <a:cubicBezTo>
                      <a:pt x="101" y="230"/>
                      <a:pt x="101" y="230"/>
                      <a:pt x="101" y="230"/>
                    </a:cubicBezTo>
                    <a:cubicBezTo>
                      <a:pt x="101" y="229"/>
                      <a:pt x="101" y="229"/>
                      <a:pt x="101" y="229"/>
                    </a:cubicBezTo>
                    <a:cubicBezTo>
                      <a:pt x="101" y="229"/>
                      <a:pt x="101" y="229"/>
                      <a:pt x="101" y="229"/>
                    </a:cubicBezTo>
                    <a:cubicBezTo>
                      <a:pt x="101" y="229"/>
                      <a:pt x="102" y="229"/>
                      <a:pt x="102" y="229"/>
                    </a:cubicBezTo>
                    <a:cubicBezTo>
                      <a:pt x="102" y="229"/>
                      <a:pt x="102" y="229"/>
                      <a:pt x="102" y="229"/>
                    </a:cubicBezTo>
                    <a:cubicBezTo>
                      <a:pt x="102" y="229"/>
                      <a:pt x="102" y="229"/>
                      <a:pt x="102" y="229"/>
                    </a:cubicBezTo>
                    <a:cubicBezTo>
                      <a:pt x="102" y="229"/>
                      <a:pt x="102" y="229"/>
                      <a:pt x="102" y="229"/>
                    </a:cubicBezTo>
                    <a:cubicBezTo>
                      <a:pt x="102" y="229"/>
                      <a:pt x="102" y="229"/>
                      <a:pt x="102" y="229"/>
                    </a:cubicBezTo>
                    <a:cubicBezTo>
                      <a:pt x="102" y="229"/>
                      <a:pt x="102" y="229"/>
                      <a:pt x="102" y="229"/>
                    </a:cubicBezTo>
                    <a:cubicBezTo>
                      <a:pt x="103" y="229"/>
                      <a:pt x="103" y="229"/>
                      <a:pt x="103" y="229"/>
                    </a:cubicBezTo>
                    <a:cubicBezTo>
                      <a:pt x="103" y="228"/>
                      <a:pt x="103" y="228"/>
                      <a:pt x="103" y="228"/>
                    </a:cubicBezTo>
                    <a:cubicBezTo>
                      <a:pt x="103" y="228"/>
                      <a:pt x="103" y="228"/>
                      <a:pt x="103" y="228"/>
                    </a:cubicBezTo>
                    <a:cubicBezTo>
                      <a:pt x="103" y="228"/>
                      <a:pt x="103" y="228"/>
                      <a:pt x="103" y="228"/>
                    </a:cubicBezTo>
                    <a:cubicBezTo>
                      <a:pt x="103" y="228"/>
                      <a:pt x="103" y="228"/>
                      <a:pt x="103" y="228"/>
                    </a:cubicBezTo>
                    <a:cubicBezTo>
                      <a:pt x="104" y="228"/>
                      <a:pt x="104" y="228"/>
                      <a:pt x="104" y="228"/>
                    </a:cubicBezTo>
                    <a:cubicBezTo>
                      <a:pt x="104" y="228"/>
                      <a:pt x="104" y="228"/>
                      <a:pt x="104" y="228"/>
                    </a:cubicBezTo>
                    <a:cubicBezTo>
                      <a:pt x="104" y="228"/>
                      <a:pt x="104" y="228"/>
                      <a:pt x="104" y="228"/>
                    </a:cubicBezTo>
                    <a:cubicBezTo>
                      <a:pt x="104" y="228"/>
                      <a:pt x="104" y="228"/>
                      <a:pt x="104" y="228"/>
                    </a:cubicBezTo>
                    <a:cubicBezTo>
                      <a:pt x="104" y="228"/>
                      <a:pt x="104" y="228"/>
                      <a:pt x="104" y="228"/>
                    </a:cubicBezTo>
                    <a:cubicBezTo>
                      <a:pt x="104" y="228"/>
                      <a:pt x="104" y="228"/>
                      <a:pt x="104" y="228"/>
                    </a:cubicBezTo>
                    <a:cubicBezTo>
                      <a:pt x="105" y="228"/>
                      <a:pt x="105" y="228"/>
                      <a:pt x="105" y="228"/>
                    </a:cubicBezTo>
                    <a:cubicBezTo>
                      <a:pt x="105" y="228"/>
                      <a:pt x="105" y="228"/>
                      <a:pt x="105" y="228"/>
                    </a:cubicBezTo>
                    <a:cubicBezTo>
                      <a:pt x="105" y="227"/>
                      <a:pt x="105" y="227"/>
                      <a:pt x="105" y="227"/>
                    </a:cubicBezTo>
                    <a:cubicBezTo>
                      <a:pt x="105" y="227"/>
                      <a:pt x="105" y="227"/>
                      <a:pt x="105" y="227"/>
                    </a:cubicBezTo>
                    <a:cubicBezTo>
                      <a:pt x="106" y="227"/>
                      <a:pt x="106" y="227"/>
                      <a:pt x="106" y="227"/>
                    </a:cubicBezTo>
                    <a:cubicBezTo>
                      <a:pt x="106" y="227"/>
                      <a:pt x="106" y="227"/>
                      <a:pt x="106" y="227"/>
                    </a:cubicBezTo>
                    <a:cubicBezTo>
                      <a:pt x="107" y="227"/>
                      <a:pt x="107" y="227"/>
                      <a:pt x="107" y="227"/>
                    </a:cubicBezTo>
                    <a:cubicBezTo>
                      <a:pt x="107" y="226"/>
                      <a:pt x="107" y="226"/>
                      <a:pt x="107" y="226"/>
                    </a:cubicBezTo>
                    <a:cubicBezTo>
                      <a:pt x="107" y="226"/>
                      <a:pt x="107" y="226"/>
                      <a:pt x="107" y="226"/>
                    </a:cubicBezTo>
                    <a:cubicBezTo>
                      <a:pt x="108" y="226"/>
                      <a:pt x="108" y="226"/>
                      <a:pt x="108" y="226"/>
                    </a:cubicBezTo>
                    <a:cubicBezTo>
                      <a:pt x="108" y="225"/>
                      <a:pt x="108" y="225"/>
                      <a:pt x="108" y="225"/>
                    </a:cubicBezTo>
                    <a:cubicBezTo>
                      <a:pt x="108" y="225"/>
                      <a:pt x="108" y="225"/>
                      <a:pt x="108" y="225"/>
                    </a:cubicBezTo>
                    <a:cubicBezTo>
                      <a:pt x="109" y="224"/>
                      <a:pt x="109" y="224"/>
                      <a:pt x="109" y="224"/>
                    </a:cubicBezTo>
                    <a:cubicBezTo>
                      <a:pt x="110" y="223"/>
                      <a:pt x="110" y="223"/>
                      <a:pt x="110" y="223"/>
                    </a:cubicBezTo>
                    <a:cubicBezTo>
                      <a:pt x="111" y="223"/>
                      <a:pt x="111" y="223"/>
                      <a:pt x="111" y="223"/>
                    </a:cubicBezTo>
                    <a:cubicBezTo>
                      <a:pt x="112" y="223"/>
                      <a:pt x="112" y="223"/>
                      <a:pt x="112" y="223"/>
                    </a:cubicBezTo>
                    <a:cubicBezTo>
                      <a:pt x="113" y="224"/>
                      <a:pt x="113" y="224"/>
                      <a:pt x="113" y="224"/>
                    </a:cubicBezTo>
                    <a:cubicBezTo>
                      <a:pt x="114" y="224"/>
                      <a:pt x="114" y="224"/>
                      <a:pt x="114" y="224"/>
                    </a:cubicBezTo>
                    <a:cubicBezTo>
                      <a:pt x="115" y="225"/>
                      <a:pt x="115" y="225"/>
                      <a:pt x="115" y="225"/>
                    </a:cubicBezTo>
                    <a:cubicBezTo>
                      <a:pt x="116" y="225"/>
                      <a:pt x="116" y="225"/>
                      <a:pt x="116" y="225"/>
                    </a:cubicBezTo>
                    <a:cubicBezTo>
                      <a:pt x="117" y="226"/>
                      <a:pt x="117" y="226"/>
                      <a:pt x="117" y="226"/>
                    </a:cubicBezTo>
                    <a:cubicBezTo>
                      <a:pt x="117" y="226"/>
                      <a:pt x="117" y="226"/>
                      <a:pt x="117" y="226"/>
                    </a:cubicBezTo>
                    <a:cubicBezTo>
                      <a:pt x="117" y="227"/>
                      <a:pt x="117" y="227"/>
                      <a:pt x="117" y="227"/>
                    </a:cubicBezTo>
                    <a:cubicBezTo>
                      <a:pt x="118" y="228"/>
                      <a:pt x="118" y="228"/>
                      <a:pt x="118" y="228"/>
                    </a:cubicBezTo>
                    <a:cubicBezTo>
                      <a:pt x="118" y="229"/>
                      <a:pt x="118" y="229"/>
                      <a:pt x="118" y="229"/>
                    </a:cubicBezTo>
                    <a:cubicBezTo>
                      <a:pt x="118" y="230"/>
                      <a:pt x="118" y="230"/>
                      <a:pt x="118" y="230"/>
                    </a:cubicBezTo>
                    <a:cubicBezTo>
                      <a:pt x="120" y="231"/>
                      <a:pt x="120" y="231"/>
                      <a:pt x="120" y="231"/>
                    </a:cubicBezTo>
                    <a:cubicBezTo>
                      <a:pt x="120" y="232"/>
                      <a:pt x="120" y="232"/>
                      <a:pt x="120" y="232"/>
                    </a:cubicBezTo>
                    <a:cubicBezTo>
                      <a:pt x="120" y="233"/>
                      <a:pt x="120" y="233"/>
                      <a:pt x="120" y="233"/>
                    </a:cubicBezTo>
                    <a:cubicBezTo>
                      <a:pt x="122" y="233"/>
                      <a:pt x="122" y="233"/>
                      <a:pt x="122" y="233"/>
                    </a:cubicBezTo>
                    <a:cubicBezTo>
                      <a:pt x="122" y="234"/>
                      <a:pt x="122" y="234"/>
                      <a:pt x="122" y="234"/>
                    </a:cubicBezTo>
                    <a:cubicBezTo>
                      <a:pt x="123" y="234"/>
                      <a:pt x="123" y="234"/>
                      <a:pt x="123" y="234"/>
                    </a:cubicBezTo>
                    <a:cubicBezTo>
                      <a:pt x="123" y="235"/>
                      <a:pt x="123" y="235"/>
                      <a:pt x="123" y="235"/>
                    </a:cubicBezTo>
                    <a:cubicBezTo>
                      <a:pt x="124" y="236"/>
                      <a:pt x="124" y="236"/>
                      <a:pt x="124" y="236"/>
                    </a:cubicBezTo>
                    <a:cubicBezTo>
                      <a:pt x="125" y="236"/>
                      <a:pt x="125" y="236"/>
                      <a:pt x="125" y="236"/>
                    </a:cubicBezTo>
                    <a:cubicBezTo>
                      <a:pt x="126" y="237"/>
                      <a:pt x="126" y="237"/>
                      <a:pt x="126" y="237"/>
                    </a:cubicBezTo>
                    <a:cubicBezTo>
                      <a:pt x="126" y="238"/>
                      <a:pt x="126" y="238"/>
                      <a:pt x="126" y="238"/>
                    </a:cubicBezTo>
                    <a:cubicBezTo>
                      <a:pt x="127" y="238"/>
                      <a:pt x="127" y="238"/>
                      <a:pt x="127" y="238"/>
                    </a:cubicBezTo>
                    <a:cubicBezTo>
                      <a:pt x="128" y="239"/>
                      <a:pt x="128" y="239"/>
                      <a:pt x="128" y="239"/>
                    </a:cubicBezTo>
                    <a:cubicBezTo>
                      <a:pt x="129" y="239"/>
                      <a:pt x="129" y="239"/>
                      <a:pt x="129" y="239"/>
                    </a:cubicBezTo>
                    <a:cubicBezTo>
                      <a:pt x="130" y="239"/>
                      <a:pt x="130" y="239"/>
                      <a:pt x="130" y="239"/>
                    </a:cubicBezTo>
                    <a:cubicBezTo>
                      <a:pt x="130" y="239"/>
                      <a:pt x="130" y="239"/>
                      <a:pt x="130" y="239"/>
                    </a:cubicBezTo>
                    <a:cubicBezTo>
                      <a:pt x="130" y="239"/>
                      <a:pt x="130" y="239"/>
                      <a:pt x="132" y="239"/>
                    </a:cubicBezTo>
                    <a:cubicBezTo>
                      <a:pt x="133" y="239"/>
                      <a:pt x="132" y="240"/>
                      <a:pt x="132" y="240"/>
                    </a:cubicBezTo>
                    <a:cubicBezTo>
                      <a:pt x="133" y="240"/>
                      <a:pt x="133" y="240"/>
                      <a:pt x="133" y="240"/>
                    </a:cubicBezTo>
                    <a:cubicBezTo>
                      <a:pt x="133" y="241"/>
                      <a:pt x="133" y="241"/>
                      <a:pt x="133" y="241"/>
                    </a:cubicBezTo>
                    <a:cubicBezTo>
                      <a:pt x="134" y="242"/>
                      <a:pt x="134" y="242"/>
                      <a:pt x="134" y="242"/>
                    </a:cubicBezTo>
                    <a:cubicBezTo>
                      <a:pt x="134" y="242"/>
                      <a:pt x="134" y="242"/>
                      <a:pt x="134" y="242"/>
                    </a:cubicBezTo>
                    <a:cubicBezTo>
                      <a:pt x="135" y="243"/>
                      <a:pt x="135" y="243"/>
                      <a:pt x="135" y="243"/>
                    </a:cubicBezTo>
                    <a:cubicBezTo>
                      <a:pt x="135" y="243"/>
                      <a:pt x="135" y="243"/>
                      <a:pt x="135" y="243"/>
                    </a:cubicBezTo>
                    <a:cubicBezTo>
                      <a:pt x="136" y="243"/>
                      <a:pt x="136" y="243"/>
                      <a:pt x="136" y="243"/>
                    </a:cubicBezTo>
                    <a:cubicBezTo>
                      <a:pt x="136" y="243"/>
                      <a:pt x="136" y="243"/>
                      <a:pt x="136" y="243"/>
                    </a:cubicBezTo>
                    <a:cubicBezTo>
                      <a:pt x="136" y="243"/>
                      <a:pt x="137" y="244"/>
                      <a:pt x="137" y="244"/>
                    </a:cubicBezTo>
                    <a:cubicBezTo>
                      <a:pt x="137" y="245"/>
                      <a:pt x="137" y="245"/>
                      <a:pt x="137" y="245"/>
                    </a:cubicBezTo>
                    <a:cubicBezTo>
                      <a:pt x="137" y="245"/>
                      <a:pt x="138" y="245"/>
                      <a:pt x="138" y="245"/>
                    </a:cubicBezTo>
                    <a:cubicBezTo>
                      <a:pt x="138" y="246"/>
                      <a:pt x="139" y="246"/>
                      <a:pt x="139" y="246"/>
                    </a:cubicBezTo>
                    <a:cubicBezTo>
                      <a:pt x="140" y="246"/>
                      <a:pt x="140" y="246"/>
                      <a:pt x="140" y="246"/>
                    </a:cubicBezTo>
                    <a:cubicBezTo>
                      <a:pt x="140" y="247"/>
                      <a:pt x="140" y="247"/>
                      <a:pt x="140" y="247"/>
                    </a:cubicBezTo>
                    <a:cubicBezTo>
                      <a:pt x="140" y="247"/>
                      <a:pt x="140" y="247"/>
                      <a:pt x="140" y="247"/>
                    </a:cubicBezTo>
                    <a:cubicBezTo>
                      <a:pt x="140" y="248"/>
                      <a:pt x="140" y="248"/>
                      <a:pt x="140" y="248"/>
                    </a:cubicBezTo>
                    <a:cubicBezTo>
                      <a:pt x="142" y="248"/>
                      <a:pt x="142" y="248"/>
                      <a:pt x="142" y="248"/>
                    </a:cubicBezTo>
                    <a:cubicBezTo>
                      <a:pt x="142" y="249"/>
                      <a:pt x="142" y="249"/>
                      <a:pt x="142" y="249"/>
                    </a:cubicBezTo>
                    <a:cubicBezTo>
                      <a:pt x="142" y="250"/>
                      <a:pt x="142" y="250"/>
                      <a:pt x="142" y="250"/>
                    </a:cubicBezTo>
                    <a:cubicBezTo>
                      <a:pt x="142" y="251"/>
                      <a:pt x="142" y="251"/>
                      <a:pt x="142" y="251"/>
                    </a:cubicBezTo>
                    <a:cubicBezTo>
                      <a:pt x="142" y="252"/>
                      <a:pt x="142" y="252"/>
                      <a:pt x="142" y="252"/>
                    </a:cubicBezTo>
                    <a:cubicBezTo>
                      <a:pt x="142" y="252"/>
                      <a:pt x="142" y="252"/>
                      <a:pt x="142" y="252"/>
                    </a:cubicBezTo>
                    <a:cubicBezTo>
                      <a:pt x="141" y="252"/>
                      <a:pt x="141" y="252"/>
                      <a:pt x="141" y="252"/>
                    </a:cubicBezTo>
                    <a:cubicBezTo>
                      <a:pt x="141" y="253"/>
                      <a:pt x="141" y="253"/>
                      <a:pt x="141" y="253"/>
                    </a:cubicBezTo>
                    <a:cubicBezTo>
                      <a:pt x="141" y="253"/>
                      <a:pt x="141" y="253"/>
                      <a:pt x="141" y="253"/>
                    </a:cubicBezTo>
                    <a:cubicBezTo>
                      <a:pt x="140" y="254"/>
                      <a:pt x="140" y="254"/>
                      <a:pt x="140" y="254"/>
                    </a:cubicBezTo>
                    <a:cubicBezTo>
                      <a:pt x="140" y="255"/>
                      <a:pt x="140" y="255"/>
                      <a:pt x="140" y="255"/>
                    </a:cubicBezTo>
                    <a:cubicBezTo>
                      <a:pt x="140" y="256"/>
                      <a:pt x="140" y="256"/>
                      <a:pt x="140" y="256"/>
                    </a:cubicBezTo>
                    <a:cubicBezTo>
                      <a:pt x="141" y="256"/>
                      <a:pt x="141" y="256"/>
                      <a:pt x="141" y="256"/>
                    </a:cubicBezTo>
                    <a:cubicBezTo>
                      <a:pt x="142" y="256"/>
                      <a:pt x="142" y="256"/>
                      <a:pt x="142" y="256"/>
                    </a:cubicBezTo>
                    <a:cubicBezTo>
                      <a:pt x="143" y="255"/>
                      <a:pt x="143" y="255"/>
                      <a:pt x="143" y="255"/>
                    </a:cubicBezTo>
                    <a:cubicBezTo>
                      <a:pt x="143" y="254"/>
                      <a:pt x="143" y="254"/>
                      <a:pt x="143" y="254"/>
                    </a:cubicBezTo>
                    <a:cubicBezTo>
                      <a:pt x="143" y="254"/>
                      <a:pt x="143" y="254"/>
                      <a:pt x="143" y="254"/>
                    </a:cubicBezTo>
                    <a:cubicBezTo>
                      <a:pt x="144" y="253"/>
                      <a:pt x="144" y="253"/>
                      <a:pt x="144" y="253"/>
                    </a:cubicBezTo>
                    <a:cubicBezTo>
                      <a:pt x="144" y="253"/>
                      <a:pt x="144" y="253"/>
                      <a:pt x="144" y="253"/>
                    </a:cubicBezTo>
                    <a:cubicBezTo>
                      <a:pt x="144" y="252"/>
                      <a:pt x="144" y="252"/>
                      <a:pt x="144" y="252"/>
                    </a:cubicBezTo>
                    <a:cubicBezTo>
                      <a:pt x="144" y="252"/>
                      <a:pt x="144" y="252"/>
                      <a:pt x="144" y="252"/>
                    </a:cubicBezTo>
                    <a:cubicBezTo>
                      <a:pt x="145" y="252"/>
                      <a:pt x="145" y="252"/>
                      <a:pt x="145" y="252"/>
                    </a:cubicBezTo>
                    <a:cubicBezTo>
                      <a:pt x="147" y="251"/>
                      <a:pt x="147" y="251"/>
                      <a:pt x="147" y="251"/>
                    </a:cubicBezTo>
                    <a:cubicBezTo>
                      <a:pt x="147" y="250"/>
                      <a:pt x="147" y="250"/>
                      <a:pt x="147" y="250"/>
                    </a:cubicBezTo>
                    <a:cubicBezTo>
                      <a:pt x="146" y="249"/>
                      <a:pt x="146" y="249"/>
                      <a:pt x="146" y="249"/>
                    </a:cubicBezTo>
                    <a:cubicBezTo>
                      <a:pt x="145" y="248"/>
                      <a:pt x="145" y="248"/>
                      <a:pt x="145" y="248"/>
                    </a:cubicBezTo>
                    <a:cubicBezTo>
                      <a:pt x="145" y="247"/>
                      <a:pt x="145" y="247"/>
                      <a:pt x="145" y="247"/>
                    </a:cubicBezTo>
                    <a:cubicBezTo>
                      <a:pt x="144" y="247"/>
                      <a:pt x="144" y="247"/>
                      <a:pt x="144" y="247"/>
                    </a:cubicBezTo>
                    <a:cubicBezTo>
                      <a:pt x="144" y="246"/>
                      <a:pt x="144" y="246"/>
                      <a:pt x="144" y="246"/>
                    </a:cubicBezTo>
                    <a:cubicBezTo>
                      <a:pt x="145" y="244"/>
                      <a:pt x="145" y="244"/>
                      <a:pt x="145" y="244"/>
                    </a:cubicBezTo>
                    <a:cubicBezTo>
                      <a:pt x="146" y="244"/>
                      <a:pt x="146" y="244"/>
                      <a:pt x="146" y="244"/>
                    </a:cubicBezTo>
                    <a:cubicBezTo>
                      <a:pt x="146" y="244"/>
                      <a:pt x="146" y="244"/>
                      <a:pt x="146" y="244"/>
                    </a:cubicBezTo>
                    <a:cubicBezTo>
                      <a:pt x="147" y="245"/>
                      <a:pt x="147" y="245"/>
                      <a:pt x="147" y="245"/>
                    </a:cubicBezTo>
                    <a:cubicBezTo>
                      <a:pt x="148" y="244"/>
                      <a:pt x="148" y="244"/>
                      <a:pt x="148" y="244"/>
                    </a:cubicBezTo>
                    <a:cubicBezTo>
                      <a:pt x="149" y="244"/>
                      <a:pt x="149" y="244"/>
                      <a:pt x="149" y="244"/>
                    </a:cubicBezTo>
                    <a:cubicBezTo>
                      <a:pt x="149" y="245"/>
                      <a:pt x="149" y="245"/>
                      <a:pt x="149" y="245"/>
                    </a:cubicBezTo>
                    <a:cubicBezTo>
                      <a:pt x="150" y="245"/>
                      <a:pt x="150" y="245"/>
                      <a:pt x="150" y="245"/>
                    </a:cubicBezTo>
                    <a:cubicBezTo>
                      <a:pt x="150" y="246"/>
                      <a:pt x="150" y="246"/>
                      <a:pt x="150" y="246"/>
                    </a:cubicBezTo>
                    <a:cubicBezTo>
                      <a:pt x="151" y="246"/>
                      <a:pt x="151" y="246"/>
                      <a:pt x="151" y="246"/>
                    </a:cubicBezTo>
                    <a:cubicBezTo>
                      <a:pt x="152" y="246"/>
                      <a:pt x="152" y="246"/>
                      <a:pt x="152" y="246"/>
                    </a:cubicBezTo>
                    <a:cubicBezTo>
                      <a:pt x="152" y="245"/>
                      <a:pt x="152" y="245"/>
                      <a:pt x="152" y="245"/>
                    </a:cubicBezTo>
                    <a:cubicBezTo>
                      <a:pt x="152" y="244"/>
                      <a:pt x="152" y="244"/>
                      <a:pt x="152" y="244"/>
                    </a:cubicBezTo>
                    <a:cubicBezTo>
                      <a:pt x="151" y="243"/>
                      <a:pt x="151" y="243"/>
                      <a:pt x="151" y="243"/>
                    </a:cubicBezTo>
                    <a:cubicBezTo>
                      <a:pt x="150" y="243"/>
                      <a:pt x="150" y="243"/>
                      <a:pt x="150" y="243"/>
                    </a:cubicBezTo>
                    <a:cubicBezTo>
                      <a:pt x="149" y="242"/>
                      <a:pt x="149" y="242"/>
                      <a:pt x="149" y="242"/>
                    </a:cubicBezTo>
                    <a:cubicBezTo>
                      <a:pt x="148" y="242"/>
                      <a:pt x="148" y="242"/>
                      <a:pt x="148" y="242"/>
                    </a:cubicBezTo>
                    <a:cubicBezTo>
                      <a:pt x="148" y="241"/>
                      <a:pt x="148" y="241"/>
                      <a:pt x="148" y="241"/>
                    </a:cubicBezTo>
                    <a:cubicBezTo>
                      <a:pt x="146" y="241"/>
                      <a:pt x="146" y="241"/>
                      <a:pt x="146" y="241"/>
                    </a:cubicBezTo>
                    <a:cubicBezTo>
                      <a:pt x="145" y="240"/>
                      <a:pt x="145" y="240"/>
                      <a:pt x="145" y="240"/>
                    </a:cubicBezTo>
                    <a:cubicBezTo>
                      <a:pt x="145" y="240"/>
                      <a:pt x="145" y="240"/>
                      <a:pt x="145" y="240"/>
                    </a:cubicBezTo>
                    <a:cubicBezTo>
                      <a:pt x="144" y="240"/>
                      <a:pt x="144" y="240"/>
                      <a:pt x="144" y="240"/>
                    </a:cubicBezTo>
                    <a:cubicBezTo>
                      <a:pt x="142" y="239"/>
                      <a:pt x="142" y="239"/>
                      <a:pt x="142" y="239"/>
                    </a:cubicBezTo>
                    <a:cubicBezTo>
                      <a:pt x="141" y="238"/>
                      <a:pt x="141" y="238"/>
                      <a:pt x="141" y="238"/>
                    </a:cubicBezTo>
                    <a:cubicBezTo>
                      <a:pt x="142" y="237"/>
                      <a:pt x="142" y="237"/>
                      <a:pt x="142" y="237"/>
                    </a:cubicBezTo>
                    <a:cubicBezTo>
                      <a:pt x="142" y="237"/>
                      <a:pt x="142" y="237"/>
                      <a:pt x="142" y="237"/>
                    </a:cubicBezTo>
                    <a:cubicBezTo>
                      <a:pt x="142" y="236"/>
                      <a:pt x="142" y="236"/>
                      <a:pt x="142" y="236"/>
                    </a:cubicBezTo>
                    <a:cubicBezTo>
                      <a:pt x="140" y="236"/>
                      <a:pt x="140" y="236"/>
                      <a:pt x="140" y="236"/>
                    </a:cubicBezTo>
                    <a:cubicBezTo>
                      <a:pt x="138" y="236"/>
                      <a:pt x="138" y="236"/>
                      <a:pt x="138" y="236"/>
                    </a:cubicBezTo>
                    <a:cubicBezTo>
                      <a:pt x="137" y="236"/>
                      <a:pt x="137" y="236"/>
                      <a:pt x="137" y="236"/>
                    </a:cubicBezTo>
                    <a:cubicBezTo>
                      <a:pt x="136" y="235"/>
                      <a:pt x="136" y="235"/>
                      <a:pt x="136" y="235"/>
                    </a:cubicBezTo>
                    <a:cubicBezTo>
                      <a:pt x="134" y="234"/>
                      <a:pt x="134" y="234"/>
                      <a:pt x="134" y="234"/>
                    </a:cubicBezTo>
                    <a:cubicBezTo>
                      <a:pt x="133" y="233"/>
                      <a:pt x="133" y="233"/>
                      <a:pt x="133" y="233"/>
                    </a:cubicBezTo>
                    <a:cubicBezTo>
                      <a:pt x="132" y="231"/>
                      <a:pt x="132" y="231"/>
                      <a:pt x="132" y="231"/>
                    </a:cubicBezTo>
                    <a:cubicBezTo>
                      <a:pt x="132" y="230"/>
                      <a:pt x="132" y="230"/>
                      <a:pt x="132" y="230"/>
                    </a:cubicBezTo>
                    <a:cubicBezTo>
                      <a:pt x="132" y="229"/>
                      <a:pt x="132" y="229"/>
                      <a:pt x="132" y="229"/>
                    </a:cubicBezTo>
                    <a:cubicBezTo>
                      <a:pt x="131" y="228"/>
                      <a:pt x="131" y="228"/>
                      <a:pt x="131" y="228"/>
                    </a:cubicBezTo>
                    <a:cubicBezTo>
                      <a:pt x="131" y="228"/>
                      <a:pt x="131" y="227"/>
                      <a:pt x="130" y="227"/>
                    </a:cubicBezTo>
                    <a:cubicBezTo>
                      <a:pt x="130" y="227"/>
                      <a:pt x="129" y="226"/>
                      <a:pt x="129" y="226"/>
                    </a:cubicBezTo>
                    <a:cubicBezTo>
                      <a:pt x="128" y="226"/>
                      <a:pt x="128" y="226"/>
                      <a:pt x="128" y="226"/>
                    </a:cubicBezTo>
                    <a:cubicBezTo>
                      <a:pt x="128" y="225"/>
                      <a:pt x="128" y="225"/>
                      <a:pt x="128" y="225"/>
                    </a:cubicBezTo>
                    <a:cubicBezTo>
                      <a:pt x="127" y="224"/>
                      <a:pt x="127" y="224"/>
                      <a:pt x="127" y="224"/>
                    </a:cubicBezTo>
                    <a:cubicBezTo>
                      <a:pt x="126" y="224"/>
                      <a:pt x="126" y="224"/>
                      <a:pt x="126" y="224"/>
                    </a:cubicBezTo>
                    <a:cubicBezTo>
                      <a:pt x="126" y="223"/>
                      <a:pt x="126" y="223"/>
                      <a:pt x="126" y="223"/>
                    </a:cubicBezTo>
                    <a:cubicBezTo>
                      <a:pt x="126" y="222"/>
                      <a:pt x="126" y="222"/>
                      <a:pt x="126" y="222"/>
                    </a:cubicBezTo>
                    <a:cubicBezTo>
                      <a:pt x="127" y="221"/>
                      <a:pt x="127" y="221"/>
                      <a:pt x="127" y="221"/>
                    </a:cubicBezTo>
                    <a:cubicBezTo>
                      <a:pt x="127" y="220"/>
                      <a:pt x="127" y="220"/>
                      <a:pt x="127" y="220"/>
                    </a:cubicBezTo>
                    <a:cubicBezTo>
                      <a:pt x="126" y="220"/>
                      <a:pt x="126" y="220"/>
                      <a:pt x="126" y="220"/>
                    </a:cubicBezTo>
                    <a:cubicBezTo>
                      <a:pt x="126" y="219"/>
                      <a:pt x="126" y="219"/>
                      <a:pt x="126" y="219"/>
                    </a:cubicBezTo>
                    <a:cubicBezTo>
                      <a:pt x="125" y="218"/>
                      <a:pt x="125" y="218"/>
                      <a:pt x="125" y="218"/>
                    </a:cubicBezTo>
                    <a:cubicBezTo>
                      <a:pt x="126" y="217"/>
                      <a:pt x="126" y="217"/>
                      <a:pt x="126" y="217"/>
                    </a:cubicBezTo>
                    <a:cubicBezTo>
                      <a:pt x="127" y="218"/>
                      <a:pt x="127" y="218"/>
                      <a:pt x="127" y="218"/>
                    </a:cubicBezTo>
                    <a:cubicBezTo>
                      <a:pt x="127" y="218"/>
                      <a:pt x="127" y="218"/>
                      <a:pt x="127" y="218"/>
                    </a:cubicBezTo>
                    <a:cubicBezTo>
                      <a:pt x="128" y="217"/>
                      <a:pt x="128" y="217"/>
                      <a:pt x="128" y="217"/>
                    </a:cubicBezTo>
                    <a:cubicBezTo>
                      <a:pt x="128" y="217"/>
                      <a:pt x="128" y="217"/>
                      <a:pt x="128" y="217"/>
                    </a:cubicBezTo>
                    <a:cubicBezTo>
                      <a:pt x="128" y="217"/>
                      <a:pt x="128" y="217"/>
                      <a:pt x="128" y="217"/>
                    </a:cubicBezTo>
                    <a:cubicBezTo>
                      <a:pt x="128" y="217"/>
                      <a:pt x="128" y="217"/>
                      <a:pt x="128" y="217"/>
                    </a:cubicBezTo>
                    <a:cubicBezTo>
                      <a:pt x="129" y="217"/>
                      <a:pt x="129" y="217"/>
                      <a:pt x="129" y="217"/>
                    </a:cubicBezTo>
                    <a:cubicBezTo>
                      <a:pt x="129" y="217"/>
                      <a:pt x="129" y="217"/>
                      <a:pt x="129" y="217"/>
                    </a:cubicBezTo>
                    <a:cubicBezTo>
                      <a:pt x="129" y="217"/>
                      <a:pt x="130" y="217"/>
                      <a:pt x="130" y="217"/>
                    </a:cubicBezTo>
                    <a:cubicBezTo>
                      <a:pt x="130" y="217"/>
                      <a:pt x="130" y="217"/>
                      <a:pt x="130" y="217"/>
                    </a:cubicBezTo>
                    <a:cubicBezTo>
                      <a:pt x="130" y="217"/>
                      <a:pt x="130" y="217"/>
                      <a:pt x="130" y="217"/>
                    </a:cubicBezTo>
                    <a:cubicBezTo>
                      <a:pt x="130" y="217"/>
                      <a:pt x="130" y="217"/>
                      <a:pt x="130" y="217"/>
                    </a:cubicBezTo>
                    <a:cubicBezTo>
                      <a:pt x="130" y="216"/>
                      <a:pt x="130" y="216"/>
                      <a:pt x="130" y="216"/>
                    </a:cubicBezTo>
                    <a:cubicBezTo>
                      <a:pt x="130" y="217"/>
                      <a:pt x="130" y="217"/>
                      <a:pt x="130" y="217"/>
                    </a:cubicBezTo>
                    <a:cubicBezTo>
                      <a:pt x="130" y="217"/>
                      <a:pt x="130" y="217"/>
                      <a:pt x="130" y="217"/>
                    </a:cubicBezTo>
                    <a:cubicBezTo>
                      <a:pt x="130" y="217"/>
                      <a:pt x="130" y="217"/>
                      <a:pt x="130" y="217"/>
                    </a:cubicBezTo>
                    <a:cubicBezTo>
                      <a:pt x="131" y="218"/>
                      <a:pt x="131" y="218"/>
                      <a:pt x="131" y="218"/>
                    </a:cubicBezTo>
                    <a:cubicBezTo>
                      <a:pt x="131" y="218"/>
                      <a:pt x="131" y="218"/>
                      <a:pt x="131" y="218"/>
                    </a:cubicBezTo>
                    <a:cubicBezTo>
                      <a:pt x="131" y="218"/>
                      <a:pt x="131" y="218"/>
                      <a:pt x="131" y="218"/>
                    </a:cubicBezTo>
                    <a:cubicBezTo>
                      <a:pt x="131" y="218"/>
                      <a:pt x="131" y="218"/>
                      <a:pt x="131" y="218"/>
                    </a:cubicBezTo>
                    <a:cubicBezTo>
                      <a:pt x="131" y="218"/>
                      <a:pt x="131" y="218"/>
                      <a:pt x="131" y="218"/>
                    </a:cubicBezTo>
                    <a:cubicBezTo>
                      <a:pt x="131" y="219"/>
                      <a:pt x="131" y="219"/>
                      <a:pt x="131" y="219"/>
                    </a:cubicBezTo>
                    <a:cubicBezTo>
                      <a:pt x="131" y="219"/>
                      <a:pt x="131" y="219"/>
                      <a:pt x="131" y="219"/>
                    </a:cubicBezTo>
                    <a:cubicBezTo>
                      <a:pt x="131" y="219"/>
                      <a:pt x="131" y="219"/>
                      <a:pt x="131" y="219"/>
                    </a:cubicBezTo>
                    <a:cubicBezTo>
                      <a:pt x="131" y="219"/>
                      <a:pt x="131" y="219"/>
                      <a:pt x="131" y="219"/>
                    </a:cubicBezTo>
                    <a:cubicBezTo>
                      <a:pt x="131" y="220"/>
                      <a:pt x="131" y="220"/>
                      <a:pt x="131" y="220"/>
                    </a:cubicBezTo>
                    <a:cubicBezTo>
                      <a:pt x="131" y="220"/>
                      <a:pt x="131" y="220"/>
                      <a:pt x="131" y="220"/>
                    </a:cubicBezTo>
                    <a:cubicBezTo>
                      <a:pt x="132" y="220"/>
                      <a:pt x="132" y="220"/>
                      <a:pt x="132" y="220"/>
                    </a:cubicBezTo>
                    <a:cubicBezTo>
                      <a:pt x="132" y="220"/>
                      <a:pt x="132" y="220"/>
                      <a:pt x="132" y="220"/>
                    </a:cubicBezTo>
                    <a:cubicBezTo>
                      <a:pt x="132" y="221"/>
                      <a:pt x="132" y="221"/>
                      <a:pt x="132" y="221"/>
                    </a:cubicBezTo>
                    <a:cubicBezTo>
                      <a:pt x="132" y="221"/>
                      <a:pt x="132" y="221"/>
                      <a:pt x="132" y="221"/>
                    </a:cubicBezTo>
                    <a:cubicBezTo>
                      <a:pt x="132" y="221"/>
                      <a:pt x="132" y="221"/>
                      <a:pt x="132" y="221"/>
                    </a:cubicBezTo>
                    <a:cubicBezTo>
                      <a:pt x="132" y="221"/>
                      <a:pt x="132" y="221"/>
                      <a:pt x="132" y="221"/>
                    </a:cubicBezTo>
                    <a:cubicBezTo>
                      <a:pt x="133" y="221"/>
                      <a:pt x="133" y="221"/>
                      <a:pt x="133" y="221"/>
                    </a:cubicBezTo>
                    <a:cubicBezTo>
                      <a:pt x="133" y="222"/>
                      <a:pt x="133" y="222"/>
                      <a:pt x="133" y="222"/>
                    </a:cubicBezTo>
                    <a:cubicBezTo>
                      <a:pt x="133" y="222"/>
                      <a:pt x="133" y="222"/>
                      <a:pt x="133" y="222"/>
                    </a:cubicBezTo>
                    <a:cubicBezTo>
                      <a:pt x="133" y="222"/>
                      <a:pt x="133" y="222"/>
                      <a:pt x="133" y="222"/>
                    </a:cubicBezTo>
                    <a:cubicBezTo>
                      <a:pt x="133" y="222"/>
                      <a:pt x="133" y="221"/>
                      <a:pt x="133" y="221"/>
                    </a:cubicBezTo>
                    <a:cubicBezTo>
                      <a:pt x="133" y="221"/>
                      <a:pt x="133" y="221"/>
                      <a:pt x="133" y="221"/>
                    </a:cubicBezTo>
                    <a:cubicBezTo>
                      <a:pt x="133" y="221"/>
                      <a:pt x="133" y="221"/>
                      <a:pt x="133" y="221"/>
                    </a:cubicBezTo>
                    <a:cubicBezTo>
                      <a:pt x="133" y="221"/>
                      <a:pt x="133" y="221"/>
                      <a:pt x="133" y="221"/>
                    </a:cubicBezTo>
                    <a:cubicBezTo>
                      <a:pt x="134" y="221"/>
                      <a:pt x="134" y="221"/>
                      <a:pt x="134" y="221"/>
                    </a:cubicBezTo>
                    <a:cubicBezTo>
                      <a:pt x="134" y="221"/>
                      <a:pt x="134" y="221"/>
                      <a:pt x="134" y="221"/>
                    </a:cubicBezTo>
                    <a:cubicBezTo>
                      <a:pt x="134" y="220"/>
                      <a:pt x="134" y="220"/>
                      <a:pt x="134" y="220"/>
                    </a:cubicBezTo>
                    <a:cubicBezTo>
                      <a:pt x="134" y="220"/>
                      <a:pt x="134" y="220"/>
                      <a:pt x="134" y="220"/>
                    </a:cubicBezTo>
                    <a:cubicBezTo>
                      <a:pt x="134" y="220"/>
                      <a:pt x="134" y="220"/>
                      <a:pt x="134" y="220"/>
                    </a:cubicBezTo>
                    <a:cubicBezTo>
                      <a:pt x="134" y="220"/>
                      <a:pt x="134" y="220"/>
                      <a:pt x="134" y="220"/>
                    </a:cubicBezTo>
                    <a:cubicBezTo>
                      <a:pt x="134" y="220"/>
                      <a:pt x="134" y="219"/>
                      <a:pt x="134" y="219"/>
                    </a:cubicBezTo>
                    <a:cubicBezTo>
                      <a:pt x="134" y="219"/>
                      <a:pt x="134" y="219"/>
                      <a:pt x="134" y="219"/>
                    </a:cubicBezTo>
                    <a:cubicBezTo>
                      <a:pt x="134" y="219"/>
                      <a:pt x="134" y="219"/>
                      <a:pt x="134" y="219"/>
                    </a:cubicBezTo>
                    <a:cubicBezTo>
                      <a:pt x="134" y="219"/>
                      <a:pt x="134" y="219"/>
                      <a:pt x="134" y="219"/>
                    </a:cubicBezTo>
                    <a:cubicBezTo>
                      <a:pt x="134" y="219"/>
                      <a:pt x="135" y="219"/>
                      <a:pt x="135" y="219"/>
                    </a:cubicBezTo>
                    <a:cubicBezTo>
                      <a:pt x="135" y="219"/>
                      <a:pt x="135" y="219"/>
                      <a:pt x="135" y="219"/>
                    </a:cubicBezTo>
                    <a:cubicBezTo>
                      <a:pt x="135" y="219"/>
                      <a:pt x="135" y="219"/>
                      <a:pt x="135" y="219"/>
                    </a:cubicBezTo>
                    <a:cubicBezTo>
                      <a:pt x="135" y="219"/>
                      <a:pt x="135" y="219"/>
                      <a:pt x="135" y="219"/>
                    </a:cubicBezTo>
                    <a:cubicBezTo>
                      <a:pt x="135" y="219"/>
                      <a:pt x="135" y="219"/>
                      <a:pt x="135" y="219"/>
                    </a:cubicBezTo>
                    <a:cubicBezTo>
                      <a:pt x="136" y="219"/>
                      <a:pt x="136" y="219"/>
                      <a:pt x="136" y="219"/>
                    </a:cubicBezTo>
                    <a:cubicBezTo>
                      <a:pt x="136" y="220"/>
                      <a:pt x="136" y="220"/>
                      <a:pt x="136" y="220"/>
                    </a:cubicBezTo>
                    <a:cubicBezTo>
                      <a:pt x="136" y="220"/>
                      <a:pt x="136" y="220"/>
                      <a:pt x="136" y="220"/>
                    </a:cubicBezTo>
                    <a:cubicBezTo>
                      <a:pt x="136" y="220"/>
                      <a:pt x="136" y="220"/>
                      <a:pt x="136" y="220"/>
                    </a:cubicBezTo>
                    <a:cubicBezTo>
                      <a:pt x="137" y="220"/>
                      <a:pt x="137" y="220"/>
                      <a:pt x="137" y="220"/>
                    </a:cubicBezTo>
                    <a:cubicBezTo>
                      <a:pt x="137" y="220"/>
                      <a:pt x="137" y="220"/>
                      <a:pt x="137" y="220"/>
                    </a:cubicBezTo>
                    <a:cubicBezTo>
                      <a:pt x="137" y="220"/>
                      <a:pt x="137" y="220"/>
                      <a:pt x="137" y="220"/>
                    </a:cubicBezTo>
                    <a:cubicBezTo>
                      <a:pt x="137" y="221"/>
                      <a:pt x="137" y="221"/>
                      <a:pt x="137" y="221"/>
                    </a:cubicBezTo>
                    <a:cubicBezTo>
                      <a:pt x="137" y="221"/>
                      <a:pt x="137" y="221"/>
                      <a:pt x="137" y="221"/>
                    </a:cubicBezTo>
                    <a:cubicBezTo>
                      <a:pt x="137" y="221"/>
                      <a:pt x="137" y="221"/>
                      <a:pt x="137" y="221"/>
                    </a:cubicBezTo>
                    <a:cubicBezTo>
                      <a:pt x="137" y="222"/>
                      <a:pt x="137" y="222"/>
                      <a:pt x="137" y="222"/>
                    </a:cubicBezTo>
                    <a:cubicBezTo>
                      <a:pt x="137" y="222"/>
                      <a:pt x="137" y="222"/>
                      <a:pt x="137" y="222"/>
                    </a:cubicBezTo>
                    <a:cubicBezTo>
                      <a:pt x="137" y="222"/>
                      <a:pt x="137" y="222"/>
                      <a:pt x="137" y="222"/>
                    </a:cubicBezTo>
                    <a:cubicBezTo>
                      <a:pt x="137" y="223"/>
                      <a:pt x="137" y="223"/>
                      <a:pt x="137" y="223"/>
                    </a:cubicBezTo>
                    <a:cubicBezTo>
                      <a:pt x="137" y="223"/>
                      <a:pt x="137" y="223"/>
                      <a:pt x="137" y="223"/>
                    </a:cubicBezTo>
                    <a:cubicBezTo>
                      <a:pt x="138" y="223"/>
                      <a:pt x="138" y="223"/>
                      <a:pt x="138" y="223"/>
                    </a:cubicBezTo>
                    <a:cubicBezTo>
                      <a:pt x="138" y="223"/>
                      <a:pt x="138" y="223"/>
                      <a:pt x="138" y="223"/>
                    </a:cubicBezTo>
                    <a:cubicBezTo>
                      <a:pt x="138" y="223"/>
                      <a:pt x="138" y="224"/>
                      <a:pt x="138" y="224"/>
                    </a:cubicBezTo>
                    <a:cubicBezTo>
                      <a:pt x="138" y="224"/>
                      <a:pt x="138" y="224"/>
                      <a:pt x="138" y="224"/>
                    </a:cubicBezTo>
                    <a:cubicBezTo>
                      <a:pt x="138" y="224"/>
                      <a:pt x="138" y="224"/>
                      <a:pt x="138" y="224"/>
                    </a:cubicBezTo>
                    <a:cubicBezTo>
                      <a:pt x="138" y="224"/>
                      <a:pt x="138" y="224"/>
                      <a:pt x="138" y="224"/>
                    </a:cubicBezTo>
                    <a:cubicBezTo>
                      <a:pt x="138" y="224"/>
                      <a:pt x="138" y="224"/>
                      <a:pt x="138" y="224"/>
                    </a:cubicBezTo>
                    <a:cubicBezTo>
                      <a:pt x="138" y="225"/>
                      <a:pt x="138" y="225"/>
                      <a:pt x="138" y="225"/>
                    </a:cubicBezTo>
                    <a:cubicBezTo>
                      <a:pt x="138" y="225"/>
                      <a:pt x="138" y="225"/>
                      <a:pt x="139" y="225"/>
                    </a:cubicBezTo>
                    <a:cubicBezTo>
                      <a:pt x="139" y="225"/>
                      <a:pt x="139" y="225"/>
                      <a:pt x="139" y="225"/>
                    </a:cubicBezTo>
                    <a:cubicBezTo>
                      <a:pt x="139" y="225"/>
                      <a:pt x="139" y="225"/>
                      <a:pt x="139" y="225"/>
                    </a:cubicBezTo>
                    <a:cubicBezTo>
                      <a:pt x="139" y="226"/>
                      <a:pt x="139" y="226"/>
                      <a:pt x="139" y="226"/>
                    </a:cubicBezTo>
                    <a:cubicBezTo>
                      <a:pt x="140" y="226"/>
                      <a:pt x="140" y="226"/>
                      <a:pt x="140" y="226"/>
                    </a:cubicBezTo>
                    <a:cubicBezTo>
                      <a:pt x="140" y="226"/>
                      <a:pt x="140" y="226"/>
                      <a:pt x="140" y="226"/>
                    </a:cubicBezTo>
                    <a:cubicBezTo>
                      <a:pt x="140" y="226"/>
                      <a:pt x="140" y="226"/>
                      <a:pt x="140" y="226"/>
                    </a:cubicBezTo>
                    <a:cubicBezTo>
                      <a:pt x="140" y="226"/>
                      <a:pt x="140" y="226"/>
                      <a:pt x="140" y="226"/>
                    </a:cubicBezTo>
                    <a:cubicBezTo>
                      <a:pt x="141" y="227"/>
                      <a:pt x="141" y="227"/>
                      <a:pt x="141" y="227"/>
                    </a:cubicBezTo>
                    <a:cubicBezTo>
                      <a:pt x="141" y="227"/>
                      <a:pt x="141" y="227"/>
                      <a:pt x="141" y="227"/>
                    </a:cubicBezTo>
                    <a:cubicBezTo>
                      <a:pt x="141" y="227"/>
                      <a:pt x="141" y="227"/>
                      <a:pt x="141" y="227"/>
                    </a:cubicBezTo>
                    <a:cubicBezTo>
                      <a:pt x="142" y="227"/>
                      <a:pt x="142" y="227"/>
                      <a:pt x="142" y="227"/>
                    </a:cubicBezTo>
                    <a:cubicBezTo>
                      <a:pt x="142" y="227"/>
                      <a:pt x="142" y="227"/>
                      <a:pt x="142" y="227"/>
                    </a:cubicBezTo>
                    <a:cubicBezTo>
                      <a:pt x="142" y="228"/>
                      <a:pt x="142" y="228"/>
                      <a:pt x="142" y="228"/>
                    </a:cubicBezTo>
                    <a:cubicBezTo>
                      <a:pt x="142" y="228"/>
                      <a:pt x="142" y="228"/>
                      <a:pt x="142" y="228"/>
                    </a:cubicBezTo>
                    <a:cubicBezTo>
                      <a:pt x="142" y="228"/>
                      <a:pt x="142" y="228"/>
                      <a:pt x="142" y="228"/>
                    </a:cubicBezTo>
                    <a:cubicBezTo>
                      <a:pt x="143" y="228"/>
                      <a:pt x="143" y="228"/>
                      <a:pt x="143" y="228"/>
                    </a:cubicBezTo>
                    <a:cubicBezTo>
                      <a:pt x="143" y="228"/>
                      <a:pt x="143" y="228"/>
                      <a:pt x="143" y="228"/>
                    </a:cubicBezTo>
                    <a:cubicBezTo>
                      <a:pt x="143" y="228"/>
                      <a:pt x="143" y="228"/>
                      <a:pt x="143" y="228"/>
                    </a:cubicBezTo>
                    <a:cubicBezTo>
                      <a:pt x="143" y="228"/>
                      <a:pt x="143" y="228"/>
                      <a:pt x="143" y="228"/>
                    </a:cubicBezTo>
                    <a:cubicBezTo>
                      <a:pt x="144" y="228"/>
                      <a:pt x="144" y="228"/>
                      <a:pt x="144" y="228"/>
                    </a:cubicBezTo>
                    <a:cubicBezTo>
                      <a:pt x="144" y="228"/>
                      <a:pt x="144" y="228"/>
                      <a:pt x="144" y="228"/>
                    </a:cubicBezTo>
                    <a:cubicBezTo>
                      <a:pt x="145" y="228"/>
                      <a:pt x="145" y="228"/>
                      <a:pt x="145" y="228"/>
                    </a:cubicBezTo>
                    <a:cubicBezTo>
                      <a:pt x="146" y="228"/>
                      <a:pt x="146" y="228"/>
                      <a:pt x="146" y="228"/>
                    </a:cubicBezTo>
                    <a:cubicBezTo>
                      <a:pt x="146" y="228"/>
                      <a:pt x="146" y="228"/>
                      <a:pt x="146" y="228"/>
                    </a:cubicBezTo>
                    <a:cubicBezTo>
                      <a:pt x="146" y="228"/>
                      <a:pt x="146" y="228"/>
                      <a:pt x="146" y="229"/>
                    </a:cubicBezTo>
                    <a:cubicBezTo>
                      <a:pt x="146" y="229"/>
                      <a:pt x="147" y="229"/>
                      <a:pt x="147" y="229"/>
                    </a:cubicBezTo>
                    <a:cubicBezTo>
                      <a:pt x="147" y="229"/>
                      <a:pt x="147" y="229"/>
                      <a:pt x="147" y="229"/>
                    </a:cubicBezTo>
                    <a:cubicBezTo>
                      <a:pt x="147" y="229"/>
                      <a:pt x="147" y="229"/>
                      <a:pt x="147" y="229"/>
                    </a:cubicBezTo>
                    <a:cubicBezTo>
                      <a:pt x="148" y="230"/>
                      <a:pt x="148" y="230"/>
                      <a:pt x="148" y="230"/>
                    </a:cubicBezTo>
                    <a:cubicBezTo>
                      <a:pt x="148" y="230"/>
                      <a:pt x="148" y="230"/>
                      <a:pt x="148" y="230"/>
                    </a:cubicBezTo>
                    <a:cubicBezTo>
                      <a:pt x="149" y="230"/>
                      <a:pt x="149" y="230"/>
                      <a:pt x="149" y="230"/>
                    </a:cubicBezTo>
                    <a:cubicBezTo>
                      <a:pt x="149" y="231"/>
                      <a:pt x="149" y="231"/>
                      <a:pt x="149" y="231"/>
                    </a:cubicBezTo>
                    <a:cubicBezTo>
                      <a:pt x="150" y="231"/>
                      <a:pt x="150" y="231"/>
                      <a:pt x="150" y="231"/>
                    </a:cubicBezTo>
                    <a:cubicBezTo>
                      <a:pt x="151" y="232"/>
                      <a:pt x="151" y="232"/>
                      <a:pt x="151" y="232"/>
                    </a:cubicBezTo>
                    <a:cubicBezTo>
                      <a:pt x="151" y="232"/>
                      <a:pt x="151" y="232"/>
                      <a:pt x="151" y="232"/>
                    </a:cubicBezTo>
                    <a:cubicBezTo>
                      <a:pt x="152" y="232"/>
                      <a:pt x="152" y="232"/>
                      <a:pt x="152" y="232"/>
                    </a:cubicBezTo>
                    <a:cubicBezTo>
                      <a:pt x="152" y="232"/>
                      <a:pt x="152" y="232"/>
                      <a:pt x="152" y="232"/>
                    </a:cubicBezTo>
                    <a:cubicBezTo>
                      <a:pt x="152" y="232"/>
                      <a:pt x="152" y="232"/>
                      <a:pt x="152" y="232"/>
                    </a:cubicBezTo>
                    <a:cubicBezTo>
                      <a:pt x="153" y="233"/>
                      <a:pt x="153" y="233"/>
                      <a:pt x="153" y="233"/>
                    </a:cubicBezTo>
                    <a:cubicBezTo>
                      <a:pt x="153" y="233"/>
                      <a:pt x="153" y="233"/>
                      <a:pt x="153" y="233"/>
                    </a:cubicBezTo>
                    <a:cubicBezTo>
                      <a:pt x="153" y="234"/>
                      <a:pt x="153" y="234"/>
                      <a:pt x="153" y="234"/>
                    </a:cubicBezTo>
                    <a:cubicBezTo>
                      <a:pt x="154" y="234"/>
                      <a:pt x="154" y="234"/>
                      <a:pt x="154" y="234"/>
                    </a:cubicBezTo>
                    <a:cubicBezTo>
                      <a:pt x="154" y="235"/>
                      <a:pt x="154" y="235"/>
                      <a:pt x="154" y="235"/>
                    </a:cubicBezTo>
                    <a:cubicBezTo>
                      <a:pt x="155" y="236"/>
                      <a:pt x="155" y="236"/>
                      <a:pt x="155" y="236"/>
                    </a:cubicBezTo>
                    <a:cubicBezTo>
                      <a:pt x="156" y="236"/>
                      <a:pt x="156" y="236"/>
                      <a:pt x="156" y="236"/>
                    </a:cubicBezTo>
                    <a:cubicBezTo>
                      <a:pt x="156" y="237"/>
                      <a:pt x="156" y="237"/>
                      <a:pt x="156" y="237"/>
                    </a:cubicBezTo>
                    <a:cubicBezTo>
                      <a:pt x="156" y="237"/>
                      <a:pt x="156" y="237"/>
                      <a:pt x="156" y="237"/>
                    </a:cubicBezTo>
                    <a:cubicBezTo>
                      <a:pt x="156" y="238"/>
                      <a:pt x="156" y="238"/>
                      <a:pt x="156" y="238"/>
                    </a:cubicBezTo>
                    <a:cubicBezTo>
                      <a:pt x="156" y="238"/>
                      <a:pt x="156" y="238"/>
                      <a:pt x="156" y="238"/>
                    </a:cubicBezTo>
                    <a:cubicBezTo>
                      <a:pt x="156" y="239"/>
                      <a:pt x="156" y="239"/>
                      <a:pt x="156" y="239"/>
                    </a:cubicBezTo>
                    <a:cubicBezTo>
                      <a:pt x="156" y="239"/>
                      <a:pt x="156" y="239"/>
                      <a:pt x="156" y="239"/>
                    </a:cubicBezTo>
                    <a:cubicBezTo>
                      <a:pt x="156" y="240"/>
                      <a:pt x="156" y="240"/>
                      <a:pt x="156" y="240"/>
                    </a:cubicBezTo>
                    <a:cubicBezTo>
                      <a:pt x="156" y="240"/>
                      <a:pt x="156" y="240"/>
                      <a:pt x="156" y="240"/>
                    </a:cubicBezTo>
                    <a:cubicBezTo>
                      <a:pt x="156" y="241"/>
                      <a:pt x="156" y="241"/>
                      <a:pt x="156" y="241"/>
                    </a:cubicBezTo>
                    <a:cubicBezTo>
                      <a:pt x="156" y="242"/>
                      <a:pt x="156" y="242"/>
                      <a:pt x="156" y="242"/>
                    </a:cubicBezTo>
                    <a:cubicBezTo>
                      <a:pt x="156" y="242"/>
                      <a:pt x="156" y="242"/>
                      <a:pt x="156" y="242"/>
                    </a:cubicBezTo>
                    <a:cubicBezTo>
                      <a:pt x="156" y="243"/>
                      <a:pt x="156" y="243"/>
                      <a:pt x="156" y="243"/>
                    </a:cubicBezTo>
                    <a:cubicBezTo>
                      <a:pt x="156" y="243"/>
                      <a:pt x="156" y="243"/>
                      <a:pt x="156" y="243"/>
                    </a:cubicBezTo>
                    <a:cubicBezTo>
                      <a:pt x="156" y="244"/>
                      <a:pt x="156" y="244"/>
                      <a:pt x="156" y="244"/>
                    </a:cubicBezTo>
                    <a:cubicBezTo>
                      <a:pt x="156" y="244"/>
                      <a:pt x="156" y="244"/>
                      <a:pt x="156" y="244"/>
                    </a:cubicBezTo>
                    <a:cubicBezTo>
                      <a:pt x="157" y="245"/>
                      <a:pt x="157" y="245"/>
                      <a:pt x="157" y="245"/>
                    </a:cubicBezTo>
                    <a:cubicBezTo>
                      <a:pt x="157" y="245"/>
                      <a:pt x="157" y="245"/>
                      <a:pt x="157" y="245"/>
                    </a:cubicBezTo>
                    <a:cubicBezTo>
                      <a:pt x="157" y="245"/>
                      <a:pt x="157" y="245"/>
                      <a:pt x="157" y="245"/>
                    </a:cubicBezTo>
                    <a:cubicBezTo>
                      <a:pt x="159" y="246"/>
                      <a:pt x="159" y="246"/>
                      <a:pt x="159" y="246"/>
                    </a:cubicBezTo>
                    <a:cubicBezTo>
                      <a:pt x="159" y="247"/>
                      <a:pt x="159" y="247"/>
                      <a:pt x="159" y="247"/>
                    </a:cubicBezTo>
                    <a:cubicBezTo>
                      <a:pt x="159" y="247"/>
                      <a:pt x="159" y="247"/>
                      <a:pt x="159" y="247"/>
                    </a:cubicBezTo>
                    <a:cubicBezTo>
                      <a:pt x="159" y="248"/>
                      <a:pt x="159" y="248"/>
                      <a:pt x="159" y="248"/>
                    </a:cubicBezTo>
                    <a:cubicBezTo>
                      <a:pt x="159" y="248"/>
                      <a:pt x="159" y="248"/>
                      <a:pt x="159" y="248"/>
                    </a:cubicBezTo>
                    <a:cubicBezTo>
                      <a:pt x="160" y="248"/>
                      <a:pt x="160" y="248"/>
                      <a:pt x="160" y="248"/>
                    </a:cubicBezTo>
                    <a:cubicBezTo>
                      <a:pt x="160" y="249"/>
                      <a:pt x="160" y="249"/>
                      <a:pt x="160" y="249"/>
                    </a:cubicBezTo>
                    <a:cubicBezTo>
                      <a:pt x="161" y="249"/>
                      <a:pt x="161" y="249"/>
                      <a:pt x="161" y="249"/>
                    </a:cubicBezTo>
                    <a:cubicBezTo>
                      <a:pt x="161" y="249"/>
                      <a:pt x="161" y="249"/>
                      <a:pt x="161" y="249"/>
                    </a:cubicBezTo>
                    <a:cubicBezTo>
                      <a:pt x="161" y="249"/>
                      <a:pt x="161" y="249"/>
                      <a:pt x="161" y="249"/>
                    </a:cubicBezTo>
                    <a:cubicBezTo>
                      <a:pt x="162" y="249"/>
                      <a:pt x="162" y="249"/>
                      <a:pt x="162" y="249"/>
                    </a:cubicBezTo>
                    <a:cubicBezTo>
                      <a:pt x="162" y="249"/>
                      <a:pt x="162" y="249"/>
                      <a:pt x="162" y="249"/>
                    </a:cubicBezTo>
                    <a:cubicBezTo>
                      <a:pt x="162" y="249"/>
                      <a:pt x="162" y="249"/>
                      <a:pt x="162" y="249"/>
                    </a:cubicBezTo>
                    <a:cubicBezTo>
                      <a:pt x="162" y="250"/>
                      <a:pt x="162" y="250"/>
                      <a:pt x="162" y="250"/>
                    </a:cubicBezTo>
                    <a:cubicBezTo>
                      <a:pt x="163" y="250"/>
                      <a:pt x="163" y="250"/>
                      <a:pt x="163" y="250"/>
                    </a:cubicBezTo>
                    <a:cubicBezTo>
                      <a:pt x="163" y="250"/>
                      <a:pt x="163" y="250"/>
                      <a:pt x="163" y="250"/>
                    </a:cubicBezTo>
                    <a:cubicBezTo>
                      <a:pt x="163" y="250"/>
                      <a:pt x="163" y="250"/>
                      <a:pt x="163" y="250"/>
                    </a:cubicBezTo>
                    <a:cubicBezTo>
                      <a:pt x="163" y="250"/>
                      <a:pt x="163" y="250"/>
                      <a:pt x="163" y="250"/>
                    </a:cubicBezTo>
                    <a:cubicBezTo>
                      <a:pt x="162" y="250"/>
                      <a:pt x="162" y="250"/>
                      <a:pt x="162" y="250"/>
                    </a:cubicBezTo>
                    <a:cubicBezTo>
                      <a:pt x="162" y="250"/>
                      <a:pt x="162" y="250"/>
                      <a:pt x="162" y="250"/>
                    </a:cubicBezTo>
                    <a:cubicBezTo>
                      <a:pt x="162" y="250"/>
                      <a:pt x="162" y="250"/>
                      <a:pt x="162" y="250"/>
                    </a:cubicBezTo>
                    <a:cubicBezTo>
                      <a:pt x="162" y="250"/>
                      <a:pt x="162" y="250"/>
                      <a:pt x="162" y="250"/>
                    </a:cubicBezTo>
                    <a:cubicBezTo>
                      <a:pt x="161" y="250"/>
                      <a:pt x="161" y="250"/>
                      <a:pt x="161" y="250"/>
                    </a:cubicBezTo>
                    <a:cubicBezTo>
                      <a:pt x="161" y="250"/>
                      <a:pt x="161" y="250"/>
                      <a:pt x="161" y="250"/>
                    </a:cubicBezTo>
                    <a:cubicBezTo>
                      <a:pt x="161" y="250"/>
                      <a:pt x="161" y="250"/>
                      <a:pt x="161" y="250"/>
                    </a:cubicBezTo>
                    <a:cubicBezTo>
                      <a:pt x="161" y="251"/>
                      <a:pt x="161" y="251"/>
                      <a:pt x="161" y="251"/>
                    </a:cubicBezTo>
                    <a:cubicBezTo>
                      <a:pt x="161" y="251"/>
                      <a:pt x="161" y="251"/>
                      <a:pt x="161" y="251"/>
                    </a:cubicBezTo>
                    <a:cubicBezTo>
                      <a:pt x="162" y="251"/>
                      <a:pt x="162" y="251"/>
                      <a:pt x="162" y="251"/>
                    </a:cubicBezTo>
                    <a:cubicBezTo>
                      <a:pt x="162" y="251"/>
                      <a:pt x="162" y="251"/>
                      <a:pt x="162" y="251"/>
                    </a:cubicBezTo>
                    <a:cubicBezTo>
                      <a:pt x="162" y="252"/>
                      <a:pt x="162" y="252"/>
                      <a:pt x="162" y="252"/>
                    </a:cubicBezTo>
                    <a:cubicBezTo>
                      <a:pt x="162" y="252"/>
                      <a:pt x="162" y="252"/>
                      <a:pt x="162" y="252"/>
                    </a:cubicBezTo>
                    <a:cubicBezTo>
                      <a:pt x="162" y="252"/>
                      <a:pt x="162" y="252"/>
                      <a:pt x="162" y="252"/>
                    </a:cubicBezTo>
                    <a:cubicBezTo>
                      <a:pt x="162" y="252"/>
                      <a:pt x="162" y="252"/>
                      <a:pt x="162" y="252"/>
                    </a:cubicBezTo>
                    <a:cubicBezTo>
                      <a:pt x="162" y="253"/>
                      <a:pt x="162" y="253"/>
                      <a:pt x="162" y="253"/>
                    </a:cubicBezTo>
                    <a:cubicBezTo>
                      <a:pt x="163" y="253"/>
                      <a:pt x="163" y="253"/>
                      <a:pt x="163" y="253"/>
                    </a:cubicBezTo>
                    <a:cubicBezTo>
                      <a:pt x="163" y="253"/>
                      <a:pt x="163" y="253"/>
                      <a:pt x="163" y="253"/>
                    </a:cubicBezTo>
                    <a:cubicBezTo>
                      <a:pt x="163" y="253"/>
                      <a:pt x="163" y="253"/>
                      <a:pt x="163" y="253"/>
                    </a:cubicBezTo>
                    <a:cubicBezTo>
                      <a:pt x="163" y="253"/>
                      <a:pt x="163" y="253"/>
                      <a:pt x="163" y="253"/>
                    </a:cubicBezTo>
                    <a:cubicBezTo>
                      <a:pt x="163" y="253"/>
                      <a:pt x="163" y="253"/>
                      <a:pt x="163" y="253"/>
                    </a:cubicBezTo>
                    <a:cubicBezTo>
                      <a:pt x="164" y="253"/>
                      <a:pt x="164" y="253"/>
                      <a:pt x="164" y="253"/>
                    </a:cubicBezTo>
                    <a:cubicBezTo>
                      <a:pt x="164" y="253"/>
                      <a:pt x="164" y="253"/>
                      <a:pt x="164" y="253"/>
                    </a:cubicBezTo>
                    <a:cubicBezTo>
                      <a:pt x="164" y="253"/>
                      <a:pt x="164" y="253"/>
                      <a:pt x="164" y="253"/>
                    </a:cubicBezTo>
                    <a:cubicBezTo>
                      <a:pt x="164" y="253"/>
                      <a:pt x="164" y="253"/>
                      <a:pt x="164" y="253"/>
                    </a:cubicBezTo>
                    <a:cubicBezTo>
                      <a:pt x="165" y="253"/>
                      <a:pt x="165" y="253"/>
                      <a:pt x="165" y="253"/>
                    </a:cubicBezTo>
                    <a:cubicBezTo>
                      <a:pt x="165" y="253"/>
                      <a:pt x="165" y="253"/>
                      <a:pt x="165" y="253"/>
                    </a:cubicBezTo>
                    <a:cubicBezTo>
                      <a:pt x="165" y="253"/>
                      <a:pt x="165" y="253"/>
                      <a:pt x="165" y="253"/>
                    </a:cubicBezTo>
                    <a:cubicBezTo>
                      <a:pt x="165" y="253"/>
                      <a:pt x="165" y="253"/>
                      <a:pt x="165" y="253"/>
                    </a:cubicBezTo>
                    <a:cubicBezTo>
                      <a:pt x="165" y="253"/>
                      <a:pt x="165" y="253"/>
                      <a:pt x="165" y="253"/>
                    </a:cubicBezTo>
                    <a:cubicBezTo>
                      <a:pt x="166" y="253"/>
                      <a:pt x="166" y="253"/>
                      <a:pt x="166" y="253"/>
                    </a:cubicBezTo>
                    <a:cubicBezTo>
                      <a:pt x="166" y="253"/>
                      <a:pt x="166" y="253"/>
                      <a:pt x="166" y="253"/>
                    </a:cubicBezTo>
                    <a:cubicBezTo>
                      <a:pt x="166" y="253"/>
                      <a:pt x="166" y="253"/>
                      <a:pt x="166" y="253"/>
                    </a:cubicBezTo>
                    <a:cubicBezTo>
                      <a:pt x="166" y="253"/>
                      <a:pt x="166" y="253"/>
                      <a:pt x="166" y="253"/>
                    </a:cubicBezTo>
                    <a:cubicBezTo>
                      <a:pt x="166" y="253"/>
                      <a:pt x="166" y="253"/>
                      <a:pt x="167" y="253"/>
                    </a:cubicBezTo>
                    <a:cubicBezTo>
                      <a:pt x="167" y="253"/>
                      <a:pt x="167" y="253"/>
                      <a:pt x="167" y="253"/>
                    </a:cubicBezTo>
                    <a:cubicBezTo>
                      <a:pt x="167" y="253"/>
                      <a:pt x="167" y="253"/>
                      <a:pt x="167" y="253"/>
                    </a:cubicBezTo>
                    <a:cubicBezTo>
                      <a:pt x="168" y="253"/>
                      <a:pt x="168" y="253"/>
                      <a:pt x="168" y="253"/>
                    </a:cubicBezTo>
                    <a:cubicBezTo>
                      <a:pt x="168" y="253"/>
                      <a:pt x="168" y="253"/>
                      <a:pt x="168" y="253"/>
                    </a:cubicBezTo>
                    <a:cubicBezTo>
                      <a:pt x="168" y="253"/>
                      <a:pt x="168" y="253"/>
                      <a:pt x="168" y="253"/>
                    </a:cubicBezTo>
                    <a:cubicBezTo>
                      <a:pt x="169" y="253"/>
                      <a:pt x="169" y="253"/>
                      <a:pt x="169" y="253"/>
                    </a:cubicBezTo>
                    <a:cubicBezTo>
                      <a:pt x="169" y="253"/>
                      <a:pt x="169" y="253"/>
                      <a:pt x="169" y="253"/>
                    </a:cubicBezTo>
                    <a:cubicBezTo>
                      <a:pt x="169" y="254"/>
                      <a:pt x="169" y="254"/>
                      <a:pt x="169" y="254"/>
                    </a:cubicBezTo>
                    <a:cubicBezTo>
                      <a:pt x="169" y="254"/>
                      <a:pt x="169" y="254"/>
                      <a:pt x="169" y="254"/>
                    </a:cubicBezTo>
                    <a:cubicBezTo>
                      <a:pt x="170" y="254"/>
                      <a:pt x="170" y="254"/>
                      <a:pt x="170" y="254"/>
                    </a:cubicBezTo>
                    <a:cubicBezTo>
                      <a:pt x="170" y="254"/>
                      <a:pt x="170" y="254"/>
                      <a:pt x="170" y="254"/>
                    </a:cubicBezTo>
                    <a:cubicBezTo>
                      <a:pt x="170" y="254"/>
                      <a:pt x="170" y="254"/>
                      <a:pt x="170" y="254"/>
                    </a:cubicBezTo>
                    <a:cubicBezTo>
                      <a:pt x="171" y="255"/>
                      <a:pt x="171" y="255"/>
                      <a:pt x="171" y="255"/>
                    </a:cubicBezTo>
                    <a:cubicBezTo>
                      <a:pt x="171" y="255"/>
                      <a:pt x="171" y="255"/>
                      <a:pt x="171" y="255"/>
                    </a:cubicBezTo>
                    <a:cubicBezTo>
                      <a:pt x="171" y="255"/>
                      <a:pt x="171" y="255"/>
                      <a:pt x="171" y="255"/>
                    </a:cubicBezTo>
                    <a:cubicBezTo>
                      <a:pt x="171" y="255"/>
                      <a:pt x="171" y="255"/>
                      <a:pt x="171" y="255"/>
                    </a:cubicBezTo>
                    <a:cubicBezTo>
                      <a:pt x="171" y="255"/>
                      <a:pt x="171" y="255"/>
                      <a:pt x="171" y="255"/>
                    </a:cubicBezTo>
                    <a:cubicBezTo>
                      <a:pt x="171" y="255"/>
                      <a:pt x="171" y="255"/>
                      <a:pt x="171" y="255"/>
                    </a:cubicBezTo>
                    <a:cubicBezTo>
                      <a:pt x="171" y="255"/>
                      <a:pt x="170" y="255"/>
                      <a:pt x="170" y="255"/>
                    </a:cubicBezTo>
                    <a:cubicBezTo>
                      <a:pt x="170" y="255"/>
                      <a:pt x="170" y="255"/>
                      <a:pt x="170" y="255"/>
                    </a:cubicBezTo>
                    <a:cubicBezTo>
                      <a:pt x="170" y="255"/>
                      <a:pt x="170" y="255"/>
                      <a:pt x="170" y="255"/>
                    </a:cubicBezTo>
                    <a:cubicBezTo>
                      <a:pt x="170" y="255"/>
                      <a:pt x="170" y="255"/>
                      <a:pt x="170" y="255"/>
                    </a:cubicBezTo>
                    <a:cubicBezTo>
                      <a:pt x="170" y="256"/>
                      <a:pt x="170" y="256"/>
                      <a:pt x="170" y="256"/>
                    </a:cubicBezTo>
                    <a:cubicBezTo>
                      <a:pt x="170" y="256"/>
                      <a:pt x="170" y="256"/>
                      <a:pt x="170" y="256"/>
                    </a:cubicBezTo>
                    <a:cubicBezTo>
                      <a:pt x="170" y="256"/>
                      <a:pt x="169" y="256"/>
                      <a:pt x="169" y="256"/>
                    </a:cubicBezTo>
                    <a:cubicBezTo>
                      <a:pt x="169" y="255"/>
                      <a:pt x="169" y="255"/>
                      <a:pt x="169" y="255"/>
                    </a:cubicBezTo>
                    <a:cubicBezTo>
                      <a:pt x="169" y="255"/>
                      <a:pt x="169" y="255"/>
                      <a:pt x="169" y="255"/>
                    </a:cubicBezTo>
                    <a:cubicBezTo>
                      <a:pt x="168" y="255"/>
                      <a:pt x="168" y="255"/>
                      <a:pt x="168" y="255"/>
                    </a:cubicBezTo>
                    <a:cubicBezTo>
                      <a:pt x="168" y="255"/>
                      <a:pt x="168" y="255"/>
                      <a:pt x="168" y="255"/>
                    </a:cubicBezTo>
                    <a:cubicBezTo>
                      <a:pt x="168" y="254"/>
                      <a:pt x="168" y="254"/>
                      <a:pt x="168" y="254"/>
                    </a:cubicBezTo>
                    <a:cubicBezTo>
                      <a:pt x="167" y="254"/>
                      <a:pt x="167" y="254"/>
                      <a:pt x="167" y="254"/>
                    </a:cubicBezTo>
                    <a:cubicBezTo>
                      <a:pt x="167" y="254"/>
                      <a:pt x="167" y="254"/>
                      <a:pt x="167" y="254"/>
                    </a:cubicBezTo>
                    <a:cubicBezTo>
                      <a:pt x="167" y="254"/>
                      <a:pt x="167" y="254"/>
                      <a:pt x="167" y="254"/>
                    </a:cubicBezTo>
                    <a:cubicBezTo>
                      <a:pt x="166" y="254"/>
                      <a:pt x="166" y="254"/>
                      <a:pt x="166" y="254"/>
                    </a:cubicBezTo>
                    <a:cubicBezTo>
                      <a:pt x="166" y="254"/>
                      <a:pt x="166" y="254"/>
                      <a:pt x="166" y="254"/>
                    </a:cubicBezTo>
                    <a:cubicBezTo>
                      <a:pt x="166" y="254"/>
                      <a:pt x="166" y="254"/>
                      <a:pt x="166" y="254"/>
                    </a:cubicBezTo>
                    <a:cubicBezTo>
                      <a:pt x="166" y="253"/>
                      <a:pt x="166" y="253"/>
                      <a:pt x="166" y="253"/>
                    </a:cubicBezTo>
                    <a:cubicBezTo>
                      <a:pt x="165" y="254"/>
                      <a:pt x="165" y="254"/>
                      <a:pt x="165" y="254"/>
                    </a:cubicBezTo>
                    <a:cubicBezTo>
                      <a:pt x="165" y="254"/>
                      <a:pt x="165" y="254"/>
                      <a:pt x="165" y="254"/>
                    </a:cubicBezTo>
                    <a:cubicBezTo>
                      <a:pt x="165" y="254"/>
                      <a:pt x="165" y="254"/>
                      <a:pt x="165" y="254"/>
                    </a:cubicBezTo>
                    <a:cubicBezTo>
                      <a:pt x="165" y="254"/>
                      <a:pt x="165" y="254"/>
                      <a:pt x="165" y="254"/>
                    </a:cubicBezTo>
                    <a:cubicBezTo>
                      <a:pt x="165" y="254"/>
                      <a:pt x="165" y="254"/>
                      <a:pt x="165" y="254"/>
                    </a:cubicBezTo>
                    <a:cubicBezTo>
                      <a:pt x="164" y="254"/>
                      <a:pt x="164" y="254"/>
                      <a:pt x="164" y="254"/>
                    </a:cubicBezTo>
                    <a:cubicBezTo>
                      <a:pt x="164" y="254"/>
                      <a:pt x="164" y="254"/>
                      <a:pt x="164" y="254"/>
                    </a:cubicBezTo>
                    <a:cubicBezTo>
                      <a:pt x="163" y="254"/>
                      <a:pt x="163" y="254"/>
                      <a:pt x="163" y="254"/>
                    </a:cubicBezTo>
                    <a:cubicBezTo>
                      <a:pt x="163" y="254"/>
                      <a:pt x="163" y="254"/>
                      <a:pt x="163" y="254"/>
                    </a:cubicBezTo>
                    <a:cubicBezTo>
                      <a:pt x="163" y="254"/>
                      <a:pt x="163" y="254"/>
                      <a:pt x="163" y="254"/>
                    </a:cubicBezTo>
                    <a:cubicBezTo>
                      <a:pt x="163" y="254"/>
                      <a:pt x="163" y="254"/>
                      <a:pt x="163" y="254"/>
                    </a:cubicBezTo>
                    <a:cubicBezTo>
                      <a:pt x="163" y="255"/>
                      <a:pt x="163" y="255"/>
                      <a:pt x="163" y="255"/>
                    </a:cubicBezTo>
                    <a:cubicBezTo>
                      <a:pt x="163" y="255"/>
                      <a:pt x="163" y="255"/>
                      <a:pt x="163" y="255"/>
                    </a:cubicBezTo>
                    <a:cubicBezTo>
                      <a:pt x="163" y="255"/>
                      <a:pt x="162" y="255"/>
                      <a:pt x="162" y="255"/>
                    </a:cubicBezTo>
                    <a:cubicBezTo>
                      <a:pt x="162" y="255"/>
                      <a:pt x="162" y="255"/>
                      <a:pt x="162" y="255"/>
                    </a:cubicBezTo>
                    <a:cubicBezTo>
                      <a:pt x="162" y="255"/>
                      <a:pt x="162" y="255"/>
                      <a:pt x="162" y="255"/>
                    </a:cubicBezTo>
                    <a:cubicBezTo>
                      <a:pt x="162" y="256"/>
                      <a:pt x="162" y="256"/>
                      <a:pt x="162" y="256"/>
                    </a:cubicBezTo>
                    <a:cubicBezTo>
                      <a:pt x="162" y="256"/>
                      <a:pt x="162" y="256"/>
                      <a:pt x="162" y="256"/>
                    </a:cubicBezTo>
                    <a:cubicBezTo>
                      <a:pt x="162" y="256"/>
                      <a:pt x="162" y="256"/>
                      <a:pt x="162" y="256"/>
                    </a:cubicBezTo>
                    <a:cubicBezTo>
                      <a:pt x="163" y="256"/>
                      <a:pt x="163" y="256"/>
                      <a:pt x="163" y="256"/>
                    </a:cubicBezTo>
                    <a:cubicBezTo>
                      <a:pt x="163" y="256"/>
                      <a:pt x="163" y="256"/>
                      <a:pt x="163" y="256"/>
                    </a:cubicBezTo>
                    <a:cubicBezTo>
                      <a:pt x="163" y="257"/>
                      <a:pt x="163" y="257"/>
                      <a:pt x="163" y="257"/>
                    </a:cubicBezTo>
                    <a:cubicBezTo>
                      <a:pt x="163" y="257"/>
                      <a:pt x="163" y="257"/>
                      <a:pt x="163" y="257"/>
                    </a:cubicBezTo>
                    <a:cubicBezTo>
                      <a:pt x="164" y="257"/>
                      <a:pt x="164" y="257"/>
                      <a:pt x="164" y="257"/>
                    </a:cubicBezTo>
                    <a:cubicBezTo>
                      <a:pt x="164" y="257"/>
                      <a:pt x="164" y="257"/>
                      <a:pt x="164" y="257"/>
                    </a:cubicBezTo>
                    <a:cubicBezTo>
                      <a:pt x="164" y="257"/>
                      <a:pt x="164" y="257"/>
                      <a:pt x="164" y="257"/>
                    </a:cubicBezTo>
                    <a:cubicBezTo>
                      <a:pt x="164" y="258"/>
                      <a:pt x="164" y="258"/>
                      <a:pt x="164" y="258"/>
                    </a:cubicBezTo>
                    <a:cubicBezTo>
                      <a:pt x="164" y="258"/>
                      <a:pt x="164" y="258"/>
                      <a:pt x="164" y="258"/>
                    </a:cubicBezTo>
                    <a:cubicBezTo>
                      <a:pt x="164" y="258"/>
                      <a:pt x="164" y="258"/>
                      <a:pt x="164" y="258"/>
                    </a:cubicBezTo>
                    <a:cubicBezTo>
                      <a:pt x="164" y="259"/>
                      <a:pt x="164" y="259"/>
                      <a:pt x="164" y="259"/>
                    </a:cubicBezTo>
                    <a:cubicBezTo>
                      <a:pt x="164" y="259"/>
                      <a:pt x="164" y="259"/>
                      <a:pt x="164" y="259"/>
                    </a:cubicBezTo>
                    <a:cubicBezTo>
                      <a:pt x="164" y="259"/>
                      <a:pt x="164" y="259"/>
                      <a:pt x="164" y="259"/>
                    </a:cubicBezTo>
                    <a:cubicBezTo>
                      <a:pt x="164" y="259"/>
                      <a:pt x="164" y="259"/>
                      <a:pt x="164" y="259"/>
                    </a:cubicBezTo>
                    <a:cubicBezTo>
                      <a:pt x="164" y="260"/>
                      <a:pt x="164" y="260"/>
                      <a:pt x="164" y="260"/>
                    </a:cubicBezTo>
                    <a:cubicBezTo>
                      <a:pt x="164" y="260"/>
                      <a:pt x="164" y="260"/>
                      <a:pt x="164" y="260"/>
                    </a:cubicBezTo>
                    <a:cubicBezTo>
                      <a:pt x="164" y="260"/>
                      <a:pt x="164" y="260"/>
                      <a:pt x="164" y="260"/>
                    </a:cubicBezTo>
                    <a:cubicBezTo>
                      <a:pt x="164" y="260"/>
                      <a:pt x="164" y="260"/>
                      <a:pt x="164" y="260"/>
                    </a:cubicBezTo>
                    <a:cubicBezTo>
                      <a:pt x="164" y="260"/>
                      <a:pt x="164" y="260"/>
                      <a:pt x="164" y="260"/>
                    </a:cubicBezTo>
                    <a:cubicBezTo>
                      <a:pt x="164" y="261"/>
                      <a:pt x="164" y="261"/>
                      <a:pt x="164" y="261"/>
                    </a:cubicBezTo>
                    <a:cubicBezTo>
                      <a:pt x="164" y="261"/>
                      <a:pt x="164" y="261"/>
                      <a:pt x="164" y="261"/>
                    </a:cubicBezTo>
                    <a:cubicBezTo>
                      <a:pt x="164" y="261"/>
                      <a:pt x="164" y="261"/>
                      <a:pt x="164" y="261"/>
                    </a:cubicBezTo>
                    <a:cubicBezTo>
                      <a:pt x="164" y="261"/>
                      <a:pt x="164" y="261"/>
                      <a:pt x="164" y="261"/>
                    </a:cubicBezTo>
                    <a:cubicBezTo>
                      <a:pt x="164" y="261"/>
                      <a:pt x="164" y="261"/>
                      <a:pt x="164" y="261"/>
                    </a:cubicBezTo>
                    <a:cubicBezTo>
                      <a:pt x="164" y="261"/>
                      <a:pt x="164" y="261"/>
                      <a:pt x="164" y="261"/>
                    </a:cubicBezTo>
                    <a:cubicBezTo>
                      <a:pt x="165" y="262"/>
                      <a:pt x="165" y="262"/>
                      <a:pt x="165" y="262"/>
                    </a:cubicBezTo>
                    <a:cubicBezTo>
                      <a:pt x="165" y="262"/>
                      <a:pt x="165" y="262"/>
                      <a:pt x="165" y="262"/>
                    </a:cubicBezTo>
                    <a:cubicBezTo>
                      <a:pt x="165" y="262"/>
                      <a:pt x="165" y="261"/>
                      <a:pt x="165" y="261"/>
                    </a:cubicBezTo>
                    <a:cubicBezTo>
                      <a:pt x="165" y="261"/>
                      <a:pt x="165" y="261"/>
                      <a:pt x="165" y="261"/>
                    </a:cubicBezTo>
                    <a:cubicBezTo>
                      <a:pt x="165" y="261"/>
                      <a:pt x="165" y="261"/>
                      <a:pt x="165" y="261"/>
                    </a:cubicBezTo>
                    <a:cubicBezTo>
                      <a:pt x="165" y="261"/>
                      <a:pt x="165" y="261"/>
                      <a:pt x="165" y="261"/>
                    </a:cubicBezTo>
                    <a:cubicBezTo>
                      <a:pt x="165" y="261"/>
                      <a:pt x="165" y="260"/>
                      <a:pt x="165" y="260"/>
                    </a:cubicBezTo>
                    <a:cubicBezTo>
                      <a:pt x="166" y="260"/>
                      <a:pt x="166" y="260"/>
                      <a:pt x="166" y="260"/>
                    </a:cubicBezTo>
                    <a:cubicBezTo>
                      <a:pt x="166" y="260"/>
                      <a:pt x="166" y="260"/>
                      <a:pt x="166" y="260"/>
                    </a:cubicBezTo>
                    <a:cubicBezTo>
                      <a:pt x="166" y="260"/>
                      <a:pt x="166" y="260"/>
                      <a:pt x="166" y="260"/>
                    </a:cubicBezTo>
                    <a:cubicBezTo>
                      <a:pt x="166" y="261"/>
                      <a:pt x="166" y="261"/>
                      <a:pt x="166" y="261"/>
                    </a:cubicBezTo>
                    <a:cubicBezTo>
                      <a:pt x="166" y="261"/>
                      <a:pt x="166" y="261"/>
                      <a:pt x="166" y="261"/>
                    </a:cubicBezTo>
                    <a:cubicBezTo>
                      <a:pt x="166" y="261"/>
                      <a:pt x="166" y="261"/>
                      <a:pt x="166" y="261"/>
                    </a:cubicBezTo>
                    <a:cubicBezTo>
                      <a:pt x="167" y="261"/>
                      <a:pt x="167" y="261"/>
                      <a:pt x="167" y="261"/>
                    </a:cubicBezTo>
                    <a:cubicBezTo>
                      <a:pt x="167" y="262"/>
                      <a:pt x="167" y="262"/>
                      <a:pt x="167" y="262"/>
                    </a:cubicBezTo>
                    <a:cubicBezTo>
                      <a:pt x="167" y="262"/>
                      <a:pt x="167" y="262"/>
                      <a:pt x="167" y="262"/>
                    </a:cubicBezTo>
                    <a:cubicBezTo>
                      <a:pt x="167" y="262"/>
                      <a:pt x="167" y="262"/>
                      <a:pt x="167" y="262"/>
                    </a:cubicBezTo>
                    <a:cubicBezTo>
                      <a:pt x="167" y="262"/>
                      <a:pt x="167" y="262"/>
                      <a:pt x="167" y="262"/>
                    </a:cubicBezTo>
                    <a:cubicBezTo>
                      <a:pt x="167" y="262"/>
                      <a:pt x="167" y="262"/>
                      <a:pt x="167" y="262"/>
                    </a:cubicBezTo>
                    <a:cubicBezTo>
                      <a:pt x="167" y="263"/>
                      <a:pt x="167" y="263"/>
                      <a:pt x="167" y="263"/>
                    </a:cubicBezTo>
                    <a:cubicBezTo>
                      <a:pt x="167" y="263"/>
                      <a:pt x="167" y="263"/>
                      <a:pt x="167" y="263"/>
                    </a:cubicBezTo>
                    <a:cubicBezTo>
                      <a:pt x="168" y="263"/>
                      <a:pt x="168" y="263"/>
                      <a:pt x="168" y="263"/>
                    </a:cubicBezTo>
                    <a:cubicBezTo>
                      <a:pt x="168" y="263"/>
                      <a:pt x="168" y="263"/>
                      <a:pt x="168" y="263"/>
                    </a:cubicBezTo>
                    <a:cubicBezTo>
                      <a:pt x="168" y="263"/>
                      <a:pt x="168" y="263"/>
                      <a:pt x="168" y="263"/>
                    </a:cubicBezTo>
                    <a:cubicBezTo>
                      <a:pt x="168" y="263"/>
                      <a:pt x="168" y="263"/>
                      <a:pt x="168" y="263"/>
                    </a:cubicBezTo>
                    <a:cubicBezTo>
                      <a:pt x="168" y="262"/>
                      <a:pt x="168" y="262"/>
                      <a:pt x="168" y="262"/>
                    </a:cubicBezTo>
                    <a:cubicBezTo>
                      <a:pt x="168" y="262"/>
                      <a:pt x="168" y="262"/>
                      <a:pt x="168" y="262"/>
                    </a:cubicBezTo>
                    <a:cubicBezTo>
                      <a:pt x="168" y="262"/>
                      <a:pt x="168" y="262"/>
                      <a:pt x="168" y="262"/>
                    </a:cubicBezTo>
                    <a:cubicBezTo>
                      <a:pt x="168" y="262"/>
                      <a:pt x="168" y="262"/>
                      <a:pt x="168" y="262"/>
                    </a:cubicBezTo>
                    <a:cubicBezTo>
                      <a:pt x="168" y="262"/>
                      <a:pt x="168" y="262"/>
                      <a:pt x="168" y="262"/>
                    </a:cubicBezTo>
                    <a:cubicBezTo>
                      <a:pt x="169" y="262"/>
                      <a:pt x="169" y="262"/>
                      <a:pt x="169" y="262"/>
                    </a:cubicBezTo>
                    <a:cubicBezTo>
                      <a:pt x="169" y="262"/>
                      <a:pt x="169" y="262"/>
                      <a:pt x="169" y="262"/>
                    </a:cubicBezTo>
                    <a:cubicBezTo>
                      <a:pt x="169" y="262"/>
                      <a:pt x="169" y="262"/>
                      <a:pt x="169" y="262"/>
                    </a:cubicBezTo>
                    <a:cubicBezTo>
                      <a:pt x="169" y="262"/>
                      <a:pt x="169" y="262"/>
                      <a:pt x="169" y="262"/>
                    </a:cubicBezTo>
                    <a:cubicBezTo>
                      <a:pt x="169" y="262"/>
                      <a:pt x="169" y="262"/>
                      <a:pt x="169" y="262"/>
                    </a:cubicBezTo>
                    <a:cubicBezTo>
                      <a:pt x="169" y="262"/>
                      <a:pt x="169" y="262"/>
                      <a:pt x="169" y="262"/>
                    </a:cubicBezTo>
                    <a:cubicBezTo>
                      <a:pt x="169" y="263"/>
                      <a:pt x="169" y="263"/>
                      <a:pt x="169" y="263"/>
                    </a:cubicBezTo>
                    <a:cubicBezTo>
                      <a:pt x="170" y="263"/>
                      <a:pt x="170" y="263"/>
                      <a:pt x="170" y="263"/>
                    </a:cubicBezTo>
                    <a:cubicBezTo>
                      <a:pt x="170" y="263"/>
                      <a:pt x="170" y="263"/>
                      <a:pt x="170" y="263"/>
                    </a:cubicBezTo>
                    <a:cubicBezTo>
                      <a:pt x="170" y="263"/>
                      <a:pt x="170" y="263"/>
                      <a:pt x="170" y="263"/>
                    </a:cubicBezTo>
                    <a:cubicBezTo>
                      <a:pt x="170" y="263"/>
                      <a:pt x="170" y="263"/>
                      <a:pt x="170" y="263"/>
                    </a:cubicBezTo>
                    <a:cubicBezTo>
                      <a:pt x="170" y="264"/>
                      <a:pt x="170" y="264"/>
                      <a:pt x="170" y="264"/>
                    </a:cubicBezTo>
                    <a:cubicBezTo>
                      <a:pt x="170" y="264"/>
                      <a:pt x="170" y="264"/>
                      <a:pt x="170" y="264"/>
                    </a:cubicBezTo>
                    <a:cubicBezTo>
                      <a:pt x="171" y="264"/>
                      <a:pt x="171" y="264"/>
                      <a:pt x="171" y="264"/>
                    </a:cubicBezTo>
                    <a:cubicBezTo>
                      <a:pt x="171" y="263"/>
                      <a:pt x="171" y="263"/>
                      <a:pt x="171" y="263"/>
                    </a:cubicBezTo>
                    <a:cubicBezTo>
                      <a:pt x="170" y="263"/>
                      <a:pt x="170" y="263"/>
                      <a:pt x="170" y="263"/>
                    </a:cubicBezTo>
                    <a:cubicBezTo>
                      <a:pt x="170" y="263"/>
                      <a:pt x="170" y="263"/>
                      <a:pt x="170" y="263"/>
                    </a:cubicBezTo>
                    <a:cubicBezTo>
                      <a:pt x="170" y="263"/>
                      <a:pt x="170" y="263"/>
                      <a:pt x="170" y="263"/>
                    </a:cubicBezTo>
                    <a:cubicBezTo>
                      <a:pt x="170" y="263"/>
                      <a:pt x="170" y="263"/>
                      <a:pt x="170" y="263"/>
                    </a:cubicBezTo>
                    <a:cubicBezTo>
                      <a:pt x="170" y="262"/>
                      <a:pt x="170" y="262"/>
                      <a:pt x="170" y="262"/>
                    </a:cubicBezTo>
                    <a:cubicBezTo>
                      <a:pt x="170" y="262"/>
                      <a:pt x="170" y="262"/>
                      <a:pt x="170" y="262"/>
                    </a:cubicBezTo>
                    <a:cubicBezTo>
                      <a:pt x="170" y="262"/>
                      <a:pt x="170" y="262"/>
                      <a:pt x="170" y="262"/>
                    </a:cubicBezTo>
                    <a:cubicBezTo>
                      <a:pt x="170" y="262"/>
                      <a:pt x="170" y="262"/>
                      <a:pt x="170" y="262"/>
                    </a:cubicBezTo>
                    <a:cubicBezTo>
                      <a:pt x="170" y="262"/>
                      <a:pt x="170" y="262"/>
                      <a:pt x="170" y="262"/>
                    </a:cubicBezTo>
                    <a:cubicBezTo>
                      <a:pt x="170" y="262"/>
                      <a:pt x="170" y="262"/>
                      <a:pt x="170" y="262"/>
                    </a:cubicBezTo>
                    <a:cubicBezTo>
                      <a:pt x="170" y="261"/>
                      <a:pt x="170" y="261"/>
                      <a:pt x="170" y="261"/>
                    </a:cubicBezTo>
                    <a:cubicBezTo>
                      <a:pt x="170" y="261"/>
                      <a:pt x="170" y="261"/>
                      <a:pt x="170" y="261"/>
                    </a:cubicBezTo>
                    <a:cubicBezTo>
                      <a:pt x="170" y="260"/>
                      <a:pt x="170" y="260"/>
                      <a:pt x="170" y="260"/>
                    </a:cubicBezTo>
                    <a:cubicBezTo>
                      <a:pt x="170" y="260"/>
                      <a:pt x="170" y="260"/>
                      <a:pt x="170" y="260"/>
                    </a:cubicBezTo>
                    <a:cubicBezTo>
                      <a:pt x="170" y="260"/>
                      <a:pt x="170" y="260"/>
                      <a:pt x="170" y="260"/>
                    </a:cubicBezTo>
                    <a:cubicBezTo>
                      <a:pt x="169" y="259"/>
                      <a:pt x="169" y="259"/>
                      <a:pt x="169" y="259"/>
                    </a:cubicBezTo>
                    <a:cubicBezTo>
                      <a:pt x="169" y="259"/>
                      <a:pt x="169" y="259"/>
                      <a:pt x="169" y="259"/>
                    </a:cubicBezTo>
                    <a:cubicBezTo>
                      <a:pt x="169" y="259"/>
                      <a:pt x="169" y="259"/>
                      <a:pt x="169" y="259"/>
                    </a:cubicBezTo>
                    <a:cubicBezTo>
                      <a:pt x="169" y="258"/>
                      <a:pt x="169" y="258"/>
                      <a:pt x="169" y="258"/>
                    </a:cubicBezTo>
                    <a:cubicBezTo>
                      <a:pt x="169" y="258"/>
                      <a:pt x="169" y="258"/>
                      <a:pt x="169" y="258"/>
                    </a:cubicBezTo>
                    <a:cubicBezTo>
                      <a:pt x="169" y="258"/>
                      <a:pt x="169" y="258"/>
                      <a:pt x="169" y="258"/>
                    </a:cubicBezTo>
                    <a:cubicBezTo>
                      <a:pt x="169" y="258"/>
                      <a:pt x="169" y="258"/>
                      <a:pt x="169" y="258"/>
                    </a:cubicBezTo>
                    <a:cubicBezTo>
                      <a:pt x="169" y="258"/>
                      <a:pt x="169" y="258"/>
                      <a:pt x="169" y="258"/>
                    </a:cubicBezTo>
                    <a:cubicBezTo>
                      <a:pt x="170" y="258"/>
                      <a:pt x="170" y="258"/>
                      <a:pt x="170" y="258"/>
                    </a:cubicBezTo>
                    <a:cubicBezTo>
                      <a:pt x="170" y="258"/>
                      <a:pt x="170" y="258"/>
                      <a:pt x="170" y="258"/>
                    </a:cubicBezTo>
                    <a:cubicBezTo>
                      <a:pt x="170" y="258"/>
                      <a:pt x="170" y="258"/>
                      <a:pt x="170" y="258"/>
                    </a:cubicBezTo>
                    <a:cubicBezTo>
                      <a:pt x="170" y="258"/>
                      <a:pt x="170" y="258"/>
                      <a:pt x="170" y="258"/>
                    </a:cubicBezTo>
                    <a:cubicBezTo>
                      <a:pt x="171" y="259"/>
                      <a:pt x="171" y="259"/>
                      <a:pt x="171" y="259"/>
                    </a:cubicBezTo>
                    <a:cubicBezTo>
                      <a:pt x="171" y="259"/>
                      <a:pt x="171" y="259"/>
                      <a:pt x="171" y="259"/>
                    </a:cubicBezTo>
                    <a:cubicBezTo>
                      <a:pt x="171" y="259"/>
                      <a:pt x="171" y="259"/>
                      <a:pt x="171" y="259"/>
                    </a:cubicBezTo>
                    <a:cubicBezTo>
                      <a:pt x="171" y="259"/>
                      <a:pt x="171" y="259"/>
                      <a:pt x="171" y="259"/>
                    </a:cubicBezTo>
                    <a:cubicBezTo>
                      <a:pt x="171" y="259"/>
                      <a:pt x="171" y="259"/>
                      <a:pt x="171" y="259"/>
                    </a:cubicBezTo>
                    <a:cubicBezTo>
                      <a:pt x="171" y="259"/>
                      <a:pt x="171" y="259"/>
                      <a:pt x="171" y="259"/>
                    </a:cubicBezTo>
                    <a:cubicBezTo>
                      <a:pt x="172" y="259"/>
                      <a:pt x="172" y="259"/>
                      <a:pt x="172" y="259"/>
                    </a:cubicBezTo>
                    <a:cubicBezTo>
                      <a:pt x="172" y="259"/>
                      <a:pt x="172" y="259"/>
                      <a:pt x="172" y="259"/>
                    </a:cubicBezTo>
                    <a:cubicBezTo>
                      <a:pt x="172" y="259"/>
                      <a:pt x="172" y="259"/>
                      <a:pt x="172" y="259"/>
                    </a:cubicBezTo>
                    <a:cubicBezTo>
                      <a:pt x="172" y="259"/>
                      <a:pt x="172" y="259"/>
                      <a:pt x="172" y="259"/>
                    </a:cubicBezTo>
                    <a:cubicBezTo>
                      <a:pt x="172" y="258"/>
                      <a:pt x="172" y="258"/>
                      <a:pt x="172" y="258"/>
                    </a:cubicBezTo>
                    <a:cubicBezTo>
                      <a:pt x="172" y="258"/>
                      <a:pt x="172" y="258"/>
                      <a:pt x="172" y="258"/>
                    </a:cubicBezTo>
                    <a:cubicBezTo>
                      <a:pt x="172" y="258"/>
                      <a:pt x="172" y="258"/>
                      <a:pt x="172" y="258"/>
                    </a:cubicBezTo>
                    <a:cubicBezTo>
                      <a:pt x="172" y="258"/>
                      <a:pt x="172" y="258"/>
                      <a:pt x="172" y="258"/>
                    </a:cubicBezTo>
                    <a:cubicBezTo>
                      <a:pt x="172" y="258"/>
                      <a:pt x="172" y="258"/>
                      <a:pt x="172" y="258"/>
                    </a:cubicBezTo>
                    <a:cubicBezTo>
                      <a:pt x="171" y="258"/>
                      <a:pt x="171" y="258"/>
                      <a:pt x="171" y="258"/>
                    </a:cubicBezTo>
                    <a:cubicBezTo>
                      <a:pt x="171" y="258"/>
                      <a:pt x="171" y="258"/>
                      <a:pt x="171" y="258"/>
                    </a:cubicBezTo>
                    <a:cubicBezTo>
                      <a:pt x="171" y="257"/>
                      <a:pt x="171" y="257"/>
                      <a:pt x="171" y="257"/>
                    </a:cubicBezTo>
                    <a:cubicBezTo>
                      <a:pt x="171" y="257"/>
                      <a:pt x="171" y="257"/>
                      <a:pt x="171" y="257"/>
                    </a:cubicBezTo>
                    <a:cubicBezTo>
                      <a:pt x="171" y="257"/>
                      <a:pt x="171" y="257"/>
                      <a:pt x="171" y="257"/>
                    </a:cubicBezTo>
                    <a:cubicBezTo>
                      <a:pt x="171" y="257"/>
                      <a:pt x="171" y="257"/>
                      <a:pt x="171" y="257"/>
                    </a:cubicBezTo>
                    <a:cubicBezTo>
                      <a:pt x="171" y="256"/>
                      <a:pt x="171" y="256"/>
                      <a:pt x="171" y="256"/>
                    </a:cubicBezTo>
                    <a:cubicBezTo>
                      <a:pt x="170" y="256"/>
                      <a:pt x="170" y="256"/>
                      <a:pt x="170" y="256"/>
                    </a:cubicBezTo>
                    <a:cubicBezTo>
                      <a:pt x="170" y="256"/>
                      <a:pt x="170" y="256"/>
                      <a:pt x="170" y="256"/>
                    </a:cubicBezTo>
                    <a:cubicBezTo>
                      <a:pt x="171" y="256"/>
                      <a:pt x="171" y="256"/>
                      <a:pt x="171" y="256"/>
                    </a:cubicBezTo>
                    <a:cubicBezTo>
                      <a:pt x="171" y="256"/>
                      <a:pt x="171" y="256"/>
                      <a:pt x="171" y="256"/>
                    </a:cubicBezTo>
                    <a:cubicBezTo>
                      <a:pt x="171" y="256"/>
                      <a:pt x="172" y="256"/>
                      <a:pt x="172" y="256"/>
                    </a:cubicBezTo>
                    <a:cubicBezTo>
                      <a:pt x="172" y="256"/>
                      <a:pt x="172" y="256"/>
                      <a:pt x="172" y="256"/>
                    </a:cubicBezTo>
                    <a:cubicBezTo>
                      <a:pt x="172" y="256"/>
                      <a:pt x="172" y="256"/>
                      <a:pt x="172" y="256"/>
                    </a:cubicBezTo>
                    <a:cubicBezTo>
                      <a:pt x="172" y="256"/>
                      <a:pt x="172" y="256"/>
                      <a:pt x="172" y="256"/>
                    </a:cubicBezTo>
                    <a:cubicBezTo>
                      <a:pt x="173" y="256"/>
                      <a:pt x="173" y="256"/>
                      <a:pt x="173" y="256"/>
                    </a:cubicBezTo>
                    <a:cubicBezTo>
                      <a:pt x="173" y="256"/>
                      <a:pt x="173" y="256"/>
                      <a:pt x="173" y="256"/>
                    </a:cubicBezTo>
                    <a:cubicBezTo>
                      <a:pt x="173" y="256"/>
                      <a:pt x="173" y="256"/>
                      <a:pt x="173" y="256"/>
                    </a:cubicBezTo>
                    <a:cubicBezTo>
                      <a:pt x="173" y="256"/>
                      <a:pt x="173" y="256"/>
                      <a:pt x="173" y="256"/>
                    </a:cubicBezTo>
                    <a:cubicBezTo>
                      <a:pt x="174" y="257"/>
                      <a:pt x="174" y="257"/>
                      <a:pt x="174" y="257"/>
                    </a:cubicBezTo>
                    <a:cubicBezTo>
                      <a:pt x="174" y="257"/>
                      <a:pt x="174" y="257"/>
                      <a:pt x="174" y="257"/>
                    </a:cubicBezTo>
                    <a:cubicBezTo>
                      <a:pt x="174" y="257"/>
                      <a:pt x="174" y="257"/>
                      <a:pt x="174" y="257"/>
                    </a:cubicBezTo>
                    <a:cubicBezTo>
                      <a:pt x="174" y="257"/>
                      <a:pt x="174" y="257"/>
                      <a:pt x="174" y="257"/>
                    </a:cubicBezTo>
                    <a:cubicBezTo>
                      <a:pt x="174" y="257"/>
                      <a:pt x="174" y="257"/>
                      <a:pt x="174" y="257"/>
                    </a:cubicBezTo>
                    <a:cubicBezTo>
                      <a:pt x="175" y="258"/>
                      <a:pt x="175" y="258"/>
                      <a:pt x="175" y="258"/>
                    </a:cubicBezTo>
                    <a:cubicBezTo>
                      <a:pt x="175" y="257"/>
                      <a:pt x="175" y="257"/>
                      <a:pt x="175" y="257"/>
                    </a:cubicBezTo>
                    <a:cubicBezTo>
                      <a:pt x="175" y="257"/>
                      <a:pt x="175" y="257"/>
                      <a:pt x="175" y="257"/>
                    </a:cubicBezTo>
                    <a:cubicBezTo>
                      <a:pt x="175" y="257"/>
                      <a:pt x="175" y="257"/>
                      <a:pt x="175" y="257"/>
                    </a:cubicBezTo>
                    <a:cubicBezTo>
                      <a:pt x="175" y="257"/>
                      <a:pt x="175" y="257"/>
                      <a:pt x="175" y="257"/>
                    </a:cubicBezTo>
                    <a:cubicBezTo>
                      <a:pt x="175" y="257"/>
                      <a:pt x="175" y="257"/>
                      <a:pt x="175" y="257"/>
                    </a:cubicBezTo>
                    <a:cubicBezTo>
                      <a:pt x="175" y="256"/>
                      <a:pt x="175" y="256"/>
                      <a:pt x="175" y="256"/>
                    </a:cubicBezTo>
                    <a:cubicBezTo>
                      <a:pt x="175" y="256"/>
                      <a:pt x="175" y="256"/>
                      <a:pt x="175" y="256"/>
                    </a:cubicBezTo>
                    <a:cubicBezTo>
                      <a:pt x="175" y="256"/>
                      <a:pt x="175" y="256"/>
                      <a:pt x="175" y="256"/>
                    </a:cubicBezTo>
                    <a:cubicBezTo>
                      <a:pt x="175" y="256"/>
                      <a:pt x="175" y="256"/>
                      <a:pt x="175" y="256"/>
                    </a:cubicBezTo>
                    <a:cubicBezTo>
                      <a:pt x="175" y="256"/>
                      <a:pt x="175" y="255"/>
                      <a:pt x="175" y="255"/>
                    </a:cubicBezTo>
                    <a:cubicBezTo>
                      <a:pt x="175" y="255"/>
                      <a:pt x="175" y="255"/>
                      <a:pt x="175" y="255"/>
                    </a:cubicBezTo>
                    <a:cubicBezTo>
                      <a:pt x="175" y="255"/>
                      <a:pt x="175" y="255"/>
                      <a:pt x="175" y="255"/>
                    </a:cubicBezTo>
                    <a:cubicBezTo>
                      <a:pt x="175" y="254"/>
                      <a:pt x="175" y="254"/>
                      <a:pt x="175" y="254"/>
                    </a:cubicBezTo>
                    <a:cubicBezTo>
                      <a:pt x="175" y="254"/>
                      <a:pt x="174" y="254"/>
                      <a:pt x="174" y="254"/>
                    </a:cubicBezTo>
                    <a:cubicBezTo>
                      <a:pt x="174" y="254"/>
                      <a:pt x="174" y="254"/>
                      <a:pt x="174" y="254"/>
                    </a:cubicBezTo>
                    <a:cubicBezTo>
                      <a:pt x="173" y="254"/>
                      <a:pt x="173" y="254"/>
                      <a:pt x="173" y="254"/>
                    </a:cubicBezTo>
                    <a:cubicBezTo>
                      <a:pt x="173" y="254"/>
                      <a:pt x="173" y="254"/>
                      <a:pt x="173" y="254"/>
                    </a:cubicBezTo>
                    <a:cubicBezTo>
                      <a:pt x="173" y="253"/>
                      <a:pt x="173" y="253"/>
                      <a:pt x="173" y="253"/>
                    </a:cubicBezTo>
                    <a:cubicBezTo>
                      <a:pt x="173" y="253"/>
                      <a:pt x="173" y="253"/>
                      <a:pt x="173" y="253"/>
                    </a:cubicBezTo>
                    <a:cubicBezTo>
                      <a:pt x="172" y="253"/>
                      <a:pt x="172" y="253"/>
                      <a:pt x="172" y="253"/>
                    </a:cubicBezTo>
                    <a:cubicBezTo>
                      <a:pt x="172" y="253"/>
                      <a:pt x="172" y="253"/>
                      <a:pt x="172" y="253"/>
                    </a:cubicBezTo>
                    <a:cubicBezTo>
                      <a:pt x="172" y="253"/>
                      <a:pt x="172" y="253"/>
                      <a:pt x="172" y="253"/>
                    </a:cubicBezTo>
                    <a:cubicBezTo>
                      <a:pt x="172" y="253"/>
                      <a:pt x="172" y="253"/>
                      <a:pt x="172" y="253"/>
                    </a:cubicBezTo>
                    <a:cubicBezTo>
                      <a:pt x="172" y="252"/>
                      <a:pt x="172" y="252"/>
                      <a:pt x="172" y="252"/>
                    </a:cubicBezTo>
                    <a:cubicBezTo>
                      <a:pt x="172" y="252"/>
                      <a:pt x="172" y="252"/>
                      <a:pt x="172" y="252"/>
                    </a:cubicBezTo>
                    <a:cubicBezTo>
                      <a:pt x="172" y="252"/>
                      <a:pt x="171" y="252"/>
                      <a:pt x="171" y="252"/>
                    </a:cubicBezTo>
                    <a:cubicBezTo>
                      <a:pt x="171" y="252"/>
                      <a:pt x="171" y="252"/>
                      <a:pt x="171" y="252"/>
                    </a:cubicBezTo>
                    <a:cubicBezTo>
                      <a:pt x="171" y="252"/>
                      <a:pt x="171" y="252"/>
                      <a:pt x="171" y="252"/>
                    </a:cubicBezTo>
                    <a:cubicBezTo>
                      <a:pt x="171" y="252"/>
                      <a:pt x="171" y="252"/>
                      <a:pt x="171" y="252"/>
                    </a:cubicBezTo>
                    <a:cubicBezTo>
                      <a:pt x="170" y="252"/>
                      <a:pt x="170" y="252"/>
                      <a:pt x="170" y="252"/>
                    </a:cubicBezTo>
                    <a:cubicBezTo>
                      <a:pt x="170" y="252"/>
                      <a:pt x="170" y="252"/>
                      <a:pt x="170" y="252"/>
                    </a:cubicBezTo>
                    <a:cubicBezTo>
                      <a:pt x="170" y="252"/>
                      <a:pt x="170" y="251"/>
                      <a:pt x="170" y="251"/>
                    </a:cubicBezTo>
                    <a:cubicBezTo>
                      <a:pt x="169" y="251"/>
                      <a:pt x="169" y="251"/>
                      <a:pt x="169" y="251"/>
                    </a:cubicBezTo>
                    <a:cubicBezTo>
                      <a:pt x="169" y="251"/>
                      <a:pt x="169" y="251"/>
                      <a:pt x="169" y="251"/>
                    </a:cubicBezTo>
                    <a:cubicBezTo>
                      <a:pt x="169" y="251"/>
                      <a:pt x="169" y="251"/>
                      <a:pt x="169" y="251"/>
                    </a:cubicBezTo>
                    <a:cubicBezTo>
                      <a:pt x="169" y="251"/>
                      <a:pt x="169" y="251"/>
                      <a:pt x="169" y="251"/>
                    </a:cubicBezTo>
                    <a:cubicBezTo>
                      <a:pt x="169" y="251"/>
                      <a:pt x="169" y="251"/>
                      <a:pt x="169" y="251"/>
                    </a:cubicBezTo>
                    <a:cubicBezTo>
                      <a:pt x="169" y="251"/>
                      <a:pt x="169" y="251"/>
                      <a:pt x="169" y="251"/>
                    </a:cubicBezTo>
                    <a:cubicBezTo>
                      <a:pt x="169" y="251"/>
                      <a:pt x="170" y="251"/>
                      <a:pt x="170" y="251"/>
                    </a:cubicBezTo>
                    <a:cubicBezTo>
                      <a:pt x="170" y="251"/>
                      <a:pt x="170" y="251"/>
                      <a:pt x="170" y="251"/>
                    </a:cubicBezTo>
                    <a:cubicBezTo>
                      <a:pt x="170" y="251"/>
                      <a:pt x="170" y="251"/>
                      <a:pt x="170" y="251"/>
                    </a:cubicBezTo>
                    <a:cubicBezTo>
                      <a:pt x="171" y="251"/>
                      <a:pt x="171" y="251"/>
                      <a:pt x="171" y="251"/>
                    </a:cubicBezTo>
                    <a:cubicBezTo>
                      <a:pt x="171" y="251"/>
                      <a:pt x="171" y="251"/>
                      <a:pt x="171" y="251"/>
                    </a:cubicBezTo>
                    <a:cubicBezTo>
                      <a:pt x="171" y="251"/>
                      <a:pt x="171" y="250"/>
                      <a:pt x="171" y="250"/>
                    </a:cubicBezTo>
                    <a:cubicBezTo>
                      <a:pt x="171" y="250"/>
                      <a:pt x="171" y="250"/>
                      <a:pt x="171" y="250"/>
                    </a:cubicBezTo>
                    <a:cubicBezTo>
                      <a:pt x="171" y="250"/>
                      <a:pt x="171" y="250"/>
                      <a:pt x="171" y="250"/>
                    </a:cubicBezTo>
                    <a:cubicBezTo>
                      <a:pt x="170" y="250"/>
                      <a:pt x="170" y="250"/>
                      <a:pt x="170" y="250"/>
                    </a:cubicBezTo>
                    <a:cubicBezTo>
                      <a:pt x="170" y="249"/>
                      <a:pt x="170" y="249"/>
                      <a:pt x="170" y="249"/>
                    </a:cubicBezTo>
                    <a:cubicBezTo>
                      <a:pt x="170" y="249"/>
                      <a:pt x="170" y="249"/>
                      <a:pt x="170" y="249"/>
                    </a:cubicBezTo>
                    <a:cubicBezTo>
                      <a:pt x="170" y="249"/>
                      <a:pt x="170" y="249"/>
                      <a:pt x="170" y="249"/>
                    </a:cubicBezTo>
                    <a:cubicBezTo>
                      <a:pt x="170" y="249"/>
                      <a:pt x="170" y="249"/>
                      <a:pt x="170" y="249"/>
                    </a:cubicBezTo>
                    <a:cubicBezTo>
                      <a:pt x="170" y="249"/>
                      <a:pt x="170" y="249"/>
                      <a:pt x="170" y="249"/>
                    </a:cubicBezTo>
                    <a:cubicBezTo>
                      <a:pt x="170" y="249"/>
                      <a:pt x="170" y="249"/>
                      <a:pt x="170" y="249"/>
                    </a:cubicBezTo>
                    <a:cubicBezTo>
                      <a:pt x="171" y="249"/>
                      <a:pt x="171" y="249"/>
                      <a:pt x="171" y="249"/>
                    </a:cubicBezTo>
                    <a:cubicBezTo>
                      <a:pt x="171" y="249"/>
                      <a:pt x="171" y="249"/>
                      <a:pt x="171" y="249"/>
                    </a:cubicBezTo>
                    <a:cubicBezTo>
                      <a:pt x="171" y="249"/>
                      <a:pt x="171" y="249"/>
                      <a:pt x="171" y="249"/>
                    </a:cubicBezTo>
                    <a:cubicBezTo>
                      <a:pt x="171" y="249"/>
                      <a:pt x="171" y="249"/>
                      <a:pt x="171" y="249"/>
                    </a:cubicBezTo>
                    <a:cubicBezTo>
                      <a:pt x="171" y="249"/>
                      <a:pt x="171" y="249"/>
                      <a:pt x="171" y="249"/>
                    </a:cubicBezTo>
                    <a:cubicBezTo>
                      <a:pt x="172" y="249"/>
                      <a:pt x="172" y="249"/>
                      <a:pt x="172" y="249"/>
                    </a:cubicBezTo>
                    <a:cubicBezTo>
                      <a:pt x="172" y="249"/>
                      <a:pt x="172" y="250"/>
                      <a:pt x="172" y="250"/>
                    </a:cubicBezTo>
                    <a:cubicBezTo>
                      <a:pt x="172" y="249"/>
                      <a:pt x="172" y="249"/>
                      <a:pt x="172" y="249"/>
                    </a:cubicBezTo>
                    <a:cubicBezTo>
                      <a:pt x="172" y="249"/>
                      <a:pt x="172" y="249"/>
                      <a:pt x="172" y="249"/>
                    </a:cubicBezTo>
                    <a:cubicBezTo>
                      <a:pt x="172" y="249"/>
                      <a:pt x="172" y="249"/>
                      <a:pt x="172" y="249"/>
                    </a:cubicBezTo>
                    <a:cubicBezTo>
                      <a:pt x="171" y="248"/>
                      <a:pt x="171" y="248"/>
                      <a:pt x="171" y="248"/>
                    </a:cubicBezTo>
                    <a:cubicBezTo>
                      <a:pt x="171" y="248"/>
                      <a:pt x="171" y="248"/>
                      <a:pt x="171" y="248"/>
                    </a:cubicBezTo>
                    <a:cubicBezTo>
                      <a:pt x="171" y="248"/>
                      <a:pt x="171" y="248"/>
                      <a:pt x="171" y="248"/>
                    </a:cubicBezTo>
                    <a:cubicBezTo>
                      <a:pt x="171" y="248"/>
                      <a:pt x="171" y="248"/>
                      <a:pt x="171" y="248"/>
                    </a:cubicBezTo>
                    <a:cubicBezTo>
                      <a:pt x="171" y="247"/>
                      <a:pt x="171" y="247"/>
                      <a:pt x="171" y="247"/>
                    </a:cubicBezTo>
                    <a:cubicBezTo>
                      <a:pt x="170" y="247"/>
                      <a:pt x="170" y="247"/>
                      <a:pt x="170" y="247"/>
                    </a:cubicBezTo>
                    <a:cubicBezTo>
                      <a:pt x="170" y="247"/>
                      <a:pt x="170" y="247"/>
                      <a:pt x="170" y="247"/>
                    </a:cubicBezTo>
                    <a:cubicBezTo>
                      <a:pt x="170" y="246"/>
                      <a:pt x="170" y="246"/>
                      <a:pt x="170" y="246"/>
                    </a:cubicBezTo>
                    <a:cubicBezTo>
                      <a:pt x="170" y="246"/>
                      <a:pt x="170" y="246"/>
                      <a:pt x="170" y="246"/>
                    </a:cubicBezTo>
                    <a:cubicBezTo>
                      <a:pt x="170" y="246"/>
                      <a:pt x="170" y="246"/>
                      <a:pt x="170" y="246"/>
                    </a:cubicBezTo>
                    <a:cubicBezTo>
                      <a:pt x="169" y="245"/>
                      <a:pt x="169" y="245"/>
                      <a:pt x="169" y="245"/>
                    </a:cubicBezTo>
                    <a:cubicBezTo>
                      <a:pt x="169" y="245"/>
                      <a:pt x="169" y="245"/>
                      <a:pt x="169" y="245"/>
                    </a:cubicBezTo>
                    <a:cubicBezTo>
                      <a:pt x="169" y="245"/>
                      <a:pt x="169" y="245"/>
                      <a:pt x="169" y="245"/>
                    </a:cubicBezTo>
                    <a:cubicBezTo>
                      <a:pt x="169" y="245"/>
                      <a:pt x="169" y="245"/>
                      <a:pt x="169" y="245"/>
                    </a:cubicBezTo>
                    <a:cubicBezTo>
                      <a:pt x="169" y="244"/>
                      <a:pt x="169" y="244"/>
                      <a:pt x="169" y="244"/>
                    </a:cubicBezTo>
                    <a:cubicBezTo>
                      <a:pt x="170" y="244"/>
                      <a:pt x="170" y="244"/>
                      <a:pt x="170" y="244"/>
                    </a:cubicBezTo>
                    <a:cubicBezTo>
                      <a:pt x="170" y="244"/>
                      <a:pt x="170" y="244"/>
                      <a:pt x="170" y="244"/>
                    </a:cubicBezTo>
                    <a:cubicBezTo>
                      <a:pt x="170" y="243"/>
                      <a:pt x="170" y="243"/>
                      <a:pt x="170" y="243"/>
                    </a:cubicBezTo>
                    <a:cubicBezTo>
                      <a:pt x="170" y="243"/>
                      <a:pt x="170" y="243"/>
                      <a:pt x="170" y="243"/>
                    </a:cubicBezTo>
                    <a:cubicBezTo>
                      <a:pt x="170" y="243"/>
                      <a:pt x="170" y="243"/>
                      <a:pt x="170" y="243"/>
                    </a:cubicBezTo>
                    <a:cubicBezTo>
                      <a:pt x="170" y="243"/>
                      <a:pt x="170" y="243"/>
                      <a:pt x="170" y="243"/>
                    </a:cubicBezTo>
                    <a:cubicBezTo>
                      <a:pt x="171" y="243"/>
                      <a:pt x="171" y="243"/>
                      <a:pt x="171" y="243"/>
                    </a:cubicBezTo>
                    <a:cubicBezTo>
                      <a:pt x="171" y="243"/>
                      <a:pt x="171" y="243"/>
                      <a:pt x="171" y="243"/>
                    </a:cubicBezTo>
                    <a:cubicBezTo>
                      <a:pt x="171" y="244"/>
                      <a:pt x="171" y="244"/>
                      <a:pt x="171" y="244"/>
                    </a:cubicBezTo>
                    <a:cubicBezTo>
                      <a:pt x="172" y="244"/>
                      <a:pt x="172" y="244"/>
                      <a:pt x="172" y="244"/>
                    </a:cubicBezTo>
                    <a:cubicBezTo>
                      <a:pt x="172" y="244"/>
                      <a:pt x="172" y="244"/>
                      <a:pt x="172" y="244"/>
                    </a:cubicBezTo>
                    <a:cubicBezTo>
                      <a:pt x="172" y="245"/>
                      <a:pt x="172" y="245"/>
                      <a:pt x="172" y="245"/>
                    </a:cubicBezTo>
                    <a:cubicBezTo>
                      <a:pt x="172" y="245"/>
                      <a:pt x="172" y="245"/>
                      <a:pt x="172" y="245"/>
                    </a:cubicBezTo>
                    <a:cubicBezTo>
                      <a:pt x="173" y="246"/>
                      <a:pt x="173" y="246"/>
                      <a:pt x="173" y="246"/>
                    </a:cubicBezTo>
                    <a:cubicBezTo>
                      <a:pt x="173" y="246"/>
                      <a:pt x="173" y="246"/>
                      <a:pt x="173" y="246"/>
                    </a:cubicBezTo>
                    <a:cubicBezTo>
                      <a:pt x="173" y="246"/>
                      <a:pt x="173" y="246"/>
                      <a:pt x="173" y="246"/>
                    </a:cubicBezTo>
                    <a:cubicBezTo>
                      <a:pt x="173" y="246"/>
                      <a:pt x="173" y="246"/>
                      <a:pt x="173" y="246"/>
                    </a:cubicBezTo>
                    <a:cubicBezTo>
                      <a:pt x="173" y="245"/>
                      <a:pt x="173" y="245"/>
                      <a:pt x="173" y="245"/>
                    </a:cubicBezTo>
                    <a:cubicBezTo>
                      <a:pt x="173" y="245"/>
                      <a:pt x="173" y="245"/>
                      <a:pt x="173" y="245"/>
                    </a:cubicBezTo>
                    <a:cubicBezTo>
                      <a:pt x="173" y="245"/>
                      <a:pt x="173" y="245"/>
                      <a:pt x="173" y="245"/>
                    </a:cubicBezTo>
                    <a:cubicBezTo>
                      <a:pt x="173" y="245"/>
                      <a:pt x="173" y="245"/>
                      <a:pt x="173" y="245"/>
                    </a:cubicBezTo>
                    <a:cubicBezTo>
                      <a:pt x="174" y="245"/>
                      <a:pt x="174" y="245"/>
                      <a:pt x="174" y="245"/>
                    </a:cubicBezTo>
                    <a:cubicBezTo>
                      <a:pt x="174" y="245"/>
                      <a:pt x="174" y="246"/>
                      <a:pt x="174" y="246"/>
                    </a:cubicBezTo>
                    <a:cubicBezTo>
                      <a:pt x="175" y="246"/>
                      <a:pt x="175" y="246"/>
                      <a:pt x="175" y="246"/>
                    </a:cubicBezTo>
                    <a:cubicBezTo>
                      <a:pt x="175" y="246"/>
                      <a:pt x="175" y="246"/>
                      <a:pt x="175" y="246"/>
                    </a:cubicBezTo>
                    <a:cubicBezTo>
                      <a:pt x="175" y="246"/>
                      <a:pt x="175" y="246"/>
                      <a:pt x="175" y="246"/>
                    </a:cubicBezTo>
                    <a:cubicBezTo>
                      <a:pt x="175" y="245"/>
                      <a:pt x="175" y="245"/>
                      <a:pt x="175" y="245"/>
                    </a:cubicBezTo>
                    <a:cubicBezTo>
                      <a:pt x="175" y="245"/>
                      <a:pt x="175" y="245"/>
                      <a:pt x="175" y="245"/>
                    </a:cubicBezTo>
                    <a:cubicBezTo>
                      <a:pt x="174" y="245"/>
                      <a:pt x="174" y="245"/>
                      <a:pt x="174" y="245"/>
                    </a:cubicBezTo>
                    <a:cubicBezTo>
                      <a:pt x="174" y="244"/>
                      <a:pt x="174" y="244"/>
                      <a:pt x="174" y="244"/>
                    </a:cubicBezTo>
                    <a:cubicBezTo>
                      <a:pt x="175" y="244"/>
                      <a:pt x="175" y="244"/>
                      <a:pt x="175" y="244"/>
                    </a:cubicBezTo>
                    <a:cubicBezTo>
                      <a:pt x="175" y="244"/>
                      <a:pt x="175" y="244"/>
                      <a:pt x="175" y="244"/>
                    </a:cubicBezTo>
                    <a:cubicBezTo>
                      <a:pt x="176" y="245"/>
                      <a:pt x="176" y="245"/>
                      <a:pt x="176" y="245"/>
                    </a:cubicBezTo>
                    <a:cubicBezTo>
                      <a:pt x="176" y="245"/>
                      <a:pt x="176" y="245"/>
                      <a:pt x="176" y="245"/>
                    </a:cubicBezTo>
                    <a:cubicBezTo>
                      <a:pt x="176" y="244"/>
                      <a:pt x="176" y="244"/>
                      <a:pt x="176" y="244"/>
                    </a:cubicBezTo>
                    <a:cubicBezTo>
                      <a:pt x="176" y="244"/>
                      <a:pt x="176" y="244"/>
                      <a:pt x="176" y="244"/>
                    </a:cubicBezTo>
                    <a:cubicBezTo>
                      <a:pt x="175" y="244"/>
                      <a:pt x="175" y="244"/>
                      <a:pt x="175" y="244"/>
                    </a:cubicBezTo>
                    <a:cubicBezTo>
                      <a:pt x="175" y="243"/>
                      <a:pt x="175" y="243"/>
                      <a:pt x="175" y="243"/>
                    </a:cubicBezTo>
                    <a:cubicBezTo>
                      <a:pt x="175" y="243"/>
                      <a:pt x="175" y="243"/>
                      <a:pt x="175" y="243"/>
                    </a:cubicBezTo>
                    <a:cubicBezTo>
                      <a:pt x="175" y="243"/>
                      <a:pt x="175" y="243"/>
                      <a:pt x="175" y="243"/>
                    </a:cubicBezTo>
                    <a:cubicBezTo>
                      <a:pt x="175" y="242"/>
                      <a:pt x="175" y="242"/>
                      <a:pt x="175" y="242"/>
                    </a:cubicBezTo>
                    <a:cubicBezTo>
                      <a:pt x="175" y="242"/>
                      <a:pt x="174" y="242"/>
                      <a:pt x="175" y="242"/>
                    </a:cubicBezTo>
                    <a:cubicBezTo>
                      <a:pt x="175" y="242"/>
                      <a:pt x="176" y="242"/>
                      <a:pt x="176" y="242"/>
                    </a:cubicBezTo>
                    <a:cubicBezTo>
                      <a:pt x="176" y="242"/>
                      <a:pt x="177" y="242"/>
                      <a:pt x="177" y="242"/>
                    </a:cubicBezTo>
                    <a:cubicBezTo>
                      <a:pt x="177" y="242"/>
                      <a:pt x="177" y="242"/>
                      <a:pt x="177" y="242"/>
                    </a:cubicBezTo>
                    <a:cubicBezTo>
                      <a:pt x="178" y="241"/>
                      <a:pt x="178" y="241"/>
                      <a:pt x="178" y="241"/>
                    </a:cubicBezTo>
                    <a:cubicBezTo>
                      <a:pt x="178" y="241"/>
                      <a:pt x="178" y="241"/>
                      <a:pt x="178" y="241"/>
                    </a:cubicBezTo>
                    <a:cubicBezTo>
                      <a:pt x="179" y="241"/>
                      <a:pt x="179" y="241"/>
                      <a:pt x="179" y="241"/>
                    </a:cubicBezTo>
                    <a:cubicBezTo>
                      <a:pt x="179" y="241"/>
                      <a:pt x="179" y="241"/>
                      <a:pt x="179" y="241"/>
                    </a:cubicBezTo>
                    <a:cubicBezTo>
                      <a:pt x="179" y="241"/>
                      <a:pt x="179" y="241"/>
                      <a:pt x="179" y="241"/>
                    </a:cubicBezTo>
                    <a:cubicBezTo>
                      <a:pt x="180" y="241"/>
                      <a:pt x="180" y="241"/>
                      <a:pt x="180" y="241"/>
                    </a:cubicBezTo>
                    <a:cubicBezTo>
                      <a:pt x="180" y="241"/>
                      <a:pt x="180" y="241"/>
                      <a:pt x="180" y="241"/>
                    </a:cubicBezTo>
                    <a:cubicBezTo>
                      <a:pt x="181" y="241"/>
                      <a:pt x="181" y="241"/>
                      <a:pt x="181" y="241"/>
                    </a:cubicBezTo>
                    <a:cubicBezTo>
                      <a:pt x="181" y="241"/>
                      <a:pt x="181" y="241"/>
                      <a:pt x="181" y="241"/>
                    </a:cubicBezTo>
                    <a:cubicBezTo>
                      <a:pt x="181" y="241"/>
                      <a:pt x="181" y="242"/>
                      <a:pt x="181" y="242"/>
                    </a:cubicBezTo>
                    <a:cubicBezTo>
                      <a:pt x="182" y="241"/>
                      <a:pt x="182" y="241"/>
                      <a:pt x="182" y="241"/>
                    </a:cubicBezTo>
                    <a:cubicBezTo>
                      <a:pt x="183" y="241"/>
                      <a:pt x="183" y="241"/>
                      <a:pt x="183" y="241"/>
                    </a:cubicBezTo>
                    <a:cubicBezTo>
                      <a:pt x="183" y="241"/>
                      <a:pt x="183" y="241"/>
                      <a:pt x="183" y="241"/>
                    </a:cubicBezTo>
                    <a:cubicBezTo>
                      <a:pt x="184" y="242"/>
                      <a:pt x="184" y="242"/>
                      <a:pt x="184" y="242"/>
                    </a:cubicBezTo>
                    <a:cubicBezTo>
                      <a:pt x="184" y="242"/>
                      <a:pt x="184" y="242"/>
                      <a:pt x="184" y="242"/>
                    </a:cubicBezTo>
                    <a:cubicBezTo>
                      <a:pt x="184" y="242"/>
                      <a:pt x="184" y="242"/>
                      <a:pt x="184" y="242"/>
                    </a:cubicBezTo>
                    <a:cubicBezTo>
                      <a:pt x="184" y="242"/>
                      <a:pt x="184" y="242"/>
                      <a:pt x="184" y="242"/>
                    </a:cubicBezTo>
                    <a:cubicBezTo>
                      <a:pt x="185" y="242"/>
                      <a:pt x="185" y="242"/>
                      <a:pt x="185" y="242"/>
                    </a:cubicBezTo>
                    <a:cubicBezTo>
                      <a:pt x="185" y="243"/>
                      <a:pt x="185" y="243"/>
                      <a:pt x="185" y="243"/>
                    </a:cubicBezTo>
                    <a:cubicBezTo>
                      <a:pt x="185" y="243"/>
                      <a:pt x="185" y="243"/>
                      <a:pt x="185" y="243"/>
                    </a:cubicBezTo>
                    <a:cubicBezTo>
                      <a:pt x="186" y="243"/>
                      <a:pt x="186" y="243"/>
                      <a:pt x="186" y="243"/>
                    </a:cubicBezTo>
                    <a:cubicBezTo>
                      <a:pt x="186" y="243"/>
                      <a:pt x="186" y="243"/>
                      <a:pt x="186" y="243"/>
                    </a:cubicBezTo>
                    <a:cubicBezTo>
                      <a:pt x="187" y="243"/>
                      <a:pt x="187" y="243"/>
                      <a:pt x="187" y="243"/>
                    </a:cubicBezTo>
                    <a:cubicBezTo>
                      <a:pt x="187" y="243"/>
                      <a:pt x="187" y="243"/>
                      <a:pt x="187" y="243"/>
                    </a:cubicBezTo>
                    <a:cubicBezTo>
                      <a:pt x="187" y="243"/>
                      <a:pt x="187" y="243"/>
                      <a:pt x="187" y="243"/>
                    </a:cubicBezTo>
                    <a:cubicBezTo>
                      <a:pt x="188" y="243"/>
                      <a:pt x="188" y="243"/>
                      <a:pt x="188" y="243"/>
                    </a:cubicBezTo>
                    <a:cubicBezTo>
                      <a:pt x="188" y="243"/>
                      <a:pt x="188" y="243"/>
                      <a:pt x="188" y="243"/>
                    </a:cubicBezTo>
                    <a:cubicBezTo>
                      <a:pt x="189" y="243"/>
                      <a:pt x="189" y="243"/>
                      <a:pt x="189" y="243"/>
                    </a:cubicBezTo>
                    <a:cubicBezTo>
                      <a:pt x="189" y="243"/>
                      <a:pt x="189" y="242"/>
                      <a:pt x="189" y="242"/>
                    </a:cubicBezTo>
                    <a:cubicBezTo>
                      <a:pt x="189" y="242"/>
                      <a:pt x="189" y="242"/>
                      <a:pt x="189" y="242"/>
                    </a:cubicBezTo>
                    <a:cubicBezTo>
                      <a:pt x="190" y="242"/>
                      <a:pt x="190" y="242"/>
                      <a:pt x="190" y="242"/>
                    </a:cubicBezTo>
                    <a:cubicBezTo>
                      <a:pt x="190" y="242"/>
                      <a:pt x="190" y="242"/>
                      <a:pt x="190" y="242"/>
                    </a:cubicBezTo>
                    <a:cubicBezTo>
                      <a:pt x="190" y="241"/>
                      <a:pt x="190" y="241"/>
                      <a:pt x="190" y="241"/>
                    </a:cubicBezTo>
                    <a:cubicBezTo>
                      <a:pt x="190" y="241"/>
                      <a:pt x="190" y="241"/>
                      <a:pt x="190" y="241"/>
                    </a:cubicBezTo>
                    <a:cubicBezTo>
                      <a:pt x="191" y="241"/>
                      <a:pt x="191" y="241"/>
                      <a:pt x="191" y="241"/>
                    </a:cubicBezTo>
                    <a:cubicBezTo>
                      <a:pt x="191" y="241"/>
                      <a:pt x="191" y="241"/>
                      <a:pt x="191" y="241"/>
                    </a:cubicBezTo>
                    <a:cubicBezTo>
                      <a:pt x="191" y="241"/>
                      <a:pt x="191" y="241"/>
                      <a:pt x="191" y="241"/>
                    </a:cubicBezTo>
                    <a:cubicBezTo>
                      <a:pt x="191" y="241"/>
                      <a:pt x="191" y="241"/>
                      <a:pt x="191" y="241"/>
                    </a:cubicBezTo>
                    <a:cubicBezTo>
                      <a:pt x="192" y="241"/>
                      <a:pt x="192" y="241"/>
                      <a:pt x="192" y="241"/>
                    </a:cubicBezTo>
                    <a:cubicBezTo>
                      <a:pt x="192" y="241"/>
                      <a:pt x="192" y="241"/>
                      <a:pt x="192" y="241"/>
                    </a:cubicBezTo>
                    <a:cubicBezTo>
                      <a:pt x="192" y="241"/>
                      <a:pt x="192" y="241"/>
                      <a:pt x="192" y="241"/>
                    </a:cubicBezTo>
                    <a:cubicBezTo>
                      <a:pt x="193" y="241"/>
                      <a:pt x="193" y="241"/>
                      <a:pt x="193" y="241"/>
                    </a:cubicBezTo>
                    <a:cubicBezTo>
                      <a:pt x="193" y="241"/>
                      <a:pt x="193" y="241"/>
                      <a:pt x="193" y="241"/>
                    </a:cubicBezTo>
                    <a:cubicBezTo>
                      <a:pt x="194" y="241"/>
                      <a:pt x="194" y="241"/>
                      <a:pt x="194" y="241"/>
                    </a:cubicBezTo>
                    <a:cubicBezTo>
                      <a:pt x="194" y="240"/>
                      <a:pt x="194" y="240"/>
                      <a:pt x="194" y="240"/>
                    </a:cubicBezTo>
                    <a:cubicBezTo>
                      <a:pt x="195" y="241"/>
                      <a:pt x="195" y="241"/>
                      <a:pt x="195" y="241"/>
                    </a:cubicBezTo>
                    <a:cubicBezTo>
                      <a:pt x="195" y="241"/>
                      <a:pt x="195" y="241"/>
                      <a:pt x="195" y="241"/>
                    </a:cubicBezTo>
                    <a:cubicBezTo>
                      <a:pt x="196" y="241"/>
                      <a:pt x="196" y="241"/>
                      <a:pt x="196" y="241"/>
                    </a:cubicBezTo>
                    <a:cubicBezTo>
                      <a:pt x="196" y="241"/>
                      <a:pt x="196" y="241"/>
                      <a:pt x="196" y="241"/>
                    </a:cubicBezTo>
                    <a:cubicBezTo>
                      <a:pt x="197" y="240"/>
                      <a:pt x="197" y="240"/>
                      <a:pt x="197" y="240"/>
                    </a:cubicBezTo>
                    <a:cubicBezTo>
                      <a:pt x="197" y="240"/>
                      <a:pt x="197" y="240"/>
                      <a:pt x="197" y="240"/>
                    </a:cubicBezTo>
                    <a:cubicBezTo>
                      <a:pt x="197" y="240"/>
                      <a:pt x="197" y="240"/>
                      <a:pt x="197" y="240"/>
                    </a:cubicBezTo>
                    <a:cubicBezTo>
                      <a:pt x="197" y="240"/>
                      <a:pt x="197" y="240"/>
                      <a:pt x="197" y="240"/>
                    </a:cubicBezTo>
                    <a:cubicBezTo>
                      <a:pt x="196" y="239"/>
                      <a:pt x="196" y="239"/>
                      <a:pt x="196" y="239"/>
                    </a:cubicBezTo>
                    <a:cubicBezTo>
                      <a:pt x="196" y="239"/>
                      <a:pt x="196" y="239"/>
                      <a:pt x="196" y="239"/>
                    </a:cubicBezTo>
                    <a:cubicBezTo>
                      <a:pt x="195" y="239"/>
                      <a:pt x="195" y="239"/>
                      <a:pt x="195" y="239"/>
                    </a:cubicBezTo>
                    <a:cubicBezTo>
                      <a:pt x="195" y="239"/>
                      <a:pt x="195" y="239"/>
                      <a:pt x="195" y="239"/>
                    </a:cubicBezTo>
                    <a:cubicBezTo>
                      <a:pt x="195" y="239"/>
                      <a:pt x="194" y="239"/>
                      <a:pt x="194" y="239"/>
                    </a:cubicBezTo>
                    <a:cubicBezTo>
                      <a:pt x="194" y="238"/>
                      <a:pt x="194" y="238"/>
                      <a:pt x="194" y="238"/>
                    </a:cubicBezTo>
                    <a:cubicBezTo>
                      <a:pt x="194" y="238"/>
                      <a:pt x="194" y="238"/>
                      <a:pt x="194" y="238"/>
                    </a:cubicBezTo>
                    <a:cubicBezTo>
                      <a:pt x="193" y="238"/>
                      <a:pt x="193" y="238"/>
                      <a:pt x="193" y="238"/>
                    </a:cubicBezTo>
                    <a:cubicBezTo>
                      <a:pt x="193" y="238"/>
                      <a:pt x="193" y="238"/>
                      <a:pt x="193" y="238"/>
                    </a:cubicBezTo>
                    <a:cubicBezTo>
                      <a:pt x="193" y="237"/>
                      <a:pt x="193" y="237"/>
                      <a:pt x="193" y="237"/>
                    </a:cubicBezTo>
                    <a:cubicBezTo>
                      <a:pt x="193" y="237"/>
                      <a:pt x="193" y="237"/>
                      <a:pt x="193" y="237"/>
                    </a:cubicBezTo>
                    <a:cubicBezTo>
                      <a:pt x="193" y="236"/>
                      <a:pt x="193" y="236"/>
                      <a:pt x="193" y="236"/>
                    </a:cubicBezTo>
                    <a:cubicBezTo>
                      <a:pt x="192" y="236"/>
                      <a:pt x="192" y="236"/>
                      <a:pt x="192" y="236"/>
                    </a:cubicBezTo>
                    <a:cubicBezTo>
                      <a:pt x="192" y="235"/>
                      <a:pt x="192" y="235"/>
                      <a:pt x="192" y="235"/>
                    </a:cubicBezTo>
                    <a:cubicBezTo>
                      <a:pt x="191" y="234"/>
                      <a:pt x="191" y="234"/>
                      <a:pt x="191" y="234"/>
                    </a:cubicBezTo>
                    <a:cubicBezTo>
                      <a:pt x="191" y="234"/>
                      <a:pt x="191" y="234"/>
                      <a:pt x="191" y="234"/>
                    </a:cubicBezTo>
                    <a:cubicBezTo>
                      <a:pt x="191" y="233"/>
                      <a:pt x="191" y="233"/>
                      <a:pt x="191" y="233"/>
                    </a:cubicBezTo>
                    <a:cubicBezTo>
                      <a:pt x="191" y="233"/>
                      <a:pt x="191" y="233"/>
                      <a:pt x="191" y="233"/>
                    </a:cubicBezTo>
                    <a:cubicBezTo>
                      <a:pt x="191" y="233"/>
                      <a:pt x="191" y="232"/>
                      <a:pt x="191" y="232"/>
                    </a:cubicBezTo>
                    <a:cubicBezTo>
                      <a:pt x="191" y="232"/>
                      <a:pt x="191" y="232"/>
                      <a:pt x="192" y="232"/>
                    </a:cubicBezTo>
                    <a:cubicBezTo>
                      <a:pt x="192" y="231"/>
                      <a:pt x="192" y="231"/>
                      <a:pt x="192" y="231"/>
                    </a:cubicBezTo>
                    <a:cubicBezTo>
                      <a:pt x="192" y="230"/>
                      <a:pt x="192" y="230"/>
                      <a:pt x="192" y="230"/>
                    </a:cubicBezTo>
                    <a:cubicBezTo>
                      <a:pt x="193" y="229"/>
                      <a:pt x="193" y="229"/>
                      <a:pt x="193" y="229"/>
                    </a:cubicBezTo>
                    <a:cubicBezTo>
                      <a:pt x="193" y="229"/>
                      <a:pt x="193" y="229"/>
                      <a:pt x="193" y="229"/>
                    </a:cubicBezTo>
                    <a:cubicBezTo>
                      <a:pt x="193" y="228"/>
                      <a:pt x="193" y="228"/>
                      <a:pt x="193" y="228"/>
                    </a:cubicBezTo>
                    <a:cubicBezTo>
                      <a:pt x="194" y="229"/>
                      <a:pt x="194" y="229"/>
                      <a:pt x="194" y="229"/>
                    </a:cubicBezTo>
                    <a:cubicBezTo>
                      <a:pt x="195" y="228"/>
                      <a:pt x="195" y="228"/>
                      <a:pt x="195" y="228"/>
                    </a:cubicBezTo>
                    <a:cubicBezTo>
                      <a:pt x="195" y="228"/>
                      <a:pt x="195" y="228"/>
                      <a:pt x="195" y="228"/>
                    </a:cubicBezTo>
                    <a:cubicBezTo>
                      <a:pt x="195" y="227"/>
                      <a:pt x="195" y="227"/>
                      <a:pt x="195" y="227"/>
                    </a:cubicBezTo>
                    <a:cubicBezTo>
                      <a:pt x="195" y="227"/>
                      <a:pt x="195" y="227"/>
                      <a:pt x="195" y="227"/>
                    </a:cubicBezTo>
                    <a:cubicBezTo>
                      <a:pt x="195" y="226"/>
                      <a:pt x="195" y="226"/>
                      <a:pt x="195" y="226"/>
                    </a:cubicBezTo>
                    <a:cubicBezTo>
                      <a:pt x="195" y="225"/>
                      <a:pt x="195" y="225"/>
                      <a:pt x="195" y="225"/>
                    </a:cubicBezTo>
                    <a:cubicBezTo>
                      <a:pt x="195" y="224"/>
                      <a:pt x="195" y="224"/>
                      <a:pt x="195" y="224"/>
                    </a:cubicBezTo>
                    <a:cubicBezTo>
                      <a:pt x="195" y="223"/>
                      <a:pt x="195" y="223"/>
                      <a:pt x="195" y="223"/>
                    </a:cubicBezTo>
                    <a:cubicBezTo>
                      <a:pt x="196" y="223"/>
                      <a:pt x="196" y="223"/>
                      <a:pt x="196" y="223"/>
                    </a:cubicBezTo>
                    <a:cubicBezTo>
                      <a:pt x="196" y="222"/>
                      <a:pt x="196" y="222"/>
                      <a:pt x="196" y="222"/>
                    </a:cubicBezTo>
                    <a:cubicBezTo>
                      <a:pt x="196" y="222"/>
                      <a:pt x="196" y="222"/>
                      <a:pt x="196" y="222"/>
                    </a:cubicBezTo>
                    <a:cubicBezTo>
                      <a:pt x="196" y="221"/>
                      <a:pt x="196" y="221"/>
                      <a:pt x="196" y="221"/>
                    </a:cubicBezTo>
                    <a:cubicBezTo>
                      <a:pt x="197" y="221"/>
                      <a:pt x="197" y="221"/>
                      <a:pt x="197" y="221"/>
                    </a:cubicBezTo>
                    <a:cubicBezTo>
                      <a:pt x="197" y="220"/>
                      <a:pt x="197" y="220"/>
                      <a:pt x="197" y="220"/>
                    </a:cubicBezTo>
                    <a:cubicBezTo>
                      <a:pt x="197" y="220"/>
                      <a:pt x="197" y="220"/>
                      <a:pt x="197" y="220"/>
                    </a:cubicBezTo>
                    <a:cubicBezTo>
                      <a:pt x="197" y="220"/>
                      <a:pt x="197" y="221"/>
                      <a:pt x="197" y="221"/>
                    </a:cubicBezTo>
                    <a:cubicBezTo>
                      <a:pt x="197" y="221"/>
                      <a:pt x="198" y="221"/>
                      <a:pt x="198" y="221"/>
                    </a:cubicBezTo>
                    <a:cubicBezTo>
                      <a:pt x="198" y="221"/>
                      <a:pt x="198" y="221"/>
                      <a:pt x="198" y="221"/>
                    </a:cubicBezTo>
                    <a:cubicBezTo>
                      <a:pt x="199" y="221"/>
                      <a:pt x="199" y="221"/>
                      <a:pt x="199" y="221"/>
                    </a:cubicBezTo>
                    <a:cubicBezTo>
                      <a:pt x="199" y="221"/>
                      <a:pt x="199" y="221"/>
                      <a:pt x="199" y="221"/>
                    </a:cubicBezTo>
                    <a:cubicBezTo>
                      <a:pt x="199" y="220"/>
                      <a:pt x="199" y="220"/>
                      <a:pt x="199" y="220"/>
                    </a:cubicBezTo>
                    <a:cubicBezTo>
                      <a:pt x="199" y="219"/>
                      <a:pt x="199" y="219"/>
                      <a:pt x="199" y="219"/>
                    </a:cubicBezTo>
                    <a:cubicBezTo>
                      <a:pt x="200" y="219"/>
                      <a:pt x="200" y="219"/>
                      <a:pt x="200" y="219"/>
                    </a:cubicBezTo>
                    <a:cubicBezTo>
                      <a:pt x="200" y="219"/>
                      <a:pt x="200" y="219"/>
                      <a:pt x="200" y="219"/>
                    </a:cubicBezTo>
                    <a:cubicBezTo>
                      <a:pt x="200" y="218"/>
                      <a:pt x="200" y="218"/>
                      <a:pt x="200" y="218"/>
                    </a:cubicBezTo>
                    <a:cubicBezTo>
                      <a:pt x="200" y="218"/>
                      <a:pt x="200" y="218"/>
                      <a:pt x="200" y="218"/>
                    </a:cubicBezTo>
                    <a:cubicBezTo>
                      <a:pt x="200" y="217"/>
                      <a:pt x="200" y="217"/>
                      <a:pt x="200" y="217"/>
                    </a:cubicBezTo>
                    <a:cubicBezTo>
                      <a:pt x="200" y="217"/>
                      <a:pt x="200" y="217"/>
                      <a:pt x="200" y="217"/>
                    </a:cubicBezTo>
                    <a:cubicBezTo>
                      <a:pt x="200" y="217"/>
                      <a:pt x="200" y="217"/>
                      <a:pt x="200" y="217"/>
                    </a:cubicBezTo>
                    <a:cubicBezTo>
                      <a:pt x="200" y="217"/>
                      <a:pt x="200" y="216"/>
                      <a:pt x="201" y="216"/>
                    </a:cubicBezTo>
                    <a:cubicBezTo>
                      <a:pt x="201" y="216"/>
                      <a:pt x="201" y="216"/>
                      <a:pt x="201" y="216"/>
                    </a:cubicBezTo>
                    <a:cubicBezTo>
                      <a:pt x="202" y="216"/>
                      <a:pt x="202" y="216"/>
                      <a:pt x="202" y="216"/>
                    </a:cubicBezTo>
                    <a:cubicBezTo>
                      <a:pt x="202" y="215"/>
                      <a:pt x="202" y="215"/>
                      <a:pt x="202" y="215"/>
                    </a:cubicBezTo>
                    <a:cubicBezTo>
                      <a:pt x="203" y="214"/>
                      <a:pt x="203" y="214"/>
                      <a:pt x="203" y="214"/>
                    </a:cubicBezTo>
                    <a:cubicBezTo>
                      <a:pt x="203" y="214"/>
                      <a:pt x="203" y="214"/>
                      <a:pt x="203" y="214"/>
                    </a:cubicBezTo>
                    <a:cubicBezTo>
                      <a:pt x="204" y="213"/>
                      <a:pt x="204" y="213"/>
                      <a:pt x="204" y="213"/>
                    </a:cubicBezTo>
                    <a:cubicBezTo>
                      <a:pt x="204" y="212"/>
                      <a:pt x="204" y="212"/>
                      <a:pt x="204" y="212"/>
                    </a:cubicBezTo>
                    <a:cubicBezTo>
                      <a:pt x="205" y="212"/>
                      <a:pt x="205" y="212"/>
                      <a:pt x="205" y="212"/>
                    </a:cubicBezTo>
                    <a:cubicBezTo>
                      <a:pt x="205" y="212"/>
                      <a:pt x="205" y="212"/>
                      <a:pt x="205" y="212"/>
                    </a:cubicBezTo>
                    <a:cubicBezTo>
                      <a:pt x="205" y="212"/>
                      <a:pt x="205" y="212"/>
                      <a:pt x="206" y="212"/>
                    </a:cubicBezTo>
                    <a:cubicBezTo>
                      <a:pt x="207" y="211"/>
                      <a:pt x="207" y="211"/>
                      <a:pt x="207" y="211"/>
                    </a:cubicBezTo>
                    <a:cubicBezTo>
                      <a:pt x="207" y="211"/>
                      <a:pt x="208" y="212"/>
                      <a:pt x="208" y="212"/>
                    </a:cubicBezTo>
                    <a:cubicBezTo>
                      <a:pt x="208" y="212"/>
                      <a:pt x="208" y="212"/>
                      <a:pt x="208" y="212"/>
                    </a:cubicBezTo>
                    <a:cubicBezTo>
                      <a:pt x="209" y="211"/>
                      <a:pt x="209" y="211"/>
                      <a:pt x="209" y="211"/>
                    </a:cubicBezTo>
                    <a:cubicBezTo>
                      <a:pt x="209" y="210"/>
                      <a:pt x="209" y="210"/>
                      <a:pt x="209" y="210"/>
                    </a:cubicBezTo>
                    <a:cubicBezTo>
                      <a:pt x="209" y="209"/>
                      <a:pt x="209" y="209"/>
                      <a:pt x="209" y="209"/>
                    </a:cubicBezTo>
                    <a:cubicBezTo>
                      <a:pt x="209" y="209"/>
                      <a:pt x="209" y="209"/>
                      <a:pt x="209" y="209"/>
                    </a:cubicBezTo>
                    <a:cubicBezTo>
                      <a:pt x="208" y="209"/>
                      <a:pt x="208" y="209"/>
                      <a:pt x="208" y="209"/>
                    </a:cubicBezTo>
                    <a:cubicBezTo>
                      <a:pt x="209" y="208"/>
                      <a:pt x="209" y="208"/>
                      <a:pt x="209" y="208"/>
                    </a:cubicBezTo>
                    <a:cubicBezTo>
                      <a:pt x="209" y="208"/>
                      <a:pt x="209" y="208"/>
                      <a:pt x="209" y="208"/>
                    </a:cubicBezTo>
                    <a:cubicBezTo>
                      <a:pt x="209" y="209"/>
                      <a:pt x="209" y="209"/>
                      <a:pt x="209" y="209"/>
                    </a:cubicBezTo>
                    <a:cubicBezTo>
                      <a:pt x="210" y="209"/>
                      <a:pt x="210" y="209"/>
                      <a:pt x="210" y="209"/>
                    </a:cubicBezTo>
                    <a:cubicBezTo>
                      <a:pt x="210" y="210"/>
                      <a:pt x="210" y="210"/>
                      <a:pt x="210" y="210"/>
                    </a:cubicBezTo>
                    <a:cubicBezTo>
                      <a:pt x="210" y="210"/>
                      <a:pt x="210" y="210"/>
                      <a:pt x="210" y="210"/>
                    </a:cubicBezTo>
                    <a:cubicBezTo>
                      <a:pt x="210" y="211"/>
                      <a:pt x="210" y="211"/>
                      <a:pt x="210" y="211"/>
                    </a:cubicBezTo>
                    <a:cubicBezTo>
                      <a:pt x="210" y="211"/>
                      <a:pt x="210" y="211"/>
                      <a:pt x="210" y="211"/>
                    </a:cubicBezTo>
                    <a:cubicBezTo>
                      <a:pt x="210" y="212"/>
                      <a:pt x="210" y="212"/>
                      <a:pt x="210" y="212"/>
                    </a:cubicBezTo>
                    <a:cubicBezTo>
                      <a:pt x="210" y="212"/>
                      <a:pt x="210" y="212"/>
                      <a:pt x="211" y="212"/>
                    </a:cubicBezTo>
                    <a:cubicBezTo>
                      <a:pt x="211" y="211"/>
                      <a:pt x="211" y="212"/>
                      <a:pt x="211" y="212"/>
                    </a:cubicBezTo>
                    <a:cubicBezTo>
                      <a:pt x="212" y="211"/>
                      <a:pt x="212" y="211"/>
                      <a:pt x="212" y="211"/>
                    </a:cubicBezTo>
                    <a:cubicBezTo>
                      <a:pt x="212" y="211"/>
                      <a:pt x="212" y="211"/>
                      <a:pt x="212" y="211"/>
                    </a:cubicBezTo>
                    <a:cubicBezTo>
                      <a:pt x="212" y="212"/>
                      <a:pt x="212" y="212"/>
                      <a:pt x="212" y="212"/>
                    </a:cubicBezTo>
                    <a:cubicBezTo>
                      <a:pt x="211" y="212"/>
                      <a:pt x="211" y="212"/>
                      <a:pt x="211" y="212"/>
                    </a:cubicBezTo>
                    <a:cubicBezTo>
                      <a:pt x="211" y="212"/>
                      <a:pt x="211" y="212"/>
                      <a:pt x="211" y="212"/>
                    </a:cubicBezTo>
                    <a:cubicBezTo>
                      <a:pt x="210" y="212"/>
                      <a:pt x="210" y="212"/>
                      <a:pt x="210" y="212"/>
                    </a:cubicBezTo>
                    <a:cubicBezTo>
                      <a:pt x="210" y="212"/>
                      <a:pt x="210" y="212"/>
                      <a:pt x="210" y="212"/>
                    </a:cubicBezTo>
                    <a:cubicBezTo>
                      <a:pt x="209" y="212"/>
                      <a:pt x="209" y="212"/>
                      <a:pt x="209" y="212"/>
                    </a:cubicBezTo>
                    <a:cubicBezTo>
                      <a:pt x="209" y="213"/>
                      <a:pt x="209" y="213"/>
                      <a:pt x="209" y="213"/>
                    </a:cubicBezTo>
                    <a:cubicBezTo>
                      <a:pt x="209" y="213"/>
                      <a:pt x="209" y="213"/>
                      <a:pt x="209" y="213"/>
                    </a:cubicBezTo>
                    <a:cubicBezTo>
                      <a:pt x="209" y="213"/>
                      <a:pt x="210" y="214"/>
                      <a:pt x="210" y="214"/>
                    </a:cubicBezTo>
                    <a:cubicBezTo>
                      <a:pt x="210" y="214"/>
                      <a:pt x="211" y="214"/>
                      <a:pt x="211" y="214"/>
                    </a:cubicBezTo>
                    <a:cubicBezTo>
                      <a:pt x="212" y="214"/>
                      <a:pt x="212" y="214"/>
                      <a:pt x="212" y="214"/>
                    </a:cubicBezTo>
                    <a:cubicBezTo>
                      <a:pt x="212" y="214"/>
                      <a:pt x="212" y="214"/>
                      <a:pt x="212" y="214"/>
                    </a:cubicBezTo>
                    <a:cubicBezTo>
                      <a:pt x="213" y="214"/>
                      <a:pt x="213" y="214"/>
                      <a:pt x="213" y="214"/>
                    </a:cubicBezTo>
                    <a:cubicBezTo>
                      <a:pt x="214" y="214"/>
                      <a:pt x="214" y="214"/>
                      <a:pt x="214" y="214"/>
                    </a:cubicBezTo>
                    <a:cubicBezTo>
                      <a:pt x="215" y="214"/>
                      <a:pt x="215" y="214"/>
                      <a:pt x="215" y="214"/>
                    </a:cubicBezTo>
                    <a:cubicBezTo>
                      <a:pt x="216" y="214"/>
                      <a:pt x="216" y="214"/>
                      <a:pt x="216" y="214"/>
                    </a:cubicBezTo>
                    <a:cubicBezTo>
                      <a:pt x="216" y="215"/>
                      <a:pt x="216" y="215"/>
                      <a:pt x="216" y="215"/>
                    </a:cubicBezTo>
                    <a:cubicBezTo>
                      <a:pt x="217" y="215"/>
                      <a:pt x="217" y="215"/>
                      <a:pt x="217" y="215"/>
                    </a:cubicBezTo>
                    <a:cubicBezTo>
                      <a:pt x="216" y="216"/>
                      <a:pt x="216" y="216"/>
                      <a:pt x="216" y="216"/>
                    </a:cubicBezTo>
                    <a:cubicBezTo>
                      <a:pt x="216" y="216"/>
                      <a:pt x="216" y="216"/>
                      <a:pt x="216" y="216"/>
                    </a:cubicBezTo>
                    <a:cubicBezTo>
                      <a:pt x="215" y="216"/>
                      <a:pt x="215" y="216"/>
                      <a:pt x="215" y="216"/>
                    </a:cubicBezTo>
                    <a:cubicBezTo>
                      <a:pt x="214" y="216"/>
                      <a:pt x="214" y="216"/>
                      <a:pt x="214" y="216"/>
                    </a:cubicBezTo>
                    <a:cubicBezTo>
                      <a:pt x="214" y="217"/>
                      <a:pt x="214" y="217"/>
                      <a:pt x="214" y="217"/>
                    </a:cubicBezTo>
                    <a:cubicBezTo>
                      <a:pt x="213" y="217"/>
                      <a:pt x="213" y="217"/>
                      <a:pt x="213" y="217"/>
                    </a:cubicBezTo>
                    <a:cubicBezTo>
                      <a:pt x="212" y="218"/>
                      <a:pt x="212" y="218"/>
                      <a:pt x="212" y="218"/>
                    </a:cubicBezTo>
                    <a:cubicBezTo>
                      <a:pt x="212" y="218"/>
                      <a:pt x="212" y="218"/>
                      <a:pt x="212" y="218"/>
                    </a:cubicBezTo>
                    <a:cubicBezTo>
                      <a:pt x="213" y="218"/>
                      <a:pt x="213" y="218"/>
                      <a:pt x="213" y="218"/>
                    </a:cubicBezTo>
                    <a:cubicBezTo>
                      <a:pt x="214" y="218"/>
                      <a:pt x="214" y="218"/>
                      <a:pt x="214" y="218"/>
                    </a:cubicBezTo>
                    <a:cubicBezTo>
                      <a:pt x="214" y="218"/>
                      <a:pt x="214" y="218"/>
                      <a:pt x="214" y="218"/>
                    </a:cubicBezTo>
                    <a:cubicBezTo>
                      <a:pt x="214" y="219"/>
                      <a:pt x="214" y="219"/>
                      <a:pt x="214" y="219"/>
                    </a:cubicBezTo>
                    <a:cubicBezTo>
                      <a:pt x="215" y="219"/>
                      <a:pt x="215" y="219"/>
                      <a:pt x="215" y="219"/>
                    </a:cubicBezTo>
                    <a:cubicBezTo>
                      <a:pt x="216" y="219"/>
                      <a:pt x="216" y="219"/>
                      <a:pt x="216" y="219"/>
                    </a:cubicBezTo>
                    <a:cubicBezTo>
                      <a:pt x="216" y="220"/>
                      <a:pt x="216" y="220"/>
                      <a:pt x="216" y="220"/>
                    </a:cubicBezTo>
                    <a:cubicBezTo>
                      <a:pt x="216" y="220"/>
                      <a:pt x="216" y="220"/>
                      <a:pt x="216" y="220"/>
                    </a:cubicBezTo>
                    <a:cubicBezTo>
                      <a:pt x="216" y="221"/>
                      <a:pt x="216" y="221"/>
                      <a:pt x="216" y="221"/>
                    </a:cubicBezTo>
                    <a:cubicBezTo>
                      <a:pt x="216" y="222"/>
                      <a:pt x="216" y="222"/>
                      <a:pt x="216" y="222"/>
                    </a:cubicBezTo>
                    <a:cubicBezTo>
                      <a:pt x="215" y="222"/>
                      <a:pt x="215" y="222"/>
                      <a:pt x="215" y="222"/>
                    </a:cubicBezTo>
                    <a:cubicBezTo>
                      <a:pt x="216" y="223"/>
                      <a:pt x="216" y="223"/>
                      <a:pt x="216" y="223"/>
                    </a:cubicBezTo>
                    <a:cubicBezTo>
                      <a:pt x="216" y="223"/>
                      <a:pt x="216" y="223"/>
                      <a:pt x="216" y="223"/>
                    </a:cubicBezTo>
                    <a:cubicBezTo>
                      <a:pt x="217" y="223"/>
                      <a:pt x="217" y="223"/>
                      <a:pt x="217" y="223"/>
                    </a:cubicBezTo>
                    <a:cubicBezTo>
                      <a:pt x="218" y="223"/>
                      <a:pt x="218" y="223"/>
                      <a:pt x="218" y="223"/>
                    </a:cubicBezTo>
                    <a:cubicBezTo>
                      <a:pt x="219" y="223"/>
                      <a:pt x="219" y="223"/>
                      <a:pt x="219" y="223"/>
                    </a:cubicBezTo>
                    <a:cubicBezTo>
                      <a:pt x="219" y="222"/>
                      <a:pt x="219" y="222"/>
                      <a:pt x="219" y="222"/>
                    </a:cubicBezTo>
                    <a:cubicBezTo>
                      <a:pt x="220" y="222"/>
                      <a:pt x="220" y="222"/>
                      <a:pt x="220" y="222"/>
                    </a:cubicBezTo>
                    <a:cubicBezTo>
                      <a:pt x="220" y="222"/>
                      <a:pt x="220" y="222"/>
                      <a:pt x="220" y="222"/>
                    </a:cubicBezTo>
                    <a:cubicBezTo>
                      <a:pt x="221" y="221"/>
                      <a:pt x="221" y="221"/>
                      <a:pt x="221" y="221"/>
                    </a:cubicBezTo>
                    <a:cubicBezTo>
                      <a:pt x="221" y="221"/>
                      <a:pt x="221" y="221"/>
                      <a:pt x="221" y="221"/>
                    </a:cubicBezTo>
                    <a:cubicBezTo>
                      <a:pt x="222" y="221"/>
                      <a:pt x="222" y="221"/>
                      <a:pt x="222" y="221"/>
                    </a:cubicBezTo>
                    <a:cubicBezTo>
                      <a:pt x="222" y="221"/>
                      <a:pt x="223" y="221"/>
                      <a:pt x="223" y="220"/>
                    </a:cubicBezTo>
                    <a:cubicBezTo>
                      <a:pt x="224" y="220"/>
                      <a:pt x="224" y="220"/>
                      <a:pt x="224" y="220"/>
                    </a:cubicBezTo>
                    <a:cubicBezTo>
                      <a:pt x="224" y="220"/>
                      <a:pt x="224" y="220"/>
                      <a:pt x="224" y="220"/>
                    </a:cubicBezTo>
                    <a:cubicBezTo>
                      <a:pt x="225" y="220"/>
                      <a:pt x="225" y="220"/>
                      <a:pt x="225" y="220"/>
                    </a:cubicBezTo>
                    <a:cubicBezTo>
                      <a:pt x="226" y="220"/>
                      <a:pt x="226" y="220"/>
                      <a:pt x="226" y="220"/>
                    </a:cubicBezTo>
                    <a:cubicBezTo>
                      <a:pt x="226" y="220"/>
                      <a:pt x="226" y="220"/>
                      <a:pt x="226" y="220"/>
                    </a:cubicBezTo>
                    <a:cubicBezTo>
                      <a:pt x="227" y="220"/>
                      <a:pt x="227" y="220"/>
                      <a:pt x="227" y="220"/>
                    </a:cubicBezTo>
                    <a:cubicBezTo>
                      <a:pt x="227" y="220"/>
                      <a:pt x="228" y="220"/>
                      <a:pt x="228" y="219"/>
                    </a:cubicBezTo>
                    <a:cubicBezTo>
                      <a:pt x="228" y="219"/>
                      <a:pt x="229" y="219"/>
                      <a:pt x="229" y="219"/>
                    </a:cubicBezTo>
                    <a:cubicBezTo>
                      <a:pt x="229" y="219"/>
                      <a:pt x="229" y="219"/>
                      <a:pt x="229" y="219"/>
                    </a:cubicBezTo>
                    <a:cubicBezTo>
                      <a:pt x="229" y="218"/>
                      <a:pt x="229" y="218"/>
                      <a:pt x="229" y="218"/>
                    </a:cubicBezTo>
                    <a:cubicBezTo>
                      <a:pt x="228" y="218"/>
                      <a:pt x="228" y="218"/>
                      <a:pt x="228" y="218"/>
                    </a:cubicBezTo>
                    <a:cubicBezTo>
                      <a:pt x="228" y="218"/>
                      <a:pt x="228" y="218"/>
                      <a:pt x="228" y="218"/>
                    </a:cubicBezTo>
                    <a:cubicBezTo>
                      <a:pt x="227" y="218"/>
                      <a:pt x="227" y="218"/>
                      <a:pt x="227" y="218"/>
                    </a:cubicBezTo>
                    <a:cubicBezTo>
                      <a:pt x="226" y="218"/>
                      <a:pt x="226" y="218"/>
                      <a:pt x="226" y="218"/>
                    </a:cubicBezTo>
                    <a:cubicBezTo>
                      <a:pt x="225" y="218"/>
                      <a:pt x="225" y="218"/>
                      <a:pt x="225" y="218"/>
                    </a:cubicBezTo>
                    <a:cubicBezTo>
                      <a:pt x="224" y="218"/>
                      <a:pt x="224" y="218"/>
                      <a:pt x="224" y="218"/>
                    </a:cubicBezTo>
                    <a:cubicBezTo>
                      <a:pt x="224" y="218"/>
                      <a:pt x="224" y="218"/>
                      <a:pt x="224" y="218"/>
                    </a:cubicBezTo>
                    <a:cubicBezTo>
                      <a:pt x="223" y="218"/>
                      <a:pt x="223" y="218"/>
                      <a:pt x="223" y="218"/>
                    </a:cubicBezTo>
                    <a:cubicBezTo>
                      <a:pt x="223" y="217"/>
                      <a:pt x="223" y="217"/>
                      <a:pt x="223" y="217"/>
                    </a:cubicBezTo>
                    <a:cubicBezTo>
                      <a:pt x="222" y="216"/>
                      <a:pt x="222" y="216"/>
                      <a:pt x="222" y="216"/>
                    </a:cubicBezTo>
                    <a:cubicBezTo>
                      <a:pt x="222" y="216"/>
                      <a:pt x="222" y="216"/>
                      <a:pt x="222" y="216"/>
                    </a:cubicBezTo>
                    <a:cubicBezTo>
                      <a:pt x="222" y="215"/>
                      <a:pt x="222" y="215"/>
                      <a:pt x="222" y="215"/>
                    </a:cubicBezTo>
                    <a:cubicBezTo>
                      <a:pt x="222" y="215"/>
                      <a:pt x="222" y="215"/>
                      <a:pt x="222" y="214"/>
                    </a:cubicBezTo>
                    <a:cubicBezTo>
                      <a:pt x="222" y="214"/>
                      <a:pt x="222" y="214"/>
                      <a:pt x="222" y="214"/>
                    </a:cubicBezTo>
                    <a:cubicBezTo>
                      <a:pt x="222" y="214"/>
                      <a:pt x="222" y="214"/>
                      <a:pt x="222" y="214"/>
                    </a:cubicBezTo>
                    <a:cubicBezTo>
                      <a:pt x="222" y="214"/>
                      <a:pt x="222" y="214"/>
                      <a:pt x="222" y="214"/>
                    </a:cubicBezTo>
                    <a:cubicBezTo>
                      <a:pt x="222" y="214"/>
                      <a:pt x="222" y="214"/>
                      <a:pt x="222" y="214"/>
                    </a:cubicBezTo>
                    <a:cubicBezTo>
                      <a:pt x="223" y="214"/>
                      <a:pt x="223" y="214"/>
                      <a:pt x="223" y="214"/>
                    </a:cubicBezTo>
                    <a:cubicBezTo>
                      <a:pt x="223" y="213"/>
                      <a:pt x="223" y="213"/>
                      <a:pt x="223" y="213"/>
                    </a:cubicBezTo>
                    <a:cubicBezTo>
                      <a:pt x="223" y="213"/>
                      <a:pt x="223" y="213"/>
                      <a:pt x="223" y="213"/>
                    </a:cubicBezTo>
                    <a:cubicBezTo>
                      <a:pt x="223" y="213"/>
                      <a:pt x="223" y="213"/>
                      <a:pt x="223" y="213"/>
                    </a:cubicBezTo>
                    <a:cubicBezTo>
                      <a:pt x="224" y="213"/>
                      <a:pt x="224" y="213"/>
                      <a:pt x="224" y="213"/>
                    </a:cubicBezTo>
                    <a:cubicBezTo>
                      <a:pt x="225" y="213"/>
                      <a:pt x="225" y="213"/>
                      <a:pt x="225" y="213"/>
                    </a:cubicBezTo>
                    <a:cubicBezTo>
                      <a:pt x="225" y="212"/>
                      <a:pt x="225" y="212"/>
                      <a:pt x="225" y="212"/>
                    </a:cubicBezTo>
                    <a:cubicBezTo>
                      <a:pt x="225" y="212"/>
                      <a:pt x="225" y="212"/>
                      <a:pt x="225" y="212"/>
                    </a:cubicBezTo>
                    <a:cubicBezTo>
                      <a:pt x="225" y="212"/>
                      <a:pt x="225" y="212"/>
                      <a:pt x="225" y="212"/>
                    </a:cubicBezTo>
                    <a:cubicBezTo>
                      <a:pt x="226" y="211"/>
                      <a:pt x="226" y="211"/>
                      <a:pt x="226" y="211"/>
                    </a:cubicBezTo>
                    <a:cubicBezTo>
                      <a:pt x="226" y="211"/>
                      <a:pt x="226" y="211"/>
                      <a:pt x="226" y="211"/>
                    </a:cubicBezTo>
                    <a:cubicBezTo>
                      <a:pt x="227" y="211"/>
                      <a:pt x="227" y="211"/>
                      <a:pt x="227" y="211"/>
                    </a:cubicBezTo>
                    <a:cubicBezTo>
                      <a:pt x="227" y="211"/>
                      <a:pt x="227" y="211"/>
                      <a:pt x="227" y="211"/>
                    </a:cubicBezTo>
                    <a:cubicBezTo>
                      <a:pt x="228" y="211"/>
                      <a:pt x="228" y="211"/>
                      <a:pt x="228" y="211"/>
                    </a:cubicBezTo>
                    <a:cubicBezTo>
                      <a:pt x="228" y="211"/>
                      <a:pt x="228" y="211"/>
                      <a:pt x="228" y="211"/>
                    </a:cubicBezTo>
                    <a:cubicBezTo>
                      <a:pt x="228" y="211"/>
                      <a:pt x="228" y="211"/>
                      <a:pt x="228" y="211"/>
                    </a:cubicBezTo>
                    <a:cubicBezTo>
                      <a:pt x="229" y="211"/>
                      <a:pt x="229" y="211"/>
                      <a:pt x="229" y="211"/>
                    </a:cubicBezTo>
                    <a:cubicBezTo>
                      <a:pt x="230" y="211"/>
                      <a:pt x="230" y="211"/>
                      <a:pt x="230" y="211"/>
                    </a:cubicBezTo>
                    <a:cubicBezTo>
                      <a:pt x="230" y="211"/>
                      <a:pt x="230" y="211"/>
                      <a:pt x="230" y="211"/>
                    </a:cubicBezTo>
                    <a:cubicBezTo>
                      <a:pt x="231" y="210"/>
                      <a:pt x="231" y="210"/>
                      <a:pt x="231" y="210"/>
                    </a:cubicBezTo>
                    <a:cubicBezTo>
                      <a:pt x="232" y="210"/>
                      <a:pt x="232" y="210"/>
                      <a:pt x="232" y="210"/>
                    </a:cubicBezTo>
                    <a:cubicBezTo>
                      <a:pt x="232" y="210"/>
                      <a:pt x="232" y="210"/>
                      <a:pt x="232" y="210"/>
                    </a:cubicBezTo>
                    <a:cubicBezTo>
                      <a:pt x="233" y="209"/>
                      <a:pt x="233" y="209"/>
                      <a:pt x="233" y="209"/>
                    </a:cubicBezTo>
                    <a:cubicBezTo>
                      <a:pt x="233" y="209"/>
                      <a:pt x="233" y="209"/>
                      <a:pt x="233" y="209"/>
                    </a:cubicBezTo>
                    <a:cubicBezTo>
                      <a:pt x="233" y="209"/>
                      <a:pt x="233" y="209"/>
                      <a:pt x="233" y="209"/>
                    </a:cubicBezTo>
                    <a:cubicBezTo>
                      <a:pt x="234" y="209"/>
                      <a:pt x="234" y="209"/>
                      <a:pt x="234" y="209"/>
                    </a:cubicBezTo>
                    <a:cubicBezTo>
                      <a:pt x="234" y="209"/>
                      <a:pt x="234" y="209"/>
                      <a:pt x="234" y="209"/>
                    </a:cubicBezTo>
                    <a:cubicBezTo>
                      <a:pt x="235" y="209"/>
                      <a:pt x="235" y="209"/>
                      <a:pt x="235" y="209"/>
                    </a:cubicBezTo>
                    <a:cubicBezTo>
                      <a:pt x="236" y="209"/>
                      <a:pt x="236" y="209"/>
                      <a:pt x="236" y="209"/>
                    </a:cubicBezTo>
                    <a:cubicBezTo>
                      <a:pt x="237" y="209"/>
                      <a:pt x="237" y="209"/>
                      <a:pt x="237" y="209"/>
                    </a:cubicBezTo>
                    <a:cubicBezTo>
                      <a:pt x="237" y="209"/>
                      <a:pt x="237" y="209"/>
                      <a:pt x="237" y="209"/>
                    </a:cubicBezTo>
                    <a:cubicBezTo>
                      <a:pt x="237" y="208"/>
                      <a:pt x="237" y="208"/>
                      <a:pt x="237" y="208"/>
                    </a:cubicBezTo>
                    <a:cubicBezTo>
                      <a:pt x="238" y="208"/>
                      <a:pt x="238" y="208"/>
                      <a:pt x="238" y="208"/>
                    </a:cubicBezTo>
                    <a:cubicBezTo>
                      <a:pt x="238" y="208"/>
                      <a:pt x="238" y="208"/>
                      <a:pt x="238" y="208"/>
                    </a:cubicBezTo>
                    <a:cubicBezTo>
                      <a:pt x="238" y="208"/>
                      <a:pt x="238" y="208"/>
                      <a:pt x="238" y="208"/>
                    </a:cubicBezTo>
                    <a:cubicBezTo>
                      <a:pt x="239" y="208"/>
                      <a:pt x="239" y="208"/>
                      <a:pt x="239" y="208"/>
                    </a:cubicBezTo>
                    <a:cubicBezTo>
                      <a:pt x="239" y="208"/>
                      <a:pt x="239" y="208"/>
                      <a:pt x="239" y="208"/>
                    </a:cubicBezTo>
                    <a:cubicBezTo>
                      <a:pt x="240" y="208"/>
                      <a:pt x="240" y="208"/>
                      <a:pt x="240" y="208"/>
                    </a:cubicBezTo>
                    <a:cubicBezTo>
                      <a:pt x="241" y="208"/>
                      <a:pt x="241" y="208"/>
                      <a:pt x="241" y="208"/>
                    </a:cubicBezTo>
                    <a:cubicBezTo>
                      <a:pt x="240" y="210"/>
                      <a:pt x="240" y="210"/>
                      <a:pt x="240" y="210"/>
                    </a:cubicBezTo>
                    <a:cubicBezTo>
                      <a:pt x="239" y="210"/>
                      <a:pt x="239" y="210"/>
                      <a:pt x="239" y="210"/>
                    </a:cubicBezTo>
                    <a:cubicBezTo>
                      <a:pt x="238" y="210"/>
                      <a:pt x="238" y="210"/>
                      <a:pt x="238" y="210"/>
                    </a:cubicBezTo>
                    <a:cubicBezTo>
                      <a:pt x="237" y="210"/>
                      <a:pt x="237" y="210"/>
                      <a:pt x="237" y="210"/>
                    </a:cubicBezTo>
                    <a:cubicBezTo>
                      <a:pt x="236" y="211"/>
                      <a:pt x="236" y="211"/>
                      <a:pt x="236" y="211"/>
                    </a:cubicBezTo>
                    <a:cubicBezTo>
                      <a:pt x="235" y="211"/>
                      <a:pt x="235" y="211"/>
                      <a:pt x="235" y="211"/>
                    </a:cubicBezTo>
                    <a:cubicBezTo>
                      <a:pt x="235" y="212"/>
                      <a:pt x="235" y="212"/>
                      <a:pt x="235" y="212"/>
                    </a:cubicBezTo>
                    <a:cubicBezTo>
                      <a:pt x="237" y="213"/>
                      <a:pt x="237" y="213"/>
                      <a:pt x="237" y="213"/>
                    </a:cubicBezTo>
                    <a:cubicBezTo>
                      <a:pt x="237" y="215"/>
                      <a:pt x="237" y="215"/>
                      <a:pt x="237" y="215"/>
                    </a:cubicBezTo>
                    <a:cubicBezTo>
                      <a:pt x="236" y="214"/>
                      <a:pt x="236" y="214"/>
                      <a:pt x="236" y="214"/>
                    </a:cubicBezTo>
                    <a:cubicBezTo>
                      <a:pt x="235" y="215"/>
                      <a:pt x="235" y="215"/>
                      <a:pt x="235" y="215"/>
                    </a:cubicBezTo>
                    <a:cubicBezTo>
                      <a:pt x="235" y="215"/>
                      <a:pt x="235" y="215"/>
                      <a:pt x="235" y="215"/>
                    </a:cubicBezTo>
                    <a:cubicBezTo>
                      <a:pt x="233" y="217"/>
                      <a:pt x="233" y="217"/>
                      <a:pt x="233" y="217"/>
                    </a:cubicBezTo>
                    <a:cubicBezTo>
                      <a:pt x="232" y="218"/>
                      <a:pt x="232" y="218"/>
                      <a:pt x="232" y="218"/>
                    </a:cubicBezTo>
                    <a:cubicBezTo>
                      <a:pt x="231" y="218"/>
                      <a:pt x="231" y="218"/>
                      <a:pt x="231" y="218"/>
                    </a:cubicBezTo>
                    <a:cubicBezTo>
                      <a:pt x="230" y="218"/>
                      <a:pt x="230" y="218"/>
                      <a:pt x="230" y="218"/>
                    </a:cubicBezTo>
                    <a:cubicBezTo>
                      <a:pt x="229" y="219"/>
                      <a:pt x="229" y="219"/>
                      <a:pt x="229" y="219"/>
                    </a:cubicBezTo>
                    <a:cubicBezTo>
                      <a:pt x="230" y="219"/>
                      <a:pt x="230" y="219"/>
                      <a:pt x="230" y="219"/>
                    </a:cubicBezTo>
                    <a:cubicBezTo>
                      <a:pt x="232" y="220"/>
                      <a:pt x="232" y="220"/>
                      <a:pt x="232" y="220"/>
                    </a:cubicBezTo>
                    <a:cubicBezTo>
                      <a:pt x="232" y="221"/>
                      <a:pt x="232" y="221"/>
                      <a:pt x="232" y="221"/>
                    </a:cubicBezTo>
                    <a:cubicBezTo>
                      <a:pt x="233" y="222"/>
                      <a:pt x="233" y="222"/>
                      <a:pt x="233" y="222"/>
                    </a:cubicBezTo>
                    <a:cubicBezTo>
                      <a:pt x="235" y="222"/>
                      <a:pt x="235" y="222"/>
                      <a:pt x="235" y="222"/>
                    </a:cubicBezTo>
                    <a:cubicBezTo>
                      <a:pt x="236" y="223"/>
                      <a:pt x="236" y="223"/>
                      <a:pt x="236" y="223"/>
                    </a:cubicBezTo>
                    <a:cubicBezTo>
                      <a:pt x="237" y="223"/>
                      <a:pt x="237" y="223"/>
                      <a:pt x="237" y="223"/>
                    </a:cubicBezTo>
                    <a:cubicBezTo>
                      <a:pt x="239" y="225"/>
                      <a:pt x="239" y="225"/>
                      <a:pt x="239" y="225"/>
                    </a:cubicBezTo>
                    <a:cubicBezTo>
                      <a:pt x="240" y="226"/>
                      <a:pt x="240" y="226"/>
                      <a:pt x="240" y="226"/>
                    </a:cubicBezTo>
                    <a:cubicBezTo>
                      <a:pt x="242" y="227"/>
                      <a:pt x="242" y="227"/>
                      <a:pt x="242" y="227"/>
                    </a:cubicBezTo>
                    <a:cubicBezTo>
                      <a:pt x="243" y="228"/>
                      <a:pt x="243" y="228"/>
                      <a:pt x="243" y="228"/>
                    </a:cubicBezTo>
                    <a:cubicBezTo>
                      <a:pt x="243" y="228"/>
                      <a:pt x="243" y="228"/>
                      <a:pt x="243" y="228"/>
                    </a:cubicBezTo>
                    <a:cubicBezTo>
                      <a:pt x="244" y="229"/>
                      <a:pt x="244" y="229"/>
                      <a:pt x="244" y="229"/>
                    </a:cubicBezTo>
                    <a:cubicBezTo>
                      <a:pt x="245" y="229"/>
                      <a:pt x="245" y="229"/>
                      <a:pt x="245" y="229"/>
                    </a:cubicBezTo>
                    <a:cubicBezTo>
                      <a:pt x="245" y="230"/>
                      <a:pt x="245" y="230"/>
                      <a:pt x="245" y="230"/>
                    </a:cubicBezTo>
                    <a:cubicBezTo>
                      <a:pt x="246" y="230"/>
                      <a:pt x="246" y="230"/>
                      <a:pt x="246" y="230"/>
                    </a:cubicBezTo>
                    <a:cubicBezTo>
                      <a:pt x="247" y="230"/>
                      <a:pt x="247" y="230"/>
                      <a:pt x="247" y="230"/>
                    </a:cubicBezTo>
                    <a:cubicBezTo>
                      <a:pt x="248" y="231"/>
                      <a:pt x="248" y="231"/>
                      <a:pt x="248" y="231"/>
                    </a:cubicBezTo>
                    <a:cubicBezTo>
                      <a:pt x="248" y="231"/>
                      <a:pt x="248" y="231"/>
                      <a:pt x="248" y="231"/>
                    </a:cubicBezTo>
                    <a:cubicBezTo>
                      <a:pt x="249" y="232"/>
                      <a:pt x="249" y="232"/>
                      <a:pt x="249" y="232"/>
                    </a:cubicBezTo>
                    <a:cubicBezTo>
                      <a:pt x="250" y="233"/>
                      <a:pt x="250" y="233"/>
                      <a:pt x="250" y="233"/>
                    </a:cubicBezTo>
                    <a:cubicBezTo>
                      <a:pt x="250" y="233"/>
                      <a:pt x="250" y="233"/>
                      <a:pt x="250" y="233"/>
                    </a:cubicBezTo>
                    <a:cubicBezTo>
                      <a:pt x="250" y="234"/>
                      <a:pt x="250" y="234"/>
                      <a:pt x="250" y="234"/>
                    </a:cubicBezTo>
                    <a:cubicBezTo>
                      <a:pt x="251" y="235"/>
                      <a:pt x="251" y="235"/>
                      <a:pt x="251" y="235"/>
                    </a:cubicBezTo>
                    <a:cubicBezTo>
                      <a:pt x="251" y="236"/>
                      <a:pt x="251" y="236"/>
                      <a:pt x="251" y="236"/>
                    </a:cubicBezTo>
                    <a:cubicBezTo>
                      <a:pt x="251" y="237"/>
                      <a:pt x="251" y="237"/>
                      <a:pt x="251" y="237"/>
                    </a:cubicBezTo>
                    <a:cubicBezTo>
                      <a:pt x="250" y="237"/>
                      <a:pt x="250" y="237"/>
                      <a:pt x="250" y="237"/>
                    </a:cubicBezTo>
                    <a:cubicBezTo>
                      <a:pt x="250" y="238"/>
                      <a:pt x="250" y="238"/>
                      <a:pt x="250" y="238"/>
                    </a:cubicBezTo>
                    <a:cubicBezTo>
                      <a:pt x="250" y="238"/>
                      <a:pt x="250" y="238"/>
                      <a:pt x="250" y="238"/>
                    </a:cubicBezTo>
                    <a:cubicBezTo>
                      <a:pt x="249" y="239"/>
                      <a:pt x="249" y="239"/>
                      <a:pt x="249" y="239"/>
                    </a:cubicBezTo>
                    <a:cubicBezTo>
                      <a:pt x="248" y="239"/>
                      <a:pt x="248" y="239"/>
                      <a:pt x="248" y="239"/>
                    </a:cubicBezTo>
                    <a:cubicBezTo>
                      <a:pt x="248" y="239"/>
                      <a:pt x="248" y="239"/>
                      <a:pt x="247" y="239"/>
                    </a:cubicBezTo>
                    <a:cubicBezTo>
                      <a:pt x="247" y="240"/>
                      <a:pt x="246" y="240"/>
                      <a:pt x="246" y="240"/>
                    </a:cubicBezTo>
                    <a:cubicBezTo>
                      <a:pt x="246" y="241"/>
                      <a:pt x="246" y="241"/>
                      <a:pt x="246" y="241"/>
                    </a:cubicBezTo>
                    <a:cubicBezTo>
                      <a:pt x="245" y="241"/>
                      <a:pt x="245" y="241"/>
                      <a:pt x="245" y="241"/>
                    </a:cubicBezTo>
                    <a:cubicBezTo>
                      <a:pt x="244" y="241"/>
                      <a:pt x="244" y="241"/>
                      <a:pt x="244" y="241"/>
                    </a:cubicBezTo>
                    <a:cubicBezTo>
                      <a:pt x="244" y="241"/>
                      <a:pt x="244" y="241"/>
                      <a:pt x="244" y="241"/>
                    </a:cubicBezTo>
                    <a:cubicBezTo>
                      <a:pt x="243" y="241"/>
                      <a:pt x="243" y="241"/>
                      <a:pt x="243" y="241"/>
                    </a:cubicBezTo>
                    <a:cubicBezTo>
                      <a:pt x="242" y="241"/>
                      <a:pt x="242" y="241"/>
                      <a:pt x="242" y="241"/>
                    </a:cubicBezTo>
                    <a:cubicBezTo>
                      <a:pt x="242" y="241"/>
                      <a:pt x="242" y="241"/>
                      <a:pt x="242" y="241"/>
                    </a:cubicBezTo>
                    <a:cubicBezTo>
                      <a:pt x="242" y="240"/>
                      <a:pt x="242" y="240"/>
                      <a:pt x="242" y="240"/>
                    </a:cubicBezTo>
                    <a:cubicBezTo>
                      <a:pt x="241" y="240"/>
                      <a:pt x="241" y="240"/>
                      <a:pt x="241" y="240"/>
                    </a:cubicBezTo>
                    <a:cubicBezTo>
                      <a:pt x="241" y="240"/>
                      <a:pt x="241" y="240"/>
                      <a:pt x="241" y="240"/>
                    </a:cubicBezTo>
                    <a:cubicBezTo>
                      <a:pt x="240" y="240"/>
                      <a:pt x="240" y="240"/>
                      <a:pt x="240" y="240"/>
                    </a:cubicBezTo>
                    <a:cubicBezTo>
                      <a:pt x="240" y="240"/>
                      <a:pt x="240" y="240"/>
                      <a:pt x="240" y="240"/>
                    </a:cubicBezTo>
                    <a:cubicBezTo>
                      <a:pt x="239" y="241"/>
                      <a:pt x="239" y="241"/>
                      <a:pt x="239" y="241"/>
                    </a:cubicBezTo>
                    <a:cubicBezTo>
                      <a:pt x="239" y="241"/>
                      <a:pt x="239" y="241"/>
                      <a:pt x="239" y="241"/>
                    </a:cubicBezTo>
                    <a:cubicBezTo>
                      <a:pt x="238" y="241"/>
                      <a:pt x="238" y="241"/>
                      <a:pt x="238" y="241"/>
                    </a:cubicBezTo>
                    <a:cubicBezTo>
                      <a:pt x="238" y="241"/>
                      <a:pt x="238" y="241"/>
                      <a:pt x="238" y="241"/>
                    </a:cubicBezTo>
                    <a:cubicBezTo>
                      <a:pt x="237" y="241"/>
                      <a:pt x="237" y="241"/>
                      <a:pt x="237" y="241"/>
                    </a:cubicBezTo>
                    <a:cubicBezTo>
                      <a:pt x="236" y="241"/>
                      <a:pt x="236" y="241"/>
                      <a:pt x="236" y="241"/>
                    </a:cubicBezTo>
                    <a:cubicBezTo>
                      <a:pt x="236" y="241"/>
                      <a:pt x="236" y="241"/>
                      <a:pt x="236" y="241"/>
                    </a:cubicBezTo>
                    <a:cubicBezTo>
                      <a:pt x="235" y="241"/>
                      <a:pt x="235" y="241"/>
                      <a:pt x="235" y="241"/>
                    </a:cubicBezTo>
                    <a:cubicBezTo>
                      <a:pt x="235" y="241"/>
                      <a:pt x="235" y="241"/>
                      <a:pt x="235" y="241"/>
                    </a:cubicBezTo>
                    <a:cubicBezTo>
                      <a:pt x="234" y="240"/>
                      <a:pt x="234" y="240"/>
                      <a:pt x="234" y="240"/>
                    </a:cubicBezTo>
                    <a:cubicBezTo>
                      <a:pt x="234" y="240"/>
                      <a:pt x="234" y="240"/>
                      <a:pt x="234" y="240"/>
                    </a:cubicBezTo>
                    <a:cubicBezTo>
                      <a:pt x="233" y="240"/>
                      <a:pt x="233" y="240"/>
                      <a:pt x="233" y="240"/>
                    </a:cubicBezTo>
                    <a:cubicBezTo>
                      <a:pt x="233" y="240"/>
                      <a:pt x="233" y="240"/>
                      <a:pt x="233" y="240"/>
                    </a:cubicBezTo>
                    <a:cubicBezTo>
                      <a:pt x="232" y="240"/>
                      <a:pt x="232" y="240"/>
                      <a:pt x="232" y="240"/>
                    </a:cubicBezTo>
                    <a:cubicBezTo>
                      <a:pt x="232" y="240"/>
                      <a:pt x="233" y="240"/>
                      <a:pt x="232" y="240"/>
                    </a:cubicBezTo>
                    <a:cubicBezTo>
                      <a:pt x="231" y="240"/>
                      <a:pt x="231" y="240"/>
                      <a:pt x="231" y="240"/>
                    </a:cubicBezTo>
                    <a:cubicBezTo>
                      <a:pt x="231" y="240"/>
                      <a:pt x="231" y="240"/>
                      <a:pt x="231" y="240"/>
                    </a:cubicBezTo>
                    <a:cubicBezTo>
                      <a:pt x="230" y="239"/>
                      <a:pt x="230" y="239"/>
                      <a:pt x="230" y="239"/>
                    </a:cubicBezTo>
                    <a:cubicBezTo>
                      <a:pt x="230" y="239"/>
                      <a:pt x="230" y="239"/>
                      <a:pt x="230" y="239"/>
                    </a:cubicBezTo>
                    <a:cubicBezTo>
                      <a:pt x="229" y="239"/>
                      <a:pt x="229" y="239"/>
                      <a:pt x="229" y="239"/>
                    </a:cubicBezTo>
                    <a:cubicBezTo>
                      <a:pt x="229" y="239"/>
                      <a:pt x="229" y="239"/>
                      <a:pt x="229" y="239"/>
                    </a:cubicBezTo>
                    <a:cubicBezTo>
                      <a:pt x="229" y="239"/>
                      <a:pt x="229" y="239"/>
                      <a:pt x="229" y="239"/>
                    </a:cubicBezTo>
                    <a:cubicBezTo>
                      <a:pt x="228" y="239"/>
                      <a:pt x="228" y="239"/>
                      <a:pt x="228" y="239"/>
                    </a:cubicBezTo>
                    <a:cubicBezTo>
                      <a:pt x="228" y="239"/>
                      <a:pt x="228" y="239"/>
                      <a:pt x="228" y="239"/>
                    </a:cubicBezTo>
                    <a:cubicBezTo>
                      <a:pt x="227" y="239"/>
                      <a:pt x="227" y="239"/>
                      <a:pt x="227" y="239"/>
                    </a:cubicBezTo>
                    <a:cubicBezTo>
                      <a:pt x="227" y="238"/>
                      <a:pt x="227" y="238"/>
                      <a:pt x="227" y="238"/>
                    </a:cubicBezTo>
                    <a:cubicBezTo>
                      <a:pt x="226" y="237"/>
                      <a:pt x="226" y="237"/>
                      <a:pt x="226" y="237"/>
                    </a:cubicBezTo>
                    <a:cubicBezTo>
                      <a:pt x="226" y="237"/>
                      <a:pt x="226" y="237"/>
                      <a:pt x="226" y="237"/>
                    </a:cubicBezTo>
                    <a:cubicBezTo>
                      <a:pt x="225" y="238"/>
                      <a:pt x="225" y="238"/>
                      <a:pt x="225" y="238"/>
                    </a:cubicBezTo>
                    <a:cubicBezTo>
                      <a:pt x="224" y="238"/>
                      <a:pt x="224" y="238"/>
                      <a:pt x="224" y="238"/>
                    </a:cubicBezTo>
                    <a:cubicBezTo>
                      <a:pt x="224" y="238"/>
                      <a:pt x="224" y="238"/>
                      <a:pt x="224" y="238"/>
                    </a:cubicBezTo>
                    <a:cubicBezTo>
                      <a:pt x="223" y="237"/>
                      <a:pt x="223" y="237"/>
                      <a:pt x="223" y="237"/>
                    </a:cubicBezTo>
                    <a:cubicBezTo>
                      <a:pt x="223" y="237"/>
                      <a:pt x="223" y="237"/>
                      <a:pt x="223" y="237"/>
                    </a:cubicBezTo>
                    <a:cubicBezTo>
                      <a:pt x="223" y="236"/>
                      <a:pt x="223" y="236"/>
                      <a:pt x="223" y="236"/>
                    </a:cubicBezTo>
                    <a:cubicBezTo>
                      <a:pt x="222" y="236"/>
                      <a:pt x="222" y="236"/>
                      <a:pt x="222" y="236"/>
                    </a:cubicBezTo>
                    <a:cubicBezTo>
                      <a:pt x="222" y="235"/>
                      <a:pt x="222" y="235"/>
                      <a:pt x="222" y="235"/>
                    </a:cubicBezTo>
                    <a:cubicBezTo>
                      <a:pt x="222" y="236"/>
                      <a:pt x="222" y="236"/>
                      <a:pt x="222" y="236"/>
                    </a:cubicBezTo>
                    <a:cubicBezTo>
                      <a:pt x="221" y="236"/>
                      <a:pt x="221" y="236"/>
                      <a:pt x="221" y="236"/>
                    </a:cubicBezTo>
                    <a:cubicBezTo>
                      <a:pt x="221" y="236"/>
                      <a:pt x="221" y="236"/>
                      <a:pt x="221" y="236"/>
                    </a:cubicBezTo>
                    <a:cubicBezTo>
                      <a:pt x="221" y="236"/>
                      <a:pt x="220" y="236"/>
                      <a:pt x="220" y="236"/>
                    </a:cubicBezTo>
                    <a:cubicBezTo>
                      <a:pt x="219" y="236"/>
                      <a:pt x="219" y="236"/>
                      <a:pt x="219" y="236"/>
                    </a:cubicBezTo>
                    <a:cubicBezTo>
                      <a:pt x="217" y="236"/>
                      <a:pt x="217" y="236"/>
                      <a:pt x="217" y="236"/>
                    </a:cubicBezTo>
                    <a:cubicBezTo>
                      <a:pt x="217" y="236"/>
                      <a:pt x="217" y="236"/>
                      <a:pt x="217" y="236"/>
                    </a:cubicBezTo>
                    <a:cubicBezTo>
                      <a:pt x="216" y="236"/>
                      <a:pt x="216" y="236"/>
                      <a:pt x="216" y="236"/>
                    </a:cubicBezTo>
                    <a:cubicBezTo>
                      <a:pt x="215" y="236"/>
                      <a:pt x="215" y="236"/>
                      <a:pt x="215" y="236"/>
                    </a:cubicBezTo>
                    <a:cubicBezTo>
                      <a:pt x="215" y="236"/>
                      <a:pt x="215" y="236"/>
                      <a:pt x="215" y="236"/>
                    </a:cubicBezTo>
                    <a:cubicBezTo>
                      <a:pt x="215" y="236"/>
                      <a:pt x="215" y="235"/>
                      <a:pt x="214" y="236"/>
                    </a:cubicBezTo>
                    <a:cubicBezTo>
                      <a:pt x="214" y="236"/>
                      <a:pt x="214" y="236"/>
                      <a:pt x="213" y="236"/>
                    </a:cubicBezTo>
                    <a:cubicBezTo>
                      <a:pt x="213" y="236"/>
                      <a:pt x="213" y="236"/>
                      <a:pt x="213" y="236"/>
                    </a:cubicBezTo>
                    <a:cubicBezTo>
                      <a:pt x="213" y="237"/>
                      <a:pt x="213" y="237"/>
                      <a:pt x="213" y="237"/>
                    </a:cubicBezTo>
                    <a:cubicBezTo>
                      <a:pt x="212" y="237"/>
                      <a:pt x="212" y="237"/>
                      <a:pt x="212" y="237"/>
                    </a:cubicBezTo>
                    <a:cubicBezTo>
                      <a:pt x="211" y="237"/>
                      <a:pt x="211" y="237"/>
                      <a:pt x="211" y="237"/>
                    </a:cubicBezTo>
                    <a:cubicBezTo>
                      <a:pt x="211" y="237"/>
                      <a:pt x="211" y="237"/>
                      <a:pt x="211" y="237"/>
                    </a:cubicBezTo>
                    <a:cubicBezTo>
                      <a:pt x="210" y="237"/>
                      <a:pt x="210" y="237"/>
                      <a:pt x="210" y="237"/>
                    </a:cubicBezTo>
                    <a:cubicBezTo>
                      <a:pt x="210" y="238"/>
                      <a:pt x="210" y="238"/>
                      <a:pt x="210" y="238"/>
                    </a:cubicBezTo>
                    <a:cubicBezTo>
                      <a:pt x="210" y="238"/>
                      <a:pt x="210" y="238"/>
                      <a:pt x="210" y="238"/>
                    </a:cubicBezTo>
                    <a:cubicBezTo>
                      <a:pt x="209" y="238"/>
                      <a:pt x="209" y="238"/>
                      <a:pt x="209" y="238"/>
                    </a:cubicBezTo>
                    <a:cubicBezTo>
                      <a:pt x="209" y="238"/>
                      <a:pt x="209" y="238"/>
                      <a:pt x="209" y="238"/>
                    </a:cubicBezTo>
                    <a:cubicBezTo>
                      <a:pt x="209" y="238"/>
                      <a:pt x="209" y="238"/>
                      <a:pt x="209" y="238"/>
                    </a:cubicBezTo>
                    <a:cubicBezTo>
                      <a:pt x="208" y="238"/>
                      <a:pt x="208" y="238"/>
                      <a:pt x="208" y="238"/>
                    </a:cubicBezTo>
                    <a:cubicBezTo>
                      <a:pt x="207" y="239"/>
                      <a:pt x="207" y="239"/>
                      <a:pt x="207" y="239"/>
                    </a:cubicBezTo>
                    <a:cubicBezTo>
                      <a:pt x="207" y="240"/>
                      <a:pt x="207" y="240"/>
                      <a:pt x="207" y="240"/>
                    </a:cubicBezTo>
                    <a:cubicBezTo>
                      <a:pt x="207" y="240"/>
                      <a:pt x="207" y="240"/>
                      <a:pt x="207" y="240"/>
                    </a:cubicBezTo>
                    <a:cubicBezTo>
                      <a:pt x="207" y="240"/>
                      <a:pt x="207" y="240"/>
                      <a:pt x="207" y="240"/>
                    </a:cubicBezTo>
                    <a:cubicBezTo>
                      <a:pt x="206" y="240"/>
                      <a:pt x="206" y="240"/>
                      <a:pt x="206" y="240"/>
                    </a:cubicBezTo>
                    <a:cubicBezTo>
                      <a:pt x="206" y="240"/>
                      <a:pt x="206" y="240"/>
                      <a:pt x="206" y="240"/>
                    </a:cubicBezTo>
                    <a:cubicBezTo>
                      <a:pt x="205" y="240"/>
                      <a:pt x="205" y="240"/>
                      <a:pt x="205" y="240"/>
                    </a:cubicBezTo>
                    <a:cubicBezTo>
                      <a:pt x="204" y="240"/>
                      <a:pt x="204" y="240"/>
                      <a:pt x="204" y="240"/>
                    </a:cubicBezTo>
                    <a:cubicBezTo>
                      <a:pt x="203" y="240"/>
                      <a:pt x="203" y="240"/>
                      <a:pt x="203" y="240"/>
                    </a:cubicBezTo>
                    <a:cubicBezTo>
                      <a:pt x="202" y="240"/>
                      <a:pt x="202" y="240"/>
                      <a:pt x="202" y="240"/>
                    </a:cubicBezTo>
                    <a:cubicBezTo>
                      <a:pt x="202" y="240"/>
                      <a:pt x="202" y="240"/>
                      <a:pt x="202" y="240"/>
                    </a:cubicBezTo>
                    <a:cubicBezTo>
                      <a:pt x="201" y="240"/>
                      <a:pt x="201" y="240"/>
                      <a:pt x="201" y="240"/>
                    </a:cubicBezTo>
                    <a:cubicBezTo>
                      <a:pt x="201" y="240"/>
                      <a:pt x="201" y="240"/>
                      <a:pt x="201" y="240"/>
                    </a:cubicBezTo>
                    <a:cubicBezTo>
                      <a:pt x="200" y="240"/>
                      <a:pt x="200" y="240"/>
                      <a:pt x="200" y="240"/>
                    </a:cubicBezTo>
                    <a:cubicBezTo>
                      <a:pt x="199" y="240"/>
                      <a:pt x="199" y="240"/>
                      <a:pt x="199" y="240"/>
                    </a:cubicBezTo>
                    <a:cubicBezTo>
                      <a:pt x="199" y="240"/>
                      <a:pt x="199" y="240"/>
                      <a:pt x="199" y="240"/>
                    </a:cubicBezTo>
                    <a:cubicBezTo>
                      <a:pt x="198" y="240"/>
                      <a:pt x="198" y="240"/>
                      <a:pt x="198" y="240"/>
                    </a:cubicBezTo>
                    <a:cubicBezTo>
                      <a:pt x="198" y="240"/>
                      <a:pt x="198" y="240"/>
                      <a:pt x="198" y="240"/>
                    </a:cubicBezTo>
                    <a:cubicBezTo>
                      <a:pt x="197" y="240"/>
                      <a:pt x="197" y="240"/>
                      <a:pt x="197" y="240"/>
                    </a:cubicBezTo>
                    <a:cubicBezTo>
                      <a:pt x="197" y="241"/>
                      <a:pt x="197" y="241"/>
                      <a:pt x="197" y="241"/>
                    </a:cubicBezTo>
                    <a:cubicBezTo>
                      <a:pt x="197" y="241"/>
                      <a:pt x="197" y="241"/>
                      <a:pt x="197" y="241"/>
                    </a:cubicBezTo>
                    <a:cubicBezTo>
                      <a:pt x="198" y="241"/>
                      <a:pt x="198" y="241"/>
                      <a:pt x="198" y="241"/>
                    </a:cubicBezTo>
                    <a:cubicBezTo>
                      <a:pt x="199" y="242"/>
                      <a:pt x="199" y="242"/>
                      <a:pt x="199" y="242"/>
                    </a:cubicBezTo>
                    <a:cubicBezTo>
                      <a:pt x="200" y="242"/>
                      <a:pt x="200" y="242"/>
                      <a:pt x="200" y="242"/>
                    </a:cubicBezTo>
                    <a:cubicBezTo>
                      <a:pt x="200" y="242"/>
                      <a:pt x="200" y="242"/>
                      <a:pt x="200" y="242"/>
                    </a:cubicBezTo>
                    <a:cubicBezTo>
                      <a:pt x="199" y="243"/>
                      <a:pt x="199" y="243"/>
                      <a:pt x="199" y="243"/>
                    </a:cubicBezTo>
                    <a:cubicBezTo>
                      <a:pt x="198" y="243"/>
                      <a:pt x="198" y="243"/>
                      <a:pt x="198" y="243"/>
                    </a:cubicBezTo>
                    <a:cubicBezTo>
                      <a:pt x="197" y="243"/>
                      <a:pt x="197" y="243"/>
                      <a:pt x="197" y="243"/>
                    </a:cubicBezTo>
                    <a:cubicBezTo>
                      <a:pt x="197" y="243"/>
                      <a:pt x="197" y="243"/>
                      <a:pt x="197" y="243"/>
                    </a:cubicBezTo>
                    <a:cubicBezTo>
                      <a:pt x="196" y="243"/>
                      <a:pt x="196" y="243"/>
                      <a:pt x="196" y="243"/>
                    </a:cubicBezTo>
                    <a:cubicBezTo>
                      <a:pt x="196" y="244"/>
                      <a:pt x="196" y="244"/>
                      <a:pt x="196" y="244"/>
                    </a:cubicBezTo>
                    <a:cubicBezTo>
                      <a:pt x="197" y="244"/>
                      <a:pt x="197" y="244"/>
                      <a:pt x="197" y="244"/>
                    </a:cubicBezTo>
                    <a:cubicBezTo>
                      <a:pt x="196" y="244"/>
                      <a:pt x="195" y="244"/>
                      <a:pt x="195" y="244"/>
                    </a:cubicBezTo>
                    <a:cubicBezTo>
                      <a:pt x="195" y="244"/>
                      <a:pt x="194" y="244"/>
                      <a:pt x="194" y="244"/>
                    </a:cubicBezTo>
                    <a:cubicBezTo>
                      <a:pt x="194" y="244"/>
                      <a:pt x="194" y="244"/>
                      <a:pt x="194" y="244"/>
                    </a:cubicBezTo>
                    <a:cubicBezTo>
                      <a:pt x="193" y="244"/>
                      <a:pt x="193" y="244"/>
                      <a:pt x="193" y="244"/>
                    </a:cubicBezTo>
                    <a:cubicBezTo>
                      <a:pt x="192" y="244"/>
                      <a:pt x="192" y="244"/>
                      <a:pt x="192" y="244"/>
                    </a:cubicBezTo>
                    <a:cubicBezTo>
                      <a:pt x="192" y="243"/>
                      <a:pt x="192" y="243"/>
                      <a:pt x="192" y="243"/>
                    </a:cubicBezTo>
                    <a:cubicBezTo>
                      <a:pt x="191" y="244"/>
                      <a:pt x="191" y="244"/>
                      <a:pt x="191" y="244"/>
                    </a:cubicBezTo>
                    <a:cubicBezTo>
                      <a:pt x="191" y="244"/>
                      <a:pt x="191" y="244"/>
                      <a:pt x="191" y="244"/>
                    </a:cubicBezTo>
                    <a:cubicBezTo>
                      <a:pt x="191" y="244"/>
                      <a:pt x="191" y="244"/>
                      <a:pt x="191" y="244"/>
                    </a:cubicBezTo>
                    <a:cubicBezTo>
                      <a:pt x="191" y="244"/>
                      <a:pt x="191" y="245"/>
                      <a:pt x="190" y="244"/>
                    </a:cubicBezTo>
                    <a:cubicBezTo>
                      <a:pt x="190" y="244"/>
                      <a:pt x="190" y="244"/>
                      <a:pt x="190" y="244"/>
                    </a:cubicBezTo>
                    <a:cubicBezTo>
                      <a:pt x="189" y="244"/>
                      <a:pt x="189" y="244"/>
                      <a:pt x="189" y="244"/>
                    </a:cubicBezTo>
                    <a:cubicBezTo>
                      <a:pt x="188" y="244"/>
                      <a:pt x="188" y="244"/>
                      <a:pt x="188" y="244"/>
                    </a:cubicBezTo>
                    <a:cubicBezTo>
                      <a:pt x="188" y="244"/>
                      <a:pt x="188" y="244"/>
                      <a:pt x="188" y="244"/>
                    </a:cubicBezTo>
                    <a:cubicBezTo>
                      <a:pt x="187" y="244"/>
                      <a:pt x="187" y="244"/>
                      <a:pt x="187" y="244"/>
                    </a:cubicBezTo>
                    <a:cubicBezTo>
                      <a:pt x="187" y="244"/>
                      <a:pt x="187" y="244"/>
                      <a:pt x="187" y="244"/>
                    </a:cubicBezTo>
                    <a:cubicBezTo>
                      <a:pt x="186" y="244"/>
                      <a:pt x="186" y="244"/>
                      <a:pt x="186" y="244"/>
                    </a:cubicBezTo>
                    <a:cubicBezTo>
                      <a:pt x="186" y="245"/>
                      <a:pt x="186" y="245"/>
                      <a:pt x="186" y="245"/>
                    </a:cubicBezTo>
                    <a:cubicBezTo>
                      <a:pt x="185" y="246"/>
                      <a:pt x="185" y="246"/>
                      <a:pt x="185" y="246"/>
                    </a:cubicBezTo>
                    <a:cubicBezTo>
                      <a:pt x="185" y="246"/>
                      <a:pt x="185" y="246"/>
                      <a:pt x="185" y="246"/>
                    </a:cubicBezTo>
                    <a:cubicBezTo>
                      <a:pt x="185" y="247"/>
                      <a:pt x="185" y="247"/>
                      <a:pt x="185" y="247"/>
                    </a:cubicBezTo>
                    <a:cubicBezTo>
                      <a:pt x="184" y="247"/>
                      <a:pt x="184" y="247"/>
                      <a:pt x="184" y="247"/>
                    </a:cubicBezTo>
                    <a:cubicBezTo>
                      <a:pt x="185" y="248"/>
                      <a:pt x="185" y="248"/>
                      <a:pt x="185" y="248"/>
                    </a:cubicBezTo>
                    <a:cubicBezTo>
                      <a:pt x="185" y="248"/>
                      <a:pt x="185" y="248"/>
                      <a:pt x="185" y="248"/>
                    </a:cubicBezTo>
                    <a:cubicBezTo>
                      <a:pt x="185" y="248"/>
                      <a:pt x="185" y="248"/>
                      <a:pt x="185" y="248"/>
                    </a:cubicBezTo>
                    <a:cubicBezTo>
                      <a:pt x="186" y="248"/>
                      <a:pt x="186" y="248"/>
                      <a:pt x="186" y="248"/>
                    </a:cubicBezTo>
                    <a:cubicBezTo>
                      <a:pt x="186" y="248"/>
                      <a:pt x="186" y="248"/>
                      <a:pt x="186" y="248"/>
                    </a:cubicBezTo>
                    <a:cubicBezTo>
                      <a:pt x="186" y="248"/>
                      <a:pt x="187" y="248"/>
                      <a:pt x="187" y="248"/>
                    </a:cubicBezTo>
                    <a:cubicBezTo>
                      <a:pt x="187" y="248"/>
                      <a:pt x="188" y="248"/>
                      <a:pt x="188" y="248"/>
                    </a:cubicBezTo>
                    <a:cubicBezTo>
                      <a:pt x="188" y="248"/>
                      <a:pt x="188" y="249"/>
                      <a:pt x="188" y="249"/>
                    </a:cubicBezTo>
                    <a:cubicBezTo>
                      <a:pt x="187" y="249"/>
                      <a:pt x="187" y="249"/>
                      <a:pt x="187" y="249"/>
                    </a:cubicBezTo>
                    <a:cubicBezTo>
                      <a:pt x="187" y="249"/>
                      <a:pt x="187" y="249"/>
                      <a:pt x="187" y="249"/>
                    </a:cubicBezTo>
                    <a:cubicBezTo>
                      <a:pt x="187" y="249"/>
                      <a:pt x="187" y="249"/>
                      <a:pt x="187" y="249"/>
                    </a:cubicBezTo>
                    <a:cubicBezTo>
                      <a:pt x="187" y="250"/>
                      <a:pt x="187" y="250"/>
                      <a:pt x="187" y="250"/>
                    </a:cubicBezTo>
                    <a:cubicBezTo>
                      <a:pt x="187" y="250"/>
                      <a:pt x="187" y="250"/>
                      <a:pt x="187" y="250"/>
                    </a:cubicBezTo>
                    <a:cubicBezTo>
                      <a:pt x="187" y="251"/>
                      <a:pt x="187" y="251"/>
                      <a:pt x="187" y="251"/>
                    </a:cubicBezTo>
                    <a:cubicBezTo>
                      <a:pt x="188" y="251"/>
                      <a:pt x="188" y="251"/>
                      <a:pt x="188" y="251"/>
                    </a:cubicBezTo>
                    <a:cubicBezTo>
                      <a:pt x="188" y="251"/>
                      <a:pt x="188" y="251"/>
                      <a:pt x="188" y="251"/>
                    </a:cubicBezTo>
                    <a:cubicBezTo>
                      <a:pt x="188" y="252"/>
                      <a:pt x="188" y="252"/>
                      <a:pt x="188" y="252"/>
                    </a:cubicBezTo>
                    <a:cubicBezTo>
                      <a:pt x="188" y="252"/>
                      <a:pt x="188" y="252"/>
                      <a:pt x="188" y="252"/>
                    </a:cubicBezTo>
                    <a:cubicBezTo>
                      <a:pt x="187" y="252"/>
                      <a:pt x="187" y="252"/>
                      <a:pt x="187" y="252"/>
                    </a:cubicBezTo>
                    <a:cubicBezTo>
                      <a:pt x="187" y="252"/>
                      <a:pt x="187" y="252"/>
                      <a:pt x="187" y="252"/>
                    </a:cubicBezTo>
                    <a:cubicBezTo>
                      <a:pt x="188" y="253"/>
                      <a:pt x="188" y="253"/>
                      <a:pt x="188" y="253"/>
                    </a:cubicBezTo>
                    <a:cubicBezTo>
                      <a:pt x="188" y="253"/>
                      <a:pt x="188" y="253"/>
                      <a:pt x="188" y="253"/>
                    </a:cubicBezTo>
                    <a:cubicBezTo>
                      <a:pt x="188" y="253"/>
                      <a:pt x="188" y="253"/>
                      <a:pt x="188" y="253"/>
                    </a:cubicBezTo>
                    <a:cubicBezTo>
                      <a:pt x="188" y="253"/>
                      <a:pt x="188" y="253"/>
                      <a:pt x="188" y="253"/>
                    </a:cubicBezTo>
                    <a:cubicBezTo>
                      <a:pt x="188" y="253"/>
                      <a:pt x="189" y="254"/>
                      <a:pt x="189" y="254"/>
                    </a:cubicBezTo>
                    <a:cubicBezTo>
                      <a:pt x="188" y="254"/>
                      <a:pt x="188" y="254"/>
                      <a:pt x="188" y="254"/>
                    </a:cubicBezTo>
                    <a:cubicBezTo>
                      <a:pt x="188" y="254"/>
                      <a:pt x="188" y="254"/>
                      <a:pt x="188" y="254"/>
                    </a:cubicBezTo>
                    <a:cubicBezTo>
                      <a:pt x="187" y="254"/>
                      <a:pt x="187" y="254"/>
                      <a:pt x="187" y="254"/>
                    </a:cubicBezTo>
                    <a:cubicBezTo>
                      <a:pt x="187" y="254"/>
                      <a:pt x="187" y="254"/>
                      <a:pt x="187" y="254"/>
                    </a:cubicBezTo>
                    <a:cubicBezTo>
                      <a:pt x="187" y="254"/>
                      <a:pt x="187" y="253"/>
                      <a:pt x="187" y="253"/>
                    </a:cubicBezTo>
                    <a:cubicBezTo>
                      <a:pt x="186" y="253"/>
                      <a:pt x="186" y="253"/>
                      <a:pt x="186" y="253"/>
                    </a:cubicBezTo>
                    <a:cubicBezTo>
                      <a:pt x="186" y="253"/>
                      <a:pt x="186" y="253"/>
                      <a:pt x="186" y="253"/>
                    </a:cubicBezTo>
                    <a:cubicBezTo>
                      <a:pt x="186" y="253"/>
                      <a:pt x="186" y="253"/>
                      <a:pt x="186" y="253"/>
                    </a:cubicBezTo>
                    <a:cubicBezTo>
                      <a:pt x="186" y="254"/>
                      <a:pt x="186" y="254"/>
                      <a:pt x="186" y="254"/>
                    </a:cubicBezTo>
                    <a:cubicBezTo>
                      <a:pt x="186" y="254"/>
                      <a:pt x="186" y="254"/>
                      <a:pt x="186" y="254"/>
                    </a:cubicBezTo>
                    <a:cubicBezTo>
                      <a:pt x="186" y="254"/>
                      <a:pt x="185" y="254"/>
                      <a:pt x="186" y="255"/>
                    </a:cubicBezTo>
                    <a:cubicBezTo>
                      <a:pt x="186" y="255"/>
                      <a:pt x="186" y="255"/>
                      <a:pt x="186" y="255"/>
                    </a:cubicBezTo>
                    <a:cubicBezTo>
                      <a:pt x="186" y="255"/>
                      <a:pt x="187" y="255"/>
                      <a:pt x="187" y="255"/>
                    </a:cubicBezTo>
                    <a:cubicBezTo>
                      <a:pt x="187" y="255"/>
                      <a:pt x="187" y="255"/>
                      <a:pt x="187" y="255"/>
                    </a:cubicBezTo>
                    <a:cubicBezTo>
                      <a:pt x="187" y="255"/>
                      <a:pt x="187" y="255"/>
                      <a:pt x="187" y="255"/>
                    </a:cubicBezTo>
                    <a:cubicBezTo>
                      <a:pt x="188" y="255"/>
                      <a:pt x="188" y="255"/>
                      <a:pt x="188" y="255"/>
                    </a:cubicBezTo>
                    <a:cubicBezTo>
                      <a:pt x="189" y="256"/>
                      <a:pt x="189" y="256"/>
                      <a:pt x="189" y="256"/>
                    </a:cubicBezTo>
                    <a:cubicBezTo>
                      <a:pt x="189" y="256"/>
                      <a:pt x="189" y="256"/>
                      <a:pt x="189" y="256"/>
                    </a:cubicBezTo>
                    <a:cubicBezTo>
                      <a:pt x="189" y="256"/>
                      <a:pt x="189" y="256"/>
                      <a:pt x="189" y="256"/>
                    </a:cubicBezTo>
                    <a:cubicBezTo>
                      <a:pt x="189" y="257"/>
                      <a:pt x="189" y="257"/>
                      <a:pt x="189" y="257"/>
                    </a:cubicBezTo>
                    <a:cubicBezTo>
                      <a:pt x="188" y="258"/>
                      <a:pt x="188" y="258"/>
                      <a:pt x="188" y="258"/>
                    </a:cubicBezTo>
                    <a:cubicBezTo>
                      <a:pt x="189" y="258"/>
                      <a:pt x="189" y="258"/>
                      <a:pt x="189" y="258"/>
                    </a:cubicBezTo>
                    <a:cubicBezTo>
                      <a:pt x="189" y="259"/>
                      <a:pt x="189" y="259"/>
                      <a:pt x="189" y="259"/>
                    </a:cubicBezTo>
                    <a:cubicBezTo>
                      <a:pt x="189" y="259"/>
                      <a:pt x="189" y="259"/>
                      <a:pt x="189" y="259"/>
                    </a:cubicBezTo>
                    <a:cubicBezTo>
                      <a:pt x="190" y="259"/>
                      <a:pt x="190" y="259"/>
                      <a:pt x="190" y="259"/>
                    </a:cubicBezTo>
                    <a:cubicBezTo>
                      <a:pt x="190" y="259"/>
                      <a:pt x="190" y="259"/>
                      <a:pt x="190" y="259"/>
                    </a:cubicBezTo>
                    <a:cubicBezTo>
                      <a:pt x="190" y="260"/>
                      <a:pt x="190" y="260"/>
                      <a:pt x="190" y="260"/>
                    </a:cubicBezTo>
                    <a:cubicBezTo>
                      <a:pt x="189" y="261"/>
                      <a:pt x="189" y="261"/>
                      <a:pt x="189" y="261"/>
                    </a:cubicBezTo>
                    <a:cubicBezTo>
                      <a:pt x="189" y="261"/>
                      <a:pt x="189" y="261"/>
                      <a:pt x="189" y="261"/>
                    </a:cubicBezTo>
                    <a:cubicBezTo>
                      <a:pt x="190" y="261"/>
                      <a:pt x="190" y="261"/>
                      <a:pt x="190" y="261"/>
                    </a:cubicBezTo>
                    <a:cubicBezTo>
                      <a:pt x="190" y="261"/>
                      <a:pt x="189" y="261"/>
                      <a:pt x="190" y="261"/>
                    </a:cubicBezTo>
                    <a:cubicBezTo>
                      <a:pt x="191" y="260"/>
                      <a:pt x="191" y="261"/>
                      <a:pt x="191" y="261"/>
                    </a:cubicBezTo>
                    <a:cubicBezTo>
                      <a:pt x="192" y="261"/>
                      <a:pt x="192" y="261"/>
                      <a:pt x="192" y="261"/>
                    </a:cubicBezTo>
                    <a:cubicBezTo>
                      <a:pt x="193" y="261"/>
                      <a:pt x="193" y="261"/>
                      <a:pt x="193" y="261"/>
                    </a:cubicBezTo>
                    <a:cubicBezTo>
                      <a:pt x="193" y="261"/>
                      <a:pt x="193" y="261"/>
                      <a:pt x="193" y="261"/>
                    </a:cubicBezTo>
                    <a:cubicBezTo>
                      <a:pt x="193" y="261"/>
                      <a:pt x="193" y="261"/>
                      <a:pt x="193" y="262"/>
                    </a:cubicBezTo>
                    <a:cubicBezTo>
                      <a:pt x="193" y="262"/>
                      <a:pt x="193" y="262"/>
                      <a:pt x="193" y="262"/>
                    </a:cubicBezTo>
                    <a:cubicBezTo>
                      <a:pt x="193" y="262"/>
                      <a:pt x="193" y="262"/>
                      <a:pt x="193" y="262"/>
                    </a:cubicBezTo>
                    <a:cubicBezTo>
                      <a:pt x="193" y="262"/>
                      <a:pt x="193" y="262"/>
                      <a:pt x="193" y="262"/>
                    </a:cubicBezTo>
                    <a:cubicBezTo>
                      <a:pt x="194" y="262"/>
                      <a:pt x="194" y="262"/>
                      <a:pt x="194" y="262"/>
                    </a:cubicBezTo>
                    <a:cubicBezTo>
                      <a:pt x="194" y="262"/>
                      <a:pt x="194" y="262"/>
                      <a:pt x="194" y="262"/>
                    </a:cubicBezTo>
                    <a:cubicBezTo>
                      <a:pt x="194" y="262"/>
                      <a:pt x="194" y="262"/>
                      <a:pt x="194" y="262"/>
                    </a:cubicBezTo>
                    <a:cubicBezTo>
                      <a:pt x="194" y="261"/>
                      <a:pt x="194" y="261"/>
                      <a:pt x="194" y="261"/>
                    </a:cubicBezTo>
                    <a:cubicBezTo>
                      <a:pt x="195" y="262"/>
                      <a:pt x="195" y="262"/>
                      <a:pt x="195" y="262"/>
                    </a:cubicBezTo>
                    <a:cubicBezTo>
                      <a:pt x="195" y="262"/>
                      <a:pt x="195" y="262"/>
                      <a:pt x="195" y="262"/>
                    </a:cubicBezTo>
                    <a:cubicBezTo>
                      <a:pt x="196" y="262"/>
                      <a:pt x="196" y="262"/>
                      <a:pt x="196" y="262"/>
                    </a:cubicBezTo>
                    <a:cubicBezTo>
                      <a:pt x="196" y="262"/>
                      <a:pt x="196" y="262"/>
                      <a:pt x="196" y="262"/>
                    </a:cubicBezTo>
                    <a:cubicBezTo>
                      <a:pt x="196" y="262"/>
                      <a:pt x="197" y="262"/>
                      <a:pt x="197" y="263"/>
                    </a:cubicBezTo>
                    <a:cubicBezTo>
                      <a:pt x="197" y="263"/>
                      <a:pt x="197" y="263"/>
                      <a:pt x="197" y="263"/>
                    </a:cubicBezTo>
                    <a:cubicBezTo>
                      <a:pt x="197" y="264"/>
                      <a:pt x="197" y="264"/>
                      <a:pt x="197" y="264"/>
                    </a:cubicBezTo>
                    <a:cubicBezTo>
                      <a:pt x="198" y="264"/>
                      <a:pt x="198" y="264"/>
                      <a:pt x="198" y="264"/>
                    </a:cubicBezTo>
                    <a:cubicBezTo>
                      <a:pt x="198" y="264"/>
                      <a:pt x="198" y="264"/>
                      <a:pt x="198" y="264"/>
                    </a:cubicBezTo>
                    <a:cubicBezTo>
                      <a:pt x="199" y="265"/>
                      <a:pt x="199" y="265"/>
                      <a:pt x="199" y="265"/>
                    </a:cubicBezTo>
                    <a:cubicBezTo>
                      <a:pt x="200" y="265"/>
                      <a:pt x="200" y="265"/>
                      <a:pt x="200" y="265"/>
                    </a:cubicBezTo>
                    <a:cubicBezTo>
                      <a:pt x="200" y="265"/>
                      <a:pt x="200" y="265"/>
                      <a:pt x="200" y="265"/>
                    </a:cubicBezTo>
                    <a:cubicBezTo>
                      <a:pt x="201" y="265"/>
                      <a:pt x="201" y="265"/>
                      <a:pt x="201" y="265"/>
                    </a:cubicBezTo>
                    <a:cubicBezTo>
                      <a:pt x="202" y="265"/>
                      <a:pt x="202" y="265"/>
                      <a:pt x="202" y="265"/>
                    </a:cubicBezTo>
                    <a:cubicBezTo>
                      <a:pt x="202" y="264"/>
                      <a:pt x="202" y="264"/>
                      <a:pt x="202" y="264"/>
                    </a:cubicBezTo>
                    <a:cubicBezTo>
                      <a:pt x="203" y="264"/>
                      <a:pt x="203" y="264"/>
                      <a:pt x="203" y="264"/>
                    </a:cubicBezTo>
                    <a:cubicBezTo>
                      <a:pt x="203" y="264"/>
                      <a:pt x="203" y="264"/>
                      <a:pt x="203" y="264"/>
                    </a:cubicBezTo>
                    <a:cubicBezTo>
                      <a:pt x="203" y="263"/>
                      <a:pt x="203" y="263"/>
                      <a:pt x="203" y="263"/>
                    </a:cubicBezTo>
                    <a:cubicBezTo>
                      <a:pt x="204" y="262"/>
                      <a:pt x="204" y="262"/>
                      <a:pt x="204" y="262"/>
                    </a:cubicBezTo>
                    <a:cubicBezTo>
                      <a:pt x="204" y="262"/>
                      <a:pt x="204" y="262"/>
                      <a:pt x="204" y="262"/>
                    </a:cubicBezTo>
                    <a:cubicBezTo>
                      <a:pt x="204" y="262"/>
                      <a:pt x="204" y="262"/>
                      <a:pt x="204" y="262"/>
                    </a:cubicBezTo>
                    <a:cubicBezTo>
                      <a:pt x="204" y="262"/>
                      <a:pt x="204" y="262"/>
                      <a:pt x="204" y="262"/>
                    </a:cubicBezTo>
                    <a:cubicBezTo>
                      <a:pt x="205" y="262"/>
                      <a:pt x="205" y="262"/>
                      <a:pt x="205" y="262"/>
                    </a:cubicBezTo>
                    <a:cubicBezTo>
                      <a:pt x="206" y="262"/>
                      <a:pt x="206" y="262"/>
                      <a:pt x="206" y="262"/>
                    </a:cubicBezTo>
                    <a:cubicBezTo>
                      <a:pt x="207" y="262"/>
                      <a:pt x="207" y="262"/>
                      <a:pt x="207" y="262"/>
                    </a:cubicBezTo>
                    <a:cubicBezTo>
                      <a:pt x="207" y="262"/>
                      <a:pt x="207" y="262"/>
                      <a:pt x="207" y="262"/>
                    </a:cubicBezTo>
                    <a:cubicBezTo>
                      <a:pt x="208" y="263"/>
                      <a:pt x="208" y="263"/>
                      <a:pt x="208" y="263"/>
                    </a:cubicBezTo>
                    <a:cubicBezTo>
                      <a:pt x="208" y="262"/>
                      <a:pt x="208" y="262"/>
                      <a:pt x="208" y="262"/>
                    </a:cubicBezTo>
                    <a:cubicBezTo>
                      <a:pt x="208" y="262"/>
                      <a:pt x="209" y="262"/>
                      <a:pt x="209" y="263"/>
                    </a:cubicBezTo>
                    <a:cubicBezTo>
                      <a:pt x="209" y="263"/>
                      <a:pt x="209" y="263"/>
                      <a:pt x="209" y="263"/>
                    </a:cubicBezTo>
                    <a:cubicBezTo>
                      <a:pt x="210" y="263"/>
                      <a:pt x="210" y="263"/>
                      <a:pt x="210" y="263"/>
                    </a:cubicBezTo>
                    <a:cubicBezTo>
                      <a:pt x="210" y="264"/>
                      <a:pt x="210" y="264"/>
                      <a:pt x="211" y="264"/>
                    </a:cubicBezTo>
                    <a:cubicBezTo>
                      <a:pt x="211" y="264"/>
                      <a:pt x="211" y="265"/>
                      <a:pt x="211" y="265"/>
                    </a:cubicBezTo>
                    <a:cubicBezTo>
                      <a:pt x="212" y="265"/>
                      <a:pt x="212" y="265"/>
                      <a:pt x="212" y="265"/>
                    </a:cubicBezTo>
                    <a:cubicBezTo>
                      <a:pt x="212" y="265"/>
                      <a:pt x="212" y="265"/>
                      <a:pt x="212" y="265"/>
                    </a:cubicBezTo>
                    <a:cubicBezTo>
                      <a:pt x="212" y="265"/>
                      <a:pt x="213" y="265"/>
                      <a:pt x="213" y="265"/>
                    </a:cubicBezTo>
                    <a:cubicBezTo>
                      <a:pt x="213" y="265"/>
                      <a:pt x="214" y="265"/>
                      <a:pt x="214" y="265"/>
                    </a:cubicBezTo>
                    <a:cubicBezTo>
                      <a:pt x="214" y="265"/>
                      <a:pt x="214" y="265"/>
                      <a:pt x="214" y="265"/>
                    </a:cubicBezTo>
                    <a:cubicBezTo>
                      <a:pt x="214" y="265"/>
                      <a:pt x="214" y="265"/>
                      <a:pt x="214" y="265"/>
                    </a:cubicBezTo>
                    <a:cubicBezTo>
                      <a:pt x="215" y="265"/>
                      <a:pt x="215" y="265"/>
                      <a:pt x="215" y="265"/>
                    </a:cubicBezTo>
                    <a:cubicBezTo>
                      <a:pt x="215" y="265"/>
                      <a:pt x="215" y="265"/>
                      <a:pt x="215" y="265"/>
                    </a:cubicBezTo>
                    <a:cubicBezTo>
                      <a:pt x="216" y="265"/>
                      <a:pt x="216" y="265"/>
                      <a:pt x="216" y="265"/>
                    </a:cubicBezTo>
                    <a:cubicBezTo>
                      <a:pt x="216" y="265"/>
                      <a:pt x="216" y="265"/>
                      <a:pt x="216" y="265"/>
                    </a:cubicBezTo>
                    <a:cubicBezTo>
                      <a:pt x="217" y="264"/>
                      <a:pt x="217" y="264"/>
                      <a:pt x="217" y="264"/>
                    </a:cubicBezTo>
                    <a:cubicBezTo>
                      <a:pt x="218" y="264"/>
                      <a:pt x="218" y="264"/>
                      <a:pt x="218" y="264"/>
                    </a:cubicBezTo>
                    <a:cubicBezTo>
                      <a:pt x="219" y="264"/>
                      <a:pt x="219" y="264"/>
                      <a:pt x="219" y="264"/>
                    </a:cubicBezTo>
                    <a:cubicBezTo>
                      <a:pt x="219" y="263"/>
                      <a:pt x="219" y="263"/>
                      <a:pt x="219" y="263"/>
                    </a:cubicBezTo>
                    <a:cubicBezTo>
                      <a:pt x="219" y="263"/>
                      <a:pt x="219" y="263"/>
                      <a:pt x="219" y="263"/>
                    </a:cubicBezTo>
                    <a:cubicBezTo>
                      <a:pt x="220" y="262"/>
                      <a:pt x="220" y="262"/>
                      <a:pt x="220" y="262"/>
                    </a:cubicBezTo>
                    <a:cubicBezTo>
                      <a:pt x="220" y="262"/>
                      <a:pt x="220" y="262"/>
                      <a:pt x="220" y="262"/>
                    </a:cubicBezTo>
                    <a:cubicBezTo>
                      <a:pt x="221" y="262"/>
                      <a:pt x="221" y="262"/>
                      <a:pt x="221" y="262"/>
                    </a:cubicBezTo>
                    <a:cubicBezTo>
                      <a:pt x="221" y="262"/>
                      <a:pt x="221" y="262"/>
                      <a:pt x="221" y="262"/>
                    </a:cubicBezTo>
                    <a:cubicBezTo>
                      <a:pt x="223" y="262"/>
                      <a:pt x="223" y="262"/>
                      <a:pt x="223" y="262"/>
                    </a:cubicBezTo>
                    <a:cubicBezTo>
                      <a:pt x="224" y="262"/>
                      <a:pt x="224" y="262"/>
                      <a:pt x="224" y="262"/>
                    </a:cubicBezTo>
                    <a:cubicBezTo>
                      <a:pt x="224" y="262"/>
                      <a:pt x="224" y="262"/>
                      <a:pt x="224" y="262"/>
                    </a:cubicBezTo>
                    <a:cubicBezTo>
                      <a:pt x="225" y="263"/>
                      <a:pt x="225" y="263"/>
                      <a:pt x="225" y="263"/>
                    </a:cubicBezTo>
                    <a:cubicBezTo>
                      <a:pt x="225" y="262"/>
                      <a:pt x="225" y="262"/>
                      <a:pt x="225" y="262"/>
                    </a:cubicBezTo>
                    <a:cubicBezTo>
                      <a:pt x="225" y="262"/>
                      <a:pt x="225" y="262"/>
                      <a:pt x="225" y="262"/>
                    </a:cubicBezTo>
                    <a:cubicBezTo>
                      <a:pt x="226" y="262"/>
                      <a:pt x="226" y="262"/>
                      <a:pt x="226" y="262"/>
                    </a:cubicBezTo>
                    <a:cubicBezTo>
                      <a:pt x="226" y="262"/>
                      <a:pt x="226" y="262"/>
                      <a:pt x="226" y="262"/>
                    </a:cubicBezTo>
                    <a:cubicBezTo>
                      <a:pt x="226" y="261"/>
                      <a:pt x="226" y="261"/>
                      <a:pt x="226" y="261"/>
                    </a:cubicBezTo>
                    <a:cubicBezTo>
                      <a:pt x="227" y="261"/>
                      <a:pt x="227" y="261"/>
                      <a:pt x="227" y="261"/>
                    </a:cubicBezTo>
                    <a:cubicBezTo>
                      <a:pt x="227" y="261"/>
                      <a:pt x="227" y="261"/>
                      <a:pt x="227" y="261"/>
                    </a:cubicBezTo>
                    <a:cubicBezTo>
                      <a:pt x="227" y="262"/>
                      <a:pt x="227" y="262"/>
                      <a:pt x="227" y="262"/>
                    </a:cubicBezTo>
                    <a:cubicBezTo>
                      <a:pt x="227" y="262"/>
                      <a:pt x="227" y="262"/>
                      <a:pt x="227" y="262"/>
                    </a:cubicBezTo>
                    <a:cubicBezTo>
                      <a:pt x="227" y="263"/>
                      <a:pt x="227" y="263"/>
                      <a:pt x="227" y="263"/>
                    </a:cubicBezTo>
                    <a:cubicBezTo>
                      <a:pt x="226" y="263"/>
                      <a:pt x="226" y="263"/>
                      <a:pt x="226" y="263"/>
                    </a:cubicBezTo>
                    <a:cubicBezTo>
                      <a:pt x="226" y="263"/>
                      <a:pt x="226" y="264"/>
                      <a:pt x="226" y="264"/>
                    </a:cubicBezTo>
                    <a:cubicBezTo>
                      <a:pt x="226" y="265"/>
                      <a:pt x="226" y="265"/>
                      <a:pt x="226" y="265"/>
                    </a:cubicBezTo>
                    <a:cubicBezTo>
                      <a:pt x="226" y="265"/>
                      <a:pt x="226" y="265"/>
                      <a:pt x="226" y="265"/>
                    </a:cubicBezTo>
                    <a:cubicBezTo>
                      <a:pt x="227" y="265"/>
                      <a:pt x="227" y="265"/>
                      <a:pt x="227" y="265"/>
                    </a:cubicBezTo>
                    <a:cubicBezTo>
                      <a:pt x="226" y="266"/>
                      <a:pt x="226" y="266"/>
                      <a:pt x="226" y="266"/>
                    </a:cubicBezTo>
                    <a:cubicBezTo>
                      <a:pt x="226" y="266"/>
                      <a:pt x="226" y="266"/>
                      <a:pt x="226" y="266"/>
                    </a:cubicBezTo>
                    <a:cubicBezTo>
                      <a:pt x="226" y="267"/>
                      <a:pt x="226" y="267"/>
                      <a:pt x="226" y="267"/>
                    </a:cubicBezTo>
                    <a:cubicBezTo>
                      <a:pt x="226" y="268"/>
                      <a:pt x="226" y="268"/>
                      <a:pt x="226" y="268"/>
                    </a:cubicBezTo>
                    <a:cubicBezTo>
                      <a:pt x="226" y="268"/>
                      <a:pt x="226" y="268"/>
                      <a:pt x="226" y="268"/>
                    </a:cubicBezTo>
                    <a:cubicBezTo>
                      <a:pt x="226" y="269"/>
                      <a:pt x="226" y="269"/>
                      <a:pt x="226" y="269"/>
                    </a:cubicBezTo>
                    <a:cubicBezTo>
                      <a:pt x="226" y="269"/>
                      <a:pt x="226" y="269"/>
                      <a:pt x="226" y="269"/>
                    </a:cubicBezTo>
                    <a:cubicBezTo>
                      <a:pt x="226" y="270"/>
                      <a:pt x="226" y="270"/>
                      <a:pt x="226" y="270"/>
                    </a:cubicBezTo>
                    <a:cubicBezTo>
                      <a:pt x="226" y="271"/>
                      <a:pt x="226" y="271"/>
                      <a:pt x="226" y="271"/>
                    </a:cubicBezTo>
                    <a:cubicBezTo>
                      <a:pt x="226" y="271"/>
                      <a:pt x="226" y="271"/>
                      <a:pt x="226" y="271"/>
                    </a:cubicBezTo>
                    <a:cubicBezTo>
                      <a:pt x="226" y="272"/>
                      <a:pt x="226" y="272"/>
                      <a:pt x="226" y="272"/>
                    </a:cubicBezTo>
                    <a:cubicBezTo>
                      <a:pt x="226" y="273"/>
                      <a:pt x="226" y="273"/>
                      <a:pt x="226" y="273"/>
                    </a:cubicBezTo>
                    <a:cubicBezTo>
                      <a:pt x="225" y="273"/>
                      <a:pt x="225" y="273"/>
                      <a:pt x="225" y="273"/>
                    </a:cubicBezTo>
                    <a:cubicBezTo>
                      <a:pt x="225" y="274"/>
                      <a:pt x="225" y="274"/>
                      <a:pt x="225" y="274"/>
                    </a:cubicBezTo>
                    <a:cubicBezTo>
                      <a:pt x="225" y="275"/>
                      <a:pt x="225" y="275"/>
                      <a:pt x="225" y="275"/>
                    </a:cubicBezTo>
                    <a:cubicBezTo>
                      <a:pt x="224" y="275"/>
                      <a:pt x="224" y="275"/>
                      <a:pt x="224" y="275"/>
                    </a:cubicBezTo>
                    <a:cubicBezTo>
                      <a:pt x="224" y="276"/>
                      <a:pt x="224" y="276"/>
                      <a:pt x="224" y="276"/>
                    </a:cubicBezTo>
                    <a:cubicBezTo>
                      <a:pt x="224" y="276"/>
                      <a:pt x="224" y="276"/>
                      <a:pt x="224" y="276"/>
                    </a:cubicBezTo>
                    <a:cubicBezTo>
                      <a:pt x="224" y="277"/>
                      <a:pt x="224" y="277"/>
                      <a:pt x="224" y="277"/>
                    </a:cubicBezTo>
                    <a:cubicBezTo>
                      <a:pt x="224" y="277"/>
                      <a:pt x="224" y="277"/>
                      <a:pt x="224" y="277"/>
                    </a:cubicBezTo>
                    <a:cubicBezTo>
                      <a:pt x="224" y="278"/>
                      <a:pt x="224" y="278"/>
                      <a:pt x="224" y="278"/>
                    </a:cubicBezTo>
                    <a:cubicBezTo>
                      <a:pt x="223" y="278"/>
                      <a:pt x="223" y="278"/>
                      <a:pt x="223" y="278"/>
                    </a:cubicBezTo>
                    <a:cubicBezTo>
                      <a:pt x="223" y="279"/>
                      <a:pt x="223" y="279"/>
                      <a:pt x="223" y="279"/>
                    </a:cubicBezTo>
                    <a:cubicBezTo>
                      <a:pt x="223" y="279"/>
                      <a:pt x="223" y="279"/>
                      <a:pt x="223" y="279"/>
                    </a:cubicBezTo>
                    <a:cubicBezTo>
                      <a:pt x="222" y="280"/>
                      <a:pt x="222" y="280"/>
                      <a:pt x="222" y="280"/>
                    </a:cubicBezTo>
                    <a:cubicBezTo>
                      <a:pt x="222" y="281"/>
                      <a:pt x="222" y="281"/>
                      <a:pt x="222" y="281"/>
                    </a:cubicBezTo>
                    <a:cubicBezTo>
                      <a:pt x="222" y="281"/>
                      <a:pt x="222" y="281"/>
                      <a:pt x="222" y="281"/>
                    </a:cubicBezTo>
                    <a:cubicBezTo>
                      <a:pt x="221" y="282"/>
                      <a:pt x="221" y="282"/>
                      <a:pt x="221" y="282"/>
                    </a:cubicBezTo>
                    <a:cubicBezTo>
                      <a:pt x="221" y="284"/>
                      <a:pt x="221" y="284"/>
                      <a:pt x="221" y="284"/>
                    </a:cubicBezTo>
                    <a:cubicBezTo>
                      <a:pt x="221" y="285"/>
                      <a:pt x="221" y="285"/>
                      <a:pt x="221" y="285"/>
                    </a:cubicBezTo>
                    <a:cubicBezTo>
                      <a:pt x="221" y="285"/>
                      <a:pt x="221" y="285"/>
                      <a:pt x="221" y="285"/>
                    </a:cubicBezTo>
                    <a:cubicBezTo>
                      <a:pt x="220" y="286"/>
                      <a:pt x="220" y="286"/>
                      <a:pt x="220" y="286"/>
                    </a:cubicBezTo>
                    <a:cubicBezTo>
                      <a:pt x="220" y="287"/>
                      <a:pt x="220" y="287"/>
                      <a:pt x="220" y="287"/>
                    </a:cubicBezTo>
                    <a:cubicBezTo>
                      <a:pt x="219" y="288"/>
                      <a:pt x="219" y="288"/>
                      <a:pt x="219" y="288"/>
                    </a:cubicBezTo>
                    <a:cubicBezTo>
                      <a:pt x="219" y="288"/>
                      <a:pt x="219" y="288"/>
                      <a:pt x="219" y="288"/>
                    </a:cubicBezTo>
                    <a:cubicBezTo>
                      <a:pt x="218" y="289"/>
                      <a:pt x="216" y="289"/>
                      <a:pt x="215" y="289"/>
                    </a:cubicBezTo>
                    <a:cubicBezTo>
                      <a:pt x="214" y="289"/>
                      <a:pt x="213" y="289"/>
                      <a:pt x="211" y="289"/>
                    </a:cubicBezTo>
                    <a:cubicBezTo>
                      <a:pt x="211" y="289"/>
                      <a:pt x="211" y="288"/>
                      <a:pt x="211" y="288"/>
                    </a:cubicBezTo>
                    <a:cubicBezTo>
                      <a:pt x="211" y="288"/>
                      <a:pt x="210" y="289"/>
                      <a:pt x="210" y="289"/>
                    </a:cubicBezTo>
                    <a:cubicBezTo>
                      <a:pt x="210" y="289"/>
                      <a:pt x="210" y="289"/>
                      <a:pt x="209" y="288"/>
                    </a:cubicBezTo>
                    <a:cubicBezTo>
                      <a:pt x="209" y="288"/>
                      <a:pt x="209" y="288"/>
                      <a:pt x="209" y="288"/>
                    </a:cubicBezTo>
                    <a:cubicBezTo>
                      <a:pt x="208" y="287"/>
                      <a:pt x="208" y="288"/>
                      <a:pt x="208" y="287"/>
                    </a:cubicBezTo>
                    <a:cubicBezTo>
                      <a:pt x="207" y="287"/>
                      <a:pt x="207" y="287"/>
                      <a:pt x="206" y="287"/>
                    </a:cubicBezTo>
                    <a:cubicBezTo>
                      <a:pt x="205" y="287"/>
                      <a:pt x="205" y="287"/>
                      <a:pt x="205" y="287"/>
                    </a:cubicBezTo>
                    <a:cubicBezTo>
                      <a:pt x="204" y="287"/>
                      <a:pt x="204" y="287"/>
                      <a:pt x="203" y="287"/>
                    </a:cubicBezTo>
                    <a:cubicBezTo>
                      <a:pt x="203" y="287"/>
                      <a:pt x="202" y="288"/>
                      <a:pt x="202" y="288"/>
                    </a:cubicBezTo>
                    <a:cubicBezTo>
                      <a:pt x="201" y="288"/>
                      <a:pt x="200" y="288"/>
                      <a:pt x="200" y="289"/>
                    </a:cubicBezTo>
                    <a:cubicBezTo>
                      <a:pt x="199" y="290"/>
                      <a:pt x="198" y="290"/>
                      <a:pt x="197" y="290"/>
                    </a:cubicBezTo>
                    <a:cubicBezTo>
                      <a:pt x="196" y="290"/>
                      <a:pt x="196" y="289"/>
                      <a:pt x="195" y="289"/>
                    </a:cubicBezTo>
                    <a:cubicBezTo>
                      <a:pt x="195" y="289"/>
                      <a:pt x="194" y="289"/>
                      <a:pt x="194" y="289"/>
                    </a:cubicBezTo>
                    <a:cubicBezTo>
                      <a:pt x="193" y="289"/>
                      <a:pt x="193" y="289"/>
                      <a:pt x="192" y="289"/>
                    </a:cubicBezTo>
                    <a:cubicBezTo>
                      <a:pt x="192" y="289"/>
                      <a:pt x="191" y="289"/>
                      <a:pt x="191" y="289"/>
                    </a:cubicBezTo>
                    <a:cubicBezTo>
                      <a:pt x="189" y="288"/>
                      <a:pt x="188" y="287"/>
                      <a:pt x="186" y="287"/>
                    </a:cubicBezTo>
                    <a:cubicBezTo>
                      <a:pt x="184" y="286"/>
                      <a:pt x="182" y="287"/>
                      <a:pt x="180" y="286"/>
                    </a:cubicBezTo>
                    <a:cubicBezTo>
                      <a:pt x="180" y="285"/>
                      <a:pt x="180" y="285"/>
                      <a:pt x="180" y="285"/>
                    </a:cubicBezTo>
                    <a:cubicBezTo>
                      <a:pt x="179" y="285"/>
                      <a:pt x="179" y="285"/>
                      <a:pt x="179" y="285"/>
                    </a:cubicBezTo>
                    <a:cubicBezTo>
                      <a:pt x="179" y="285"/>
                      <a:pt x="178" y="285"/>
                      <a:pt x="177" y="285"/>
                    </a:cubicBezTo>
                    <a:cubicBezTo>
                      <a:pt x="177" y="285"/>
                      <a:pt x="177" y="285"/>
                      <a:pt x="176" y="284"/>
                    </a:cubicBezTo>
                    <a:cubicBezTo>
                      <a:pt x="174" y="284"/>
                      <a:pt x="174" y="284"/>
                      <a:pt x="174" y="284"/>
                    </a:cubicBezTo>
                    <a:cubicBezTo>
                      <a:pt x="174" y="284"/>
                      <a:pt x="173" y="284"/>
                      <a:pt x="172" y="284"/>
                    </a:cubicBezTo>
                    <a:cubicBezTo>
                      <a:pt x="172" y="284"/>
                      <a:pt x="172" y="283"/>
                      <a:pt x="172" y="283"/>
                    </a:cubicBezTo>
                    <a:cubicBezTo>
                      <a:pt x="172" y="282"/>
                      <a:pt x="171" y="282"/>
                      <a:pt x="171" y="281"/>
                    </a:cubicBezTo>
                    <a:cubicBezTo>
                      <a:pt x="171" y="281"/>
                      <a:pt x="170" y="280"/>
                      <a:pt x="169" y="280"/>
                    </a:cubicBezTo>
                    <a:cubicBezTo>
                      <a:pt x="169" y="280"/>
                      <a:pt x="167" y="280"/>
                      <a:pt x="167" y="280"/>
                    </a:cubicBezTo>
                    <a:cubicBezTo>
                      <a:pt x="166" y="280"/>
                      <a:pt x="164" y="281"/>
                      <a:pt x="164" y="281"/>
                    </a:cubicBezTo>
                    <a:cubicBezTo>
                      <a:pt x="164" y="281"/>
                      <a:pt x="162" y="281"/>
                      <a:pt x="162" y="281"/>
                    </a:cubicBezTo>
                    <a:cubicBezTo>
                      <a:pt x="161" y="282"/>
                      <a:pt x="159" y="283"/>
                      <a:pt x="159" y="283"/>
                    </a:cubicBezTo>
                    <a:cubicBezTo>
                      <a:pt x="159" y="283"/>
                      <a:pt x="159" y="285"/>
                      <a:pt x="158" y="285"/>
                    </a:cubicBezTo>
                    <a:cubicBezTo>
                      <a:pt x="158" y="286"/>
                      <a:pt x="158" y="287"/>
                      <a:pt x="159" y="287"/>
                    </a:cubicBezTo>
                    <a:cubicBezTo>
                      <a:pt x="159" y="287"/>
                      <a:pt x="159" y="289"/>
                      <a:pt x="159" y="289"/>
                    </a:cubicBezTo>
                    <a:cubicBezTo>
                      <a:pt x="159" y="290"/>
                      <a:pt x="158" y="290"/>
                      <a:pt x="158" y="291"/>
                    </a:cubicBezTo>
                    <a:cubicBezTo>
                      <a:pt x="158" y="291"/>
                      <a:pt x="156" y="293"/>
                      <a:pt x="155" y="293"/>
                    </a:cubicBezTo>
                    <a:cubicBezTo>
                      <a:pt x="154" y="293"/>
                      <a:pt x="153" y="292"/>
                      <a:pt x="152" y="291"/>
                    </a:cubicBezTo>
                    <a:cubicBezTo>
                      <a:pt x="151" y="290"/>
                      <a:pt x="149" y="290"/>
                      <a:pt x="148" y="289"/>
                    </a:cubicBezTo>
                    <a:cubicBezTo>
                      <a:pt x="147" y="289"/>
                      <a:pt x="145" y="288"/>
                      <a:pt x="144" y="288"/>
                    </a:cubicBezTo>
                    <a:cubicBezTo>
                      <a:pt x="143" y="288"/>
                      <a:pt x="143" y="288"/>
                      <a:pt x="142" y="288"/>
                    </a:cubicBezTo>
                    <a:cubicBezTo>
                      <a:pt x="141" y="288"/>
                      <a:pt x="141" y="287"/>
                      <a:pt x="140" y="287"/>
                    </a:cubicBezTo>
                    <a:cubicBezTo>
                      <a:pt x="139" y="286"/>
                      <a:pt x="139" y="285"/>
                      <a:pt x="139" y="285"/>
                    </a:cubicBezTo>
                    <a:cubicBezTo>
                      <a:pt x="139" y="284"/>
                      <a:pt x="138" y="283"/>
                      <a:pt x="138" y="283"/>
                    </a:cubicBezTo>
                    <a:cubicBezTo>
                      <a:pt x="137" y="282"/>
                      <a:pt x="137" y="282"/>
                      <a:pt x="136" y="282"/>
                    </a:cubicBezTo>
                    <a:cubicBezTo>
                      <a:pt x="135" y="282"/>
                      <a:pt x="134" y="281"/>
                      <a:pt x="134" y="281"/>
                    </a:cubicBezTo>
                    <a:cubicBezTo>
                      <a:pt x="133" y="281"/>
                      <a:pt x="132" y="281"/>
                      <a:pt x="132" y="281"/>
                    </a:cubicBezTo>
                    <a:cubicBezTo>
                      <a:pt x="130" y="280"/>
                      <a:pt x="130" y="280"/>
                      <a:pt x="130" y="280"/>
                    </a:cubicBezTo>
                    <a:cubicBezTo>
                      <a:pt x="130" y="280"/>
                      <a:pt x="129" y="280"/>
                      <a:pt x="129" y="281"/>
                    </a:cubicBezTo>
                    <a:cubicBezTo>
                      <a:pt x="129" y="281"/>
                      <a:pt x="127" y="281"/>
                      <a:pt x="127" y="281"/>
                    </a:cubicBezTo>
                    <a:cubicBezTo>
                      <a:pt x="126" y="281"/>
                      <a:pt x="126" y="281"/>
                      <a:pt x="126" y="281"/>
                    </a:cubicBezTo>
                    <a:cubicBezTo>
                      <a:pt x="124" y="280"/>
                      <a:pt x="124" y="280"/>
                      <a:pt x="124" y="280"/>
                    </a:cubicBezTo>
                    <a:cubicBezTo>
                      <a:pt x="124" y="280"/>
                      <a:pt x="124" y="280"/>
                      <a:pt x="124" y="280"/>
                    </a:cubicBezTo>
                    <a:cubicBezTo>
                      <a:pt x="122" y="279"/>
                      <a:pt x="122" y="279"/>
                      <a:pt x="122" y="279"/>
                    </a:cubicBezTo>
                    <a:cubicBezTo>
                      <a:pt x="122" y="279"/>
                      <a:pt x="122" y="279"/>
                      <a:pt x="122" y="279"/>
                    </a:cubicBezTo>
                    <a:cubicBezTo>
                      <a:pt x="121" y="279"/>
                      <a:pt x="121" y="279"/>
                      <a:pt x="121" y="279"/>
                    </a:cubicBezTo>
                    <a:cubicBezTo>
                      <a:pt x="121" y="279"/>
                      <a:pt x="121" y="279"/>
                      <a:pt x="121" y="278"/>
                    </a:cubicBezTo>
                    <a:cubicBezTo>
                      <a:pt x="121" y="278"/>
                      <a:pt x="121" y="278"/>
                      <a:pt x="121" y="278"/>
                    </a:cubicBezTo>
                    <a:cubicBezTo>
                      <a:pt x="120" y="277"/>
                      <a:pt x="120" y="277"/>
                      <a:pt x="120" y="277"/>
                    </a:cubicBezTo>
                    <a:cubicBezTo>
                      <a:pt x="120" y="276"/>
                      <a:pt x="120" y="276"/>
                      <a:pt x="120" y="276"/>
                    </a:cubicBezTo>
                    <a:cubicBezTo>
                      <a:pt x="119" y="276"/>
                      <a:pt x="119" y="276"/>
                      <a:pt x="119" y="276"/>
                    </a:cubicBezTo>
                    <a:cubicBezTo>
                      <a:pt x="119" y="277"/>
                      <a:pt x="119" y="277"/>
                      <a:pt x="119" y="277"/>
                    </a:cubicBezTo>
                    <a:cubicBezTo>
                      <a:pt x="119" y="277"/>
                      <a:pt x="119" y="277"/>
                      <a:pt x="119" y="277"/>
                    </a:cubicBezTo>
                    <a:cubicBezTo>
                      <a:pt x="119" y="277"/>
                      <a:pt x="120" y="278"/>
                      <a:pt x="119" y="277"/>
                    </a:cubicBezTo>
                    <a:cubicBezTo>
                      <a:pt x="119" y="277"/>
                      <a:pt x="119" y="277"/>
                      <a:pt x="119" y="277"/>
                    </a:cubicBezTo>
                    <a:cubicBezTo>
                      <a:pt x="117" y="277"/>
                      <a:pt x="117" y="277"/>
                      <a:pt x="117" y="277"/>
                    </a:cubicBezTo>
                    <a:cubicBezTo>
                      <a:pt x="117" y="276"/>
                      <a:pt x="117" y="276"/>
                      <a:pt x="117" y="276"/>
                    </a:cubicBezTo>
                    <a:cubicBezTo>
                      <a:pt x="116" y="275"/>
                      <a:pt x="116" y="275"/>
                      <a:pt x="116" y="275"/>
                    </a:cubicBezTo>
                    <a:cubicBezTo>
                      <a:pt x="116" y="275"/>
                      <a:pt x="116" y="275"/>
                      <a:pt x="116" y="275"/>
                    </a:cubicBezTo>
                    <a:cubicBezTo>
                      <a:pt x="116" y="275"/>
                      <a:pt x="116" y="274"/>
                      <a:pt x="116" y="274"/>
                    </a:cubicBezTo>
                    <a:cubicBezTo>
                      <a:pt x="117" y="274"/>
                      <a:pt x="118" y="273"/>
                      <a:pt x="118" y="273"/>
                    </a:cubicBezTo>
                    <a:cubicBezTo>
                      <a:pt x="118" y="273"/>
                      <a:pt x="118" y="273"/>
                      <a:pt x="119" y="273"/>
                    </a:cubicBezTo>
                    <a:cubicBezTo>
                      <a:pt x="119" y="272"/>
                      <a:pt x="119" y="272"/>
                      <a:pt x="119" y="272"/>
                    </a:cubicBezTo>
                    <a:cubicBezTo>
                      <a:pt x="119" y="271"/>
                      <a:pt x="119" y="271"/>
                      <a:pt x="119" y="271"/>
                    </a:cubicBezTo>
                    <a:cubicBezTo>
                      <a:pt x="120" y="271"/>
                      <a:pt x="120" y="271"/>
                      <a:pt x="120" y="271"/>
                    </a:cubicBezTo>
                    <a:cubicBezTo>
                      <a:pt x="120" y="270"/>
                      <a:pt x="120" y="270"/>
                      <a:pt x="120" y="270"/>
                    </a:cubicBezTo>
                    <a:cubicBezTo>
                      <a:pt x="121" y="270"/>
                      <a:pt x="121" y="270"/>
                      <a:pt x="121" y="270"/>
                    </a:cubicBezTo>
                    <a:cubicBezTo>
                      <a:pt x="121" y="269"/>
                      <a:pt x="121" y="269"/>
                      <a:pt x="121" y="269"/>
                    </a:cubicBezTo>
                    <a:cubicBezTo>
                      <a:pt x="121" y="268"/>
                      <a:pt x="121" y="268"/>
                      <a:pt x="121" y="268"/>
                    </a:cubicBezTo>
                    <a:cubicBezTo>
                      <a:pt x="121" y="268"/>
                      <a:pt x="121" y="268"/>
                      <a:pt x="121" y="268"/>
                    </a:cubicBezTo>
                    <a:cubicBezTo>
                      <a:pt x="120" y="267"/>
                      <a:pt x="120" y="267"/>
                      <a:pt x="120" y="267"/>
                    </a:cubicBezTo>
                    <a:cubicBezTo>
                      <a:pt x="120" y="267"/>
                      <a:pt x="120" y="267"/>
                      <a:pt x="120" y="267"/>
                    </a:cubicBezTo>
                    <a:cubicBezTo>
                      <a:pt x="119" y="266"/>
                      <a:pt x="119" y="266"/>
                      <a:pt x="119" y="266"/>
                    </a:cubicBezTo>
                    <a:cubicBezTo>
                      <a:pt x="118" y="266"/>
                      <a:pt x="118" y="266"/>
                      <a:pt x="118" y="266"/>
                    </a:cubicBezTo>
                    <a:cubicBezTo>
                      <a:pt x="118" y="265"/>
                      <a:pt x="118" y="265"/>
                      <a:pt x="118" y="265"/>
                    </a:cubicBezTo>
                    <a:cubicBezTo>
                      <a:pt x="118" y="264"/>
                      <a:pt x="118" y="264"/>
                      <a:pt x="118" y="264"/>
                    </a:cubicBezTo>
                    <a:cubicBezTo>
                      <a:pt x="119" y="264"/>
                      <a:pt x="119" y="264"/>
                      <a:pt x="119" y="264"/>
                    </a:cubicBezTo>
                    <a:cubicBezTo>
                      <a:pt x="119" y="264"/>
                      <a:pt x="119" y="264"/>
                      <a:pt x="119" y="263"/>
                    </a:cubicBezTo>
                    <a:cubicBezTo>
                      <a:pt x="119" y="263"/>
                      <a:pt x="120" y="263"/>
                      <a:pt x="120" y="263"/>
                    </a:cubicBezTo>
                    <a:cubicBezTo>
                      <a:pt x="120" y="262"/>
                      <a:pt x="120" y="262"/>
                      <a:pt x="120" y="262"/>
                    </a:cubicBezTo>
                    <a:cubicBezTo>
                      <a:pt x="120" y="262"/>
                      <a:pt x="120" y="262"/>
                      <a:pt x="120" y="262"/>
                    </a:cubicBezTo>
                    <a:cubicBezTo>
                      <a:pt x="120" y="261"/>
                      <a:pt x="120" y="261"/>
                      <a:pt x="120" y="261"/>
                    </a:cubicBezTo>
                    <a:cubicBezTo>
                      <a:pt x="120" y="260"/>
                      <a:pt x="120" y="260"/>
                      <a:pt x="120" y="260"/>
                    </a:cubicBezTo>
                    <a:cubicBezTo>
                      <a:pt x="119" y="261"/>
                      <a:pt x="119" y="261"/>
                      <a:pt x="119" y="261"/>
                    </a:cubicBezTo>
                    <a:cubicBezTo>
                      <a:pt x="118" y="262"/>
                      <a:pt x="118" y="262"/>
                      <a:pt x="118" y="262"/>
                    </a:cubicBezTo>
                    <a:cubicBezTo>
                      <a:pt x="118" y="262"/>
                      <a:pt x="118" y="262"/>
                      <a:pt x="117" y="262"/>
                    </a:cubicBezTo>
                    <a:cubicBezTo>
                      <a:pt x="117" y="262"/>
                      <a:pt x="117" y="261"/>
                      <a:pt x="117" y="261"/>
                    </a:cubicBezTo>
                    <a:cubicBezTo>
                      <a:pt x="117" y="261"/>
                      <a:pt x="117" y="261"/>
                      <a:pt x="117" y="261"/>
                    </a:cubicBezTo>
                    <a:cubicBezTo>
                      <a:pt x="117" y="260"/>
                      <a:pt x="117" y="260"/>
                      <a:pt x="117" y="260"/>
                    </a:cubicBezTo>
                    <a:cubicBezTo>
                      <a:pt x="116" y="260"/>
                      <a:pt x="116" y="260"/>
                      <a:pt x="116" y="260"/>
                    </a:cubicBezTo>
                    <a:cubicBezTo>
                      <a:pt x="116" y="259"/>
                      <a:pt x="116" y="259"/>
                      <a:pt x="116" y="259"/>
                    </a:cubicBezTo>
                    <a:cubicBezTo>
                      <a:pt x="115" y="259"/>
                      <a:pt x="115" y="259"/>
                      <a:pt x="115" y="259"/>
                    </a:cubicBezTo>
                    <a:cubicBezTo>
                      <a:pt x="115" y="259"/>
                      <a:pt x="115" y="259"/>
                      <a:pt x="115" y="259"/>
                    </a:cubicBezTo>
                    <a:cubicBezTo>
                      <a:pt x="114" y="259"/>
                      <a:pt x="114" y="259"/>
                      <a:pt x="114" y="259"/>
                    </a:cubicBezTo>
                    <a:cubicBezTo>
                      <a:pt x="114" y="259"/>
                      <a:pt x="114" y="259"/>
                      <a:pt x="114" y="259"/>
                    </a:cubicBezTo>
                    <a:cubicBezTo>
                      <a:pt x="113" y="259"/>
                      <a:pt x="113" y="259"/>
                      <a:pt x="113" y="259"/>
                    </a:cubicBezTo>
                    <a:cubicBezTo>
                      <a:pt x="112" y="260"/>
                      <a:pt x="112" y="260"/>
                      <a:pt x="112" y="260"/>
                    </a:cubicBezTo>
                    <a:cubicBezTo>
                      <a:pt x="112" y="260"/>
                      <a:pt x="113" y="260"/>
                      <a:pt x="112" y="260"/>
                    </a:cubicBezTo>
                    <a:cubicBezTo>
                      <a:pt x="111" y="260"/>
                      <a:pt x="111" y="260"/>
                      <a:pt x="111" y="260"/>
                    </a:cubicBezTo>
                    <a:cubicBezTo>
                      <a:pt x="111" y="261"/>
                      <a:pt x="111" y="261"/>
                      <a:pt x="111" y="261"/>
                    </a:cubicBezTo>
                    <a:cubicBezTo>
                      <a:pt x="110" y="261"/>
                      <a:pt x="110" y="261"/>
                      <a:pt x="110" y="261"/>
                    </a:cubicBezTo>
                    <a:cubicBezTo>
                      <a:pt x="110" y="261"/>
                      <a:pt x="110" y="261"/>
                      <a:pt x="110" y="261"/>
                    </a:cubicBezTo>
                    <a:cubicBezTo>
                      <a:pt x="109" y="261"/>
                      <a:pt x="109" y="261"/>
                      <a:pt x="109" y="261"/>
                    </a:cubicBezTo>
                    <a:cubicBezTo>
                      <a:pt x="108" y="261"/>
                      <a:pt x="108" y="261"/>
                      <a:pt x="108" y="261"/>
                    </a:cubicBezTo>
                    <a:cubicBezTo>
                      <a:pt x="107" y="261"/>
                      <a:pt x="107" y="261"/>
                      <a:pt x="107" y="261"/>
                    </a:cubicBezTo>
                    <a:cubicBezTo>
                      <a:pt x="106" y="261"/>
                      <a:pt x="106" y="261"/>
                      <a:pt x="106" y="261"/>
                    </a:cubicBezTo>
                    <a:cubicBezTo>
                      <a:pt x="105" y="261"/>
                      <a:pt x="105" y="261"/>
                      <a:pt x="105" y="261"/>
                    </a:cubicBezTo>
                    <a:cubicBezTo>
                      <a:pt x="105" y="261"/>
                      <a:pt x="105" y="261"/>
                      <a:pt x="105" y="261"/>
                    </a:cubicBezTo>
                    <a:cubicBezTo>
                      <a:pt x="103" y="261"/>
                      <a:pt x="103" y="261"/>
                      <a:pt x="103" y="261"/>
                    </a:cubicBezTo>
                    <a:cubicBezTo>
                      <a:pt x="102" y="261"/>
                      <a:pt x="102" y="261"/>
                      <a:pt x="102" y="261"/>
                    </a:cubicBezTo>
                    <a:cubicBezTo>
                      <a:pt x="102" y="261"/>
                      <a:pt x="102" y="261"/>
                      <a:pt x="102" y="261"/>
                    </a:cubicBezTo>
                    <a:cubicBezTo>
                      <a:pt x="101" y="260"/>
                      <a:pt x="101" y="260"/>
                      <a:pt x="101" y="260"/>
                    </a:cubicBezTo>
                    <a:cubicBezTo>
                      <a:pt x="100" y="261"/>
                      <a:pt x="100" y="261"/>
                      <a:pt x="100" y="261"/>
                    </a:cubicBezTo>
                    <a:cubicBezTo>
                      <a:pt x="100" y="261"/>
                      <a:pt x="100" y="261"/>
                      <a:pt x="100" y="261"/>
                    </a:cubicBezTo>
                    <a:cubicBezTo>
                      <a:pt x="99" y="261"/>
                      <a:pt x="99" y="261"/>
                      <a:pt x="99" y="261"/>
                    </a:cubicBezTo>
                    <a:cubicBezTo>
                      <a:pt x="98" y="262"/>
                      <a:pt x="98" y="262"/>
                      <a:pt x="98" y="262"/>
                    </a:cubicBezTo>
                    <a:cubicBezTo>
                      <a:pt x="97" y="262"/>
                      <a:pt x="97" y="262"/>
                      <a:pt x="97" y="262"/>
                    </a:cubicBezTo>
                    <a:cubicBezTo>
                      <a:pt x="97" y="262"/>
                      <a:pt x="97" y="262"/>
                      <a:pt x="97" y="262"/>
                    </a:cubicBezTo>
                    <a:cubicBezTo>
                      <a:pt x="96" y="262"/>
                      <a:pt x="96" y="262"/>
                      <a:pt x="96" y="262"/>
                    </a:cubicBezTo>
                    <a:cubicBezTo>
                      <a:pt x="95" y="262"/>
                      <a:pt x="95" y="262"/>
                      <a:pt x="95" y="262"/>
                    </a:cubicBezTo>
                    <a:cubicBezTo>
                      <a:pt x="94" y="261"/>
                      <a:pt x="94" y="261"/>
                      <a:pt x="94" y="261"/>
                    </a:cubicBezTo>
                    <a:cubicBezTo>
                      <a:pt x="94" y="261"/>
                      <a:pt x="94" y="261"/>
                      <a:pt x="94" y="261"/>
                    </a:cubicBezTo>
                    <a:cubicBezTo>
                      <a:pt x="92" y="261"/>
                      <a:pt x="92" y="261"/>
                      <a:pt x="92" y="261"/>
                    </a:cubicBezTo>
                    <a:cubicBezTo>
                      <a:pt x="91" y="261"/>
                      <a:pt x="91" y="261"/>
                      <a:pt x="91" y="261"/>
                    </a:cubicBezTo>
                    <a:cubicBezTo>
                      <a:pt x="89" y="261"/>
                      <a:pt x="89" y="261"/>
                      <a:pt x="89" y="261"/>
                    </a:cubicBezTo>
                    <a:cubicBezTo>
                      <a:pt x="88" y="261"/>
                      <a:pt x="88" y="261"/>
                      <a:pt x="88" y="261"/>
                    </a:cubicBezTo>
                    <a:cubicBezTo>
                      <a:pt x="87" y="261"/>
                      <a:pt x="87" y="261"/>
                      <a:pt x="87" y="261"/>
                    </a:cubicBezTo>
                    <a:cubicBezTo>
                      <a:pt x="85" y="262"/>
                      <a:pt x="85" y="262"/>
                      <a:pt x="85" y="262"/>
                    </a:cubicBezTo>
                    <a:cubicBezTo>
                      <a:pt x="85" y="262"/>
                      <a:pt x="85" y="262"/>
                      <a:pt x="85" y="262"/>
                    </a:cubicBezTo>
                    <a:cubicBezTo>
                      <a:pt x="84" y="262"/>
                      <a:pt x="84" y="262"/>
                      <a:pt x="84" y="262"/>
                    </a:cubicBezTo>
                    <a:cubicBezTo>
                      <a:pt x="84" y="262"/>
                      <a:pt x="81" y="263"/>
                      <a:pt x="81" y="263"/>
                    </a:cubicBezTo>
                    <a:cubicBezTo>
                      <a:pt x="80" y="263"/>
                      <a:pt x="79" y="263"/>
                      <a:pt x="79" y="263"/>
                    </a:cubicBezTo>
                    <a:cubicBezTo>
                      <a:pt x="78" y="264"/>
                      <a:pt x="78" y="264"/>
                      <a:pt x="78" y="264"/>
                    </a:cubicBezTo>
                    <a:cubicBezTo>
                      <a:pt x="76" y="264"/>
                      <a:pt x="76" y="264"/>
                      <a:pt x="76" y="264"/>
                    </a:cubicBezTo>
                    <a:cubicBezTo>
                      <a:pt x="76" y="264"/>
                      <a:pt x="75" y="264"/>
                      <a:pt x="75" y="264"/>
                    </a:cubicBezTo>
                    <a:cubicBezTo>
                      <a:pt x="74" y="264"/>
                      <a:pt x="74" y="265"/>
                      <a:pt x="74" y="265"/>
                    </a:cubicBezTo>
                    <a:cubicBezTo>
                      <a:pt x="73" y="266"/>
                      <a:pt x="73" y="266"/>
                      <a:pt x="73" y="266"/>
                    </a:cubicBezTo>
                    <a:cubicBezTo>
                      <a:pt x="73" y="266"/>
                      <a:pt x="73" y="266"/>
                      <a:pt x="73" y="266"/>
                    </a:cubicBezTo>
                    <a:cubicBezTo>
                      <a:pt x="72" y="266"/>
                      <a:pt x="72" y="266"/>
                      <a:pt x="72" y="266"/>
                    </a:cubicBezTo>
                    <a:cubicBezTo>
                      <a:pt x="72" y="266"/>
                      <a:pt x="72" y="266"/>
                      <a:pt x="72" y="266"/>
                    </a:cubicBezTo>
                    <a:cubicBezTo>
                      <a:pt x="72" y="266"/>
                      <a:pt x="71" y="266"/>
                      <a:pt x="71" y="267"/>
                    </a:cubicBezTo>
                    <a:cubicBezTo>
                      <a:pt x="71" y="267"/>
                      <a:pt x="71" y="267"/>
                      <a:pt x="71" y="267"/>
                    </a:cubicBezTo>
                    <a:cubicBezTo>
                      <a:pt x="70" y="267"/>
                      <a:pt x="70" y="267"/>
                      <a:pt x="70" y="267"/>
                    </a:cubicBezTo>
                    <a:cubicBezTo>
                      <a:pt x="70" y="267"/>
                      <a:pt x="70" y="267"/>
                      <a:pt x="70" y="267"/>
                    </a:cubicBezTo>
                    <a:cubicBezTo>
                      <a:pt x="69" y="267"/>
                      <a:pt x="69" y="267"/>
                      <a:pt x="69" y="267"/>
                    </a:cubicBezTo>
                    <a:cubicBezTo>
                      <a:pt x="69" y="267"/>
                      <a:pt x="69" y="267"/>
                      <a:pt x="69" y="267"/>
                    </a:cubicBezTo>
                    <a:cubicBezTo>
                      <a:pt x="69" y="268"/>
                      <a:pt x="68" y="268"/>
                      <a:pt x="68" y="268"/>
                    </a:cubicBezTo>
                    <a:cubicBezTo>
                      <a:pt x="68" y="268"/>
                      <a:pt x="68" y="268"/>
                      <a:pt x="68" y="268"/>
                    </a:cubicBezTo>
                    <a:cubicBezTo>
                      <a:pt x="68" y="269"/>
                      <a:pt x="67" y="269"/>
                      <a:pt x="67" y="269"/>
                    </a:cubicBezTo>
                    <a:cubicBezTo>
                      <a:pt x="67" y="269"/>
                      <a:pt x="67" y="269"/>
                      <a:pt x="67" y="269"/>
                    </a:cubicBezTo>
                    <a:cubicBezTo>
                      <a:pt x="67" y="269"/>
                      <a:pt x="67" y="269"/>
                      <a:pt x="67" y="269"/>
                    </a:cubicBezTo>
                    <a:cubicBezTo>
                      <a:pt x="67" y="269"/>
                      <a:pt x="66" y="269"/>
                      <a:pt x="66" y="269"/>
                    </a:cubicBezTo>
                    <a:cubicBezTo>
                      <a:pt x="66" y="270"/>
                      <a:pt x="66" y="270"/>
                      <a:pt x="66" y="270"/>
                    </a:cubicBezTo>
                    <a:cubicBezTo>
                      <a:pt x="65" y="270"/>
                      <a:pt x="65" y="270"/>
                      <a:pt x="65" y="270"/>
                    </a:cubicBezTo>
                    <a:cubicBezTo>
                      <a:pt x="65" y="270"/>
                      <a:pt x="65" y="270"/>
                      <a:pt x="65" y="270"/>
                    </a:cubicBezTo>
                    <a:cubicBezTo>
                      <a:pt x="64" y="270"/>
                      <a:pt x="64" y="270"/>
                      <a:pt x="64" y="270"/>
                    </a:cubicBezTo>
                    <a:cubicBezTo>
                      <a:pt x="64" y="270"/>
                      <a:pt x="64" y="270"/>
                      <a:pt x="64" y="270"/>
                    </a:cubicBezTo>
                    <a:cubicBezTo>
                      <a:pt x="63" y="270"/>
                      <a:pt x="63" y="270"/>
                      <a:pt x="63" y="270"/>
                    </a:cubicBezTo>
                    <a:cubicBezTo>
                      <a:pt x="63" y="270"/>
                      <a:pt x="63" y="270"/>
                      <a:pt x="63" y="270"/>
                    </a:cubicBezTo>
                    <a:cubicBezTo>
                      <a:pt x="63" y="270"/>
                      <a:pt x="62" y="270"/>
                      <a:pt x="62" y="270"/>
                    </a:cubicBezTo>
                    <a:cubicBezTo>
                      <a:pt x="62" y="270"/>
                      <a:pt x="62" y="270"/>
                      <a:pt x="62" y="270"/>
                    </a:cubicBezTo>
                    <a:cubicBezTo>
                      <a:pt x="61" y="270"/>
                      <a:pt x="61" y="270"/>
                      <a:pt x="61" y="270"/>
                    </a:cubicBezTo>
                    <a:cubicBezTo>
                      <a:pt x="61" y="269"/>
                      <a:pt x="61" y="269"/>
                      <a:pt x="61" y="269"/>
                    </a:cubicBezTo>
                    <a:cubicBezTo>
                      <a:pt x="60" y="269"/>
                      <a:pt x="60" y="269"/>
                      <a:pt x="60" y="269"/>
                    </a:cubicBezTo>
                    <a:cubicBezTo>
                      <a:pt x="59" y="269"/>
                      <a:pt x="59" y="269"/>
                      <a:pt x="59" y="269"/>
                    </a:cubicBezTo>
                    <a:cubicBezTo>
                      <a:pt x="59" y="269"/>
                      <a:pt x="58" y="269"/>
                      <a:pt x="58" y="269"/>
                    </a:cubicBezTo>
                    <a:cubicBezTo>
                      <a:pt x="58" y="269"/>
                      <a:pt x="56" y="269"/>
                      <a:pt x="56" y="269"/>
                    </a:cubicBezTo>
                    <a:cubicBezTo>
                      <a:pt x="56" y="269"/>
                      <a:pt x="55" y="269"/>
                      <a:pt x="55" y="269"/>
                    </a:cubicBezTo>
                    <a:cubicBezTo>
                      <a:pt x="54" y="269"/>
                      <a:pt x="54" y="269"/>
                      <a:pt x="54" y="269"/>
                    </a:cubicBezTo>
                    <a:cubicBezTo>
                      <a:pt x="53" y="269"/>
                      <a:pt x="53" y="269"/>
                      <a:pt x="53" y="269"/>
                    </a:cubicBezTo>
                    <a:cubicBezTo>
                      <a:pt x="53" y="269"/>
                      <a:pt x="53" y="269"/>
                      <a:pt x="53" y="269"/>
                    </a:cubicBezTo>
                    <a:cubicBezTo>
                      <a:pt x="52" y="269"/>
                      <a:pt x="52" y="269"/>
                      <a:pt x="52" y="269"/>
                    </a:cubicBezTo>
                    <a:cubicBezTo>
                      <a:pt x="52" y="268"/>
                      <a:pt x="52" y="268"/>
                      <a:pt x="52" y="268"/>
                    </a:cubicBezTo>
                    <a:cubicBezTo>
                      <a:pt x="51" y="267"/>
                      <a:pt x="51" y="267"/>
                      <a:pt x="51" y="267"/>
                    </a:cubicBezTo>
                    <a:cubicBezTo>
                      <a:pt x="51" y="267"/>
                      <a:pt x="51" y="267"/>
                      <a:pt x="51" y="267"/>
                    </a:cubicBezTo>
                    <a:cubicBezTo>
                      <a:pt x="50" y="266"/>
                      <a:pt x="50" y="266"/>
                      <a:pt x="50" y="266"/>
                    </a:cubicBezTo>
                    <a:cubicBezTo>
                      <a:pt x="50" y="266"/>
                      <a:pt x="50" y="266"/>
                      <a:pt x="50" y="266"/>
                    </a:cubicBezTo>
                    <a:cubicBezTo>
                      <a:pt x="49" y="266"/>
                      <a:pt x="49" y="266"/>
                      <a:pt x="49" y="266"/>
                    </a:cubicBezTo>
                    <a:cubicBezTo>
                      <a:pt x="49" y="266"/>
                      <a:pt x="49" y="266"/>
                      <a:pt x="49" y="266"/>
                    </a:cubicBezTo>
                    <a:cubicBezTo>
                      <a:pt x="48" y="267"/>
                      <a:pt x="48" y="267"/>
                      <a:pt x="48" y="267"/>
                    </a:cubicBezTo>
                    <a:cubicBezTo>
                      <a:pt x="48" y="268"/>
                      <a:pt x="48" y="268"/>
                      <a:pt x="48" y="268"/>
                    </a:cubicBezTo>
                    <a:cubicBezTo>
                      <a:pt x="48" y="268"/>
                      <a:pt x="48" y="268"/>
                      <a:pt x="48" y="268"/>
                    </a:cubicBezTo>
                    <a:cubicBezTo>
                      <a:pt x="48" y="268"/>
                      <a:pt x="47" y="269"/>
                      <a:pt x="47" y="269"/>
                    </a:cubicBezTo>
                    <a:cubicBezTo>
                      <a:pt x="47" y="269"/>
                      <a:pt x="47" y="270"/>
                      <a:pt x="47" y="270"/>
                    </a:cubicBezTo>
                    <a:cubicBezTo>
                      <a:pt x="47" y="270"/>
                      <a:pt x="47" y="270"/>
                      <a:pt x="47" y="271"/>
                    </a:cubicBezTo>
                    <a:cubicBezTo>
                      <a:pt x="46" y="271"/>
                      <a:pt x="47" y="271"/>
                      <a:pt x="47" y="271"/>
                    </a:cubicBezTo>
                    <a:cubicBezTo>
                      <a:pt x="47" y="271"/>
                      <a:pt x="46" y="272"/>
                      <a:pt x="46" y="272"/>
                    </a:cubicBezTo>
                    <a:cubicBezTo>
                      <a:pt x="46" y="273"/>
                      <a:pt x="45" y="273"/>
                      <a:pt x="45" y="273"/>
                    </a:cubicBezTo>
                    <a:cubicBezTo>
                      <a:pt x="45" y="274"/>
                      <a:pt x="45" y="274"/>
                      <a:pt x="45" y="274"/>
                    </a:cubicBezTo>
                    <a:cubicBezTo>
                      <a:pt x="44" y="275"/>
                      <a:pt x="44" y="275"/>
                      <a:pt x="44" y="275"/>
                    </a:cubicBezTo>
                    <a:cubicBezTo>
                      <a:pt x="44" y="275"/>
                      <a:pt x="44" y="276"/>
                      <a:pt x="44" y="276"/>
                    </a:cubicBezTo>
                    <a:cubicBezTo>
                      <a:pt x="43" y="276"/>
                      <a:pt x="43" y="276"/>
                      <a:pt x="43" y="276"/>
                    </a:cubicBezTo>
                    <a:cubicBezTo>
                      <a:pt x="43" y="276"/>
                      <a:pt x="42" y="277"/>
                      <a:pt x="42" y="277"/>
                    </a:cubicBezTo>
                    <a:cubicBezTo>
                      <a:pt x="41" y="277"/>
                      <a:pt x="41" y="277"/>
                      <a:pt x="41" y="277"/>
                    </a:cubicBezTo>
                    <a:cubicBezTo>
                      <a:pt x="40" y="277"/>
                      <a:pt x="40" y="277"/>
                      <a:pt x="40" y="277"/>
                    </a:cubicBezTo>
                    <a:cubicBezTo>
                      <a:pt x="40" y="277"/>
                      <a:pt x="40" y="278"/>
                      <a:pt x="39" y="278"/>
                    </a:cubicBezTo>
                    <a:cubicBezTo>
                      <a:pt x="39" y="278"/>
                      <a:pt x="39" y="278"/>
                      <a:pt x="39" y="278"/>
                    </a:cubicBezTo>
                    <a:cubicBezTo>
                      <a:pt x="39" y="278"/>
                      <a:pt x="38" y="279"/>
                      <a:pt x="38" y="279"/>
                    </a:cubicBezTo>
                    <a:cubicBezTo>
                      <a:pt x="38" y="279"/>
                      <a:pt x="37" y="279"/>
                      <a:pt x="37" y="279"/>
                    </a:cubicBezTo>
                    <a:cubicBezTo>
                      <a:pt x="37" y="279"/>
                      <a:pt x="36" y="280"/>
                      <a:pt x="36" y="280"/>
                    </a:cubicBezTo>
                    <a:cubicBezTo>
                      <a:pt x="36" y="280"/>
                      <a:pt x="35" y="281"/>
                      <a:pt x="35" y="281"/>
                    </a:cubicBezTo>
                    <a:cubicBezTo>
                      <a:pt x="35" y="281"/>
                      <a:pt x="35" y="281"/>
                      <a:pt x="34" y="282"/>
                    </a:cubicBezTo>
                    <a:cubicBezTo>
                      <a:pt x="34" y="282"/>
                      <a:pt x="34" y="283"/>
                      <a:pt x="34" y="283"/>
                    </a:cubicBezTo>
                    <a:cubicBezTo>
                      <a:pt x="34" y="284"/>
                      <a:pt x="34" y="284"/>
                      <a:pt x="34" y="284"/>
                    </a:cubicBezTo>
                    <a:cubicBezTo>
                      <a:pt x="33" y="284"/>
                      <a:pt x="33" y="284"/>
                      <a:pt x="33" y="284"/>
                    </a:cubicBezTo>
                    <a:cubicBezTo>
                      <a:pt x="33" y="284"/>
                      <a:pt x="33" y="285"/>
                      <a:pt x="33" y="285"/>
                    </a:cubicBezTo>
                    <a:cubicBezTo>
                      <a:pt x="33" y="286"/>
                      <a:pt x="32" y="286"/>
                      <a:pt x="32" y="286"/>
                    </a:cubicBezTo>
                    <a:cubicBezTo>
                      <a:pt x="32" y="286"/>
                      <a:pt x="32" y="287"/>
                      <a:pt x="32" y="287"/>
                    </a:cubicBezTo>
                    <a:cubicBezTo>
                      <a:pt x="32" y="288"/>
                      <a:pt x="32" y="288"/>
                      <a:pt x="32" y="288"/>
                    </a:cubicBezTo>
                    <a:cubicBezTo>
                      <a:pt x="32" y="288"/>
                      <a:pt x="32" y="289"/>
                      <a:pt x="32" y="289"/>
                    </a:cubicBezTo>
                    <a:cubicBezTo>
                      <a:pt x="32" y="289"/>
                      <a:pt x="32" y="290"/>
                      <a:pt x="32" y="290"/>
                    </a:cubicBezTo>
                    <a:cubicBezTo>
                      <a:pt x="32" y="290"/>
                      <a:pt x="32" y="291"/>
                      <a:pt x="32" y="291"/>
                    </a:cubicBezTo>
                    <a:cubicBezTo>
                      <a:pt x="32" y="291"/>
                      <a:pt x="32" y="292"/>
                      <a:pt x="32" y="292"/>
                    </a:cubicBezTo>
                    <a:cubicBezTo>
                      <a:pt x="32" y="293"/>
                      <a:pt x="32" y="293"/>
                      <a:pt x="32" y="293"/>
                    </a:cubicBezTo>
                    <a:cubicBezTo>
                      <a:pt x="32" y="294"/>
                      <a:pt x="32" y="294"/>
                      <a:pt x="32" y="294"/>
                    </a:cubicBezTo>
                    <a:cubicBezTo>
                      <a:pt x="32" y="294"/>
                      <a:pt x="32" y="294"/>
                      <a:pt x="32" y="294"/>
                    </a:cubicBezTo>
                    <a:cubicBezTo>
                      <a:pt x="32" y="295"/>
                      <a:pt x="31" y="295"/>
                      <a:pt x="31" y="295"/>
                    </a:cubicBezTo>
                    <a:cubicBezTo>
                      <a:pt x="30" y="297"/>
                      <a:pt x="30" y="297"/>
                      <a:pt x="30" y="297"/>
                    </a:cubicBezTo>
                    <a:cubicBezTo>
                      <a:pt x="29" y="298"/>
                      <a:pt x="29" y="298"/>
                      <a:pt x="29" y="298"/>
                    </a:cubicBezTo>
                    <a:cubicBezTo>
                      <a:pt x="28" y="299"/>
                      <a:pt x="28" y="299"/>
                      <a:pt x="28" y="299"/>
                    </a:cubicBezTo>
                    <a:cubicBezTo>
                      <a:pt x="28" y="299"/>
                      <a:pt x="27" y="299"/>
                      <a:pt x="27" y="300"/>
                    </a:cubicBezTo>
                    <a:cubicBezTo>
                      <a:pt x="27" y="300"/>
                      <a:pt x="27" y="300"/>
                      <a:pt x="27" y="300"/>
                    </a:cubicBezTo>
                    <a:cubicBezTo>
                      <a:pt x="27" y="300"/>
                      <a:pt x="26" y="300"/>
                      <a:pt x="26" y="301"/>
                    </a:cubicBezTo>
                    <a:cubicBezTo>
                      <a:pt x="25" y="301"/>
                      <a:pt x="24" y="302"/>
                      <a:pt x="24" y="302"/>
                    </a:cubicBezTo>
                    <a:cubicBezTo>
                      <a:pt x="24" y="302"/>
                      <a:pt x="24" y="302"/>
                      <a:pt x="24" y="302"/>
                    </a:cubicBezTo>
                    <a:cubicBezTo>
                      <a:pt x="24" y="302"/>
                      <a:pt x="23" y="302"/>
                      <a:pt x="23" y="302"/>
                    </a:cubicBezTo>
                    <a:cubicBezTo>
                      <a:pt x="23" y="303"/>
                      <a:pt x="21" y="303"/>
                      <a:pt x="21" y="303"/>
                    </a:cubicBezTo>
                    <a:cubicBezTo>
                      <a:pt x="20" y="303"/>
                      <a:pt x="20" y="303"/>
                      <a:pt x="20" y="303"/>
                    </a:cubicBezTo>
                    <a:cubicBezTo>
                      <a:pt x="18" y="304"/>
                      <a:pt x="18" y="304"/>
                      <a:pt x="18" y="304"/>
                    </a:cubicBezTo>
                    <a:cubicBezTo>
                      <a:pt x="17" y="305"/>
                      <a:pt x="17" y="305"/>
                      <a:pt x="17" y="305"/>
                    </a:cubicBezTo>
                    <a:cubicBezTo>
                      <a:pt x="17" y="305"/>
                      <a:pt x="17" y="306"/>
                      <a:pt x="17" y="306"/>
                    </a:cubicBezTo>
                    <a:cubicBezTo>
                      <a:pt x="17" y="306"/>
                      <a:pt x="16" y="307"/>
                      <a:pt x="16" y="307"/>
                    </a:cubicBezTo>
                    <a:cubicBezTo>
                      <a:pt x="16" y="308"/>
                      <a:pt x="16" y="308"/>
                      <a:pt x="16" y="308"/>
                    </a:cubicBezTo>
                    <a:cubicBezTo>
                      <a:pt x="16" y="309"/>
                      <a:pt x="16" y="309"/>
                      <a:pt x="16" y="309"/>
                    </a:cubicBezTo>
                    <a:cubicBezTo>
                      <a:pt x="15" y="310"/>
                      <a:pt x="15" y="310"/>
                      <a:pt x="15" y="310"/>
                    </a:cubicBezTo>
                    <a:cubicBezTo>
                      <a:pt x="13" y="311"/>
                      <a:pt x="13" y="311"/>
                      <a:pt x="13" y="311"/>
                    </a:cubicBezTo>
                    <a:cubicBezTo>
                      <a:pt x="12" y="311"/>
                      <a:pt x="12" y="311"/>
                      <a:pt x="12" y="311"/>
                    </a:cubicBezTo>
                    <a:cubicBezTo>
                      <a:pt x="12" y="312"/>
                      <a:pt x="12" y="312"/>
                      <a:pt x="12" y="312"/>
                    </a:cubicBezTo>
                    <a:cubicBezTo>
                      <a:pt x="12" y="312"/>
                      <a:pt x="11" y="313"/>
                      <a:pt x="11" y="313"/>
                    </a:cubicBezTo>
                    <a:cubicBezTo>
                      <a:pt x="11" y="313"/>
                      <a:pt x="11" y="314"/>
                      <a:pt x="11" y="314"/>
                    </a:cubicBezTo>
                    <a:cubicBezTo>
                      <a:pt x="11" y="314"/>
                      <a:pt x="11" y="314"/>
                      <a:pt x="11" y="314"/>
                    </a:cubicBezTo>
                    <a:cubicBezTo>
                      <a:pt x="11" y="314"/>
                      <a:pt x="11" y="315"/>
                      <a:pt x="11" y="315"/>
                    </a:cubicBezTo>
                    <a:cubicBezTo>
                      <a:pt x="10" y="316"/>
                      <a:pt x="10" y="316"/>
                      <a:pt x="10" y="316"/>
                    </a:cubicBezTo>
                    <a:cubicBezTo>
                      <a:pt x="10" y="316"/>
                      <a:pt x="10" y="317"/>
                      <a:pt x="10" y="317"/>
                    </a:cubicBezTo>
                    <a:cubicBezTo>
                      <a:pt x="10" y="318"/>
                      <a:pt x="10" y="318"/>
                      <a:pt x="10" y="318"/>
                    </a:cubicBezTo>
                    <a:cubicBezTo>
                      <a:pt x="10" y="319"/>
                      <a:pt x="10" y="319"/>
                      <a:pt x="10" y="319"/>
                    </a:cubicBezTo>
                    <a:cubicBezTo>
                      <a:pt x="9" y="319"/>
                      <a:pt x="9" y="319"/>
                      <a:pt x="9" y="319"/>
                    </a:cubicBezTo>
                    <a:cubicBezTo>
                      <a:pt x="8" y="320"/>
                      <a:pt x="8" y="320"/>
                      <a:pt x="8" y="320"/>
                    </a:cubicBezTo>
                    <a:cubicBezTo>
                      <a:pt x="7" y="322"/>
                      <a:pt x="7" y="322"/>
                      <a:pt x="7" y="322"/>
                    </a:cubicBezTo>
                    <a:cubicBezTo>
                      <a:pt x="6" y="322"/>
                      <a:pt x="6" y="322"/>
                      <a:pt x="6" y="322"/>
                    </a:cubicBezTo>
                    <a:cubicBezTo>
                      <a:pt x="6" y="323"/>
                      <a:pt x="6" y="323"/>
                      <a:pt x="6" y="323"/>
                    </a:cubicBezTo>
                    <a:cubicBezTo>
                      <a:pt x="6" y="323"/>
                      <a:pt x="6" y="323"/>
                      <a:pt x="6" y="324"/>
                    </a:cubicBezTo>
                    <a:cubicBezTo>
                      <a:pt x="6" y="324"/>
                      <a:pt x="5" y="324"/>
                      <a:pt x="5" y="324"/>
                    </a:cubicBezTo>
                    <a:cubicBezTo>
                      <a:pt x="5" y="325"/>
                      <a:pt x="5" y="325"/>
                      <a:pt x="5" y="325"/>
                    </a:cubicBezTo>
                    <a:cubicBezTo>
                      <a:pt x="5" y="325"/>
                      <a:pt x="5" y="326"/>
                      <a:pt x="4" y="326"/>
                    </a:cubicBezTo>
                    <a:cubicBezTo>
                      <a:pt x="4" y="326"/>
                      <a:pt x="4" y="327"/>
                      <a:pt x="4" y="327"/>
                    </a:cubicBezTo>
                    <a:cubicBezTo>
                      <a:pt x="4" y="327"/>
                      <a:pt x="4" y="327"/>
                      <a:pt x="4" y="327"/>
                    </a:cubicBezTo>
                    <a:cubicBezTo>
                      <a:pt x="4" y="327"/>
                      <a:pt x="4" y="328"/>
                      <a:pt x="3" y="328"/>
                    </a:cubicBezTo>
                    <a:cubicBezTo>
                      <a:pt x="3" y="328"/>
                      <a:pt x="3" y="328"/>
                      <a:pt x="3" y="328"/>
                    </a:cubicBezTo>
                    <a:cubicBezTo>
                      <a:pt x="3" y="329"/>
                      <a:pt x="3" y="329"/>
                      <a:pt x="3" y="329"/>
                    </a:cubicBezTo>
                    <a:cubicBezTo>
                      <a:pt x="2" y="330"/>
                      <a:pt x="2" y="330"/>
                      <a:pt x="2" y="330"/>
                    </a:cubicBezTo>
                    <a:cubicBezTo>
                      <a:pt x="2" y="330"/>
                      <a:pt x="2" y="330"/>
                      <a:pt x="2" y="330"/>
                    </a:cubicBezTo>
                    <a:cubicBezTo>
                      <a:pt x="2" y="330"/>
                      <a:pt x="1" y="331"/>
                      <a:pt x="1" y="331"/>
                    </a:cubicBezTo>
                    <a:cubicBezTo>
                      <a:pt x="1" y="332"/>
                      <a:pt x="1" y="332"/>
                      <a:pt x="1" y="332"/>
                    </a:cubicBezTo>
                    <a:cubicBezTo>
                      <a:pt x="1" y="332"/>
                      <a:pt x="1" y="332"/>
                      <a:pt x="1" y="332"/>
                    </a:cubicBezTo>
                    <a:cubicBezTo>
                      <a:pt x="1" y="333"/>
                      <a:pt x="1" y="333"/>
                      <a:pt x="1" y="333"/>
                    </a:cubicBezTo>
                    <a:cubicBezTo>
                      <a:pt x="1" y="334"/>
                      <a:pt x="1" y="334"/>
                      <a:pt x="1" y="334"/>
                    </a:cubicBezTo>
                    <a:cubicBezTo>
                      <a:pt x="1" y="335"/>
                      <a:pt x="1" y="335"/>
                      <a:pt x="1" y="335"/>
                    </a:cubicBezTo>
                    <a:cubicBezTo>
                      <a:pt x="2" y="335"/>
                      <a:pt x="2" y="335"/>
                      <a:pt x="2" y="335"/>
                    </a:cubicBezTo>
                    <a:cubicBezTo>
                      <a:pt x="2" y="335"/>
                      <a:pt x="2" y="335"/>
                      <a:pt x="2" y="335"/>
                    </a:cubicBezTo>
                    <a:cubicBezTo>
                      <a:pt x="3" y="336"/>
                      <a:pt x="2" y="335"/>
                      <a:pt x="3" y="336"/>
                    </a:cubicBezTo>
                    <a:cubicBezTo>
                      <a:pt x="3" y="336"/>
                      <a:pt x="3" y="336"/>
                      <a:pt x="3" y="336"/>
                    </a:cubicBezTo>
                    <a:cubicBezTo>
                      <a:pt x="4" y="337"/>
                      <a:pt x="4" y="337"/>
                      <a:pt x="4" y="337"/>
                    </a:cubicBezTo>
                    <a:cubicBezTo>
                      <a:pt x="4" y="338"/>
                      <a:pt x="4" y="338"/>
                      <a:pt x="4" y="338"/>
                    </a:cubicBezTo>
                    <a:cubicBezTo>
                      <a:pt x="5" y="339"/>
                      <a:pt x="5" y="339"/>
                      <a:pt x="5" y="339"/>
                    </a:cubicBezTo>
                    <a:cubicBezTo>
                      <a:pt x="5" y="339"/>
                      <a:pt x="4" y="340"/>
                      <a:pt x="4" y="340"/>
                    </a:cubicBezTo>
                    <a:cubicBezTo>
                      <a:pt x="4" y="340"/>
                      <a:pt x="4" y="341"/>
                      <a:pt x="4" y="341"/>
                    </a:cubicBezTo>
                    <a:cubicBezTo>
                      <a:pt x="3" y="342"/>
                      <a:pt x="3" y="342"/>
                      <a:pt x="3" y="342"/>
                    </a:cubicBezTo>
                    <a:cubicBezTo>
                      <a:pt x="3" y="342"/>
                      <a:pt x="3" y="342"/>
                      <a:pt x="3" y="342"/>
                    </a:cubicBezTo>
                    <a:cubicBezTo>
                      <a:pt x="3" y="342"/>
                      <a:pt x="4" y="343"/>
                      <a:pt x="4" y="343"/>
                    </a:cubicBezTo>
                    <a:cubicBezTo>
                      <a:pt x="4" y="343"/>
                      <a:pt x="4" y="344"/>
                      <a:pt x="4" y="344"/>
                    </a:cubicBezTo>
                    <a:cubicBezTo>
                      <a:pt x="5" y="345"/>
                      <a:pt x="5" y="345"/>
                      <a:pt x="5" y="345"/>
                    </a:cubicBezTo>
                    <a:cubicBezTo>
                      <a:pt x="5" y="345"/>
                      <a:pt x="5" y="345"/>
                      <a:pt x="5" y="346"/>
                    </a:cubicBezTo>
                    <a:cubicBezTo>
                      <a:pt x="5" y="346"/>
                      <a:pt x="5" y="347"/>
                      <a:pt x="5" y="347"/>
                    </a:cubicBezTo>
                    <a:cubicBezTo>
                      <a:pt x="5" y="348"/>
                      <a:pt x="5" y="348"/>
                      <a:pt x="5" y="348"/>
                    </a:cubicBezTo>
                    <a:cubicBezTo>
                      <a:pt x="5" y="349"/>
                      <a:pt x="5" y="349"/>
                      <a:pt x="5" y="349"/>
                    </a:cubicBezTo>
                    <a:cubicBezTo>
                      <a:pt x="5" y="349"/>
                      <a:pt x="5" y="349"/>
                      <a:pt x="5" y="350"/>
                    </a:cubicBezTo>
                    <a:cubicBezTo>
                      <a:pt x="5" y="350"/>
                      <a:pt x="5" y="350"/>
                      <a:pt x="5" y="350"/>
                    </a:cubicBezTo>
                    <a:cubicBezTo>
                      <a:pt x="5" y="350"/>
                      <a:pt x="5" y="351"/>
                      <a:pt x="5" y="351"/>
                    </a:cubicBezTo>
                    <a:cubicBezTo>
                      <a:pt x="4" y="352"/>
                      <a:pt x="4" y="352"/>
                      <a:pt x="4" y="352"/>
                    </a:cubicBezTo>
                    <a:cubicBezTo>
                      <a:pt x="4" y="353"/>
                      <a:pt x="4" y="353"/>
                      <a:pt x="4" y="353"/>
                    </a:cubicBezTo>
                    <a:cubicBezTo>
                      <a:pt x="4" y="354"/>
                      <a:pt x="4" y="354"/>
                      <a:pt x="4" y="354"/>
                    </a:cubicBezTo>
                    <a:cubicBezTo>
                      <a:pt x="4" y="355"/>
                      <a:pt x="4" y="355"/>
                      <a:pt x="4" y="355"/>
                    </a:cubicBezTo>
                    <a:cubicBezTo>
                      <a:pt x="4" y="356"/>
                      <a:pt x="4" y="356"/>
                      <a:pt x="4" y="356"/>
                    </a:cubicBezTo>
                    <a:cubicBezTo>
                      <a:pt x="3" y="357"/>
                      <a:pt x="3" y="357"/>
                      <a:pt x="3" y="357"/>
                    </a:cubicBezTo>
                    <a:cubicBezTo>
                      <a:pt x="3" y="357"/>
                      <a:pt x="3" y="357"/>
                      <a:pt x="3" y="357"/>
                    </a:cubicBezTo>
                    <a:cubicBezTo>
                      <a:pt x="3" y="358"/>
                      <a:pt x="3" y="358"/>
                      <a:pt x="3" y="358"/>
                    </a:cubicBezTo>
                    <a:cubicBezTo>
                      <a:pt x="3" y="358"/>
                      <a:pt x="2" y="359"/>
                      <a:pt x="2" y="359"/>
                    </a:cubicBezTo>
                    <a:cubicBezTo>
                      <a:pt x="2" y="360"/>
                      <a:pt x="2" y="360"/>
                      <a:pt x="2" y="360"/>
                    </a:cubicBezTo>
                    <a:cubicBezTo>
                      <a:pt x="1" y="361"/>
                      <a:pt x="1" y="361"/>
                      <a:pt x="1" y="361"/>
                    </a:cubicBezTo>
                    <a:cubicBezTo>
                      <a:pt x="0" y="362"/>
                      <a:pt x="0" y="362"/>
                      <a:pt x="0" y="362"/>
                    </a:cubicBezTo>
                    <a:cubicBezTo>
                      <a:pt x="0" y="363"/>
                      <a:pt x="0" y="363"/>
                      <a:pt x="0" y="363"/>
                    </a:cubicBezTo>
                    <a:cubicBezTo>
                      <a:pt x="1" y="363"/>
                      <a:pt x="1" y="363"/>
                      <a:pt x="1" y="363"/>
                    </a:cubicBezTo>
                    <a:cubicBezTo>
                      <a:pt x="1" y="364"/>
                      <a:pt x="1" y="364"/>
                      <a:pt x="1" y="364"/>
                    </a:cubicBezTo>
                    <a:cubicBezTo>
                      <a:pt x="2" y="365"/>
                      <a:pt x="2" y="365"/>
                      <a:pt x="2" y="365"/>
                    </a:cubicBezTo>
                    <a:cubicBezTo>
                      <a:pt x="3" y="366"/>
                      <a:pt x="3" y="366"/>
                      <a:pt x="3" y="366"/>
                    </a:cubicBezTo>
                    <a:cubicBezTo>
                      <a:pt x="3" y="367"/>
                      <a:pt x="3" y="367"/>
                      <a:pt x="3" y="367"/>
                    </a:cubicBezTo>
                    <a:cubicBezTo>
                      <a:pt x="2" y="370"/>
                      <a:pt x="2" y="370"/>
                      <a:pt x="2" y="370"/>
                    </a:cubicBezTo>
                    <a:cubicBezTo>
                      <a:pt x="2" y="370"/>
                      <a:pt x="2" y="370"/>
                      <a:pt x="2" y="370"/>
                    </a:cubicBezTo>
                    <a:cubicBezTo>
                      <a:pt x="3" y="371"/>
                      <a:pt x="3" y="371"/>
                      <a:pt x="3" y="371"/>
                    </a:cubicBezTo>
                    <a:cubicBezTo>
                      <a:pt x="3" y="371"/>
                      <a:pt x="3" y="371"/>
                      <a:pt x="3" y="371"/>
                    </a:cubicBezTo>
                    <a:cubicBezTo>
                      <a:pt x="3" y="371"/>
                      <a:pt x="3" y="371"/>
                      <a:pt x="3" y="371"/>
                    </a:cubicBezTo>
                    <a:cubicBezTo>
                      <a:pt x="3" y="372"/>
                      <a:pt x="3" y="372"/>
                      <a:pt x="3" y="372"/>
                    </a:cubicBezTo>
                    <a:cubicBezTo>
                      <a:pt x="3" y="372"/>
                      <a:pt x="3" y="372"/>
                      <a:pt x="3" y="372"/>
                    </a:cubicBezTo>
                    <a:cubicBezTo>
                      <a:pt x="4" y="373"/>
                      <a:pt x="4" y="373"/>
                      <a:pt x="4" y="373"/>
                    </a:cubicBezTo>
                    <a:cubicBezTo>
                      <a:pt x="5" y="373"/>
                      <a:pt x="5" y="373"/>
                      <a:pt x="5" y="373"/>
                    </a:cubicBezTo>
                    <a:cubicBezTo>
                      <a:pt x="5" y="373"/>
                      <a:pt x="4" y="374"/>
                      <a:pt x="5" y="374"/>
                    </a:cubicBezTo>
                    <a:cubicBezTo>
                      <a:pt x="5" y="374"/>
                      <a:pt x="5" y="375"/>
                      <a:pt x="5" y="375"/>
                    </a:cubicBezTo>
                    <a:cubicBezTo>
                      <a:pt x="5" y="375"/>
                      <a:pt x="6" y="375"/>
                      <a:pt x="6" y="375"/>
                    </a:cubicBezTo>
                    <a:cubicBezTo>
                      <a:pt x="6" y="375"/>
                      <a:pt x="6" y="375"/>
                      <a:pt x="6" y="375"/>
                    </a:cubicBezTo>
                    <a:cubicBezTo>
                      <a:pt x="6" y="375"/>
                      <a:pt x="7" y="375"/>
                      <a:pt x="7" y="375"/>
                    </a:cubicBezTo>
                    <a:cubicBezTo>
                      <a:pt x="7" y="375"/>
                      <a:pt x="8" y="375"/>
                      <a:pt x="8" y="375"/>
                    </a:cubicBezTo>
                    <a:cubicBezTo>
                      <a:pt x="8" y="375"/>
                      <a:pt x="8" y="375"/>
                      <a:pt x="8" y="375"/>
                    </a:cubicBezTo>
                    <a:cubicBezTo>
                      <a:pt x="8" y="375"/>
                      <a:pt x="8" y="376"/>
                      <a:pt x="8" y="376"/>
                    </a:cubicBezTo>
                    <a:cubicBezTo>
                      <a:pt x="8" y="377"/>
                      <a:pt x="8" y="377"/>
                      <a:pt x="8" y="377"/>
                    </a:cubicBezTo>
                    <a:cubicBezTo>
                      <a:pt x="8" y="377"/>
                      <a:pt x="8" y="377"/>
                      <a:pt x="8" y="377"/>
                    </a:cubicBezTo>
                    <a:cubicBezTo>
                      <a:pt x="8" y="377"/>
                      <a:pt x="8" y="377"/>
                      <a:pt x="8" y="378"/>
                    </a:cubicBezTo>
                    <a:cubicBezTo>
                      <a:pt x="8" y="378"/>
                      <a:pt x="9" y="378"/>
                      <a:pt x="9" y="378"/>
                    </a:cubicBezTo>
                    <a:cubicBezTo>
                      <a:pt x="10" y="378"/>
                      <a:pt x="10" y="378"/>
                      <a:pt x="10" y="378"/>
                    </a:cubicBezTo>
                    <a:cubicBezTo>
                      <a:pt x="10" y="379"/>
                      <a:pt x="10" y="379"/>
                      <a:pt x="10" y="379"/>
                    </a:cubicBezTo>
                    <a:cubicBezTo>
                      <a:pt x="11" y="379"/>
                      <a:pt x="11" y="379"/>
                      <a:pt x="11" y="379"/>
                    </a:cubicBezTo>
                    <a:cubicBezTo>
                      <a:pt x="11" y="380"/>
                      <a:pt x="11" y="380"/>
                      <a:pt x="11" y="380"/>
                    </a:cubicBezTo>
                    <a:cubicBezTo>
                      <a:pt x="11" y="380"/>
                      <a:pt x="12" y="381"/>
                      <a:pt x="12" y="381"/>
                    </a:cubicBezTo>
                    <a:cubicBezTo>
                      <a:pt x="12" y="381"/>
                      <a:pt x="12" y="382"/>
                      <a:pt x="12" y="382"/>
                    </a:cubicBezTo>
                    <a:cubicBezTo>
                      <a:pt x="12" y="382"/>
                      <a:pt x="12" y="382"/>
                      <a:pt x="13" y="382"/>
                    </a:cubicBezTo>
                    <a:cubicBezTo>
                      <a:pt x="13" y="382"/>
                      <a:pt x="13" y="382"/>
                      <a:pt x="13" y="382"/>
                    </a:cubicBezTo>
                    <a:cubicBezTo>
                      <a:pt x="14" y="383"/>
                      <a:pt x="14" y="383"/>
                      <a:pt x="14" y="383"/>
                    </a:cubicBezTo>
                    <a:cubicBezTo>
                      <a:pt x="14" y="383"/>
                      <a:pt x="14" y="383"/>
                      <a:pt x="14" y="383"/>
                    </a:cubicBezTo>
                    <a:cubicBezTo>
                      <a:pt x="15" y="384"/>
                      <a:pt x="15" y="384"/>
                      <a:pt x="15" y="384"/>
                    </a:cubicBezTo>
                    <a:cubicBezTo>
                      <a:pt x="15" y="384"/>
                      <a:pt x="15" y="384"/>
                      <a:pt x="15" y="384"/>
                    </a:cubicBezTo>
                    <a:cubicBezTo>
                      <a:pt x="15" y="384"/>
                      <a:pt x="16" y="385"/>
                      <a:pt x="16" y="385"/>
                    </a:cubicBezTo>
                    <a:cubicBezTo>
                      <a:pt x="16" y="385"/>
                      <a:pt x="16" y="385"/>
                      <a:pt x="16" y="385"/>
                    </a:cubicBezTo>
                    <a:cubicBezTo>
                      <a:pt x="17" y="387"/>
                      <a:pt x="17" y="387"/>
                      <a:pt x="17" y="387"/>
                    </a:cubicBezTo>
                    <a:cubicBezTo>
                      <a:pt x="18" y="387"/>
                      <a:pt x="18" y="387"/>
                      <a:pt x="18" y="387"/>
                    </a:cubicBezTo>
                    <a:cubicBezTo>
                      <a:pt x="18" y="388"/>
                      <a:pt x="18" y="388"/>
                      <a:pt x="18" y="388"/>
                    </a:cubicBezTo>
                    <a:cubicBezTo>
                      <a:pt x="18" y="388"/>
                      <a:pt x="18" y="388"/>
                      <a:pt x="18" y="388"/>
                    </a:cubicBezTo>
                    <a:cubicBezTo>
                      <a:pt x="18" y="389"/>
                      <a:pt x="18" y="389"/>
                      <a:pt x="18" y="389"/>
                    </a:cubicBezTo>
                    <a:cubicBezTo>
                      <a:pt x="18" y="390"/>
                      <a:pt x="18" y="390"/>
                      <a:pt x="18" y="390"/>
                    </a:cubicBezTo>
                    <a:cubicBezTo>
                      <a:pt x="19" y="391"/>
                      <a:pt x="19" y="391"/>
                      <a:pt x="19" y="391"/>
                    </a:cubicBezTo>
                    <a:cubicBezTo>
                      <a:pt x="19" y="391"/>
                      <a:pt x="18" y="391"/>
                      <a:pt x="19" y="391"/>
                    </a:cubicBezTo>
                    <a:cubicBezTo>
                      <a:pt x="19" y="392"/>
                      <a:pt x="19" y="392"/>
                      <a:pt x="19" y="392"/>
                    </a:cubicBezTo>
                    <a:cubicBezTo>
                      <a:pt x="20" y="392"/>
                      <a:pt x="20" y="392"/>
                      <a:pt x="20" y="392"/>
                    </a:cubicBezTo>
                    <a:cubicBezTo>
                      <a:pt x="20" y="393"/>
                      <a:pt x="20" y="393"/>
                      <a:pt x="20" y="393"/>
                    </a:cubicBezTo>
                    <a:cubicBezTo>
                      <a:pt x="21" y="394"/>
                      <a:pt x="21" y="394"/>
                      <a:pt x="21" y="394"/>
                    </a:cubicBezTo>
                    <a:cubicBezTo>
                      <a:pt x="22" y="395"/>
                      <a:pt x="22" y="395"/>
                      <a:pt x="22" y="395"/>
                    </a:cubicBezTo>
                    <a:cubicBezTo>
                      <a:pt x="23" y="395"/>
                      <a:pt x="23" y="395"/>
                      <a:pt x="23" y="395"/>
                    </a:cubicBezTo>
                    <a:cubicBezTo>
                      <a:pt x="23" y="395"/>
                      <a:pt x="23" y="395"/>
                      <a:pt x="23" y="395"/>
                    </a:cubicBezTo>
                    <a:cubicBezTo>
                      <a:pt x="24" y="396"/>
                      <a:pt x="24" y="396"/>
                      <a:pt x="24" y="396"/>
                    </a:cubicBezTo>
                    <a:cubicBezTo>
                      <a:pt x="25" y="396"/>
                      <a:pt x="25" y="396"/>
                      <a:pt x="25" y="396"/>
                    </a:cubicBezTo>
                    <a:cubicBezTo>
                      <a:pt x="25" y="397"/>
                      <a:pt x="25" y="397"/>
                      <a:pt x="25" y="397"/>
                    </a:cubicBezTo>
                    <a:cubicBezTo>
                      <a:pt x="26" y="397"/>
                      <a:pt x="26" y="397"/>
                      <a:pt x="26" y="397"/>
                    </a:cubicBezTo>
                    <a:cubicBezTo>
                      <a:pt x="27" y="398"/>
                      <a:pt x="27" y="398"/>
                      <a:pt x="27" y="398"/>
                    </a:cubicBezTo>
                    <a:cubicBezTo>
                      <a:pt x="28" y="399"/>
                      <a:pt x="28" y="399"/>
                      <a:pt x="28" y="399"/>
                    </a:cubicBezTo>
                    <a:cubicBezTo>
                      <a:pt x="30" y="399"/>
                      <a:pt x="30" y="399"/>
                      <a:pt x="30" y="399"/>
                    </a:cubicBezTo>
                    <a:cubicBezTo>
                      <a:pt x="30" y="400"/>
                      <a:pt x="30" y="400"/>
                      <a:pt x="30" y="400"/>
                    </a:cubicBezTo>
                    <a:cubicBezTo>
                      <a:pt x="31" y="401"/>
                      <a:pt x="31" y="401"/>
                      <a:pt x="31" y="401"/>
                    </a:cubicBezTo>
                    <a:cubicBezTo>
                      <a:pt x="32" y="402"/>
                      <a:pt x="32" y="402"/>
                      <a:pt x="32" y="402"/>
                    </a:cubicBezTo>
                    <a:cubicBezTo>
                      <a:pt x="33" y="403"/>
                      <a:pt x="33" y="403"/>
                      <a:pt x="33" y="403"/>
                    </a:cubicBezTo>
                    <a:cubicBezTo>
                      <a:pt x="34" y="403"/>
                      <a:pt x="34" y="403"/>
                      <a:pt x="34" y="403"/>
                    </a:cubicBezTo>
                    <a:cubicBezTo>
                      <a:pt x="35" y="405"/>
                      <a:pt x="35" y="405"/>
                      <a:pt x="35" y="405"/>
                    </a:cubicBezTo>
                    <a:cubicBezTo>
                      <a:pt x="36" y="405"/>
                      <a:pt x="36" y="405"/>
                      <a:pt x="36" y="405"/>
                    </a:cubicBezTo>
                    <a:cubicBezTo>
                      <a:pt x="38" y="405"/>
                      <a:pt x="38" y="405"/>
                      <a:pt x="38" y="405"/>
                    </a:cubicBezTo>
                    <a:cubicBezTo>
                      <a:pt x="39" y="405"/>
                      <a:pt x="39" y="405"/>
                      <a:pt x="39" y="405"/>
                    </a:cubicBezTo>
                    <a:cubicBezTo>
                      <a:pt x="39" y="406"/>
                      <a:pt x="39" y="406"/>
                      <a:pt x="39" y="406"/>
                    </a:cubicBezTo>
                    <a:cubicBezTo>
                      <a:pt x="40" y="407"/>
                      <a:pt x="40" y="407"/>
                      <a:pt x="40" y="407"/>
                    </a:cubicBezTo>
                    <a:cubicBezTo>
                      <a:pt x="41" y="407"/>
                      <a:pt x="41" y="407"/>
                      <a:pt x="41" y="407"/>
                    </a:cubicBezTo>
                    <a:cubicBezTo>
                      <a:pt x="42" y="407"/>
                      <a:pt x="42" y="407"/>
                      <a:pt x="42" y="407"/>
                    </a:cubicBezTo>
                    <a:cubicBezTo>
                      <a:pt x="44" y="406"/>
                      <a:pt x="44" y="406"/>
                      <a:pt x="44" y="406"/>
                    </a:cubicBezTo>
                    <a:cubicBezTo>
                      <a:pt x="44" y="405"/>
                      <a:pt x="44" y="405"/>
                      <a:pt x="44" y="405"/>
                    </a:cubicBezTo>
                    <a:cubicBezTo>
                      <a:pt x="46" y="405"/>
                      <a:pt x="46" y="405"/>
                      <a:pt x="46" y="405"/>
                    </a:cubicBezTo>
                    <a:cubicBezTo>
                      <a:pt x="48" y="404"/>
                      <a:pt x="48" y="404"/>
                      <a:pt x="48" y="404"/>
                    </a:cubicBezTo>
                    <a:cubicBezTo>
                      <a:pt x="49" y="404"/>
                      <a:pt x="49" y="404"/>
                      <a:pt x="49" y="404"/>
                    </a:cubicBezTo>
                    <a:cubicBezTo>
                      <a:pt x="50" y="404"/>
                      <a:pt x="50" y="404"/>
                      <a:pt x="50" y="404"/>
                    </a:cubicBezTo>
                    <a:cubicBezTo>
                      <a:pt x="51" y="404"/>
                      <a:pt x="51" y="404"/>
                      <a:pt x="51" y="404"/>
                    </a:cubicBezTo>
                    <a:cubicBezTo>
                      <a:pt x="53" y="404"/>
                      <a:pt x="53" y="404"/>
                      <a:pt x="53" y="404"/>
                    </a:cubicBezTo>
                    <a:cubicBezTo>
                      <a:pt x="53" y="403"/>
                      <a:pt x="53" y="403"/>
                      <a:pt x="53" y="403"/>
                    </a:cubicBezTo>
                    <a:cubicBezTo>
                      <a:pt x="55" y="403"/>
                      <a:pt x="55" y="403"/>
                      <a:pt x="55" y="403"/>
                    </a:cubicBezTo>
                    <a:cubicBezTo>
                      <a:pt x="56" y="403"/>
                      <a:pt x="56" y="403"/>
                      <a:pt x="56" y="403"/>
                    </a:cubicBezTo>
                    <a:cubicBezTo>
                      <a:pt x="58" y="403"/>
                      <a:pt x="58" y="403"/>
                      <a:pt x="58" y="403"/>
                    </a:cubicBezTo>
                    <a:cubicBezTo>
                      <a:pt x="59" y="404"/>
                      <a:pt x="59" y="404"/>
                      <a:pt x="59" y="404"/>
                    </a:cubicBezTo>
                    <a:cubicBezTo>
                      <a:pt x="60" y="404"/>
                      <a:pt x="60" y="404"/>
                      <a:pt x="60" y="404"/>
                    </a:cubicBezTo>
                    <a:cubicBezTo>
                      <a:pt x="61" y="404"/>
                      <a:pt x="61" y="404"/>
                      <a:pt x="61" y="404"/>
                    </a:cubicBezTo>
                    <a:cubicBezTo>
                      <a:pt x="62" y="404"/>
                      <a:pt x="62" y="404"/>
                      <a:pt x="62" y="404"/>
                    </a:cubicBezTo>
                    <a:cubicBezTo>
                      <a:pt x="63" y="404"/>
                      <a:pt x="63" y="404"/>
                      <a:pt x="63" y="404"/>
                    </a:cubicBezTo>
                    <a:cubicBezTo>
                      <a:pt x="63" y="404"/>
                      <a:pt x="63" y="404"/>
                      <a:pt x="63" y="404"/>
                    </a:cubicBezTo>
                    <a:cubicBezTo>
                      <a:pt x="65" y="405"/>
                      <a:pt x="65" y="405"/>
                      <a:pt x="65" y="405"/>
                    </a:cubicBezTo>
                    <a:cubicBezTo>
                      <a:pt x="66" y="404"/>
                      <a:pt x="66" y="404"/>
                      <a:pt x="66" y="404"/>
                    </a:cubicBezTo>
                    <a:cubicBezTo>
                      <a:pt x="68" y="404"/>
                      <a:pt x="68" y="404"/>
                      <a:pt x="68" y="404"/>
                    </a:cubicBezTo>
                    <a:cubicBezTo>
                      <a:pt x="68" y="403"/>
                      <a:pt x="68" y="403"/>
                      <a:pt x="68" y="403"/>
                    </a:cubicBezTo>
                    <a:cubicBezTo>
                      <a:pt x="70" y="403"/>
                      <a:pt x="70" y="403"/>
                      <a:pt x="70" y="403"/>
                    </a:cubicBezTo>
                    <a:cubicBezTo>
                      <a:pt x="71" y="403"/>
                      <a:pt x="71" y="403"/>
                      <a:pt x="71" y="403"/>
                    </a:cubicBezTo>
                    <a:cubicBezTo>
                      <a:pt x="72" y="402"/>
                      <a:pt x="72" y="402"/>
                      <a:pt x="72" y="402"/>
                    </a:cubicBezTo>
                    <a:cubicBezTo>
                      <a:pt x="72" y="402"/>
                      <a:pt x="73" y="402"/>
                      <a:pt x="73" y="402"/>
                    </a:cubicBezTo>
                    <a:cubicBezTo>
                      <a:pt x="73" y="402"/>
                      <a:pt x="75" y="401"/>
                      <a:pt x="75" y="401"/>
                    </a:cubicBezTo>
                    <a:cubicBezTo>
                      <a:pt x="76" y="401"/>
                      <a:pt x="76" y="401"/>
                      <a:pt x="76" y="401"/>
                    </a:cubicBezTo>
                    <a:cubicBezTo>
                      <a:pt x="77" y="401"/>
                      <a:pt x="77" y="401"/>
                      <a:pt x="77" y="401"/>
                    </a:cubicBezTo>
                    <a:cubicBezTo>
                      <a:pt x="78" y="400"/>
                      <a:pt x="78" y="400"/>
                      <a:pt x="78" y="400"/>
                    </a:cubicBezTo>
                    <a:cubicBezTo>
                      <a:pt x="78" y="400"/>
                      <a:pt x="78" y="400"/>
                      <a:pt x="78" y="400"/>
                    </a:cubicBezTo>
                    <a:cubicBezTo>
                      <a:pt x="79" y="399"/>
                      <a:pt x="79" y="399"/>
                      <a:pt x="79" y="399"/>
                    </a:cubicBezTo>
                    <a:cubicBezTo>
                      <a:pt x="80" y="399"/>
                      <a:pt x="80" y="399"/>
                      <a:pt x="80" y="399"/>
                    </a:cubicBezTo>
                    <a:cubicBezTo>
                      <a:pt x="81" y="399"/>
                      <a:pt x="81" y="399"/>
                      <a:pt x="81" y="399"/>
                    </a:cubicBezTo>
                    <a:cubicBezTo>
                      <a:pt x="81" y="399"/>
                      <a:pt x="81" y="399"/>
                      <a:pt x="81" y="399"/>
                    </a:cubicBezTo>
                    <a:cubicBezTo>
                      <a:pt x="82" y="399"/>
                      <a:pt x="82" y="399"/>
                      <a:pt x="82" y="399"/>
                    </a:cubicBezTo>
                    <a:cubicBezTo>
                      <a:pt x="83" y="399"/>
                      <a:pt x="83" y="399"/>
                      <a:pt x="83" y="399"/>
                    </a:cubicBezTo>
                    <a:cubicBezTo>
                      <a:pt x="85" y="398"/>
                      <a:pt x="85" y="398"/>
                      <a:pt x="85" y="398"/>
                    </a:cubicBezTo>
                    <a:cubicBezTo>
                      <a:pt x="86" y="398"/>
                      <a:pt x="86" y="398"/>
                      <a:pt x="86" y="398"/>
                    </a:cubicBezTo>
                    <a:cubicBezTo>
                      <a:pt x="88" y="398"/>
                      <a:pt x="88" y="398"/>
                      <a:pt x="88" y="398"/>
                    </a:cubicBezTo>
                    <a:cubicBezTo>
                      <a:pt x="88" y="398"/>
                      <a:pt x="88" y="398"/>
                      <a:pt x="88" y="398"/>
                    </a:cubicBezTo>
                    <a:cubicBezTo>
                      <a:pt x="89" y="398"/>
                      <a:pt x="89" y="398"/>
                      <a:pt x="89" y="398"/>
                    </a:cubicBezTo>
                    <a:cubicBezTo>
                      <a:pt x="89" y="398"/>
                      <a:pt x="89" y="398"/>
                      <a:pt x="89" y="398"/>
                    </a:cubicBezTo>
                    <a:cubicBezTo>
                      <a:pt x="90" y="398"/>
                      <a:pt x="90" y="398"/>
                      <a:pt x="90" y="398"/>
                    </a:cubicBezTo>
                    <a:cubicBezTo>
                      <a:pt x="91" y="398"/>
                      <a:pt x="91" y="398"/>
                      <a:pt x="91" y="398"/>
                    </a:cubicBezTo>
                    <a:cubicBezTo>
                      <a:pt x="92" y="398"/>
                      <a:pt x="92" y="398"/>
                      <a:pt x="92" y="398"/>
                    </a:cubicBezTo>
                    <a:cubicBezTo>
                      <a:pt x="92" y="399"/>
                      <a:pt x="92" y="399"/>
                      <a:pt x="92" y="399"/>
                    </a:cubicBezTo>
                    <a:cubicBezTo>
                      <a:pt x="93" y="399"/>
                      <a:pt x="93" y="399"/>
                      <a:pt x="93" y="399"/>
                    </a:cubicBezTo>
                    <a:cubicBezTo>
                      <a:pt x="94" y="400"/>
                      <a:pt x="94" y="400"/>
                      <a:pt x="94" y="400"/>
                    </a:cubicBezTo>
                    <a:cubicBezTo>
                      <a:pt x="95" y="401"/>
                      <a:pt x="95" y="401"/>
                      <a:pt x="95" y="401"/>
                    </a:cubicBezTo>
                    <a:cubicBezTo>
                      <a:pt x="95" y="401"/>
                      <a:pt x="95" y="401"/>
                      <a:pt x="95" y="401"/>
                    </a:cubicBezTo>
                    <a:cubicBezTo>
                      <a:pt x="95" y="401"/>
                      <a:pt x="95" y="401"/>
                      <a:pt x="95" y="401"/>
                    </a:cubicBezTo>
                    <a:cubicBezTo>
                      <a:pt x="96" y="401"/>
                      <a:pt x="96" y="401"/>
                      <a:pt x="96" y="401"/>
                    </a:cubicBezTo>
                    <a:cubicBezTo>
                      <a:pt x="96" y="402"/>
                      <a:pt x="96" y="402"/>
                      <a:pt x="96" y="402"/>
                    </a:cubicBezTo>
                    <a:cubicBezTo>
                      <a:pt x="97" y="402"/>
                      <a:pt x="97" y="402"/>
                      <a:pt x="97" y="402"/>
                    </a:cubicBezTo>
                    <a:cubicBezTo>
                      <a:pt x="96" y="403"/>
                      <a:pt x="96" y="403"/>
                      <a:pt x="96" y="403"/>
                    </a:cubicBezTo>
                    <a:cubicBezTo>
                      <a:pt x="97" y="404"/>
                      <a:pt x="97" y="404"/>
                      <a:pt x="97" y="404"/>
                    </a:cubicBezTo>
                    <a:cubicBezTo>
                      <a:pt x="97" y="405"/>
                      <a:pt x="97" y="405"/>
                      <a:pt x="97" y="405"/>
                    </a:cubicBezTo>
                    <a:cubicBezTo>
                      <a:pt x="97" y="405"/>
                      <a:pt x="97" y="405"/>
                      <a:pt x="97" y="405"/>
                    </a:cubicBezTo>
                    <a:cubicBezTo>
                      <a:pt x="98" y="406"/>
                      <a:pt x="98" y="406"/>
                      <a:pt x="98" y="406"/>
                    </a:cubicBezTo>
                    <a:cubicBezTo>
                      <a:pt x="99" y="407"/>
                      <a:pt x="99" y="407"/>
                      <a:pt x="99" y="407"/>
                    </a:cubicBezTo>
                    <a:cubicBezTo>
                      <a:pt x="100" y="407"/>
                      <a:pt x="100" y="407"/>
                      <a:pt x="100" y="407"/>
                    </a:cubicBezTo>
                    <a:cubicBezTo>
                      <a:pt x="100" y="407"/>
                      <a:pt x="100" y="407"/>
                      <a:pt x="100" y="407"/>
                    </a:cubicBezTo>
                    <a:cubicBezTo>
                      <a:pt x="101" y="406"/>
                      <a:pt x="101" y="406"/>
                      <a:pt x="101" y="406"/>
                    </a:cubicBezTo>
                    <a:cubicBezTo>
                      <a:pt x="102" y="406"/>
                      <a:pt x="102" y="406"/>
                      <a:pt x="102" y="406"/>
                    </a:cubicBezTo>
                    <a:cubicBezTo>
                      <a:pt x="103" y="406"/>
                      <a:pt x="103" y="406"/>
                      <a:pt x="103" y="406"/>
                    </a:cubicBezTo>
                    <a:cubicBezTo>
                      <a:pt x="103" y="406"/>
                      <a:pt x="103" y="406"/>
                      <a:pt x="103" y="406"/>
                    </a:cubicBezTo>
                    <a:cubicBezTo>
                      <a:pt x="104" y="406"/>
                      <a:pt x="104" y="406"/>
                      <a:pt x="104" y="406"/>
                    </a:cubicBezTo>
                    <a:cubicBezTo>
                      <a:pt x="105" y="406"/>
                      <a:pt x="105" y="406"/>
                      <a:pt x="105" y="406"/>
                    </a:cubicBezTo>
                    <a:cubicBezTo>
                      <a:pt x="106" y="406"/>
                      <a:pt x="106" y="406"/>
                      <a:pt x="106" y="406"/>
                    </a:cubicBezTo>
                    <a:cubicBezTo>
                      <a:pt x="107" y="406"/>
                      <a:pt x="107" y="406"/>
                      <a:pt x="107" y="406"/>
                    </a:cubicBezTo>
                    <a:cubicBezTo>
                      <a:pt x="108" y="406"/>
                      <a:pt x="108" y="406"/>
                      <a:pt x="108" y="406"/>
                    </a:cubicBezTo>
                    <a:cubicBezTo>
                      <a:pt x="109" y="406"/>
                      <a:pt x="109" y="406"/>
                      <a:pt x="109" y="406"/>
                    </a:cubicBezTo>
                    <a:cubicBezTo>
                      <a:pt x="109" y="405"/>
                      <a:pt x="109" y="405"/>
                      <a:pt x="109" y="405"/>
                    </a:cubicBezTo>
                    <a:cubicBezTo>
                      <a:pt x="110" y="405"/>
                      <a:pt x="110" y="405"/>
                      <a:pt x="110" y="405"/>
                    </a:cubicBezTo>
                    <a:cubicBezTo>
                      <a:pt x="110" y="406"/>
                      <a:pt x="110" y="406"/>
                      <a:pt x="110" y="406"/>
                    </a:cubicBezTo>
                    <a:cubicBezTo>
                      <a:pt x="110" y="406"/>
                      <a:pt x="111" y="406"/>
                      <a:pt x="111" y="406"/>
                    </a:cubicBezTo>
                    <a:cubicBezTo>
                      <a:pt x="111" y="406"/>
                      <a:pt x="111" y="406"/>
                      <a:pt x="111" y="406"/>
                    </a:cubicBezTo>
                    <a:cubicBezTo>
                      <a:pt x="111" y="406"/>
                      <a:pt x="111" y="407"/>
                      <a:pt x="111" y="407"/>
                    </a:cubicBezTo>
                    <a:cubicBezTo>
                      <a:pt x="111" y="407"/>
                      <a:pt x="111" y="407"/>
                      <a:pt x="111" y="407"/>
                    </a:cubicBezTo>
                    <a:cubicBezTo>
                      <a:pt x="111" y="408"/>
                      <a:pt x="112" y="408"/>
                      <a:pt x="112" y="408"/>
                    </a:cubicBezTo>
                    <a:cubicBezTo>
                      <a:pt x="113" y="408"/>
                      <a:pt x="113" y="408"/>
                      <a:pt x="113" y="408"/>
                    </a:cubicBezTo>
                    <a:cubicBezTo>
                      <a:pt x="113" y="408"/>
                      <a:pt x="113" y="408"/>
                      <a:pt x="113" y="408"/>
                    </a:cubicBezTo>
                    <a:cubicBezTo>
                      <a:pt x="113" y="408"/>
                      <a:pt x="113" y="408"/>
                      <a:pt x="113" y="408"/>
                    </a:cubicBezTo>
                    <a:cubicBezTo>
                      <a:pt x="114" y="408"/>
                      <a:pt x="114" y="408"/>
                      <a:pt x="114" y="408"/>
                    </a:cubicBezTo>
                    <a:cubicBezTo>
                      <a:pt x="115" y="408"/>
                      <a:pt x="115" y="408"/>
                      <a:pt x="115" y="408"/>
                    </a:cubicBezTo>
                    <a:cubicBezTo>
                      <a:pt x="115" y="408"/>
                      <a:pt x="115" y="409"/>
                      <a:pt x="115" y="409"/>
                    </a:cubicBezTo>
                    <a:cubicBezTo>
                      <a:pt x="115" y="409"/>
                      <a:pt x="114" y="409"/>
                      <a:pt x="114" y="409"/>
                    </a:cubicBezTo>
                    <a:cubicBezTo>
                      <a:pt x="114" y="410"/>
                      <a:pt x="114" y="410"/>
                      <a:pt x="114" y="410"/>
                    </a:cubicBezTo>
                    <a:cubicBezTo>
                      <a:pt x="115" y="411"/>
                      <a:pt x="115" y="411"/>
                      <a:pt x="115" y="411"/>
                    </a:cubicBezTo>
                    <a:cubicBezTo>
                      <a:pt x="115" y="411"/>
                      <a:pt x="115" y="411"/>
                      <a:pt x="115" y="411"/>
                    </a:cubicBezTo>
                    <a:cubicBezTo>
                      <a:pt x="115" y="411"/>
                      <a:pt x="116" y="412"/>
                      <a:pt x="116" y="412"/>
                    </a:cubicBezTo>
                    <a:cubicBezTo>
                      <a:pt x="116" y="412"/>
                      <a:pt x="116" y="412"/>
                      <a:pt x="116" y="412"/>
                    </a:cubicBezTo>
                    <a:cubicBezTo>
                      <a:pt x="116" y="412"/>
                      <a:pt x="116" y="413"/>
                      <a:pt x="116" y="413"/>
                    </a:cubicBezTo>
                    <a:cubicBezTo>
                      <a:pt x="115" y="413"/>
                      <a:pt x="116" y="413"/>
                      <a:pt x="115" y="413"/>
                    </a:cubicBezTo>
                    <a:cubicBezTo>
                      <a:pt x="115" y="413"/>
                      <a:pt x="115" y="414"/>
                      <a:pt x="115" y="414"/>
                    </a:cubicBezTo>
                    <a:cubicBezTo>
                      <a:pt x="115" y="414"/>
                      <a:pt x="115" y="414"/>
                      <a:pt x="115" y="414"/>
                    </a:cubicBezTo>
                    <a:cubicBezTo>
                      <a:pt x="115" y="415"/>
                      <a:pt x="115" y="415"/>
                      <a:pt x="115" y="415"/>
                    </a:cubicBezTo>
                    <a:cubicBezTo>
                      <a:pt x="115" y="415"/>
                      <a:pt x="115" y="415"/>
                      <a:pt x="115" y="415"/>
                    </a:cubicBezTo>
                    <a:cubicBezTo>
                      <a:pt x="115" y="416"/>
                      <a:pt x="115" y="416"/>
                      <a:pt x="115" y="416"/>
                    </a:cubicBezTo>
                    <a:cubicBezTo>
                      <a:pt x="115" y="417"/>
                      <a:pt x="115" y="417"/>
                      <a:pt x="115" y="417"/>
                    </a:cubicBezTo>
                    <a:cubicBezTo>
                      <a:pt x="115" y="417"/>
                      <a:pt x="115" y="417"/>
                      <a:pt x="115" y="417"/>
                    </a:cubicBezTo>
                    <a:cubicBezTo>
                      <a:pt x="115" y="418"/>
                      <a:pt x="115" y="418"/>
                      <a:pt x="115" y="418"/>
                    </a:cubicBezTo>
                    <a:cubicBezTo>
                      <a:pt x="114" y="419"/>
                      <a:pt x="114" y="419"/>
                      <a:pt x="114" y="419"/>
                    </a:cubicBezTo>
                    <a:cubicBezTo>
                      <a:pt x="113" y="419"/>
                      <a:pt x="113" y="419"/>
                      <a:pt x="113" y="419"/>
                    </a:cubicBezTo>
                    <a:cubicBezTo>
                      <a:pt x="113" y="420"/>
                      <a:pt x="113" y="420"/>
                      <a:pt x="113" y="420"/>
                    </a:cubicBezTo>
                    <a:cubicBezTo>
                      <a:pt x="114" y="420"/>
                      <a:pt x="114" y="420"/>
                      <a:pt x="114" y="420"/>
                    </a:cubicBezTo>
                    <a:cubicBezTo>
                      <a:pt x="114" y="420"/>
                      <a:pt x="114" y="420"/>
                      <a:pt x="114" y="420"/>
                    </a:cubicBezTo>
                    <a:cubicBezTo>
                      <a:pt x="115" y="421"/>
                      <a:pt x="115" y="421"/>
                      <a:pt x="115" y="421"/>
                    </a:cubicBezTo>
                    <a:cubicBezTo>
                      <a:pt x="114" y="421"/>
                      <a:pt x="114" y="421"/>
                      <a:pt x="114" y="421"/>
                    </a:cubicBezTo>
                    <a:cubicBezTo>
                      <a:pt x="114" y="422"/>
                      <a:pt x="114" y="422"/>
                      <a:pt x="114" y="422"/>
                    </a:cubicBezTo>
                    <a:cubicBezTo>
                      <a:pt x="114" y="422"/>
                      <a:pt x="114" y="422"/>
                      <a:pt x="114" y="422"/>
                    </a:cubicBezTo>
                    <a:cubicBezTo>
                      <a:pt x="113" y="423"/>
                      <a:pt x="113" y="423"/>
                      <a:pt x="113" y="423"/>
                    </a:cubicBezTo>
                    <a:cubicBezTo>
                      <a:pt x="113" y="424"/>
                      <a:pt x="113" y="424"/>
                      <a:pt x="113" y="424"/>
                    </a:cubicBezTo>
                    <a:cubicBezTo>
                      <a:pt x="114" y="424"/>
                      <a:pt x="114" y="424"/>
                      <a:pt x="114" y="424"/>
                    </a:cubicBezTo>
                    <a:cubicBezTo>
                      <a:pt x="114" y="424"/>
                      <a:pt x="114" y="424"/>
                      <a:pt x="114" y="424"/>
                    </a:cubicBezTo>
                    <a:cubicBezTo>
                      <a:pt x="115" y="424"/>
                      <a:pt x="115" y="424"/>
                      <a:pt x="115" y="424"/>
                    </a:cubicBezTo>
                    <a:cubicBezTo>
                      <a:pt x="114" y="424"/>
                      <a:pt x="114" y="424"/>
                      <a:pt x="114" y="424"/>
                    </a:cubicBezTo>
                    <a:cubicBezTo>
                      <a:pt x="113" y="424"/>
                      <a:pt x="113" y="424"/>
                      <a:pt x="113" y="424"/>
                    </a:cubicBezTo>
                    <a:cubicBezTo>
                      <a:pt x="113" y="426"/>
                      <a:pt x="113" y="426"/>
                      <a:pt x="113" y="426"/>
                    </a:cubicBezTo>
                    <a:cubicBezTo>
                      <a:pt x="113" y="426"/>
                      <a:pt x="113" y="426"/>
                      <a:pt x="113" y="426"/>
                    </a:cubicBezTo>
                    <a:cubicBezTo>
                      <a:pt x="112" y="427"/>
                      <a:pt x="112" y="427"/>
                      <a:pt x="112" y="427"/>
                    </a:cubicBezTo>
                    <a:cubicBezTo>
                      <a:pt x="112" y="428"/>
                      <a:pt x="112" y="428"/>
                      <a:pt x="112" y="428"/>
                    </a:cubicBezTo>
                    <a:cubicBezTo>
                      <a:pt x="111" y="429"/>
                      <a:pt x="111" y="429"/>
                      <a:pt x="111" y="429"/>
                    </a:cubicBezTo>
                    <a:cubicBezTo>
                      <a:pt x="111" y="430"/>
                      <a:pt x="111" y="430"/>
                      <a:pt x="111" y="430"/>
                    </a:cubicBezTo>
                    <a:cubicBezTo>
                      <a:pt x="112" y="431"/>
                      <a:pt x="112" y="431"/>
                      <a:pt x="112" y="431"/>
                    </a:cubicBezTo>
                    <a:cubicBezTo>
                      <a:pt x="112" y="432"/>
                      <a:pt x="112" y="432"/>
                      <a:pt x="112" y="432"/>
                    </a:cubicBezTo>
                    <a:cubicBezTo>
                      <a:pt x="113" y="432"/>
                      <a:pt x="113" y="432"/>
                      <a:pt x="113" y="432"/>
                    </a:cubicBezTo>
                    <a:cubicBezTo>
                      <a:pt x="113" y="433"/>
                      <a:pt x="113" y="433"/>
                      <a:pt x="113" y="433"/>
                    </a:cubicBezTo>
                    <a:cubicBezTo>
                      <a:pt x="113" y="434"/>
                      <a:pt x="113" y="434"/>
                      <a:pt x="113" y="434"/>
                    </a:cubicBezTo>
                    <a:cubicBezTo>
                      <a:pt x="113" y="434"/>
                      <a:pt x="113" y="434"/>
                      <a:pt x="113" y="434"/>
                    </a:cubicBezTo>
                    <a:cubicBezTo>
                      <a:pt x="113" y="434"/>
                      <a:pt x="114" y="434"/>
                      <a:pt x="114" y="435"/>
                    </a:cubicBezTo>
                    <a:cubicBezTo>
                      <a:pt x="114" y="436"/>
                      <a:pt x="114" y="436"/>
                      <a:pt x="114" y="436"/>
                    </a:cubicBezTo>
                    <a:cubicBezTo>
                      <a:pt x="115" y="437"/>
                      <a:pt x="115" y="437"/>
                      <a:pt x="115" y="437"/>
                    </a:cubicBezTo>
                    <a:cubicBezTo>
                      <a:pt x="116" y="437"/>
                      <a:pt x="116" y="437"/>
                      <a:pt x="116" y="437"/>
                    </a:cubicBezTo>
                    <a:cubicBezTo>
                      <a:pt x="117" y="438"/>
                      <a:pt x="117" y="438"/>
                      <a:pt x="117" y="438"/>
                    </a:cubicBezTo>
                    <a:cubicBezTo>
                      <a:pt x="118" y="439"/>
                      <a:pt x="118" y="439"/>
                      <a:pt x="118" y="439"/>
                    </a:cubicBezTo>
                    <a:cubicBezTo>
                      <a:pt x="118" y="439"/>
                      <a:pt x="118" y="439"/>
                      <a:pt x="118" y="439"/>
                    </a:cubicBezTo>
                    <a:cubicBezTo>
                      <a:pt x="119" y="440"/>
                      <a:pt x="119" y="440"/>
                      <a:pt x="119" y="440"/>
                    </a:cubicBezTo>
                    <a:cubicBezTo>
                      <a:pt x="119" y="440"/>
                      <a:pt x="119" y="440"/>
                      <a:pt x="119" y="440"/>
                    </a:cubicBezTo>
                    <a:cubicBezTo>
                      <a:pt x="119" y="441"/>
                      <a:pt x="119" y="441"/>
                      <a:pt x="119" y="441"/>
                    </a:cubicBezTo>
                    <a:cubicBezTo>
                      <a:pt x="120" y="442"/>
                      <a:pt x="120" y="442"/>
                      <a:pt x="120" y="442"/>
                    </a:cubicBezTo>
                    <a:cubicBezTo>
                      <a:pt x="120" y="442"/>
                      <a:pt x="120" y="442"/>
                      <a:pt x="120" y="442"/>
                    </a:cubicBezTo>
                    <a:cubicBezTo>
                      <a:pt x="121" y="443"/>
                      <a:pt x="121" y="443"/>
                      <a:pt x="121" y="443"/>
                    </a:cubicBezTo>
                    <a:cubicBezTo>
                      <a:pt x="122" y="443"/>
                      <a:pt x="122" y="443"/>
                      <a:pt x="122" y="443"/>
                    </a:cubicBezTo>
                    <a:cubicBezTo>
                      <a:pt x="122" y="444"/>
                      <a:pt x="122" y="444"/>
                      <a:pt x="122" y="444"/>
                    </a:cubicBezTo>
                    <a:cubicBezTo>
                      <a:pt x="123" y="445"/>
                      <a:pt x="123" y="445"/>
                      <a:pt x="123" y="445"/>
                    </a:cubicBezTo>
                    <a:cubicBezTo>
                      <a:pt x="123" y="446"/>
                      <a:pt x="123" y="446"/>
                      <a:pt x="123" y="446"/>
                    </a:cubicBezTo>
                    <a:cubicBezTo>
                      <a:pt x="124" y="446"/>
                      <a:pt x="124" y="446"/>
                      <a:pt x="124" y="446"/>
                    </a:cubicBezTo>
                    <a:cubicBezTo>
                      <a:pt x="124" y="447"/>
                      <a:pt x="124" y="447"/>
                      <a:pt x="124" y="447"/>
                    </a:cubicBezTo>
                    <a:cubicBezTo>
                      <a:pt x="125" y="447"/>
                      <a:pt x="125" y="447"/>
                      <a:pt x="125" y="447"/>
                    </a:cubicBezTo>
                    <a:cubicBezTo>
                      <a:pt x="125" y="448"/>
                      <a:pt x="125" y="448"/>
                      <a:pt x="125" y="448"/>
                    </a:cubicBezTo>
                    <a:cubicBezTo>
                      <a:pt x="125" y="448"/>
                      <a:pt x="125" y="448"/>
                      <a:pt x="125" y="448"/>
                    </a:cubicBezTo>
                    <a:cubicBezTo>
                      <a:pt x="125" y="449"/>
                      <a:pt x="125" y="449"/>
                      <a:pt x="125" y="449"/>
                    </a:cubicBezTo>
                    <a:cubicBezTo>
                      <a:pt x="125" y="449"/>
                      <a:pt x="125" y="449"/>
                      <a:pt x="125" y="449"/>
                    </a:cubicBezTo>
                    <a:cubicBezTo>
                      <a:pt x="125" y="450"/>
                      <a:pt x="125" y="450"/>
                      <a:pt x="125" y="450"/>
                    </a:cubicBezTo>
                    <a:cubicBezTo>
                      <a:pt x="126" y="451"/>
                      <a:pt x="126" y="451"/>
                      <a:pt x="126" y="451"/>
                    </a:cubicBezTo>
                    <a:cubicBezTo>
                      <a:pt x="126" y="451"/>
                      <a:pt x="126" y="451"/>
                      <a:pt x="126" y="451"/>
                    </a:cubicBezTo>
                    <a:cubicBezTo>
                      <a:pt x="126" y="453"/>
                      <a:pt x="126" y="453"/>
                      <a:pt x="126" y="453"/>
                    </a:cubicBezTo>
                    <a:cubicBezTo>
                      <a:pt x="127" y="454"/>
                      <a:pt x="127" y="454"/>
                      <a:pt x="127" y="454"/>
                    </a:cubicBezTo>
                    <a:cubicBezTo>
                      <a:pt x="128" y="455"/>
                      <a:pt x="128" y="455"/>
                      <a:pt x="128" y="455"/>
                    </a:cubicBezTo>
                    <a:cubicBezTo>
                      <a:pt x="128" y="455"/>
                      <a:pt x="128" y="457"/>
                      <a:pt x="128" y="457"/>
                    </a:cubicBezTo>
                    <a:cubicBezTo>
                      <a:pt x="129" y="458"/>
                      <a:pt x="130" y="460"/>
                      <a:pt x="130" y="460"/>
                    </a:cubicBezTo>
                    <a:cubicBezTo>
                      <a:pt x="130" y="462"/>
                      <a:pt x="130" y="462"/>
                      <a:pt x="130" y="462"/>
                    </a:cubicBezTo>
                    <a:cubicBezTo>
                      <a:pt x="130" y="463"/>
                      <a:pt x="130" y="463"/>
                      <a:pt x="130" y="463"/>
                    </a:cubicBezTo>
                    <a:cubicBezTo>
                      <a:pt x="130" y="463"/>
                      <a:pt x="129" y="463"/>
                      <a:pt x="129" y="464"/>
                    </a:cubicBezTo>
                    <a:cubicBezTo>
                      <a:pt x="129" y="464"/>
                      <a:pt x="130" y="466"/>
                      <a:pt x="130" y="467"/>
                    </a:cubicBezTo>
                    <a:cubicBezTo>
                      <a:pt x="130" y="467"/>
                      <a:pt x="131" y="469"/>
                      <a:pt x="131" y="469"/>
                    </a:cubicBezTo>
                    <a:cubicBezTo>
                      <a:pt x="131" y="470"/>
                      <a:pt x="132" y="471"/>
                      <a:pt x="132" y="472"/>
                    </a:cubicBezTo>
                    <a:cubicBezTo>
                      <a:pt x="132" y="472"/>
                      <a:pt x="132" y="475"/>
                      <a:pt x="132" y="475"/>
                    </a:cubicBezTo>
                    <a:cubicBezTo>
                      <a:pt x="132" y="475"/>
                      <a:pt x="132" y="477"/>
                      <a:pt x="132" y="477"/>
                    </a:cubicBezTo>
                    <a:cubicBezTo>
                      <a:pt x="132" y="478"/>
                      <a:pt x="131" y="479"/>
                      <a:pt x="131" y="479"/>
                    </a:cubicBezTo>
                    <a:cubicBezTo>
                      <a:pt x="129" y="480"/>
                      <a:pt x="129" y="480"/>
                      <a:pt x="129" y="480"/>
                    </a:cubicBezTo>
                    <a:cubicBezTo>
                      <a:pt x="128" y="481"/>
                      <a:pt x="128" y="481"/>
                      <a:pt x="128" y="481"/>
                    </a:cubicBezTo>
                    <a:cubicBezTo>
                      <a:pt x="127" y="483"/>
                      <a:pt x="127" y="483"/>
                      <a:pt x="127" y="483"/>
                    </a:cubicBezTo>
                    <a:cubicBezTo>
                      <a:pt x="126" y="485"/>
                      <a:pt x="126" y="485"/>
                      <a:pt x="126" y="485"/>
                    </a:cubicBezTo>
                    <a:cubicBezTo>
                      <a:pt x="126" y="486"/>
                      <a:pt x="126" y="486"/>
                      <a:pt x="126" y="486"/>
                    </a:cubicBezTo>
                    <a:cubicBezTo>
                      <a:pt x="125" y="489"/>
                      <a:pt x="125" y="489"/>
                      <a:pt x="125" y="489"/>
                    </a:cubicBezTo>
                    <a:cubicBezTo>
                      <a:pt x="125" y="491"/>
                      <a:pt x="125" y="491"/>
                      <a:pt x="125" y="491"/>
                    </a:cubicBezTo>
                    <a:cubicBezTo>
                      <a:pt x="125" y="492"/>
                      <a:pt x="125" y="492"/>
                      <a:pt x="125" y="492"/>
                    </a:cubicBezTo>
                    <a:cubicBezTo>
                      <a:pt x="123" y="493"/>
                      <a:pt x="123" y="493"/>
                      <a:pt x="123" y="493"/>
                    </a:cubicBezTo>
                    <a:cubicBezTo>
                      <a:pt x="123" y="496"/>
                      <a:pt x="123" y="496"/>
                      <a:pt x="123" y="496"/>
                    </a:cubicBezTo>
                    <a:cubicBezTo>
                      <a:pt x="123" y="499"/>
                      <a:pt x="123" y="499"/>
                      <a:pt x="123" y="499"/>
                    </a:cubicBezTo>
                    <a:cubicBezTo>
                      <a:pt x="123" y="499"/>
                      <a:pt x="123" y="500"/>
                      <a:pt x="123" y="500"/>
                    </a:cubicBezTo>
                    <a:cubicBezTo>
                      <a:pt x="123" y="501"/>
                      <a:pt x="123" y="501"/>
                      <a:pt x="123" y="502"/>
                    </a:cubicBezTo>
                    <a:cubicBezTo>
                      <a:pt x="123" y="502"/>
                      <a:pt x="123" y="503"/>
                      <a:pt x="123" y="503"/>
                    </a:cubicBezTo>
                    <a:cubicBezTo>
                      <a:pt x="125" y="505"/>
                      <a:pt x="125" y="505"/>
                      <a:pt x="125" y="505"/>
                    </a:cubicBezTo>
                    <a:cubicBezTo>
                      <a:pt x="126" y="506"/>
                      <a:pt x="126" y="506"/>
                      <a:pt x="126" y="506"/>
                    </a:cubicBezTo>
                    <a:cubicBezTo>
                      <a:pt x="126" y="506"/>
                      <a:pt x="126" y="507"/>
                      <a:pt x="126" y="507"/>
                    </a:cubicBezTo>
                    <a:cubicBezTo>
                      <a:pt x="127" y="507"/>
                      <a:pt x="127" y="509"/>
                      <a:pt x="127" y="509"/>
                    </a:cubicBezTo>
                    <a:cubicBezTo>
                      <a:pt x="129" y="511"/>
                      <a:pt x="129" y="511"/>
                      <a:pt x="129" y="511"/>
                    </a:cubicBezTo>
                    <a:cubicBezTo>
                      <a:pt x="129" y="513"/>
                      <a:pt x="129" y="513"/>
                      <a:pt x="129" y="513"/>
                    </a:cubicBezTo>
                    <a:cubicBezTo>
                      <a:pt x="131" y="516"/>
                      <a:pt x="131" y="516"/>
                      <a:pt x="131" y="516"/>
                    </a:cubicBezTo>
                    <a:cubicBezTo>
                      <a:pt x="132" y="517"/>
                      <a:pt x="132" y="517"/>
                      <a:pt x="132" y="517"/>
                    </a:cubicBezTo>
                    <a:cubicBezTo>
                      <a:pt x="132" y="519"/>
                      <a:pt x="132" y="519"/>
                      <a:pt x="132" y="519"/>
                    </a:cubicBezTo>
                    <a:cubicBezTo>
                      <a:pt x="134" y="521"/>
                      <a:pt x="134" y="521"/>
                      <a:pt x="134" y="521"/>
                    </a:cubicBezTo>
                    <a:cubicBezTo>
                      <a:pt x="134" y="522"/>
                      <a:pt x="134" y="522"/>
                      <a:pt x="134" y="522"/>
                    </a:cubicBezTo>
                    <a:cubicBezTo>
                      <a:pt x="135" y="523"/>
                      <a:pt x="135" y="523"/>
                      <a:pt x="135" y="523"/>
                    </a:cubicBezTo>
                    <a:cubicBezTo>
                      <a:pt x="135" y="523"/>
                      <a:pt x="135" y="523"/>
                      <a:pt x="135" y="523"/>
                    </a:cubicBezTo>
                    <a:cubicBezTo>
                      <a:pt x="135" y="523"/>
                      <a:pt x="135" y="524"/>
                      <a:pt x="135" y="524"/>
                    </a:cubicBezTo>
                    <a:cubicBezTo>
                      <a:pt x="135" y="525"/>
                      <a:pt x="135" y="525"/>
                      <a:pt x="135" y="525"/>
                    </a:cubicBezTo>
                    <a:cubicBezTo>
                      <a:pt x="135" y="526"/>
                      <a:pt x="135" y="526"/>
                      <a:pt x="135" y="526"/>
                    </a:cubicBezTo>
                    <a:cubicBezTo>
                      <a:pt x="135" y="527"/>
                      <a:pt x="135" y="527"/>
                      <a:pt x="135" y="527"/>
                    </a:cubicBezTo>
                    <a:cubicBezTo>
                      <a:pt x="135" y="528"/>
                      <a:pt x="135" y="528"/>
                      <a:pt x="135" y="528"/>
                    </a:cubicBezTo>
                    <a:cubicBezTo>
                      <a:pt x="135" y="530"/>
                      <a:pt x="135" y="530"/>
                      <a:pt x="135" y="530"/>
                    </a:cubicBezTo>
                    <a:cubicBezTo>
                      <a:pt x="135" y="530"/>
                      <a:pt x="135" y="530"/>
                      <a:pt x="135" y="530"/>
                    </a:cubicBezTo>
                    <a:cubicBezTo>
                      <a:pt x="135" y="531"/>
                      <a:pt x="135" y="531"/>
                      <a:pt x="135" y="531"/>
                    </a:cubicBezTo>
                    <a:cubicBezTo>
                      <a:pt x="135" y="531"/>
                      <a:pt x="136" y="532"/>
                      <a:pt x="136" y="532"/>
                    </a:cubicBezTo>
                    <a:cubicBezTo>
                      <a:pt x="136" y="532"/>
                      <a:pt x="136" y="533"/>
                      <a:pt x="136" y="534"/>
                    </a:cubicBezTo>
                    <a:cubicBezTo>
                      <a:pt x="136" y="534"/>
                      <a:pt x="136" y="534"/>
                      <a:pt x="136" y="535"/>
                    </a:cubicBezTo>
                    <a:cubicBezTo>
                      <a:pt x="136" y="535"/>
                      <a:pt x="136" y="536"/>
                      <a:pt x="136" y="536"/>
                    </a:cubicBezTo>
                    <a:cubicBezTo>
                      <a:pt x="136" y="537"/>
                      <a:pt x="136" y="537"/>
                      <a:pt x="136" y="537"/>
                    </a:cubicBezTo>
                    <a:cubicBezTo>
                      <a:pt x="137" y="538"/>
                      <a:pt x="137" y="538"/>
                      <a:pt x="137" y="538"/>
                    </a:cubicBezTo>
                    <a:cubicBezTo>
                      <a:pt x="137" y="539"/>
                      <a:pt x="137" y="539"/>
                      <a:pt x="137" y="539"/>
                    </a:cubicBezTo>
                    <a:cubicBezTo>
                      <a:pt x="137" y="539"/>
                      <a:pt x="137" y="540"/>
                      <a:pt x="137" y="540"/>
                    </a:cubicBezTo>
                    <a:cubicBezTo>
                      <a:pt x="137" y="540"/>
                      <a:pt x="138" y="541"/>
                      <a:pt x="138" y="541"/>
                    </a:cubicBezTo>
                    <a:cubicBezTo>
                      <a:pt x="138" y="541"/>
                      <a:pt x="138" y="541"/>
                      <a:pt x="138" y="542"/>
                    </a:cubicBezTo>
                    <a:cubicBezTo>
                      <a:pt x="138" y="542"/>
                      <a:pt x="138" y="543"/>
                      <a:pt x="138" y="543"/>
                    </a:cubicBezTo>
                    <a:cubicBezTo>
                      <a:pt x="138" y="543"/>
                      <a:pt x="138" y="543"/>
                      <a:pt x="138" y="544"/>
                    </a:cubicBezTo>
                    <a:cubicBezTo>
                      <a:pt x="138" y="544"/>
                      <a:pt x="139" y="545"/>
                      <a:pt x="139" y="545"/>
                    </a:cubicBezTo>
                    <a:cubicBezTo>
                      <a:pt x="139" y="546"/>
                      <a:pt x="139" y="546"/>
                      <a:pt x="139" y="546"/>
                    </a:cubicBezTo>
                    <a:cubicBezTo>
                      <a:pt x="140" y="547"/>
                      <a:pt x="140" y="547"/>
                      <a:pt x="140" y="547"/>
                    </a:cubicBezTo>
                    <a:cubicBezTo>
                      <a:pt x="141" y="549"/>
                      <a:pt x="141" y="549"/>
                      <a:pt x="141" y="549"/>
                    </a:cubicBezTo>
                    <a:cubicBezTo>
                      <a:pt x="142" y="549"/>
                      <a:pt x="142" y="549"/>
                      <a:pt x="142" y="549"/>
                    </a:cubicBezTo>
                    <a:cubicBezTo>
                      <a:pt x="143" y="550"/>
                      <a:pt x="143" y="550"/>
                      <a:pt x="143" y="550"/>
                    </a:cubicBezTo>
                    <a:cubicBezTo>
                      <a:pt x="144" y="551"/>
                      <a:pt x="144" y="551"/>
                      <a:pt x="144" y="551"/>
                    </a:cubicBezTo>
                    <a:cubicBezTo>
                      <a:pt x="145" y="554"/>
                      <a:pt x="145" y="554"/>
                      <a:pt x="145" y="554"/>
                    </a:cubicBezTo>
                    <a:cubicBezTo>
                      <a:pt x="146" y="556"/>
                      <a:pt x="146" y="556"/>
                      <a:pt x="146" y="556"/>
                    </a:cubicBezTo>
                    <a:cubicBezTo>
                      <a:pt x="146" y="556"/>
                      <a:pt x="147" y="558"/>
                      <a:pt x="147" y="558"/>
                    </a:cubicBezTo>
                    <a:cubicBezTo>
                      <a:pt x="147" y="559"/>
                      <a:pt x="149" y="562"/>
                      <a:pt x="149" y="562"/>
                    </a:cubicBezTo>
                    <a:cubicBezTo>
                      <a:pt x="149" y="562"/>
                      <a:pt x="151" y="564"/>
                      <a:pt x="151" y="565"/>
                    </a:cubicBezTo>
                    <a:cubicBezTo>
                      <a:pt x="152" y="565"/>
                      <a:pt x="151" y="568"/>
                      <a:pt x="151" y="568"/>
                    </a:cubicBezTo>
                    <a:cubicBezTo>
                      <a:pt x="151" y="570"/>
                      <a:pt x="151" y="570"/>
                      <a:pt x="151" y="570"/>
                    </a:cubicBezTo>
                    <a:cubicBezTo>
                      <a:pt x="150" y="570"/>
                      <a:pt x="150" y="570"/>
                      <a:pt x="150" y="570"/>
                    </a:cubicBezTo>
                    <a:cubicBezTo>
                      <a:pt x="150" y="571"/>
                      <a:pt x="150" y="571"/>
                      <a:pt x="150" y="571"/>
                    </a:cubicBezTo>
                    <a:cubicBezTo>
                      <a:pt x="150" y="572"/>
                      <a:pt x="150" y="572"/>
                      <a:pt x="150" y="572"/>
                    </a:cubicBezTo>
                    <a:cubicBezTo>
                      <a:pt x="152" y="574"/>
                      <a:pt x="152" y="574"/>
                      <a:pt x="152" y="574"/>
                    </a:cubicBezTo>
                    <a:cubicBezTo>
                      <a:pt x="151" y="576"/>
                      <a:pt x="151" y="576"/>
                      <a:pt x="151" y="576"/>
                    </a:cubicBezTo>
                    <a:cubicBezTo>
                      <a:pt x="152" y="577"/>
                      <a:pt x="152" y="577"/>
                      <a:pt x="152" y="577"/>
                    </a:cubicBezTo>
                    <a:cubicBezTo>
                      <a:pt x="152" y="576"/>
                      <a:pt x="152" y="576"/>
                      <a:pt x="152" y="576"/>
                    </a:cubicBezTo>
                    <a:cubicBezTo>
                      <a:pt x="154" y="576"/>
                      <a:pt x="154" y="576"/>
                      <a:pt x="154" y="576"/>
                    </a:cubicBezTo>
                    <a:cubicBezTo>
                      <a:pt x="154" y="577"/>
                      <a:pt x="154" y="577"/>
                      <a:pt x="154" y="577"/>
                    </a:cubicBezTo>
                    <a:cubicBezTo>
                      <a:pt x="155" y="577"/>
                      <a:pt x="155" y="577"/>
                      <a:pt x="155" y="577"/>
                    </a:cubicBezTo>
                    <a:cubicBezTo>
                      <a:pt x="156" y="578"/>
                      <a:pt x="156" y="578"/>
                      <a:pt x="156" y="578"/>
                    </a:cubicBezTo>
                    <a:cubicBezTo>
                      <a:pt x="156" y="579"/>
                      <a:pt x="156" y="579"/>
                      <a:pt x="156" y="579"/>
                    </a:cubicBezTo>
                    <a:cubicBezTo>
                      <a:pt x="156" y="579"/>
                      <a:pt x="158" y="580"/>
                      <a:pt x="159" y="580"/>
                    </a:cubicBezTo>
                    <a:cubicBezTo>
                      <a:pt x="159" y="580"/>
                      <a:pt x="160" y="578"/>
                      <a:pt x="160" y="578"/>
                    </a:cubicBezTo>
                    <a:cubicBezTo>
                      <a:pt x="163" y="578"/>
                      <a:pt x="163" y="578"/>
                      <a:pt x="163" y="578"/>
                    </a:cubicBezTo>
                    <a:cubicBezTo>
                      <a:pt x="166" y="578"/>
                      <a:pt x="166" y="578"/>
                      <a:pt x="166" y="578"/>
                    </a:cubicBezTo>
                    <a:cubicBezTo>
                      <a:pt x="168" y="576"/>
                      <a:pt x="168" y="576"/>
                      <a:pt x="168" y="576"/>
                    </a:cubicBezTo>
                    <a:cubicBezTo>
                      <a:pt x="170" y="576"/>
                      <a:pt x="170" y="576"/>
                      <a:pt x="170" y="576"/>
                    </a:cubicBezTo>
                    <a:cubicBezTo>
                      <a:pt x="172" y="576"/>
                      <a:pt x="172" y="576"/>
                      <a:pt x="172" y="576"/>
                    </a:cubicBezTo>
                    <a:cubicBezTo>
                      <a:pt x="174" y="576"/>
                      <a:pt x="174" y="576"/>
                      <a:pt x="174" y="576"/>
                    </a:cubicBezTo>
                    <a:cubicBezTo>
                      <a:pt x="179" y="577"/>
                      <a:pt x="179" y="577"/>
                      <a:pt x="179" y="577"/>
                    </a:cubicBezTo>
                    <a:cubicBezTo>
                      <a:pt x="180" y="575"/>
                      <a:pt x="180" y="575"/>
                      <a:pt x="180" y="575"/>
                    </a:cubicBezTo>
                    <a:cubicBezTo>
                      <a:pt x="182" y="576"/>
                      <a:pt x="182" y="576"/>
                      <a:pt x="182" y="576"/>
                    </a:cubicBezTo>
                    <a:cubicBezTo>
                      <a:pt x="183" y="576"/>
                      <a:pt x="183" y="576"/>
                      <a:pt x="183" y="576"/>
                    </a:cubicBezTo>
                    <a:cubicBezTo>
                      <a:pt x="182" y="575"/>
                      <a:pt x="182" y="575"/>
                      <a:pt x="182" y="575"/>
                    </a:cubicBezTo>
                    <a:cubicBezTo>
                      <a:pt x="183" y="574"/>
                      <a:pt x="183" y="574"/>
                      <a:pt x="183" y="574"/>
                    </a:cubicBezTo>
                    <a:cubicBezTo>
                      <a:pt x="183" y="574"/>
                      <a:pt x="183" y="575"/>
                      <a:pt x="187" y="574"/>
                    </a:cubicBezTo>
                    <a:cubicBezTo>
                      <a:pt x="190" y="573"/>
                      <a:pt x="200" y="564"/>
                      <a:pt x="201" y="563"/>
                    </a:cubicBezTo>
                    <a:cubicBezTo>
                      <a:pt x="201" y="563"/>
                      <a:pt x="203" y="559"/>
                      <a:pt x="204" y="559"/>
                    </a:cubicBezTo>
                    <a:cubicBezTo>
                      <a:pt x="205" y="558"/>
                      <a:pt x="208" y="554"/>
                      <a:pt x="208" y="554"/>
                    </a:cubicBezTo>
                    <a:cubicBezTo>
                      <a:pt x="208" y="554"/>
                      <a:pt x="210" y="551"/>
                      <a:pt x="211" y="550"/>
                    </a:cubicBezTo>
                    <a:cubicBezTo>
                      <a:pt x="211" y="550"/>
                      <a:pt x="212" y="547"/>
                      <a:pt x="212" y="547"/>
                    </a:cubicBezTo>
                    <a:cubicBezTo>
                      <a:pt x="213" y="543"/>
                      <a:pt x="213" y="543"/>
                      <a:pt x="213" y="543"/>
                    </a:cubicBezTo>
                    <a:cubicBezTo>
                      <a:pt x="213" y="540"/>
                      <a:pt x="213" y="540"/>
                      <a:pt x="213" y="540"/>
                    </a:cubicBezTo>
                    <a:cubicBezTo>
                      <a:pt x="213" y="539"/>
                      <a:pt x="213" y="539"/>
                      <a:pt x="213" y="539"/>
                    </a:cubicBezTo>
                    <a:cubicBezTo>
                      <a:pt x="213" y="539"/>
                      <a:pt x="213" y="539"/>
                      <a:pt x="212" y="539"/>
                    </a:cubicBezTo>
                    <a:cubicBezTo>
                      <a:pt x="211" y="539"/>
                      <a:pt x="212" y="538"/>
                      <a:pt x="212" y="538"/>
                    </a:cubicBezTo>
                    <a:cubicBezTo>
                      <a:pt x="213" y="537"/>
                      <a:pt x="213" y="537"/>
                      <a:pt x="213" y="537"/>
                    </a:cubicBezTo>
                    <a:cubicBezTo>
                      <a:pt x="213" y="537"/>
                      <a:pt x="214" y="536"/>
                      <a:pt x="214" y="535"/>
                    </a:cubicBezTo>
                    <a:cubicBezTo>
                      <a:pt x="215" y="535"/>
                      <a:pt x="218" y="534"/>
                      <a:pt x="219" y="534"/>
                    </a:cubicBezTo>
                    <a:cubicBezTo>
                      <a:pt x="219" y="534"/>
                      <a:pt x="223" y="532"/>
                      <a:pt x="223" y="531"/>
                    </a:cubicBezTo>
                    <a:cubicBezTo>
                      <a:pt x="224" y="531"/>
                      <a:pt x="225" y="529"/>
                      <a:pt x="225" y="529"/>
                    </a:cubicBezTo>
                    <a:cubicBezTo>
                      <a:pt x="224" y="529"/>
                      <a:pt x="224" y="529"/>
                      <a:pt x="224" y="529"/>
                    </a:cubicBezTo>
                    <a:cubicBezTo>
                      <a:pt x="224" y="529"/>
                      <a:pt x="224" y="529"/>
                      <a:pt x="224" y="529"/>
                    </a:cubicBezTo>
                    <a:cubicBezTo>
                      <a:pt x="225" y="525"/>
                      <a:pt x="225" y="525"/>
                      <a:pt x="225" y="525"/>
                    </a:cubicBezTo>
                    <a:cubicBezTo>
                      <a:pt x="225" y="524"/>
                      <a:pt x="225" y="524"/>
                      <a:pt x="225" y="524"/>
                    </a:cubicBezTo>
                    <a:cubicBezTo>
                      <a:pt x="225" y="522"/>
                      <a:pt x="225" y="522"/>
                      <a:pt x="225" y="522"/>
                    </a:cubicBezTo>
                    <a:cubicBezTo>
                      <a:pt x="225" y="521"/>
                      <a:pt x="225" y="521"/>
                      <a:pt x="225" y="521"/>
                    </a:cubicBezTo>
                    <a:cubicBezTo>
                      <a:pt x="224" y="521"/>
                      <a:pt x="224" y="521"/>
                      <a:pt x="224" y="521"/>
                    </a:cubicBezTo>
                    <a:cubicBezTo>
                      <a:pt x="223" y="519"/>
                      <a:pt x="223" y="519"/>
                      <a:pt x="223" y="519"/>
                    </a:cubicBezTo>
                    <a:cubicBezTo>
                      <a:pt x="223" y="519"/>
                      <a:pt x="223" y="516"/>
                      <a:pt x="223" y="516"/>
                    </a:cubicBezTo>
                    <a:cubicBezTo>
                      <a:pt x="223" y="515"/>
                      <a:pt x="221" y="514"/>
                      <a:pt x="221" y="514"/>
                    </a:cubicBezTo>
                    <a:cubicBezTo>
                      <a:pt x="221" y="514"/>
                      <a:pt x="221" y="512"/>
                      <a:pt x="221" y="512"/>
                    </a:cubicBezTo>
                    <a:cubicBezTo>
                      <a:pt x="221" y="511"/>
                      <a:pt x="221" y="510"/>
                      <a:pt x="221" y="510"/>
                    </a:cubicBezTo>
                    <a:cubicBezTo>
                      <a:pt x="222" y="511"/>
                      <a:pt x="222" y="511"/>
                      <a:pt x="222" y="511"/>
                    </a:cubicBezTo>
                    <a:cubicBezTo>
                      <a:pt x="222" y="511"/>
                      <a:pt x="223" y="509"/>
                      <a:pt x="224" y="509"/>
                    </a:cubicBezTo>
                    <a:cubicBezTo>
                      <a:pt x="224" y="509"/>
                      <a:pt x="227" y="507"/>
                      <a:pt x="227" y="507"/>
                    </a:cubicBezTo>
                    <a:cubicBezTo>
                      <a:pt x="229" y="505"/>
                      <a:pt x="229" y="505"/>
                      <a:pt x="229" y="505"/>
                    </a:cubicBezTo>
                    <a:cubicBezTo>
                      <a:pt x="230" y="504"/>
                      <a:pt x="230" y="504"/>
                      <a:pt x="230" y="504"/>
                    </a:cubicBezTo>
                    <a:cubicBezTo>
                      <a:pt x="232" y="502"/>
                      <a:pt x="232" y="502"/>
                      <a:pt x="232" y="502"/>
                    </a:cubicBezTo>
                    <a:cubicBezTo>
                      <a:pt x="234" y="500"/>
                      <a:pt x="234" y="500"/>
                      <a:pt x="234" y="500"/>
                    </a:cubicBezTo>
                    <a:cubicBezTo>
                      <a:pt x="238" y="499"/>
                      <a:pt x="238" y="499"/>
                      <a:pt x="238" y="499"/>
                    </a:cubicBezTo>
                    <a:cubicBezTo>
                      <a:pt x="239" y="499"/>
                      <a:pt x="239" y="499"/>
                      <a:pt x="239" y="499"/>
                    </a:cubicBezTo>
                    <a:cubicBezTo>
                      <a:pt x="239" y="499"/>
                      <a:pt x="241" y="497"/>
                      <a:pt x="241" y="497"/>
                    </a:cubicBezTo>
                    <a:cubicBezTo>
                      <a:pt x="241" y="497"/>
                      <a:pt x="243" y="496"/>
                      <a:pt x="243" y="496"/>
                    </a:cubicBezTo>
                    <a:cubicBezTo>
                      <a:pt x="243" y="495"/>
                      <a:pt x="243" y="495"/>
                      <a:pt x="243" y="495"/>
                    </a:cubicBezTo>
                    <a:cubicBezTo>
                      <a:pt x="244" y="495"/>
                      <a:pt x="244" y="495"/>
                      <a:pt x="244" y="495"/>
                    </a:cubicBezTo>
                    <a:cubicBezTo>
                      <a:pt x="247" y="491"/>
                      <a:pt x="247" y="491"/>
                      <a:pt x="247" y="491"/>
                    </a:cubicBezTo>
                    <a:cubicBezTo>
                      <a:pt x="246" y="491"/>
                      <a:pt x="246" y="491"/>
                      <a:pt x="246" y="491"/>
                    </a:cubicBezTo>
                    <a:cubicBezTo>
                      <a:pt x="246" y="490"/>
                      <a:pt x="246" y="490"/>
                      <a:pt x="246" y="490"/>
                    </a:cubicBezTo>
                    <a:cubicBezTo>
                      <a:pt x="247" y="489"/>
                      <a:pt x="247" y="489"/>
                      <a:pt x="247" y="489"/>
                    </a:cubicBezTo>
                    <a:cubicBezTo>
                      <a:pt x="247" y="488"/>
                      <a:pt x="247" y="488"/>
                      <a:pt x="247" y="488"/>
                    </a:cubicBezTo>
                    <a:cubicBezTo>
                      <a:pt x="247" y="488"/>
                      <a:pt x="247" y="488"/>
                      <a:pt x="247" y="488"/>
                    </a:cubicBezTo>
                    <a:cubicBezTo>
                      <a:pt x="246" y="487"/>
                      <a:pt x="246" y="487"/>
                      <a:pt x="246" y="487"/>
                    </a:cubicBezTo>
                    <a:cubicBezTo>
                      <a:pt x="246" y="486"/>
                      <a:pt x="246" y="486"/>
                      <a:pt x="246" y="486"/>
                    </a:cubicBezTo>
                    <a:cubicBezTo>
                      <a:pt x="246" y="484"/>
                      <a:pt x="246" y="484"/>
                      <a:pt x="246" y="484"/>
                    </a:cubicBezTo>
                    <a:cubicBezTo>
                      <a:pt x="246" y="482"/>
                      <a:pt x="246" y="482"/>
                      <a:pt x="246" y="482"/>
                    </a:cubicBezTo>
                    <a:cubicBezTo>
                      <a:pt x="246" y="481"/>
                      <a:pt x="246" y="481"/>
                      <a:pt x="246" y="481"/>
                    </a:cubicBezTo>
                    <a:cubicBezTo>
                      <a:pt x="246" y="480"/>
                      <a:pt x="246" y="480"/>
                      <a:pt x="246" y="480"/>
                    </a:cubicBezTo>
                    <a:cubicBezTo>
                      <a:pt x="246" y="479"/>
                      <a:pt x="246" y="479"/>
                      <a:pt x="246" y="479"/>
                    </a:cubicBezTo>
                    <a:cubicBezTo>
                      <a:pt x="246" y="478"/>
                      <a:pt x="246" y="478"/>
                      <a:pt x="246" y="478"/>
                    </a:cubicBezTo>
                    <a:cubicBezTo>
                      <a:pt x="245" y="476"/>
                      <a:pt x="245" y="476"/>
                      <a:pt x="245" y="476"/>
                    </a:cubicBezTo>
                    <a:cubicBezTo>
                      <a:pt x="245" y="474"/>
                      <a:pt x="245" y="474"/>
                      <a:pt x="245" y="474"/>
                    </a:cubicBezTo>
                    <a:cubicBezTo>
                      <a:pt x="245" y="474"/>
                      <a:pt x="245" y="473"/>
                      <a:pt x="246" y="473"/>
                    </a:cubicBezTo>
                    <a:cubicBezTo>
                      <a:pt x="246" y="473"/>
                      <a:pt x="246" y="471"/>
                      <a:pt x="246" y="471"/>
                    </a:cubicBezTo>
                    <a:cubicBezTo>
                      <a:pt x="245" y="470"/>
                      <a:pt x="245" y="470"/>
                      <a:pt x="245" y="470"/>
                    </a:cubicBezTo>
                    <a:cubicBezTo>
                      <a:pt x="244" y="469"/>
                      <a:pt x="244" y="469"/>
                      <a:pt x="244" y="469"/>
                    </a:cubicBezTo>
                    <a:cubicBezTo>
                      <a:pt x="243" y="469"/>
                      <a:pt x="243" y="469"/>
                      <a:pt x="243" y="469"/>
                    </a:cubicBezTo>
                    <a:cubicBezTo>
                      <a:pt x="243" y="469"/>
                      <a:pt x="243" y="469"/>
                      <a:pt x="243" y="469"/>
                    </a:cubicBezTo>
                    <a:cubicBezTo>
                      <a:pt x="243" y="468"/>
                      <a:pt x="242" y="468"/>
                      <a:pt x="242" y="468"/>
                    </a:cubicBezTo>
                    <a:cubicBezTo>
                      <a:pt x="242" y="467"/>
                      <a:pt x="242" y="467"/>
                      <a:pt x="242" y="467"/>
                    </a:cubicBezTo>
                    <a:cubicBezTo>
                      <a:pt x="242" y="465"/>
                      <a:pt x="242" y="465"/>
                      <a:pt x="242" y="465"/>
                    </a:cubicBezTo>
                    <a:cubicBezTo>
                      <a:pt x="241" y="465"/>
                      <a:pt x="241" y="465"/>
                      <a:pt x="241" y="465"/>
                    </a:cubicBezTo>
                    <a:cubicBezTo>
                      <a:pt x="241" y="465"/>
                      <a:pt x="241" y="464"/>
                      <a:pt x="241" y="464"/>
                    </a:cubicBezTo>
                    <a:cubicBezTo>
                      <a:pt x="241" y="463"/>
                      <a:pt x="241" y="463"/>
                      <a:pt x="241" y="463"/>
                    </a:cubicBezTo>
                    <a:cubicBezTo>
                      <a:pt x="241" y="463"/>
                      <a:pt x="241" y="462"/>
                      <a:pt x="241" y="461"/>
                    </a:cubicBezTo>
                    <a:cubicBezTo>
                      <a:pt x="241" y="461"/>
                      <a:pt x="241" y="461"/>
                      <a:pt x="241" y="461"/>
                    </a:cubicBezTo>
                    <a:cubicBezTo>
                      <a:pt x="241" y="460"/>
                      <a:pt x="241" y="460"/>
                      <a:pt x="241" y="460"/>
                    </a:cubicBezTo>
                    <a:cubicBezTo>
                      <a:pt x="241" y="459"/>
                      <a:pt x="241" y="459"/>
                      <a:pt x="241" y="459"/>
                    </a:cubicBezTo>
                    <a:cubicBezTo>
                      <a:pt x="241" y="459"/>
                      <a:pt x="241" y="459"/>
                      <a:pt x="241" y="459"/>
                    </a:cubicBezTo>
                    <a:cubicBezTo>
                      <a:pt x="240" y="459"/>
                      <a:pt x="240" y="459"/>
                      <a:pt x="240" y="459"/>
                    </a:cubicBezTo>
                    <a:cubicBezTo>
                      <a:pt x="240" y="457"/>
                      <a:pt x="240" y="457"/>
                      <a:pt x="240" y="457"/>
                    </a:cubicBezTo>
                    <a:cubicBezTo>
                      <a:pt x="241" y="457"/>
                      <a:pt x="241" y="457"/>
                      <a:pt x="241" y="457"/>
                    </a:cubicBezTo>
                    <a:cubicBezTo>
                      <a:pt x="241" y="456"/>
                      <a:pt x="241" y="456"/>
                      <a:pt x="241" y="456"/>
                    </a:cubicBezTo>
                    <a:cubicBezTo>
                      <a:pt x="241" y="456"/>
                      <a:pt x="241" y="456"/>
                      <a:pt x="241" y="456"/>
                    </a:cubicBezTo>
                    <a:cubicBezTo>
                      <a:pt x="242" y="455"/>
                      <a:pt x="242" y="455"/>
                      <a:pt x="242" y="455"/>
                    </a:cubicBezTo>
                    <a:cubicBezTo>
                      <a:pt x="241" y="455"/>
                      <a:pt x="241" y="455"/>
                      <a:pt x="241" y="455"/>
                    </a:cubicBezTo>
                    <a:cubicBezTo>
                      <a:pt x="241" y="455"/>
                      <a:pt x="240" y="454"/>
                      <a:pt x="240" y="454"/>
                    </a:cubicBezTo>
                    <a:cubicBezTo>
                      <a:pt x="240" y="454"/>
                      <a:pt x="240" y="453"/>
                      <a:pt x="240" y="453"/>
                    </a:cubicBezTo>
                    <a:cubicBezTo>
                      <a:pt x="239" y="453"/>
                      <a:pt x="239" y="453"/>
                      <a:pt x="239" y="453"/>
                    </a:cubicBezTo>
                    <a:cubicBezTo>
                      <a:pt x="238" y="452"/>
                      <a:pt x="238" y="452"/>
                      <a:pt x="238" y="452"/>
                    </a:cubicBezTo>
                    <a:cubicBezTo>
                      <a:pt x="238" y="452"/>
                      <a:pt x="238" y="451"/>
                      <a:pt x="238" y="451"/>
                    </a:cubicBezTo>
                    <a:cubicBezTo>
                      <a:pt x="238" y="451"/>
                      <a:pt x="239" y="450"/>
                      <a:pt x="239" y="450"/>
                    </a:cubicBezTo>
                    <a:cubicBezTo>
                      <a:pt x="239" y="449"/>
                      <a:pt x="239" y="449"/>
                      <a:pt x="239" y="449"/>
                    </a:cubicBezTo>
                    <a:cubicBezTo>
                      <a:pt x="240" y="448"/>
                      <a:pt x="240" y="448"/>
                      <a:pt x="240" y="448"/>
                    </a:cubicBezTo>
                    <a:cubicBezTo>
                      <a:pt x="240" y="447"/>
                      <a:pt x="240" y="447"/>
                      <a:pt x="240" y="447"/>
                    </a:cubicBezTo>
                    <a:cubicBezTo>
                      <a:pt x="240" y="446"/>
                      <a:pt x="240" y="446"/>
                      <a:pt x="240" y="446"/>
                    </a:cubicBezTo>
                    <a:cubicBezTo>
                      <a:pt x="240" y="445"/>
                      <a:pt x="242" y="444"/>
                      <a:pt x="242" y="443"/>
                    </a:cubicBezTo>
                    <a:cubicBezTo>
                      <a:pt x="242" y="442"/>
                      <a:pt x="243" y="441"/>
                      <a:pt x="243" y="440"/>
                    </a:cubicBezTo>
                    <a:cubicBezTo>
                      <a:pt x="243" y="439"/>
                      <a:pt x="245" y="435"/>
                      <a:pt x="247" y="436"/>
                    </a:cubicBezTo>
                    <a:cubicBezTo>
                      <a:pt x="247" y="436"/>
                      <a:pt x="247" y="435"/>
                      <a:pt x="247" y="434"/>
                    </a:cubicBezTo>
                    <a:cubicBezTo>
                      <a:pt x="249" y="434"/>
                      <a:pt x="249" y="434"/>
                      <a:pt x="249" y="434"/>
                    </a:cubicBezTo>
                    <a:cubicBezTo>
                      <a:pt x="251" y="433"/>
                      <a:pt x="251" y="433"/>
                      <a:pt x="251" y="433"/>
                    </a:cubicBezTo>
                    <a:cubicBezTo>
                      <a:pt x="252" y="429"/>
                      <a:pt x="252" y="429"/>
                      <a:pt x="252" y="429"/>
                    </a:cubicBezTo>
                    <a:cubicBezTo>
                      <a:pt x="255" y="427"/>
                      <a:pt x="255" y="427"/>
                      <a:pt x="255" y="427"/>
                    </a:cubicBezTo>
                    <a:cubicBezTo>
                      <a:pt x="257" y="424"/>
                      <a:pt x="257" y="424"/>
                      <a:pt x="257" y="424"/>
                    </a:cubicBezTo>
                    <a:cubicBezTo>
                      <a:pt x="260" y="421"/>
                      <a:pt x="260" y="421"/>
                      <a:pt x="260" y="421"/>
                    </a:cubicBezTo>
                    <a:cubicBezTo>
                      <a:pt x="263" y="419"/>
                      <a:pt x="263" y="419"/>
                      <a:pt x="263" y="419"/>
                    </a:cubicBezTo>
                    <a:cubicBezTo>
                      <a:pt x="267" y="417"/>
                      <a:pt x="267" y="417"/>
                      <a:pt x="267" y="417"/>
                    </a:cubicBezTo>
                    <a:cubicBezTo>
                      <a:pt x="269" y="415"/>
                      <a:pt x="269" y="415"/>
                      <a:pt x="269" y="415"/>
                    </a:cubicBezTo>
                    <a:cubicBezTo>
                      <a:pt x="273" y="411"/>
                      <a:pt x="273" y="411"/>
                      <a:pt x="273" y="411"/>
                    </a:cubicBezTo>
                    <a:cubicBezTo>
                      <a:pt x="276" y="408"/>
                      <a:pt x="276" y="408"/>
                      <a:pt x="276" y="408"/>
                    </a:cubicBezTo>
                    <a:cubicBezTo>
                      <a:pt x="278" y="406"/>
                      <a:pt x="278" y="406"/>
                      <a:pt x="278" y="406"/>
                    </a:cubicBezTo>
                    <a:cubicBezTo>
                      <a:pt x="281" y="402"/>
                      <a:pt x="281" y="402"/>
                      <a:pt x="281" y="402"/>
                    </a:cubicBezTo>
                    <a:cubicBezTo>
                      <a:pt x="282" y="399"/>
                      <a:pt x="282" y="399"/>
                      <a:pt x="282" y="399"/>
                    </a:cubicBezTo>
                    <a:cubicBezTo>
                      <a:pt x="283" y="396"/>
                      <a:pt x="283" y="396"/>
                      <a:pt x="283" y="396"/>
                    </a:cubicBezTo>
                    <a:cubicBezTo>
                      <a:pt x="285" y="393"/>
                      <a:pt x="285" y="393"/>
                      <a:pt x="285" y="393"/>
                    </a:cubicBezTo>
                    <a:cubicBezTo>
                      <a:pt x="285" y="392"/>
                      <a:pt x="285" y="392"/>
                      <a:pt x="285" y="392"/>
                    </a:cubicBezTo>
                    <a:cubicBezTo>
                      <a:pt x="287" y="389"/>
                      <a:pt x="287" y="389"/>
                      <a:pt x="287" y="389"/>
                    </a:cubicBezTo>
                    <a:cubicBezTo>
                      <a:pt x="290" y="387"/>
                      <a:pt x="290" y="387"/>
                      <a:pt x="290" y="387"/>
                    </a:cubicBezTo>
                    <a:cubicBezTo>
                      <a:pt x="290" y="384"/>
                      <a:pt x="290" y="384"/>
                      <a:pt x="290" y="384"/>
                    </a:cubicBezTo>
                    <a:cubicBezTo>
                      <a:pt x="291" y="381"/>
                      <a:pt x="291" y="381"/>
                      <a:pt x="291" y="381"/>
                    </a:cubicBezTo>
                    <a:cubicBezTo>
                      <a:pt x="291" y="378"/>
                      <a:pt x="291" y="378"/>
                      <a:pt x="291" y="378"/>
                    </a:cubicBezTo>
                    <a:cubicBezTo>
                      <a:pt x="291" y="376"/>
                      <a:pt x="291" y="376"/>
                      <a:pt x="291" y="376"/>
                    </a:cubicBezTo>
                    <a:cubicBezTo>
                      <a:pt x="291" y="376"/>
                      <a:pt x="291" y="376"/>
                      <a:pt x="291" y="375"/>
                    </a:cubicBezTo>
                    <a:cubicBezTo>
                      <a:pt x="290" y="375"/>
                      <a:pt x="290" y="374"/>
                      <a:pt x="289" y="375"/>
                    </a:cubicBezTo>
                    <a:cubicBezTo>
                      <a:pt x="288" y="375"/>
                      <a:pt x="287" y="376"/>
                      <a:pt x="286" y="376"/>
                    </a:cubicBezTo>
                    <a:cubicBezTo>
                      <a:pt x="285" y="376"/>
                      <a:pt x="283" y="377"/>
                      <a:pt x="282" y="377"/>
                    </a:cubicBezTo>
                    <a:cubicBezTo>
                      <a:pt x="281" y="377"/>
                      <a:pt x="280" y="377"/>
                      <a:pt x="280" y="377"/>
                    </a:cubicBezTo>
                    <a:cubicBezTo>
                      <a:pt x="279" y="377"/>
                      <a:pt x="278" y="378"/>
                      <a:pt x="277" y="378"/>
                    </a:cubicBezTo>
                    <a:cubicBezTo>
                      <a:pt x="276" y="378"/>
                      <a:pt x="275" y="378"/>
                      <a:pt x="274" y="378"/>
                    </a:cubicBezTo>
                    <a:cubicBezTo>
                      <a:pt x="272" y="379"/>
                      <a:pt x="271" y="380"/>
                      <a:pt x="270" y="379"/>
                    </a:cubicBezTo>
                    <a:cubicBezTo>
                      <a:pt x="269" y="379"/>
                      <a:pt x="268" y="379"/>
                      <a:pt x="267" y="380"/>
                    </a:cubicBezTo>
                    <a:cubicBezTo>
                      <a:pt x="265" y="380"/>
                      <a:pt x="262" y="382"/>
                      <a:pt x="260" y="380"/>
                    </a:cubicBezTo>
                    <a:cubicBezTo>
                      <a:pt x="260" y="379"/>
                      <a:pt x="258" y="376"/>
                      <a:pt x="258" y="376"/>
                    </a:cubicBezTo>
                    <a:cubicBezTo>
                      <a:pt x="256" y="376"/>
                      <a:pt x="256" y="376"/>
                      <a:pt x="256" y="376"/>
                    </a:cubicBezTo>
                    <a:cubicBezTo>
                      <a:pt x="255" y="376"/>
                      <a:pt x="255" y="376"/>
                      <a:pt x="255" y="376"/>
                    </a:cubicBezTo>
                    <a:cubicBezTo>
                      <a:pt x="256" y="375"/>
                      <a:pt x="256" y="375"/>
                      <a:pt x="256" y="375"/>
                    </a:cubicBezTo>
                    <a:cubicBezTo>
                      <a:pt x="258" y="374"/>
                      <a:pt x="258" y="374"/>
                      <a:pt x="258" y="374"/>
                    </a:cubicBezTo>
                    <a:cubicBezTo>
                      <a:pt x="258" y="372"/>
                      <a:pt x="258" y="372"/>
                      <a:pt x="258" y="372"/>
                    </a:cubicBezTo>
                    <a:cubicBezTo>
                      <a:pt x="257" y="371"/>
                      <a:pt x="257" y="371"/>
                      <a:pt x="257" y="371"/>
                    </a:cubicBezTo>
                    <a:cubicBezTo>
                      <a:pt x="255" y="370"/>
                      <a:pt x="255" y="370"/>
                      <a:pt x="255" y="370"/>
                    </a:cubicBezTo>
                    <a:cubicBezTo>
                      <a:pt x="253" y="368"/>
                      <a:pt x="253" y="368"/>
                      <a:pt x="253" y="368"/>
                    </a:cubicBezTo>
                    <a:cubicBezTo>
                      <a:pt x="252" y="366"/>
                      <a:pt x="252" y="366"/>
                      <a:pt x="252" y="366"/>
                    </a:cubicBezTo>
                    <a:cubicBezTo>
                      <a:pt x="250" y="365"/>
                      <a:pt x="250" y="365"/>
                      <a:pt x="250" y="365"/>
                    </a:cubicBezTo>
                    <a:cubicBezTo>
                      <a:pt x="249" y="364"/>
                      <a:pt x="249" y="364"/>
                      <a:pt x="249" y="364"/>
                    </a:cubicBezTo>
                    <a:cubicBezTo>
                      <a:pt x="248" y="363"/>
                      <a:pt x="248" y="363"/>
                      <a:pt x="248" y="363"/>
                    </a:cubicBezTo>
                    <a:cubicBezTo>
                      <a:pt x="247" y="362"/>
                      <a:pt x="247" y="362"/>
                      <a:pt x="247" y="362"/>
                    </a:cubicBezTo>
                    <a:cubicBezTo>
                      <a:pt x="246" y="361"/>
                      <a:pt x="246" y="361"/>
                      <a:pt x="246" y="361"/>
                    </a:cubicBezTo>
                    <a:cubicBezTo>
                      <a:pt x="246" y="361"/>
                      <a:pt x="245" y="362"/>
                      <a:pt x="245" y="361"/>
                    </a:cubicBezTo>
                    <a:cubicBezTo>
                      <a:pt x="245" y="361"/>
                      <a:pt x="244" y="361"/>
                      <a:pt x="244" y="361"/>
                    </a:cubicBezTo>
                    <a:cubicBezTo>
                      <a:pt x="243" y="360"/>
                      <a:pt x="243" y="360"/>
                      <a:pt x="243" y="360"/>
                    </a:cubicBezTo>
                    <a:cubicBezTo>
                      <a:pt x="242" y="360"/>
                      <a:pt x="242" y="360"/>
                      <a:pt x="242" y="360"/>
                    </a:cubicBezTo>
                    <a:cubicBezTo>
                      <a:pt x="241" y="358"/>
                      <a:pt x="241" y="358"/>
                      <a:pt x="241" y="358"/>
                    </a:cubicBezTo>
                    <a:cubicBezTo>
                      <a:pt x="241" y="357"/>
                      <a:pt x="241" y="357"/>
                      <a:pt x="241" y="357"/>
                    </a:cubicBezTo>
                    <a:cubicBezTo>
                      <a:pt x="241" y="357"/>
                      <a:pt x="240" y="355"/>
                      <a:pt x="240" y="354"/>
                    </a:cubicBezTo>
                    <a:cubicBezTo>
                      <a:pt x="240" y="354"/>
                      <a:pt x="239" y="352"/>
                      <a:pt x="239" y="352"/>
                    </a:cubicBezTo>
                    <a:cubicBezTo>
                      <a:pt x="238" y="351"/>
                      <a:pt x="238" y="351"/>
                      <a:pt x="238" y="351"/>
                    </a:cubicBezTo>
                    <a:cubicBezTo>
                      <a:pt x="238" y="348"/>
                      <a:pt x="238" y="348"/>
                      <a:pt x="238" y="348"/>
                    </a:cubicBezTo>
                    <a:cubicBezTo>
                      <a:pt x="237" y="348"/>
                      <a:pt x="237" y="348"/>
                      <a:pt x="237" y="348"/>
                    </a:cubicBezTo>
                    <a:cubicBezTo>
                      <a:pt x="237" y="348"/>
                      <a:pt x="237" y="348"/>
                      <a:pt x="237" y="348"/>
                    </a:cubicBezTo>
                    <a:cubicBezTo>
                      <a:pt x="236" y="347"/>
                      <a:pt x="236" y="347"/>
                      <a:pt x="236" y="347"/>
                    </a:cubicBezTo>
                    <a:cubicBezTo>
                      <a:pt x="236" y="347"/>
                      <a:pt x="235" y="346"/>
                      <a:pt x="234" y="346"/>
                    </a:cubicBezTo>
                    <a:cubicBezTo>
                      <a:pt x="234" y="345"/>
                      <a:pt x="234" y="345"/>
                      <a:pt x="233" y="345"/>
                    </a:cubicBezTo>
                    <a:cubicBezTo>
                      <a:pt x="233" y="345"/>
                      <a:pt x="233" y="345"/>
                      <a:pt x="233" y="345"/>
                    </a:cubicBezTo>
                    <a:cubicBezTo>
                      <a:pt x="232" y="345"/>
                      <a:pt x="233" y="345"/>
                      <a:pt x="233" y="344"/>
                    </a:cubicBezTo>
                    <a:cubicBezTo>
                      <a:pt x="232" y="343"/>
                      <a:pt x="232" y="343"/>
                      <a:pt x="232" y="342"/>
                    </a:cubicBezTo>
                    <a:cubicBezTo>
                      <a:pt x="232" y="341"/>
                      <a:pt x="232" y="340"/>
                      <a:pt x="231" y="340"/>
                    </a:cubicBezTo>
                    <a:cubicBezTo>
                      <a:pt x="231" y="338"/>
                      <a:pt x="231" y="337"/>
                      <a:pt x="231" y="336"/>
                    </a:cubicBezTo>
                    <a:cubicBezTo>
                      <a:pt x="231" y="335"/>
                      <a:pt x="232" y="335"/>
                      <a:pt x="232" y="334"/>
                    </a:cubicBezTo>
                    <a:cubicBezTo>
                      <a:pt x="232" y="334"/>
                      <a:pt x="231" y="333"/>
                      <a:pt x="231" y="333"/>
                    </a:cubicBezTo>
                    <a:cubicBezTo>
                      <a:pt x="230" y="332"/>
                      <a:pt x="230" y="332"/>
                      <a:pt x="230" y="331"/>
                    </a:cubicBezTo>
                    <a:cubicBezTo>
                      <a:pt x="230" y="330"/>
                      <a:pt x="230" y="330"/>
                      <a:pt x="230" y="330"/>
                    </a:cubicBezTo>
                    <a:cubicBezTo>
                      <a:pt x="230" y="330"/>
                      <a:pt x="230" y="329"/>
                      <a:pt x="229" y="329"/>
                    </a:cubicBezTo>
                    <a:cubicBezTo>
                      <a:pt x="229" y="329"/>
                      <a:pt x="229" y="329"/>
                      <a:pt x="229" y="329"/>
                    </a:cubicBezTo>
                    <a:cubicBezTo>
                      <a:pt x="229" y="329"/>
                      <a:pt x="228" y="328"/>
                      <a:pt x="228" y="328"/>
                    </a:cubicBezTo>
                    <a:cubicBezTo>
                      <a:pt x="228" y="328"/>
                      <a:pt x="227" y="328"/>
                      <a:pt x="227" y="327"/>
                    </a:cubicBezTo>
                    <a:cubicBezTo>
                      <a:pt x="225" y="327"/>
                      <a:pt x="225" y="327"/>
                      <a:pt x="225" y="327"/>
                    </a:cubicBezTo>
                    <a:cubicBezTo>
                      <a:pt x="225" y="325"/>
                      <a:pt x="225" y="325"/>
                      <a:pt x="225" y="325"/>
                    </a:cubicBezTo>
                    <a:cubicBezTo>
                      <a:pt x="225" y="325"/>
                      <a:pt x="224" y="323"/>
                      <a:pt x="224" y="323"/>
                    </a:cubicBezTo>
                    <a:cubicBezTo>
                      <a:pt x="224" y="322"/>
                      <a:pt x="225" y="322"/>
                      <a:pt x="225" y="322"/>
                    </a:cubicBezTo>
                    <a:cubicBezTo>
                      <a:pt x="225" y="322"/>
                      <a:pt x="223" y="321"/>
                      <a:pt x="223" y="320"/>
                    </a:cubicBezTo>
                    <a:cubicBezTo>
                      <a:pt x="223" y="320"/>
                      <a:pt x="220" y="315"/>
                      <a:pt x="220" y="314"/>
                    </a:cubicBezTo>
                    <a:cubicBezTo>
                      <a:pt x="220" y="313"/>
                      <a:pt x="218" y="310"/>
                      <a:pt x="218" y="309"/>
                    </a:cubicBezTo>
                    <a:cubicBezTo>
                      <a:pt x="218" y="309"/>
                      <a:pt x="218" y="308"/>
                      <a:pt x="218" y="308"/>
                    </a:cubicBezTo>
                    <a:cubicBezTo>
                      <a:pt x="216" y="306"/>
                      <a:pt x="216" y="306"/>
                      <a:pt x="216" y="306"/>
                    </a:cubicBezTo>
                    <a:cubicBezTo>
                      <a:pt x="216" y="304"/>
                      <a:pt x="216" y="304"/>
                      <a:pt x="216" y="304"/>
                    </a:cubicBezTo>
                    <a:cubicBezTo>
                      <a:pt x="212" y="299"/>
                      <a:pt x="212" y="299"/>
                      <a:pt x="212" y="299"/>
                    </a:cubicBezTo>
                    <a:cubicBezTo>
                      <a:pt x="212" y="299"/>
                      <a:pt x="212" y="298"/>
                      <a:pt x="212" y="298"/>
                    </a:cubicBezTo>
                    <a:cubicBezTo>
                      <a:pt x="212" y="297"/>
                      <a:pt x="211" y="296"/>
                      <a:pt x="211" y="296"/>
                    </a:cubicBezTo>
                    <a:cubicBezTo>
                      <a:pt x="211" y="295"/>
                      <a:pt x="211" y="295"/>
                      <a:pt x="211" y="295"/>
                    </a:cubicBezTo>
                    <a:cubicBezTo>
                      <a:pt x="212" y="294"/>
                      <a:pt x="212" y="294"/>
                      <a:pt x="212" y="294"/>
                    </a:cubicBezTo>
                    <a:cubicBezTo>
                      <a:pt x="213" y="295"/>
                      <a:pt x="213" y="295"/>
                      <a:pt x="213" y="295"/>
                    </a:cubicBezTo>
                    <a:cubicBezTo>
                      <a:pt x="213" y="295"/>
                      <a:pt x="213" y="297"/>
                      <a:pt x="213" y="297"/>
                    </a:cubicBezTo>
                    <a:cubicBezTo>
                      <a:pt x="213" y="297"/>
                      <a:pt x="215" y="299"/>
                      <a:pt x="215" y="299"/>
                    </a:cubicBezTo>
                    <a:cubicBezTo>
                      <a:pt x="215" y="300"/>
                      <a:pt x="215" y="300"/>
                      <a:pt x="215" y="300"/>
                    </a:cubicBezTo>
                    <a:cubicBezTo>
                      <a:pt x="215" y="300"/>
                      <a:pt x="215" y="301"/>
                      <a:pt x="215" y="302"/>
                    </a:cubicBezTo>
                    <a:cubicBezTo>
                      <a:pt x="216" y="302"/>
                      <a:pt x="218" y="304"/>
                      <a:pt x="218" y="304"/>
                    </a:cubicBezTo>
                    <a:cubicBezTo>
                      <a:pt x="219" y="304"/>
                      <a:pt x="219" y="304"/>
                      <a:pt x="219" y="304"/>
                    </a:cubicBezTo>
                    <a:cubicBezTo>
                      <a:pt x="219" y="304"/>
                      <a:pt x="220" y="303"/>
                      <a:pt x="220" y="303"/>
                    </a:cubicBezTo>
                    <a:cubicBezTo>
                      <a:pt x="220" y="302"/>
                      <a:pt x="220" y="301"/>
                      <a:pt x="220" y="301"/>
                    </a:cubicBezTo>
                    <a:cubicBezTo>
                      <a:pt x="221" y="300"/>
                      <a:pt x="221" y="300"/>
                      <a:pt x="221" y="300"/>
                    </a:cubicBezTo>
                    <a:cubicBezTo>
                      <a:pt x="221" y="298"/>
                      <a:pt x="221" y="298"/>
                      <a:pt x="221" y="298"/>
                    </a:cubicBezTo>
                    <a:cubicBezTo>
                      <a:pt x="221" y="297"/>
                      <a:pt x="221" y="297"/>
                      <a:pt x="221" y="297"/>
                    </a:cubicBezTo>
                    <a:cubicBezTo>
                      <a:pt x="222" y="296"/>
                      <a:pt x="222" y="296"/>
                      <a:pt x="222" y="296"/>
                    </a:cubicBezTo>
                    <a:cubicBezTo>
                      <a:pt x="222" y="297"/>
                      <a:pt x="222" y="297"/>
                      <a:pt x="222" y="297"/>
                    </a:cubicBezTo>
                    <a:cubicBezTo>
                      <a:pt x="222" y="298"/>
                      <a:pt x="222" y="298"/>
                      <a:pt x="222" y="298"/>
                    </a:cubicBezTo>
                    <a:cubicBezTo>
                      <a:pt x="222" y="298"/>
                      <a:pt x="222" y="298"/>
                      <a:pt x="222" y="298"/>
                    </a:cubicBezTo>
                    <a:cubicBezTo>
                      <a:pt x="222" y="299"/>
                      <a:pt x="222" y="299"/>
                      <a:pt x="222" y="299"/>
                    </a:cubicBezTo>
                    <a:cubicBezTo>
                      <a:pt x="222" y="300"/>
                      <a:pt x="222" y="300"/>
                      <a:pt x="222" y="300"/>
                    </a:cubicBezTo>
                    <a:cubicBezTo>
                      <a:pt x="222" y="301"/>
                      <a:pt x="222" y="301"/>
                      <a:pt x="222" y="301"/>
                    </a:cubicBezTo>
                    <a:cubicBezTo>
                      <a:pt x="221" y="302"/>
                      <a:pt x="221" y="302"/>
                      <a:pt x="221" y="302"/>
                    </a:cubicBezTo>
                    <a:cubicBezTo>
                      <a:pt x="221" y="303"/>
                      <a:pt x="221" y="303"/>
                      <a:pt x="221" y="303"/>
                    </a:cubicBezTo>
                    <a:cubicBezTo>
                      <a:pt x="222" y="303"/>
                      <a:pt x="222" y="303"/>
                      <a:pt x="222" y="303"/>
                    </a:cubicBezTo>
                    <a:cubicBezTo>
                      <a:pt x="222" y="303"/>
                      <a:pt x="222" y="303"/>
                      <a:pt x="222" y="303"/>
                    </a:cubicBezTo>
                    <a:cubicBezTo>
                      <a:pt x="223" y="303"/>
                      <a:pt x="223" y="303"/>
                      <a:pt x="223" y="303"/>
                    </a:cubicBezTo>
                    <a:cubicBezTo>
                      <a:pt x="224" y="304"/>
                      <a:pt x="224" y="304"/>
                      <a:pt x="224" y="304"/>
                    </a:cubicBezTo>
                    <a:cubicBezTo>
                      <a:pt x="224" y="305"/>
                      <a:pt x="224" y="305"/>
                      <a:pt x="224" y="305"/>
                    </a:cubicBezTo>
                    <a:cubicBezTo>
                      <a:pt x="225" y="306"/>
                      <a:pt x="225" y="306"/>
                      <a:pt x="225" y="306"/>
                    </a:cubicBezTo>
                    <a:cubicBezTo>
                      <a:pt x="226" y="307"/>
                      <a:pt x="226" y="307"/>
                      <a:pt x="226" y="307"/>
                    </a:cubicBezTo>
                    <a:cubicBezTo>
                      <a:pt x="226" y="308"/>
                      <a:pt x="226" y="308"/>
                      <a:pt x="226" y="308"/>
                    </a:cubicBezTo>
                    <a:cubicBezTo>
                      <a:pt x="227" y="309"/>
                      <a:pt x="227" y="309"/>
                      <a:pt x="227" y="309"/>
                    </a:cubicBezTo>
                    <a:cubicBezTo>
                      <a:pt x="228" y="310"/>
                      <a:pt x="228" y="310"/>
                      <a:pt x="228" y="310"/>
                    </a:cubicBezTo>
                    <a:cubicBezTo>
                      <a:pt x="228" y="311"/>
                      <a:pt x="228" y="311"/>
                      <a:pt x="228" y="311"/>
                    </a:cubicBezTo>
                    <a:cubicBezTo>
                      <a:pt x="229" y="312"/>
                      <a:pt x="229" y="312"/>
                      <a:pt x="229" y="312"/>
                    </a:cubicBezTo>
                    <a:cubicBezTo>
                      <a:pt x="230" y="313"/>
                      <a:pt x="230" y="313"/>
                      <a:pt x="230" y="313"/>
                    </a:cubicBezTo>
                    <a:cubicBezTo>
                      <a:pt x="231" y="314"/>
                      <a:pt x="231" y="314"/>
                      <a:pt x="231" y="314"/>
                    </a:cubicBezTo>
                    <a:cubicBezTo>
                      <a:pt x="231" y="315"/>
                      <a:pt x="231" y="315"/>
                      <a:pt x="231" y="315"/>
                    </a:cubicBezTo>
                    <a:cubicBezTo>
                      <a:pt x="232" y="316"/>
                      <a:pt x="232" y="316"/>
                      <a:pt x="232" y="316"/>
                    </a:cubicBezTo>
                    <a:cubicBezTo>
                      <a:pt x="232" y="317"/>
                      <a:pt x="232" y="317"/>
                      <a:pt x="232" y="317"/>
                    </a:cubicBezTo>
                    <a:cubicBezTo>
                      <a:pt x="232" y="318"/>
                      <a:pt x="232" y="318"/>
                      <a:pt x="232" y="318"/>
                    </a:cubicBezTo>
                    <a:cubicBezTo>
                      <a:pt x="233" y="319"/>
                      <a:pt x="233" y="319"/>
                      <a:pt x="233" y="319"/>
                    </a:cubicBezTo>
                    <a:cubicBezTo>
                      <a:pt x="234" y="320"/>
                      <a:pt x="234" y="320"/>
                      <a:pt x="234" y="320"/>
                    </a:cubicBezTo>
                    <a:cubicBezTo>
                      <a:pt x="235" y="321"/>
                      <a:pt x="235" y="321"/>
                      <a:pt x="235" y="321"/>
                    </a:cubicBezTo>
                    <a:cubicBezTo>
                      <a:pt x="236" y="322"/>
                      <a:pt x="236" y="322"/>
                      <a:pt x="236" y="322"/>
                    </a:cubicBezTo>
                    <a:cubicBezTo>
                      <a:pt x="237" y="322"/>
                      <a:pt x="237" y="322"/>
                      <a:pt x="237" y="322"/>
                    </a:cubicBezTo>
                    <a:cubicBezTo>
                      <a:pt x="238" y="323"/>
                      <a:pt x="238" y="323"/>
                      <a:pt x="238" y="323"/>
                    </a:cubicBezTo>
                    <a:cubicBezTo>
                      <a:pt x="238" y="324"/>
                      <a:pt x="238" y="324"/>
                      <a:pt x="238" y="324"/>
                    </a:cubicBezTo>
                    <a:cubicBezTo>
                      <a:pt x="238" y="325"/>
                      <a:pt x="238" y="325"/>
                      <a:pt x="238" y="325"/>
                    </a:cubicBezTo>
                    <a:cubicBezTo>
                      <a:pt x="239" y="326"/>
                      <a:pt x="239" y="326"/>
                      <a:pt x="239" y="326"/>
                    </a:cubicBezTo>
                    <a:cubicBezTo>
                      <a:pt x="239" y="327"/>
                      <a:pt x="239" y="327"/>
                      <a:pt x="239" y="327"/>
                    </a:cubicBezTo>
                    <a:cubicBezTo>
                      <a:pt x="239" y="328"/>
                      <a:pt x="239" y="328"/>
                      <a:pt x="239" y="328"/>
                    </a:cubicBezTo>
                    <a:cubicBezTo>
                      <a:pt x="239" y="328"/>
                      <a:pt x="239" y="328"/>
                      <a:pt x="239" y="328"/>
                    </a:cubicBezTo>
                    <a:cubicBezTo>
                      <a:pt x="239" y="330"/>
                      <a:pt x="239" y="330"/>
                      <a:pt x="239" y="330"/>
                    </a:cubicBezTo>
                    <a:cubicBezTo>
                      <a:pt x="239" y="331"/>
                      <a:pt x="239" y="331"/>
                      <a:pt x="239" y="331"/>
                    </a:cubicBezTo>
                    <a:cubicBezTo>
                      <a:pt x="239" y="331"/>
                      <a:pt x="240" y="331"/>
                      <a:pt x="240" y="332"/>
                    </a:cubicBezTo>
                    <a:cubicBezTo>
                      <a:pt x="240" y="333"/>
                      <a:pt x="240" y="333"/>
                      <a:pt x="240" y="333"/>
                    </a:cubicBezTo>
                    <a:cubicBezTo>
                      <a:pt x="240" y="334"/>
                      <a:pt x="240" y="334"/>
                      <a:pt x="240" y="334"/>
                    </a:cubicBezTo>
                    <a:cubicBezTo>
                      <a:pt x="240" y="335"/>
                      <a:pt x="240" y="335"/>
                      <a:pt x="240" y="335"/>
                    </a:cubicBezTo>
                    <a:cubicBezTo>
                      <a:pt x="241" y="336"/>
                      <a:pt x="241" y="336"/>
                      <a:pt x="241" y="336"/>
                    </a:cubicBezTo>
                    <a:cubicBezTo>
                      <a:pt x="242" y="337"/>
                      <a:pt x="242" y="337"/>
                      <a:pt x="242" y="337"/>
                    </a:cubicBezTo>
                    <a:cubicBezTo>
                      <a:pt x="243" y="338"/>
                      <a:pt x="243" y="338"/>
                      <a:pt x="243" y="338"/>
                    </a:cubicBezTo>
                    <a:cubicBezTo>
                      <a:pt x="244" y="338"/>
                      <a:pt x="244" y="338"/>
                      <a:pt x="244" y="338"/>
                    </a:cubicBezTo>
                    <a:cubicBezTo>
                      <a:pt x="245" y="339"/>
                      <a:pt x="245" y="339"/>
                      <a:pt x="245" y="339"/>
                    </a:cubicBezTo>
                    <a:cubicBezTo>
                      <a:pt x="246" y="340"/>
                      <a:pt x="246" y="340"/>
                      <a:pt x="246" y="340"/>
                    </a:cubicBezTo>
                    <a:cubicBezTo>
                      <a:pt x="247" y="342"/>
                      <a:pt x="247" y="342"/>
                      <a:pt x="247" y="342"/>
                    </a:cubicBezTo>
                    <a:cubicBezTo>
                      <a:pt x="248" y="343"/>
                      <a:pt x="248" y="343"/>
                      <a:pt x="248" y="343"/>
                    </a:cubicBezTo>
                    <a:cubicBezTo>
                      <a:pt x="249" y="344"/>
                      <a:pt x="249" y="344"/>
                      <a:pt x="249" y="344"/>
                    </a:cubicBezTo>
                    <a:cubicBezTo>
                      <a:pt x="249" y="345"/>
                      <a:pt x="249" y="345"/>
                      <a:pt x="249" y="345"/>
                    </a:cubicBezTo>
                    <a:cubicBezTo>
                      <a:pt x="249" y="346"/>
                      <a:pt x="249" y="346"/>
                      <a:pt x="249" y="346"/>
                    </a:cubicBezTo>
                    <a:cubicBezTo>
                      <a:pt x="250" y="347"/>
                      <a:pt x="250" y="347"/>
                      <a:pt x="250" y="347"/>
                    </a:cubicBezTo>
                    <a:cubicBezTo>
                      <a:pt x="251" y="348"/>
                      <a:pt x="251" y="348"/>
                      <a:pt x="251" y="348"/>
                    </a:cubicBezTo>
                    <a:cubicBezTo>
                      <a:pt x="252" y="349"/>
                      <a:pt x="252" y="349"/>
                      <a:pt x="252" y="349"/>
                    </a:cubicBezTo>
                    <a:cubicBezTo>
                      <a:pt x="253" y="351"/>
                      <a:pt x="253" y="351"/>
                      <a:pt x="253" y="351"/>
                    </a:cubicBezTo>
                    <a:cubicBezTo>
                      <a:pt x="254" y="353"/>
                      <a:pt x="254" y="353"/>
                      <a:pt x="254" y="353"/>
                    </a:cubicBezTo>
                    <a:cubicBezTo>
                      <a:pt x="255" y="354"/>
                      <a:pt x="255" y="354"/>
                      <a:pt x="255" y="354"/>
                    </a:cubicBezTo>
                    <a:cubicBezTo>
                      <a:pt x="255" y="355"/>
                      <a:pt x="255" y="355"/>
                      <a:pt x="255" y="355"/>
                    </a:cubicBezTo>
                    <a:cubicBezTo>
                      <a:pt x="256" y="356"/>
                      <a:pt x="256" y="356"/>
                      <a:pt x="256" y="356"/>
                    </a:cubicBezTo>
                    <a:cubicBezTo>
                      <a:pt x="256" y="357"/>
                      <a:pt x="256" y="357"/>
                      <a:pt x="256" y="357"/>
                    </a:cubicBezTo>
                    <a:cubicBezTo>
                      <a:pt x="255" y="357"/>
                      <a:pt x="255" y="357"/>
                      <a:pt x="255" y="357"/>
                    </a:cubicBezTo>
                    <a:cubicBezTo>
                      <a:pt x="255" y="358"/>
                      <a:pt x="255" y="358"/>
                      <a:pt x="255" y="358"/>
                    </a:cubicBezTo>
                    <a:cubicBezTo>
                      <a:pt x="255" y="358"/>
                      <a:pt x="255" y="359"/>
                      <a:pt x="255" y="359"/>
                    </a:cubicBezTo>
                    <a:cubicBezTo>
                      <a:pt x="255" y="359"/>
                      <a:pt x="255" y="359"/>
                      <a:pt x="255" y="359"/>
                    </a:cubicBezTo>
                    <a:cubicBezTo>
                      <a:pt x="255" y="360"/>
                      <a:pt x="255" y="360"/>
                      <a:pt x="255" y="360"/>
                    </a:cubicBezTo>
                    <a:cubicBezTo>
                      <a:pt x="255" y="360"/>
                      <a:pt x="255" y="360"/>
                      <a:pt x="255" y="361"/>
                    </a:cubicBezTo>
                    <a:cubicBezTo>
                      <a:pt x="255" y="361"/>
                      <a:pt x="256" y="361"/>
                      <a:pt x="256" y="361"/>
                    </a:cubicBezTo>
                    <a:cubicBezTo>
                      <a:pt x="256" y="362"/>
                      <a:pt x="256" y="362"/>
                      <a:pt x="256" y="362"/>
                    </a:cubicBezTo>
                    <a:cubicBezTo>
                      <a:pt x="256" y="362"/>
                      <a:pt x="256" y="362"/>
                      <a:pt x="256" y="362"/>
                    </a:cubicBezTo>
                    <a:cubicBezTo>
                      <a:pt x="256" y="363"/>
                      <a:pt x="256" y="363"/>
                      <a:pt x="256" y="363"/>
                    </a:cubicBezTo>
                    <a:cubicBezTo>
                      <a:pt x="256" y="363"/>
                      <a:pt x="256" y="363"/>
                      <a:pt x="256" y="363"/>
                    </a:cubicBezTo>
                    <a:cubicBezTo>
                      <a:pt x="256" y="364"/>
                      <a:pt x="256" y="364"/>
                      <a:pt x="256" y="364"/>
                    </a:cubicBezTo>
                    <a:cubicBezTo>
                      <a:pt x="257" y="365"/>
                      <a:pt x="257" y="365"/>
                      <a:pt x="257" y="365"/>
                    </a:cubicBezTo>
                    <a:cubicBezTo>
                      <a:pt x="257" y="365"/>
                      <a:pt x="257" y="365"/>
                      <a:pt x="257" y="365"/>
                    </a:cubicBezTo>
                    <a:cubicBezTo>
                      <a:pt x="257" y="366"/>
                      <a:pt x="257" y="366"/>
                      <a:pt x="257" y="366"/>
                    </a:cubicBezTo>
                    <a:cubicBezTo>
                      <a:pt x="257" y="366"/>
                      <a:pt x="257" y="366"/>
                      <a:pt x="257" y="366"/>
                    </a:cubicBezTo>
                    <a:cubicBezTo>
                      <a:pt x="257" y="367"/>
                      <a:pt x="257" y="367"/>
                      <a:pt x="257" y="367"/>
                    </a:cubicBezTo>
                    <a:cubicBezTo>
                      <a:pt x="257" y="367"/>
                      <a:pt x="257" y="367"/>
                      <a:pt x="257" y="367"/>
                    </a:cubicBezTo>
                    <a:cubicBezTo>
                      <a:pt x="257" y="368"/>
                      <a:pt x="257" y="368"/>
                      <a:pt x="257" y="368"/>
                    </a:cubicBezTo>
                    <a:cubicBezTo>
                      <a:pt x="257" y="369"/>
                      <a:pt x="257" y="369"/>
                      <a:pt x="257" y="369"/>
                    </a:cubicBezTo>
                    <a:cubicBezTo>
                      <a:pt x="257" y="369"/>
                      <a:pt x="257" y="369"/>
                      <a:pt x="257" y="369"/>
                    </a:cubicBezTo>
                    <a:cubicBezTo>
                      <a:pt x="257" y="369"/>
                      <a:pt x="258" y="369"/>
                      <a:pt x="258" y="370"/>
                    </a:cubicBezTo>
                    <a:cubicBezTo>
                      <a:pt x="258" y="370"/>
                      <a:pt x="258" y="370"/>
                      <a:pt x="258" y="370"/>
                    </a:cubicBezTo>
                    <a:cubicBezTo>
                      <a:pt x="258" y="370"/>
                      <a:pt x="258" y="370"/>
                      <a:pt x="258" y="371"/>
                    </a:cubicBezTo>
                    <a:cubicBezTo>
                      <a:pt x="258" y="371"/>
                      <a:pt x="259" y="371"/>
                      <a:pt x="259" y="371"/>
                    </a:cubicBezTo>
                    <a:cubicBezTo>
                      <a:pt x="259" y="371"/>
                      <a:pt x="259" y="371"/>
                      <a:pt x="259" y="371"/>
                    </a:cubicBezTo>
                    <a:cubicBezTo>
                      <a:pt x="260" y="371"/>
                      <a:pt x="260" y="371"/>
                      <a:pt x="260" y="371"/>
                    </a:cubicBezTo>
                    <a:cubicBezTo>
                      <a:pt x="261" y="371"/>
                      <a:pt x="261" y="371"/>
                      <a:pt x="261" y="371"/>
                    </a:cubicBezTo>
                    <a:cubicBezTo>
                      <a:pt x="261" y="371"/>
                      <a:pt x="261" y="371"/>
                      <a:pt x="261" y="371"/>
                    </a:cubicBezTo>
                    <a:cubicBezTo>
                      <a:pt x="262" y="371"/>
                      <a:pt x="262" y="371"/>
                      <a:pt x="262" y="371"/>
                    </a:cubicBezTo>
                    <a:cubicBezTo>
                      <a:pt x="263" y="371"/>
                      <a:pt x="263" y="371"/>
                      <a:pt x="263" y="371"/>
                    </a:cubicBezTo>
                    <a:cubicBezTo>
                      <a:pt x="263" y="371"/>
                      <a:pt x="263" y="371"/>
                      <a:pt x="263" y="371"/>
                    </a:cubicBezTo>
                    <a:cubicBezTo>
                      <a:pt x="263" y="371"/>
                      <a:pt x="263" y="371"/>
                      <a:pt x="263" y="371"/>
                    </a:cubicBezTo>
                    <a:cubicBezTo>
                      <a:pt x="264" y="371"/>
                      <a:pt x="264" y="371"/>
                      <a:pt x="264" y="371"/>
                    </a:cubicBezTo>
                    <a:cubicBezTo>
                      <a:pt x="265" y="371"/>
                      <a:pt x="265" y="371"/>
                      <a:pt x="265" y="371"/>
                    </a:cubicBezTo>
                    <a:cubicBezTo>
                      <a:pt x="265" y="371"/>
                      <a:pt x="265" y="370"/>
                      <a:pt x="265" y="370"/>
                    </a:cubicBezTo>
                    <a:cubicBezTo>
                      <a:pt x="265" y="370"/>
                      <a:pt x="265" y="370"/>
                      <a:pt x="266" y="370"/>
                    </a:cubicBezTo>
                    <a:cubicBezTo>
                      <a:pt x="267" y="369"/>
                      <a:pt x="267" y="369"/>
                      <a:pt x="267" y="369"/>
                    </a:cubicBezTo>
                    <a:cubicBezTo>
                      <a:pt x="267" y="369"/>
                      <a:pt x="267" y="369"/>
                      <a:pt x="267" y="369"/>
                    </a:cubicBezTo>
                    <a:cubicBezTo>
                      <a:pt x="268" y="368"/>
                      <a:pt x="268" y="368"/>
                      <a:pt x="268" y="368"/>
                    </a:cubicBezTo>
                    <a:cubicBezTo>
                      <a:pt x="268" y="368"/>
                      <a:pt x="268" y="368"/>
                      <a:pt x="268" y="368"/>
                    </a:cubicBezTo>
                    <a:cubicBezTo>
                      <a:pt x="269" y="368"/>
                      <a:pt x="269" y="368"/>
                      <a:pt x="269" y="368"/>
                    </a:cubicBezTo>
                    <a:cubicBezTo>
                      <a:pt x="269" y="368"/>
                      <a:pt x="269" y="368"/>
                      <a:pt x="269" y="368"/>
                    </a:cubicBezTo>
                    <a:cubicBezTo>
                      <a:pt x="270" y="368"/>
                      <a:pt x="270" y="368"/>
                      <a:pt x="270" y="368"/>
                    </a:cubicBezTo>
                    <a:cubicBezTo>
                      <a:pt x="270" y="368"/>
                      <a:pt x="270" y="368"/>
                      <a:pt x="270" y="368"/>
                    </a:cubicBezTo>
                    <a:cubicBezTo>
                      <a:pt x="270" y="368"/>
                      <a:pt x="271" y="368"/>
                      <a:pt x="271" y="368"/>
                    </a:cubicBezTo>
                    <a:cubicBezTo>
                      <a:pt x="271" y="368"/>
                      <a:pt x="272" y="368"/>
                      <a:pt x="272" y="368"/>
                    </a:cubicBezTo>
                    <a:cubicBezTo>
                      <a:pt x="273" y="368"/>
                      <a:pt x="273" y="368"/>
                      <a:pt x="273" y="368"/>
                    </a:cubicBezTo>
                    <a:cubicBezTo>
                      <a:pt x="273" y="367"/>
                      <a:pt x="273" y="367"/>
                      <a:pt x="273" y="367"/>
                    </a:cubicBezTo>
                    <a:cubicBezTo>
                      <a:pt x="273" y="367"/>
                      <a:pt x="273" y="367"/>
                      <a:pt x="273" y="367"/>
                    </a:cubicBezTo>
                    <a:cubicBezTo>
                      <a:pt x="275" y="367"/>
                      <a:pt x="275" y="367"/>
                      <a:pt x="275" y="367"/>
                    </a:cubicBezTo>
                    <a:cubicBezTo>
                      <a:pt x="275" y="367"/>
                      <a:pt x="275" y="367"/>
                      <a:pt x="275" y="367"/>
                    </a:cubicBezTo>
                    <a:cubicBezTo>
                      <a:pt x="275" y="366"/>
                      <a:pt x="275" y="366"/>
                      <a:pt x="275" y="366"/>
                    </a:cubicBezTo>
                    <a:cubicBezTo>
                      <a:pt x="276" y="366"/>
                      <a:pt x="276" y="366"/>
                      <a:pt x="276" y="366"/>
                    </a:cubicBezTo>
                    <a:cubicBezTo>
                      <a:pt x="277" y="366"/>
                      <a:pt x="277" y="366"/>
                      <a:pt x="277" y="366"/>
                    </a:cubicBezTo>
                    <a:cubicBezTo>
                      <a:pt x="277" y="366"/>
                      <a:pt x="277" y="366"/>
                      <a:pt x="277" y="366"/>
                    </a:cubicBezTo>
                    <a:cubicBezTo>
                      <a:pt x="278" y="366"/>
                      <a:pt x="278" y="366"/>
                      <a:pt x="278" y="366"/>
                    </a:cubicBezTo>
                    <a:cubicBezTo>
                      <a:pt x="279" y="366"/>
                      <a:pt x="279" y="366"/>
                      <a:pt x="279" y="366"/>
                    </a:cubicBezTo>
                    <a:cubicBezTo>
                      <a:pt x="279" y="366"/>
                      <a:pt x="279" y="366"/>
                      <a:pt x="279" y="366"/>
                    </a:cubicBezTo>
                    <a:cubicBezTo>
                      <a:pt x="280" y="366"/>
                      <a:pt x="280" y="366"/>
                      <a:pt x="280" y="366"/>
                    </a:cubicBezTo>
                    <a:cubicBezTo>
                      <a:pt x="280" y="365"/>
                      <a:pt x="280" y="365"/>
                      <a:pt x="280" y="365"/>
                    </a:cubicBezTo>
                    <a:cubicBezTo>
                      <a:pt x="280" y="365"/>
                      <a:pt x="281" y="365"/>
                      <a:pt x="281" y="365"/>
                    </a:cubicBezTo>
                    <a:cubicBezTo>
                      <a:pt x="281" y="365"/>
                      <a:pt x="281" y="364"/>
                      <a:pt x="281" y="364"/>
                    </a:cubicBezTo>
                    <a:cubicBezTo>
                      <a:pt x="282" y="364"/>
                      <a:pt x="282" y="364"/>
                      <a:pt x="282" y="364"/>
                    </a:cubicBezTo>
                    <a:cubicBezTo>
                      <a:pt x="282" y="364"/>
                      <a:pt x="282" y="364"/>
                      <a:pt x="282" y="364"/>
                    </a:cubicBezTo>
                    <a:cubicBezTo>
                      <a:pt x="283" y="364"/>
                      <a:pt x="283" y="364"/>
                      <a:pt x="283" y="364"/>
                    </a:cubicBezTo>
                    <a:cubicBezTo>
                      <a:pt x="283" y="363"/>
                      <a:pt x="283" y="363"/>
                      <a:pt x="283" y="363"/>
                    </a:cubicBezTo>
                    <a:cubicBezTo>
                      <a:pt x="283" y="363"/>
                      <a:pt x="283" y="363"/>
                      <a:pt x="283" y="363"/>
                    </a:cubicBezTo>
                    <a:cubicBezTo>
                      <a:pt x="284" y="363"/>
                      <a:pt x="284" y="363"/>
                      <a:pt x="284" y="363"/>
                    </a:cubicBezTo>
                    <a:cubicBezTo>
                      <a:pt x="285" y="362"/>
                      <a:pt x="285" y="362"/>
                      <a:pt x="285" y="362"/>
                    </a:cubicBezTo>
                    <a:cubicBezTo>
                      <a:pt x="285" y="362"/>
                      <a:pt x="285" y="362"/>
                      <a:pt x="285" y="362"/>
                    </a:cubicBezTo>
                    <a:cubicBezTo>
                      <a:pt x="286" y="362"/>
                      <a:pt x="286" y="362"/>
                      <a:pt x="286" y="362"/>
                    </a:cubicBezTo>
                    <a:cubicBezTo>
                      <a:pt x="286" y="362"/>
                      <a:pt x="286" y="362"/>
                      <a:pt x="286" y="362"/>
                    </a:cubicBezTo>
                    <a:cubicBezTo>
                      <a:pt x="286" y="362"/>
                      <a:pt x="287" y="362"/>
                      <a:pt x="287" y="362"/>
                    </a:cubicBezTo>
                    <a:cubicBezTo>
                      <a:pt x="288" y="362"/>
                      <a:pt x="288" y="361"/>
                      <a:pt x="288" y="361"/>
                    </a:cubicBezTo>
                    <a:cubicBezTo>
                      <a:pt x="289" y="361"/>
                      <a:pt x="289" y="361"/>
                      <a:pt x="289" y="361"/>
                    </a:cubicBezTo>
                    <a:cubicBezTo>
                      <a:pt x="289" y="361"/>
                      <a:pt x="289" y="361"/>
                      <a:pt x="289" y="361"/>
                    </a:cubicBezTo>
                    <a:cubicBezTo>
                      <a:pt x="290" y="361"/>
                      <a:pt x="290" y="361"/>
                      <a:pt x="290" y="361"/>
                    </a:cubicBezTo>
                    <a:cubicBezTo>
                      <a:pt x="291" y="360"/>
                      <a:pt x="291" y="360"/>
                      <a:pt x="291" y="360"/>
                    </a:cubicBezTo>
                    <a:cubicBezTo>
                      <a:pt x="292" y="360"/>
                      <a:pt x="292" y="360"/>
                      <a:pt x="292" y="360"/>
                    </a:cubicBezTo>
                    <a:cubicBezTo>
                      <a:pt x="293" y="360"/>
                      <a:pt x="293" y="360"/>
                      <a:pt x="293" y="360"/>
                    </a:cubicBezTo>
                    <a:cubicBezTo>
                      <a:pt x="293" y="359"/>
                      <a:pt x="293" y="359"/>
                      <a:pt x="293" y="359"/>
                    </a:cubicBezTo>
                    <a:cubicBezTo>
                      <a:pt x="294" y="359"/>
                      <a:pt x="294" y="359"/>
                      <a:pt x="294" y="359"/>
                    </a:cubicBezTo>
                    <a:cubicBezTo>
                      <a:pt x="295" y="359"/>
                      <a:pt x="295" y="359"/>
                      <a:pt x="295" y="359"/>
                    </a:cubicBezTo>
                    <a:cubicBezTo>
                      <a:pt x="295" y="358"/>
                      <a:pt x="295" y="358"/>
                      <a:pt x="295" y="358"/>
                    </a:cubicBezTo>
                    <a:cubicBezTo>
                      <a:pt x="295" y="358"/>
                      <a:pt x="295" y="358"/>
                      <a:pt x="295" y="358"/>
                    </a:cubicBezTo>
                    <a:cubicBezTo>
                      <a:pt x="295" y="357"/>
                      <a:pt x="295" y="357"/>
                      <a:pt x="295" y="357"/>
                    </a:cubicBezTo>
                    <a:cubicBezTo>
                      <a:pt x="296" y="356"/>
                      <a:pt x="296" y="356"/>
                      <a:pt x="296" y="356"/>
                    </a:cubicBezTo>
                    <a:cubicBezTo>
                      <a:pt x="296" y="356"/>
                      <a:pt x="296" y="356"/>
                      <a:pt x="296" y="356"/>
                    </a:cubicBezTo>
                    <a:cubicBezTo>
                      <a:pt x="296" y="356"/>
                      <a:pt x="296" y="356"/>
                      <a:pt x="296" y="356"/>
                    </a:cubicBezTo>
                    <a:cubicBezTo>
                      <a:pt x="296" y="355"/>
                      <a:pt x="296" y="355"/>
                      <a:pt x="296" y="355"/>
                    </a:cubicBezTo>
                    <a:cubicBezTo>
                      <a:pt x="296" y="355"/>
                      <a:pt x="297" y="355"/>
                      <a:pt x="297" y="355"/>
                    </a:cubicBezTo>
                    <a:cubicBezTo>
                      <a:pt x="297" y="355"/>
                      <a:pt x="297" y="355"/>
                      <a:pt x="297" y="355"/>
                    </a:cubicBezTo>
                    <a:cubicBezTo>
                      <a:pt x="298" y="355"/>
                      <a:pt x="298" y="355"/>
                      <a:pt x="298" y="355"/>
                    </a:cubicBezTo>
                    <a:cubicBezTo>
                      <a:pt x="299" y="354"/>
                      <a:pt x="299" y="354"/>
                      <a:pt x="299" y="354"/>
                    </a:cubicBezTo>
                    <a:cubicBezTo>
                      <a:pt x="299" y="354"/>
                      <a:pt x="299" y="354"/>
                      <a:pt x="299" y="354"/>
                    </a:cubicBezTo>
                    <a:cubicBezTo>
                      <a:pt x="300" y="354"/>
                      <a:pt x="300" y="354"/>
                      <a:pt x="300" y="354"/>
                    </a:cubicBezTo>
                    <a:cubicBezTo>
                      <a:pt x="301" y="354"/>
                      <a:pt x="301" y="354"/>
                      <a:pt x="301" y="354"/>
                    </a:cubicBezTo>
                    <a:cubicBezTo>
                      <a:pt x="301" y="353"/>
                      <a:pt x="301" y="353"/>
                      <a:pt x="301" y="353"/>
                    </a:cubicBezTo>
                    <a:cubicBezTo>
                      <a:pt x="302" y="353"/>
                      <a:pt x="302" y="353"/>
                      <a:pt x="302" y="353"/>
                    </a:cubicBezTo>
                    <a:cubicBezTo>
                      <a:pt x="303" y="353"/>
                      <a:pt x="303" y="353"/>
                      <a:pt x="303" y="353"/>
                    </a:cubicBezTo>
                    <a:cubicBezTo>
                      <a:pt x="304" y="352"/>
                      <a:pt x="304" y="352"/>
                      <a:pt x="304" y="352"/>
                    </a:cubicBezTo>
                    <a:cubicBezTo>
                      <a:pt x="305" y="352"/>
                      <a:pt x="305" y="352"/>
                      <a:pt x="305" y="352"/>
                    </a:cubicBezTo>
                    <a:cubicBezTo>
                      <a:pt x="305" y="353"/>
                      <a:pt x="305" y="353"/>
                      <a:pt x="305" y="353"/>
                    </a:cubicBezTo>
                    <a:cubicBezTo>
                      <a:pt x="306" y="353"/>
                      <a:pt x="306" y="353"/>
                      <a:pt x="306" y="353"/>
                    </a:cubicBezTo>
                    <a:cubicBezTo>
                      <a:pt x="307" y="353"/>
                      <a:pt x="307" y="353"/>
                      <a:pt x="307" y="353"/>
                    </a:cubicBezTo>
                    <a:cubicBezTo>
                      <a:pt x="307" y="353"/>
                      <a:pt x="307" y="353"/>
                      <a:pt x="308" y="352"/>
                    </a:cubicBezTo>
                    <a:cubicBezTo>
                      <a:pt x="308" y="352"/>
                      <a:pt x="308" y="352"/>
                      <a:pt x="308" y="352"/>
                    </a:cubicBezTo>
                    <a:cubicBezTo>
                      <a:pt x="308" y="352"/>
                      <a:pt x="308" y="352"/>
                      <a:pt x="308" y="352"/>
                    </a:cubicBezTo>
                    <a:cubicBezTo>
                      <a:pt x="308" y="351"/>
                      <a:pt x="308" y="351"/>
                      <a:pt x="308" y="351"/>
                    </a:cubicBezTo>
                    <a:cubicBezTo>
                      <a:pt x="309" y="351"/>
                      <a:pt x="309" y="351"/>
                      <a:pt x="309" y="351"/>
                    </a:cubicBezTo>
                    <a:cubicBezTo>
                      <a:pt x="308" y="350"/>
                      <a:pt x="308" y="350"/>
                      <a:pt x="308" y="350"/>
                    </a:cubicBezTo>
                    <a:cubicBezTo>
                      <a:pt x="309" y="349"/>
                      <a:pt x="309" y="349"/>
                      <a:pt x="309" y="349"/>
                    </a:cubicBezTo>
                    <a:cubicBezTo>
                      <a:pt x="309" y="349"/>
                      <a:pt x="309" y="349"/>
                      <a:pt x="309" y="349"/>
                    </a:cubicBezTo>
                    <a:cubicBezTo>
                      <a:pt x="310" y="349"/>
                      <a:pt x="310" y="349"/>
                      <a:pt x="310" y="349"/>
                    </a:cubicBezTo>
                    <a:cubicBezTo>
                      <a:pt x="311" y="348"/>
                      <a:pt x="311" y="348"/>
                      <a:pt x="311" y="348"/>
                    </a:cubicBezTo>
                    <a:cubicBezTo>
                      <a:pt x="311" y="348"/>
                      <a:pt x="311" y="348"/>
                      <a:pt x="311" y="348"/>
                    </a:cubicBezTo>
                    <a:cubicBezTo>
                      <a:pt x="312" y="348"/>
                      <a:pt x="312" y="348"/>
                      <a:pt x="312" y="348"/>
                    </a:cubicBezTo>
                    <a:cubicBezTo>
                      <a:pt x="312" y="348"/>
                      <a:pt x="312" y="348"/>
                      <a:pt x="312" y="348"/>
                    </a:cubicBezTo>
                    <a:cubicBezTo>
                      <a:pt x="313" y="348"/>
                      <a:pt x="313" y="348"/>
                      <a:pt x="313" y="348"/>
                    </a:cubicBezTo>
                    <a:cubicBezTo>
                      <a:pt x="313" y="348"/>
                      <a:pt x="313" y="348"/>
                      <a:pt x="313" y="348"/>
                    </a:cubicBezTo>
                    <a:cubicBezTo>
                      <a:pt x="313" y="348"/>
                      <a:pt x="313" y="348"/>
                      <a:pt x="313" y="348"/>
                    </a:cubicBezTo>
                    <a:cubicBezTo>
                      <a:pt x="314" y="347"/>
                      <a:pt x="314" y="347"/>
                      <a:pt x="314" y="347"/>
                    </a:cubicBezTo>
                    <a:cubicBezTo>
                      <a:pt x="314" y="347"/>
                      <a:pt x="314" y="347"/>
                      <a:pt x="314" y="347"/>
                    </a:cubicBezTo>
                    <a:cubicBezTo>
                      <a:pt x="314" y="346"/>
                      <a:pt x="314" y="346"/>
                      <a:pt x="314" y="346"/>
                    </a:cubicBezTo>
                    <a:cubicBezTo>
                      <a:pt x="314" y="346"/>
                      <a:pt x="314" y="346"/>
                      <a:pt x="314" y="346"/>
                    </a:cubicBezTo>
                    <a:cubicBezTo>
                      <a:pt x="315" y="345"/>
                      <a:pt x="315" y="345"/>
                      <a:pt x="315" y="345"/>
                    </a:cubicBezTo>
                    <a:cubicBezTo>
                      <a:pt x="315" y="345"/>
                      <a:pt x="315" y="345"/>
                      <a:pt x="315" y="345"/>
                    </a:cubicBezTo>
                    <a:cubicBezTo>
                      <a:pt x="316" y="344"/>
                      <a:pt x="316" y="344"/>
                      <a:pt x="316" y="344"/>
                    </a:cubicBezTo>
                    <a:cubicBezTo>
                      <a:pt x="316" y="344"/>
                      <a:pt x="316" y="344"/>
                      <a:pt x="316" y="344"/>
                    </a:cubicBezTo>
                    <a:cubicBezTo>
                      <a:pt x="317" y="344"/>
                      <a:pt x="317" y="344"/>
                      <a:pt x="317" y="344"/>
                    </a:cubicBezTo>
                    <a:cubicBezTo>
                      <a:pt x="318" y="344"/>
                      <a:pt x="318" y="344"/>
                      <a:pt x="318" y="344"/>
                    </a:cubicBezTo>
                    <a:cubicBezTo>
                      <a:pt x="319" y="344"/>
                      <a:pt x="319" y="344"/>
                      <a:pt x="319" y="344"/>
                    </a:cubicBezTo>
                    <a:cubicBezTo>
                      <a:pt x="319" y="344"/>
                      <a:pt x="319" y="344"/>
                      <a:pt x="319" y="344"/>
                    </a:cubicBezTo>
                    <a:cubicBezTo>
                      <a:pt x="319" y="344"/>
                      <a:pt x="319" y="344"/>
                      <a:pt x="319" y="344"/>
                    </a:cubicBezTo>
                    <a:cubicBezTo>
                      <a:pt x="319" y="343"/>
                      <a:pt x="319" y="343"/>
                      <a:pt x="319" y="343"/>
                    </a:cubicBezTo>
                    <a:cubicBezTo>
                      <a:pt x="319" y="343"/>
                      <a:pt x="319" y="343"/>
                      <a:pt x="319" y="343"/>
                    </a:cubicBezTo>
                    <a:cubicBezTo>
                      <a:pt x="319" y="342"/>
                      <a:pt x="319" y="342"/>
                      <a:pt x="319" y="342"/>
                    </a:cubicBezTo>
                    <a:cubicBezTo>
                      <a:pt x="319" y="342"/>
                      <a:pt x="319" y="342"/>
                      <a:pt x="319" y="342"/>
                    </a:cubicBezTo>
                    <a:cubicBezTo>
                      <a:pt x="319" y="342"/>
                      <a:pt x="319" y="341"/>
                      <a:pt x="319" y="341"/>
                    </a:cubicBezTo>
                    <a:cubicBezTo>
                      <a:pt x="319" y="340"/>
                      <a:pt x="319" y="340"/>
                      <a:pt x="319" y="340"/>
                    </a:cubicBezTo>
                    <a:cubicBezTo>
                      <a:pt x="319" y="340"/>
                      <a:pt x="319" y="340"/>
                      <a:pt x="319" y="340"/>
                    </a:cubicBezTo>
                    <a:cubicBezTo>
                      <a:pt x="319" y="339"/>
                      <a:pt x="319" y="339"/>
                      <a:pt x="319" y="339"/>
                    </a:cubicBezTo>
                    <a:cubicBezTo>
                      <a:pt x="319" y="339"/>
                      <a:pt x="319" y="339"/>
                      <a:pt x="319" y="339"/>
                    </a:cubicBezTo>
                    <a:cubicBezTo>
                      <a:pt x="320" y="338"/>
                      <a:pt x="320" y="338"/>
                      <a:pt x="320" y="338"/>
                    </a:cubicBezTo>
                    <a:cubicBezTo>
                      <a:pt x="320" y="337"/>
                      <a:pt x="320" y="337"/>
                      <a:pt x="320" y="337"/>
                    </a:cubicBezTo>
                    <a:cubicBezTo>
                      <a:pt x="320" y="337"/>
                      <a:pt x="320" y="337"/>
                      <a:pt x="320" y="337"/>
                    </a:cubicBezTo>
                    <a:cubicBezTo>
                      <a:pt x="320" y="337"/>
                      <a:pt x="320" y="337"/>
                      <a:pt x="320" y="337"/>
                    </a:cubicBezTo>
                    <a:cubicBezTo>
                      <a:pt x="321" y="337"/>
                      <a:pt x="321" y="337"/>
                      <a:pt x="321" y="337"/>
                    </a:cubicBezTo>
                    <a:cubicBezTo>
                      <a:pt x="321" y="338"/>
                      <a:pt x="321" y="338"/>
                      <a:pt x="321" y="338"/>
                    </a:cubicBezTo>
                    <a:cubicBezTo>
                      <a:pt x="321" y="338"/>
                      <a:pt x="321" y="338"/>
                      <a:pt x="321" y="338"/>
                    </a:cubicBezTo>
                    <a:cubicBezTo>
                      <a:pt x="322" y="338"/>
                      <a:pt x="322" y="338"/>
                      <a:pt x="322" y="338"/>
                    </a:cubicBezTo>
                    <a:cubicBezTo>
                      <a:pt x="322" y="337"/>
                      <a:pt x="322" y="337"/>
                      <a:pt x="322" y="337"/>
                    </a:cubicBezTo>
                    <a:cubicBezTo>
                      <a:pt x="323" y="337"/>
                      <a:pt x="323" y="337"/>
                      <a:pt x="323" y="337"/>
                    </a:cubicBezTo>
                    <a:cubicBezTo>
                      <a:pt x="323" y="336"/>
                      <a:pt x="323" y="336"/>
                      <a:pt x="323" y="336"/>
                    </a:cubicBezTo>
                    <a:cubicBezTo>
                      <a:pt x="323" y="335"/>
                      <a:pt x="323" y="335"/>
                      <a:pt x="323" y="335"/>
                    </a:cubicBezTo>
                    <a:cubicBezTo>
                      <a:pt x="324" y="334"/>
                      <a:pt x="324" y="334"/>
                      <a:pt x="324" y="334"/>
                    </a:cubicBezTo>
                    <a:cubicBezTo>
                      <a:pt x="325" y="333"/>
                      <a:pt x="325" y="333"/>
                      <a:pt x="325" y="333"/>
                    </a:cubicBezTo>
                    <a:cubicBezTo>
                      <a:pt x="325" y="333"/>
                      <a:pt x="325" y="333"/>
                      <a:pt x="325" y="333"/>
                    </a:cubicBezTo>
                    <a:cubicBezTo>
                      <a:pt x="326" y="332"/>
                      <a:pt x="326" y="332"/>
                      <a:pt x="326" y="332"/>
                    </a:cubicBezTo>
                    <a:cubicBezTo>
                      <a:pt x="326" y="332"/>
                      <a:pt x="326" y="332"/>
                      <a:pt x="326" y="332"/>
                    </a:cubicBezTo>
                    <a:cubicBezTo>
                      <a:pt x="327" y="331"/>
                      <a:pt x="327" y="331"/>
                      <a:pt x="327" y="331"/>
                    </a:cubicBezTo>
                    <a:cubicBezTo>
                      <a:pt x="327" y="330"/>
                      <a:pt x="327" y="330"/>
                      <a:pt x="327" y="330"/>
                    </a:cubicBezTo>
                    <a:cubicBezTo>
                      <a:pt x="328" y="330"/>
                      <a:pt x="328" y="330"/>
                      <a:pt x="328" y="330"/>
                    </a:cubicBezTo>
                    <a:cubicBezTo>
                      <a:pt x="328" y="329"/>
                      <a:pt x="328" y="329"/>
                      <a:pt x="328" y="329"/>
                    </a:cubicBezTo>
                    <a:cubicBezTo>
                      <a:pt x="328" y="328"/>
                      <a:pt x="328" y="328"/>
                      <a:pt x="328" y="328"/>
                    </a:cubicBezTo>
                    <a:cubicBezTo>
                      <a:pt x="328" y="328"/>
                      <a:pt x="328" y="328"/>
                      <a:pt x="328" y="328"/>
                    </a:cubicBezTo>
                    <a:cubicBezTo>
                      <a:pt x="327" y="328"/>
                      <a:pt x="327" y="328"/>
                      <a:pt x="327" y="328"/>
                    </a:cubicBezTo>
                    <a:cubicBezTo>
                      <a:pt x="327" y="328"/>
                      <a:pt x="327" y="328"/>
                      <a:pt x="327" y="328"/>
                    </a:cubicBezTo>
                    <a:cubicBezTo>
                      <a:pt x="326" y="327"/>
                      <a:pt x="326" y="327"/>
                      <a:pt x="326" y="327"/>
                    </a:cubicBezTo>
                    <a:cubicBezTo>
                      <a:pt x="326" y="327"/>
                      <a:pt x="326" y="327"/>
                      <a:pt x="326" y="327"/>
                    </a:cubicBezTo>
                    <a:cubicBezTo>
                      <a:pt x="326" y="327"/>
                      <a:pt x="326" y="327"/>
                      <a:pt x="326" y="327"/>
                    </a:cubicBezTo>
                    <a:cubicBezTo>
                      <a:pt x="325" y="326"/>
                      <a:pt x="325" y="326"/>
                      <a:pt x="325" y="326"/>
                    </a:cubicBezTo>
                    <a:cubicBezTo>
                      <a:pt x="325" y="326"/>
                      <a:pt x="325" y="326"/>
                      <a:pt x="325" y="326"/>
                    </a:cubicBezTo>
                    <a:cubicBezTo>
                      <a:pt x="324" y="325"/>
                      <a:pt x="324" y="325"/>
                      <a:pt x="324" y="325"/>
                    </a:cubicBezTo>
                    <a:cubicBezTo>
                      <a:pt x="324" y="324"/>
                      <a:pt x="324" y="324"/>
                      <a:pt x="324" y="324"/>
                    </a:cubicBezTo>
                    <a:cubicBezTo>
                      <a:pt x="323" y="324"/>
                      <a:pt x="323" y="324"/>
                      <a:pt x="323" y="324"/>
                    </a:cubicBezTo>
                    <a:cubicBezTo>
                      <a:pt x="323" y="324"/>
                      <a:pt x="323" y="324"/>
                      <a:pt x="323" y="324"/>
                    </a:cubicBezTo>
                    <a:cubicBezTo>
                      <a:pt x="322" y="323"/>
                      <a:pt x="322" y="323"/>
                      <a:pt x="322" y="323"/>
                    </a:cubicBezTo>
                    <a:cubicBezTo>
                      <a:pt x="322" y="323"/>
                      <a:pt x="322" y="323"/>
                      <a:pt x="322" y="323"/>
                    </a:cubicBezTo>
                    <a:cubicBezTo>
                      <a:pt x="322" y="323"/>
                      <a:pt x="322" y="323"/>
                      <a:pt x="322" y="323"/>
                    </a:cubicBezTo>
                    <a:cubicBezTo>
                      <a:pt x="321" y="323"/>
                      <a:pt x="321" y="323"/>
                      <a:pt x="321" y="323"/>
                    </a:cubicBezTo>
                    <a:cubicBezTo>
                      <a:pt x="320" y="322"/>
                      <a:pt x="320" y="322"/>
                      <a:pt x="320" y="322"/>
                    </a:cubicBezTo>
                    <a:cubicBezTo>
                      <a:pt x="319" y="322"/>
                      <a:pt x="319" y="322"/>
                      <a:pt x="319" y="322"/>
                    </a:cubicBezTo>
                    <a:cubicBezTo>
                      <a:pt x="318" y="322"/>
                      <a:pt x="318" y="322"/>
                      <a:pt x="318" y="322"/>
                    </a:cubicBezTo>
                    <a:cubicBezTo>
                      <a:pt x="318" y="322"/>
                      <a:pt x="318" y="322"/>
                      <a:pt x="318" y="322"/>
                    </a:cubicBezTo>
                    <a:cubicBezTo>
                      <a:pt x="317" y="322"/>
                      <a:pt x="317" y="322"/>
                      <a:pt x="317" y="322"/>
                    </a:cubicBezTo>
                    <a:cubicBezTo>
                      <a:pt x="316" y="321"/>
                      <a:pt x="316" y="321"/>
                      <a:pt x="316" y="321"/>
                    </a:cubicBezTo>
                    <a:cubicBezTo>
                      <a:pt x="316" y="321"/>
                      <a:pt x="316" y="321"/>
                      <a:pt x="316" y="321"/>
                    </a:cubicBezTo>
                    <a:cubicBezTo>
                      <a:pt x="315" y="320"/>
                      <a:pt x="315" y="320"/>
                      <a:pt x="315" y="320"/>
                    </a:cubicBezTo>
                    <a:cubicBezTo>
                      <a:pt x="315" y="320"/>
                      <a:pt x="315" y="320"/>
                      <a:pt x="315" y="320"/>
                    </a:cubicBezTo>
                    <a:cubicBezTo>
                      <a:pt x="314" y="319"/>
                      <a:pt x="314" y="319"/>
                      <a:pt x="314" y="319"/>
                    </a:cubicBezTo>
                    <a:cubicBezTo>
                      <a:pt x="314" y="318"/>
                      <a:pt x="314" y="318"/>
                      <a:pt x="314" y="318"/>
                    </a:cubicBezTo>
                    <a:cubicBezTo>
                      <a:pt x="313" y="318"/>
                      <a:pt x="313" y="318"/>
                      <a:pt x="313" y="318"/>
                    </a:cubicBezTo>
                    <a:cubicBezTo>
                      <a:pt x="313" y="317"/>
                      <a:pt x="313" y="317"/>
                      <a:pt x="313" y="317"/>
                    </a:cubicBezTo>
                    <a:cubicBezTo>
                      <a:pt x="313" y="316"/>
                      <a:pt x="313" y="316"/>
                      <a:pt x="313" y="316"/>
                    </a:cubicBezTo>
                    <a:cubicBezTo>
                      <a:pt x="313" y="315"/>
                      <a:pt x="313" y="315"/>
                      <a:pt x="313" y="315"/>
                    </a:cubicBezTo>
                    <a:cubicBezTo>
                      <a:pt x="313" y="315"/>
                      <a:pt x="313" y="315"/>
                      <a:pt x="313" y="315"/>
                    </a:cubicBezTo>
                    <a:cubicBezTo>
                      <a:pt x="313" y="314"/>
                      <a:pt x="313" y="314"/>
                      <a:pt x="313" y="314"/>
                    </a:cubicBezTo>
                    <a:cubicBezTo>
                      <a:pt x="313" y="314"/>
                      <a:pt x="313" y="314"/>
                      <a:pt x="313" y="314"/>
                    </a:cubicBezTo>
                    <a:cubicBezTo>
                      <a:pt x="313" y="313"/>
                      <a:pt x="313" y="313"/>
                      <a:pt x="313" y="313"/>
                    </a:cubicBezTo>
                    <a:cubicBezTo>
                      <a:pt x="313" y="313"/>
                      <a:pt x="313" y="313"/>
                      <a:pt x="313" y="313"/>
                    </a:cubicBezTo>
                    <a:cubicBezTo>
                      <a:pt x="313" y="313"/>
                      <a:pt x="313" y="313"/>
                      <a:pt x="313" y="313"/>
                    </a:cubicBezTo>
                    <a:cubicBezTo>
                      <a:pt x="313" y="312"/>
                      <a:pt x="313" y="312"/>
                      <a:pt x="313" y="312"/>
                    </a:cubicBezTo>
                    <a:cubicBezTo>
                      <a:pt x="313" y="312"/>
                      <a:pt x="313" y="312"/>
                      <a:pt x="313" y="312"/>
                    </a:cubicBezTo>
                    <a:cubicBezTo>
                      <a:pt x="313" y="311"/>
                      <a:pt x="313" y="311"/>
                      <a:pt x="313" y="311"/>
                    </a:cubicBezTo>
                    <a:cubicBezTo>
                      <a:pt x="313" y="311"/>
                      <a:pt x="313" y="311"/>
                      <a:pt x="313" y="311"/>
                    </a:cubicBezTo>
                    <a:cubicBezTo>
                      <a:pt x="312" y="311"/>
                      <a:pt x="312" y="311"/>
                      <a:pt x="312" y="311"/>
                    </a:cubicBezTo>
                    <a:cubicBezTo>
                      <a:pt x="312" y="312"/>
                      <a:pt x="312" y="312"/>
                      <a:pt x="312" y="312"/>
                    </a:cubicBezTo>
                    <a:cubicBezTo>
                      <a:pt x="312" y="312"/>
                      <a:pt x="312" y="312"/>
                      <a:pt x="312" y="312"/>
                    </a:cubicBezTo>
                    <a:cubicBezTo>
                      <a:pt x="311" y="313"/>
                      <a:pt x="311" y="313"/>
                      <a:pt x="311" y="313"/>
                    </a:cubicBezTo>
                    <a:cubicBezTo>
                      <a:pt x="311" y="313"/>
                      <a:pt x="311" y="313"/>
                      <a:pt x="311" y="313"/>
                    </a:cubicBezTo>
                    <a:cubicBezTo>
                      <a:pt x="311" y="314"/>
                      <a:pt x="311" y="314"/>
                      <a:pt x="311" y="314"/>
                    </a:cubicBezTo>
                    <a:cubicBezTo>
                      <a:pt x="310" y="314"/>
                      <a:pt x="310" y="314"/>
                      <a:pt x="310" y="314"/>
                    </a:cubicBezTo>
                    <a:cubicBezTo>
                      <a:pt x="309" y="315"/>
                      <a:pt x="309" y="315"/>
                      <a:pt x="309" y="315"/>
                    </a:cubicBezTo>
                    <a:cubicBezTo>
                      <a:pt x="309" y="315"/>
                      <a:pt x="309" y="315"/>
                      <a:pt x="309" y="316"/>
                    </a:cubicBezTo>
                    <a:cubicBezTo>
                      <a:pt x="308" y="316"/>
                      <a:pt x="308" y="316"/>
                      <a:pt x="308" y="316"/>
                    </a:cubicBezTo>
                    <a:cubicBezTo>
                      <a:pt x="308" y="317"/>
                      <a:pt x="308" y="317"/>
                      <a:pt x="308" y="317"/>
                    </a:cubicBezTo>
                    <a:cubicBezTo>
                      <a:pt x="307" y="317"/>
                      <a:pt x="307" y="317"/>
                      <a:pt x="307" y="317"/>
                    </a:cubicBezTo>
                    <a:cubicBezTo>
                      <a:pt x="307" y="318"/>
                      <a:pt x="307" y="318"/>
                      <a:pt x="307" y="318"/>
                    </a:cubicBezTo>
                    <a:cubicBezTo>
                      <a:pt x="306" y="318"/>
                      <a:pt x="306" y="318"/>
                      <a:pt x="306" y="318"/>
                    </a:cubicBezTo>
                    <a:cubicBezTo>
                      <a:pt x="306" y="318"/>
                      <a:pt x="306" y="318"/>
                      <a:pt x="306" y="318"/>
                    </a:cubicBezTo>
                    <a:cubicBezTo>
                      <a:pt x="305" y="319"/>
                      <a:pt x="305" y="319"/>
                      <a:pt x="305" y="319"/>
                    </a:cubicBezTo>
                    <a:cubicBezTo>
                      <a:pt x="305" y="319"/>
                      <a:pt x="305" y="319"/>
                      <a:pt x="305" y="319"/>
                    </a:cubicBezTo>
                    <a:cubicBezTo>
                      <a:pt x="305" y="320"/>
                      <a:pt x="305" y="320"/>
                      <a:pt x="305" y="320"/>
                    </a:cubicBezTo>
                    <a:cubicBezTo>
                      <a:pt x="304" y="320"/>
                      <a:pt x="304" y="320"/>
                      <a:pt x="304" y="320"/>
                    </a:cubicBezTo>
                    <a:cubicBezTo>
                      <a:pt x="303" y="321"/>
                      <a:pt x="303" y="321"/>
                      <a:pt x="303" y="321"/>
                    </a:cubicBezTo>
                    <a:cubicBezTo>
                      <a:pt x="302" y="321"/>
                      <a:pt x="302" y="321"/>
                      <a:pt x="302" y="321"/>
                    </a:cubicBezTo>
                    <a:cubicBezTo>
                      <a:pt x="302" y="321"/>
                      <a:pt x="302" y="321"/>
                      <a:pt x="302" y="321"/>
                    </a:cubicBezTo>
                    <a:cubicBezTo>
                      <a:pt x="301" y="321"/>
                      <a:pt x="301" y="321"/>
                      <a:pt x="301" y="321"/>
                    </a:cubicBezTo>
                    <a:cubicBezTo>
                      <a:pt x="300" y="321"/>
                      <a:pt x="300" y="321"/>
                      <a:pt x="300" y="321"/>
                    </a:cubicBezTo>
                    <a:cubicBezTo>
                      <a:pt x="299" y="321"/>
                      <a:pt x="299" y="321"/>
                      <a:pt x="299" y="321"/>
                    </a:cubicBezTo>
                    <a:cubicBezTo>
                      <a:pt x="298" y="321"/>
                      <a:pt x="298" y="321"/>
                      <a:pt x="298" y="321"/>
                    </a:cubicBezTo>
                    <a:cubicBezTo>
                      <a:pt x="298" y="321"/>
                      <a:pt x="298" y="321"/>
                      <a:pt x="298" y="321"/>
                    </a:cubicBezTo>
                    <a:cubicBezTo>
                      <a:pt x="297" y="321"/>
                      <a:pt x="297" y="321"/>
                      <a:pt x="297" y="321"/>
                    </a:cubicBezTo>
                    <a:cubicBezTo>
                      <a:pt x="296" y="321"/>
                      <a:pt x="296" y="321"/>
                      <a:pt x="296" y="321"/>
                    </a:cubicBezTo>
                    <a:cubicBezTo>
                      <a:pt x="296" y="322"/>
                      <a:pt x="296" y="322"/>
                      <a:pt x="296" y="322"/>
                    </a:cubicBezTo>
                    <a:cubicBezTo>
                      <a:pt x="295" y="322"/>
                      <a:pt x="295" y="322"/>
                      <a:pt x="295" y="322"/>
                    </a:cubicBezTo>
                    <a:cubicBezTo>
                      <a:pt x="294" y="322"/>
                      <a:pt x="294" y="322"/>
                      <a:pt x="294" y="322"/>
                    </a:cubicBezTo>
                    <a:cubicBezTo>
                      <a:pt x="294" y="322"/>
                      <a:pt x="294" y="322"/>
                      <a:pt x="294" y="322"/>
                    </a:cubicBezTo>
                    <a:cubicBezTo>
                      <a:pt x="293" y="321"/>
                      <a:pt x="293" y="321"/>
                      <a:pt x="293" y="321"/>
                    </a:cubicBezTo>
                    <a:cubicBezTo>
                      <a:pt x="293" y="320"/>
                      <a:pt x="293" y="320"/>
                      <a:pt x="293" y="320"/>
                    </a:cubicBezTo>
                    <a:cubicBezTo>
                      <a:pt x="292" y="320"/>
                      <a:pt x="292" y="320"/>
                      <a:pt x="292" y="320"/>
                    </a:cubicBezTo>
                    <a:cubicBezTo>
                      <a:pt x="292" y="319"/>
                      <a:pt x="292" y="319"/>
                      <a:pt x="292" y="319"/>
                    </a:cubicBezTo>
                    <a:cubicBezTo>
                      <a:pt x="292" y="319"/>
                      <a:pt x="292" y="319"/>
                      <a:pt x="292" y="319"/>
                    </a:cubicBezTo>
                    <a:cubicBezTo>
                      <a:pt x="292" y="319"/>
                      <a:pt x="292" y="319"/>
                      <a:pt x="292" y="318"/>
                    </a:cubicBezTo>
                    <a:cubicBezTo>
                      <a:pt x="292" y="317"/>
                      <a:pt x="293" y="318"/>
                      <a:pt x="293" y="318"/>
                    </a:cubicBezTo>
                    <a:cubicBezTo>
                      <a:pt x="293" y="317"/>
                      <a:pt x="293" y="317"/>
                      <a:pt x="293" y="317"/>
                    </a:cubicBezTo>
                    <a:cubicBezTo>
                      <a:pt x="293" y="316"/>
                      <a:pt x="293" y="316"/>
                      <a:pt x="293" y="316"/>
                    </a:cubicBezTo>
                    <a:cubicBezTo>
                      <a:pt x="293" y="315"/>
                      <a:pt x="293" y="315"/>
                      <a:pt x="293" y="315"/>
                    </a:cubicBezTo>
                    <a:cubicBezTo>
                      <a:pt x="293" y="315"/>
                      <a:pt x="293" y="315"/>
                      <a:pt x="293" y="315"/>
                    </a:cubicBezTo>
                    <a:cubicBezTo>
                      <a:pt x="293" y="315"/>
                      <a:pt x="293" y="313"/>
                      <a:pt x="293" y="313"/>
                    </a:cubicBezTo>
                    <a:cubicBezTo>
                      <a:pt x="293" y="313"/>
                      <a:pt x="292" y="313"/>
                      <a:pt x="292" y="313"/>
                    </a:cubicBezTo>
                    <a:cubicBezTo>
                      <a:pt x="292" y="312"/>
                      <a:pt x="292" y="312"/>
                      <a:pt x="292" y="312"/>
                    </a:cubicBezTo>
                    <a:cubicBezTo>
                      <a:pt x="291" y="312"/>
                      <a:pt x="291" y="312"/>
                      <a:pt x="291" y="312"/>
                    </a:cubicBezTo>
                    <a:cubicBezTo>
                      <a:pt x="290" y="313"/>
                      <a:pt x="290" y="313"/>
                      <a:pt x="290" y="313"/>
                    </a:cubicBezTo>
                    <a:cubicBezTo>
                      <a:pt x="290" y="313"/>
                      <a:pt x="290" y="313"/>
                      <a:pt x="290" y="313"/>
                    </a:cubicBezTo>
                    <a:cubicBezTo>
                      <a:pt x="290" y="315"/>
                      <a:pt x="290" y="315"/>
                      <a:pt x="290" y="315"/>
                    </a:cubicBezTo>
                    <a:cubicBezTo>
                      <a:pt x="289" y="315"/>
                      <a:pt x="289" y="315"/>
                      <a:pt x="289" y="315"/>
                    </a:cubicBezTo>
                    <a:cubicBezTo>
                      <a:pt x="289" y="316"/>
                      <a:pt x="289" y="316"/>
                      <a:pt x="289" y="316"/>
                    </a:cubicBezTo>
                    <a:cubicBezTo>
                      <a:pt x="290" y="317"/>
                      <a:pt x="290" y="317"/>
                      <a:pt x="290" y="317"/>
                    </a:cubicBezTo>
                    <a:cubicBezTo>
                      <a:pt x="290" y="317"/>
                      <a:pt x="290" y="317"/>
                      <a:pt x="290" y="317"/>
                    </a:cubicBezTo>
                    <a:cubicBezTo>
                      <a:pt x="289" y="318"/>
                      <a:pt x="289" y="318"/>
                      <a:pt x="289" y="318"/>
                    </a:cubicBezTo>
                    <a:cubicBezTo>
                      <a:pt x="289" y="318"/>
                      <a:pt x="289" y="318"/>
                      <a:pt x="289" y="318"/>
                    </a:cubicBezTo>
                    <a:cubicBezTo>
                      <a:pt x="289" y="317"/>
                      <a:pt x="289" y="317"/>
                      <a:pt x="289" y="317"/>
                    </a:cubicBezTo>
                    <a:cubicBezTo>
                      <a:pt x="289" y="317"/>
                      <a:pt x="289" y="317"/>
                      <a:pt x="289" y="317"/>
                    </a:cubicBezTo>
                    <a:cubicBezTo>
                      <a:pt x="288" y="316"/>
                      <a:pt x="288" y="316"/>
                      <a:pt x="288" y="316"/>
                    </a:cubicBezTo>
                    <a:cubicBezTo>
                      <a:pt x="288" y="315"/>
                      <a:pt x="288" y="315"/>
                      <a:pt x="288" y="315"/>
                    </a:cubicBezTo>
                    <a:cubicBezTo>
                      <a:pt x="288" y="315"/>
                      <a:pt x="288" y="315"/>
                      <a:pt x="288" y="315"/>
                    </a:cubicBezTo>
                    <a:cubicBezTo>
                      <a:pt x="287" y="314"/>
                      <a:pt x="287" y="314"/>
                      <a:pt x="287" y="314"/>
                    </a:cubicBezTo>
                    <a:cubicBezTo>
                      <a:pt x="287" y="314"/>
                      <a:pt x="287" y="314"/>
                      <a:pt x="287" y="314"/>
                    </a:cubicBezTo>
                    <a:cubicBezTo>
                      <a:pt x="287" y="313"/>
                      <a:pt x="287" y="313"/>
                      <a:pt x="287" y="313"/>
                    </a:cubicBezTo>
                    <a:cubicBezTo>
                      <a:pt x="287" y="313"/>
                      <a:pt x="287" y="313"/>
                      <a:pt x="287" y="313"/>
                    </a:cubicBezTo>
                    <a:cubicBezTo>
                      <a:pt x="286" y="312"/>
                      <a:pt x="286" y="312"/>
                      <a:pt x="286" y="312"/>
                    </a:cubicBezTo>
                    <a:cubicBezTo>
                      <a:pt x="286" y="312"/>
                      <a:pt x="286" y="312"/>
                      <a:pt x="286" y="312"/>
                    </a:cubicBezTo>
                    <a:cubicBezTo>
                      <a:pt x="287" y="312"/>
                      <a:pt x="287" y="312"/>
                      <a:pt x="287" y="312"/>
                    </a:cubicBezTo>
                    <a:cubicBezTo>
                      <a:pt x="287" y="311"/>
                      <a:pt x="287" y="311"/>
                      <a:pt x="287" y="311"/>
                    </a:cubicBezTo>
                    <a:cubicBezTo>
                      <a:pt x="287" y="311"/>
                      <a:pt x="287" y="311"/>
                      <a:pt x="287" y="311"/>
                    </a:cubicBezTo>
                    <a:cubicBezTo>
                      <a:pt x="287" y="310"/>
                      <a:pt x="287" y="310"/>
                      <a:pt x="287" y="310"/>
                    </a:cubicBezTo>
                    <a:cubicBezTo>
                      <a:pt x="286" y="309"/>
                      <a:pt x="286" y="309"/>
                      <a:pt x="286" y="309"/>
                    </a:cubicBezTo>
                    <a:cubicBezTo>
                      <a:pt x="286" y="309"/>
                      <a:pt x="286" y="309"/>
                      <a:pt x="286" y="309"/>
                    </a:cubicBezTo>
                    <a:cubicBezTo>
                      <a:pt x="285" y="309"/>
                      <a:pt x="285" y="309"/>
                      <a:pt x="285" y="309"/>
                    </a:cubicBezTo>
                    <a:cubicBezTo>
                      <a:pt x="285" y="308"/>
                      <a:pt x="285" y="308"/>
                      <a:pt x="285" y="308"/>
                    </a:cubicBezTo>
                    <a:cubicBezTo>
                      <a:pt x="284" y="307"/>
                      <a:pt x="284" y="307"/>
                      <a:pt x="284" y="307"/>
                    </a:cubicBezTo>
                    <a:cubicBezTo>
                      <a:pt x="284" y="307"/>
                      <a:pt x="284" y="307"/>
                      <a:pt x="284" y="307"/>
                    </a:cubicBezTo>
                    <a:cubicBezTo>
                      <a:pt x="283" y="307"/>
                      <a:pt x="283" y="307"/>
                      <a:pt x="283" y="307"/>
                    </a:cubicBezTo>
                    <a:cubicBezTo>
                      <a:pt x="283" y="306"/>
                      <a:pt x="283" y="306"/>
                      <a:pt x="283" y="306"/>
                    </a:cubicBezTo>
                    <a:cubicBezTo>
                      <a:pt x="282" y="306"/>
                      <a:pt x="282" y="306"/>
                      <a:pt x="282" y="306"/>
                    </a:cubicBezTo>
                    <a:cubicBezTo>
                      <a:pt x="282" y="305"/>
                      <a:pt x="282" y="305"/>
                      <a:pt x="282" y="305"/>
                    </a:cubicBezTo>
                    <a:cubicBezTo>
                      <a:pt x="282" y="305"/>
                      <a:pt x="282" y="305"/>
                      <a:pt x="282" y="305"/>
                    </a:cubicBezTo>
                    <a:cubicBezTo>
                      <a:pt x="281" y="305"/>
                      <a:pt x="281" y="305"/>
                      <a:pt x="281" y="305"/>
                    </a:cubicBezTo>
                    <a:cubicBezTo>
                      <a:pt x="281" y="304"/>
                      <a:pt x="281" y="304"/>
                      <a:pt x="281" y="304"/>
                    </a:cubicBezTo>
                    <a:cubicBezTo>
                      <a:pt x="281" y="304"/>
                      <a:pt x="281" y="304"/>
                      <a:pt x="281" y="304"/>
                    </a:cubicBezTo>
                    <a:cubicBezTo>
                      <a:pt x="281" y="303"/>
                      <a:pt x="281" y="303"/>
                      <a:pt x="281" y="303"/>
                    </a:cubicBezTo>
                    <a:cubicBezTo>
                      <a:pt x="280" y="302"/>
                      <a:pt x="280" y="302"/>
                      <a:pt x="280" y="302"/>
                    </a:cubicBezTo>
                    <a:cubicBezTo>
                      <a:pt x="280" y="302"/>
                      <a:pt x="280" y="302"/>
                      <a:pt x="280" y="302"/>
                    </a:cubicBezTo>
                    <a:cubicBezTo>
                      <a:pt x="279" y="301"/>
                      <a:pt x="279" y="301"/>
                      <a:pt x="279" y="301"/>
                    </a:cubicBezTo>
                    <a:cubicBezTo>
                      <a:pt x="279" y="300"/>
                      <a:pt x="279" y="300"/>
                      <a:pt x="279" y="300"/>
                    </a:cubicBezTo>
                    <a:cubicBezTo>
                      <a:pt x="279" y="299"/>
                      <a:pt x="279" y="299"/>
                      <a:pt x="279" y="299"/>
                    </a:cubicBezTo>
                    <a:cubicBezTo>
                      <a:pt x="278" y="299"/>
                      <a:pt x="278" y="299"/>
                      <a:pt x="278" y="299"/>
                    </a:cubicBezTo>
                    <a:cubicBezTo>
                      <a:pt x="278" y="299"/>
                      <a:pt x="278" y="299"/>
                      <a:pt x="278" y="299"/>
                    </a:cubicBezTo>
                    <a:cubicBezTo>
                      <a:pt x="278" y="298"/>
                      <a:pt x="278" y="298"/>
                      <a:pt x="278" y="298"/>
                    </a:cubicBezTo>
                    <a:cubicBezTo>
                      <a:pt x="277" y="298"/>
                      <a:pt x="277" y="298"/>
                      <a:pt x="277" y="298"/>
                    </a:cubicBezTo>
                    <a:cubicBezTo>
                      <a:pt x="277" y="297"/>
                      <a:pt x="277" y="297"/>
                      <a:pt x="277" y="297"/>
                    </a:cubicBezTo>
                    <a:cubicBezTo>
                      <a:pt x="277" y="297"/>
                      <a:pt x="277" y="297"/>
                      <a:pt x="277" y="297"/>
                    </a:cubicBezTo>
                    <a:cubicBezTo>
                      <a:pt x="277" y="296"/>
                      <a:pt x="277" y="296"/>
                      <a:pt x="277" y="296"/>
                    </a:cubicBezTo>
                    <a:cubicBezTo>
                      <a:pt x="277" y="296"/>
                      <a:pt x="278" y="296"/>
                      <a:pt x="278" y="296"/>
                    </a:cubicBezTo>
                    <a:cubicBezTo>
                      <a:pt x="278" y="296"/>
                      <a:pt x="278" y="296"/>
                      <a:pt x="278" y="296"/>
                    </a:cubicBezTo>
                    <a:cubicBezTo>
                      <a:pt x="278" y="295"/>
                      <a:pt x="278" y="295"/>
                      <a:pt x="278" y="295"/>
                    </a:cubicBezTo>
                    <a:cubicBezTo>
                      <a:pt x="278" y="295"/>
                      <a:pt x="278" y="295"/>
                      <a:pt x="278" y="295"/>
                    </a:cubicBezTo>
                    <a:cubicBezTo>
                      <a:pt x="277" y="294"/>
                      <a:pt x="277" y="294"/>
                      <a:pt x="277" y="294"/>
                    </a:cubicBezTo>
                    <a:cubicBezTo>
                      <a:pt x="278" y="294"/>
                      <a:pt x="278" y="294"/>
                      <a:pt x="278" y="294"/>
                    </a:cubicBezTo>
                    <a:cubicBezTo>
                      <a:pt x="278" y="294"/>
                      <a:pt x="278" y="294"/>
                      <a:pt x="278" y="294"/>
                    </a:cubicBezTo>
                    <a:cubicBezTo>
                      <a:pt x="278" y="294"/>
                      <a:pt x="278" y="294"/>
                      <a:pt x="278" y="294"/>
                    </a:cubicBezTo>
                    <a:cubicBezTo>
                      <a:pt x="279" y="294"/>
                      <a:pt x="279" y="294"/>
                      <a:pt x="279" y="294"/>
                    </a:cubicBezTo>
                    <a:cubicBezTo>
                      <a:pt x="279" y="293"/>
                      <a:pt x="279" y="293"/>
                      <a:pt x="279" y="293"/>
                    </a:cubicBezTo>
                    <a:cubicBezTo>
                      <a:pt x="279" y="293"/>
                      <a:pt x="279" y="293"/>
                      <a:pt x="279" y="293"/>
                    </a:cubicBezTo>
                    <a:cubicBezTo>
                      <a:pt x="279" y="293"/>
                      <a:pt x="279" y="293"/>
                      <a:pt x="279" y="293"/>
                    </a:cubicBezTo>
                    <a:cubicBezTo>
                      <a:pt x="280" y="294"/>
                      <a:pt x="280" y="294"/>
                      <a:pt x="280" y="294"/>
                    </a:cubicBezTo>
                    <a:cubicBezTo>
                      <a:pt x="280" y="294"/>
                      <a:pt x="280" y="294"/>
                      <a:pt x="280" y="294"/>
                    </a:cubicBezTo>
                    <a:cubicBezTo>
                      <a:pt x="281" y="294"/>
                      <a:pt x="281" y="294"/>
                      <a:pt x="281" y="294"/>
                    </a:cubicBezTo>
                    <a:cubicBezTo>
                      <a:pt x="281" y="294"/>
                      <a:pt x="282" y="294"/>
                      <a:pt x="282" y="294"/>
                    </a:cubicBezTo>
                    <a:cubicBezTo>
                      <a:pt x="282" y="293"/>
                      <a:pt x="282" y="293"/>
                      <a:pt x="282" y="293"/>
                    </a:cubicBezTo>
                    <a:cubicBezTo>
                      <a:pt x="281" y="292"/>
                      <a:pt x="281" y="292"/>
                      <a:pt x="281" y="292"/>
                    </a:cubicBezTo>
                    <a:cubicBezTo>
                      <a:pt x="282" y="292"/>
                      <a:pt x="282" y="292"/>
                      <a:pt x="282" y="292"/>
                    </a:cubicBezTo>
                    <a:cubicBezTo>
                      <a:pt x="282" y="291"/>
                      <a:pt x="282" y="291"/>
                      <a:pt x="282" y="291"/>
                    </a:cubicBezTo>
                    <a:cubicBezTo>
                      <a:pt x="282" y="292"/>
                      <a:pt x="282" y="292"/>
                      <a:pt x="282" y="292"/>
                    </a:cubicBezTo>
                    <a:cubicBezTo>
                      <a:pt x="282" y="292"/>
                      <a:pt x="282" y="292"/>
                      <a:pt x="282" y="292"/>
                    </a:cubicBezTo>
                    <a:cubicBezTo>
                      <a:pt x="282" y="293"/>
                      <a:pt x="282" y="293"/>
                      <a:pt x="282" y="293"/>
                    </a:cubicBezTo>
                    <a:cubicBezTo>
                      <a:pt x="283" y="293"/>
                      <a:pt x="283" y="293"/>
                      <a:pt x="283" y="293"/>
                    </a:cubicBezTo>
                    <a:cubicBezTo>
                      <a:pt x="283" y="293"/>
                      <a:pt x="283" y="293"/>
                      <a:pt x="283" y="293"/>
                    </a:cubicBezTo>
                    <a:cubicBezTo>
                      <a:pt x="284" y="294"/>
                      <a:pt x="284" y="294"/>
                      <a:pt x="284" y="294"/>
                    </a:cubicBezTo>
                    <a:cubicBezTo>
                      <a:pt x="285" y="294"/>
                      <a:pt x="285" y="294"/>
                      <a:pt x="285" y="294"/>
                    </a:cubicBezTo>
                    <a:cubicBezTo>
                      <a:pt x="285" y="293"/>
                      <a:pt x="285" y="293"/>
                      <a:pt x="285" y="293"/>
                    </a:cubicBezTo>
                    <a:cubicBezTo>
                      <a:pt x="286" y="293"/>
                      <a:pt x="286" y="293"/>
                      <a:pt x="286" y="293"/>
                    </a:cubicBezTo>
                    <a:cubicBezTo>
                      <a:pt x="286" y="293"/>
                      <a:pt x="286" y="293"/>
                      <a:pt x="286" y="293"/>
                    </a:cubicBezTo>
                    <a:cubicBezTo>
                      <a:pt x="287" y="294"/>
                      <a:pt x="287" y="294"/>
                      <a:pt x="287" y="294"/>
                    </a:cubicBezTo>
                    <a:cubicBezTo>
                      <a:pt x="287" y="294"/>
                      <a:pt x="287" y="294"/>
                      <a:pt x="287" y="294"/>
                    </a:cubicBezTo>
                    <a:cubicBezTo>
                      <a:pt x="287" y="295"/>
                      <a:pt x="287" y="295"/>
                      <a:pt x="287" y="295"/>
                    </a:cubicBezTo>
                    <a:cubicBezTo>
                      <a:pt x="288" y="295"/>
                      <a:pt x="288" y="295"/>
                      <a:pt x="288" y="295"/>
                    </a:cubicBezTo>
                    <a:cubicBezTo>
                      <a:pt x="288" y="296"/>
                      <a:pt x="288" y="296"/>
                      <a:pt x="288" y="296"/>
                    </a:cubicBezTo>
                    <a:cubicBezTo>
                      <a:pt x="289" y="297"/>
                      <a:pt x="289" y="297"/>
                      <a:pt x="289" y="297"/>
                    </a:cubicBezTo>
                    <a:cubicBezTo>
                      <a:pt x="289" y="297"/>
                      <a:pt x="289" y="297"/>
                      <a:pt x="289" y="297"/>
                    </a:cubicBezTo>
                    <a:cubicBezTo>
                      <a:pt x="289" y="299"/>
                      <a:pt x="289" y="299"/>
                      <a:pt x="289" y="299"/>
                    </a:cubicBezTo>
                    <a:cubicBezTo>
                      <a:pt x="290" y="299"/>
                      <a:pt x="290" y="299"/>
                      <a:pt x="290" y="299"/>
                    </a:cubicBezTo>
                    <a:cubicBezTo>
                      <a:pt x="290" y="300"/>
                      <a:pt x="290" y="300"/>
                      <a:pt x="290" y="300"/>
                    </a:cubicBezTo>
                    <a:cubicBezTo>
                      <a:pt x="290" y="300"/>
                      <a:pt x="290" y="300"/>
                      <a:pt x="290" y="300"/>
                    </a:cubicBezTo>
                    <a:cubicBezTo>
                      <a:pt x="291" y="302"/>
                      <a:pt x="291" y="302"/>
                      <a:pt x="291" y="302"/>
                    </a:cubicBezTo>
                    <a:cubicBezTo>
                      <a:pt x="292" y="303"/>
                      <a:pt x="292" y="303"/>
                      <a:pt x="292" y="303"/>
                    </a:cubicBezTo>
                    <a:cubicBezTo>
                      <a:pt x="292" y="303"/>
                      <a:pt x="292" y="303"/>
                      <a:pt x="292" y="303"/>
                    </a:cubicBezTo>
                    <a:cubicBezTo>
                      <a:pt x="292" y="304"/>
                      <a:pt x="292" y="304"/>
                      <a:pt x="292" y="304"/>
                    </a:cubicBezTo>
                    <a:cubicBezTo>
                      <a:pt x="292" y="304"/>
                      <a:pt x="292" y="304"/>
                      <a:pt x="292" y="304"/>
                    </a:cubicBezTo>
                    <a:cubicBezTo>
                      <a:pt x="294" y="304"/>
                      <a:pt x="294" y="304"/>
                      <a:pt x="294" y="304"/>
                    </a:cubicBezTo>
                    <a:cubicBezTo>
                      <a:pt x="295" y="304"/>
                      <a:pt x="295" y="304"/>
                      <a:pt x="295" y="304"/>
                    </a:cubicBezTo>
                    <a:cubicBezTo>
                      <a:pt x="296" y="305"/>
                      <a:pt x="296" y="305"/>
                      <a:pt x="296" y="305"/>
                    </a:cubicBezTo>
                    <a:cubicBezTo>
                      <a:pt x="296" y="305"/>
                      <a:pt x="296" y="305"/>
                      <a:pt x="296" y="305"/>
                    </a:cubicBezTo>
                    <a:cubicBezTo>
                      <a:pt x="297" y="306"/>
                      <a:pt x="297" y="306"/>
                      <a:pt x="297" y="306"/>
                    </a:cubicBezTo>
                    <a:cubicBezTo>
                      <a:pt x="298" y="306"/>
                      <a:pt x="298" y="306"/>
                      <a:pt x="298" y="306"/>
                    </a:cubicBezTo>
                    <a:cubicBezTo>
                      <a:pt x="299" y="307"/>
                      <a:pt x="299" y="307"/>
                      <a:pt x="299" y="307"/>
                    </a:cubicBezTo>
                    <a:cubicBezTo>
                      <a:pt x="300" y="308"/>
                      <a:pt x="300" y="308"/>
                      <a:pt x="300" y="308"/>
                    </a:cubicBezTo>
                    <a:cubicBezTo>
                      <a:pt x="301" y="308"/>
                      <a:pt x="301" y="308"/>
                      <a:pt x="301" y="308"/>
                    </a:cubicBezTo>
                    <a:cubicBezTo>
                      <a:pt x="302" y="309"/>
                      <a:pt x="302" y="309"/>
                      <a:pt x="302" y="309"/>
                    </a:cubicBezTo>
                    <a:cubicBezTo>
                      <a:pt x="303" y="309"/>
                      <a:pt x="303" y="309"/>
                      <a:pt x="303" y="309"/>
                    </a:cubicBezTo>
                    <a:cubicBezTo>
                      <a:pt x="304" y="309"/>
                      <a:pt x="304" y="309"/>
                      <a:pt x="304" y="309"/>
                    </a:cubicBezTo>
                    <a:cubicBezTo>
                      <a:pt x="305" y="310"/>
                      <a:pt x="305" y="310"/>
                      <a:pt x="305" y="310"/>
                    </a:cubicBezTo>
                    <a:cubicBezTo>
                      <a:pt x="305" y="310"/>
                      <a:pt x="305" y="310"/>
                      <a:pt x="305" y="310"/>
                    </a:cubicBezTo>
                    <a:cubicBezTo>
                      <a:pt x="306" y="310"/>
                      <a:pt x="306" y="310"/>
                      <a:pt x="306" y="310"/>
                    </a:cubicBezTo>
                    <a:cubicBezTo>
                      <a:pt x="307" y="310"/>
                      <a:pt x="307" y="310"/>
                      <a:pt x="307" y="310"/>
                    </a:cubicBezTo>
                    <a:cubicBezTo>
                      <a:pt x="308" y="309"/>
                      <a:pt x="308" y="309"/>
                      <a:pt x="308" y="309"/>
                    </a:cubicBezTo>
                    <a:cubicBezTo>
                      <a:pt x="308" y="309"/>
                      <a:pt x="308" y="309"/>
                      <a:pt x="308" y="309"/>
                    </a:cubicBezTo>
                    <a:cubicBezTo>
                      <a:pt x="309" y="309"/>
                      <a:pt x="309" y="309"/>
                      <a:pt x="309" y="309"/>
                    </a:cubicBezTo>
                    <a:cubicBezTo>
                      <a:pt x="309" y="309"/>
                      <a:pt x="309" y="309"/>
                      <a:pt x="309" y="309"/>
                    </a:cubicBezTo>
                    <a:cubicBezTo>
                      <a:pt x="310" y="308"/>
                      <a:pt x="310" y="308"/>
                      <a:pt x="310" y="308"/>
                    </a:cubicBezTo>
                    <a:cubicBezTo>
                      <a:pt x="311" y="308"/>
                      <a:pt x="311" y="308"/>
                      <a:pt x="311" y="308"/>
                    </a:cubicBezTo>
                    <a:cubicBezTo>
                      <a:pt x="311" y="308"/>
                      <a:pt x="311" y="308"/>
                      <a:pt x="311" y="308"/>
                    </a:cubicBezTo>
                    <a:cubicBezTo>
                      <a:pt x="312" y="307"/>
                      <a:pt x="312" y="307"/>
                      <a:pt x="312" y="307"/>
                    </a:cubicBezTo>
                    <a:cubicBezTo>
                      <a:pt x="314" y="307"/>
                      <a:pt x="314" y="307"/>
                      <a:pt x="314" y="307"/>
                    </a:cubicBezTo>
                    <a:cubicBezTo>
                      <a:pt x="315" y="307"/>
                      <a:pt x="315" y="307"/>
                      <a:pt x="315" y="307"/>
                    </a:cubicBezTo>
                    <a:cubicBezTo>
                      <a:pt x="315" y="308"/>
                      <a:pt x="315" y="308"/>
                      <a:pt x="315" y="308"/>
                    </a:cubicBezTo>
                    <a:cubicBezTo>
                      <a:pt x="316" y="308"/>
                      <a:pt x="316" y="308"/>
                      <a:pt x="316" y="308"/>
                    </a:cubicBezTo>
                    <a:cubicBezTo>
                      <a:pt x="316" y="310"/>
                      <a:pt x="316" y="310"/>
                      <a:pt x="316" y="310"/>
                    </a:cubicBezTo>
                    <a:cubicBezTo>
                      <a:pt x="316" y="311"/>
                      <a:pt x="316" y="311"/>
                      <a:pt x="316" y="311"/>
                    </a:cubicBezTo>
                    <a:cubicBezTo>
                      <a:pt x="316" y="311"/>
                      <a:pt x="316" y="311"/>
                      <a:pt x="316" y="311"/>
                    </a:cubicBezTo>
                    <a:cubicBezTo>
                      <a:pt x="317" y="312"/>
                      <a:pt x="317" y="312"/>
                      <a:pt x="317" y="312"/>
                    </a:cubicBezTo>
                    <a:cubicBezTo>
                      <a:pt x="317" y="313"/>
                      <a:pt x="317" y="313"/>
                      <a:pt x="317" y="313"/>
                    </a:cubicBezTo>
                    <a:cubicBezTo>
                      <a:pt x="318" y="314"/>
                      <a:pt x="318" y="314"/>
                      <a:pt x="318" y="314"/>
                    </a:cubicBezTo>
                    <a:cubicBezTo>
                      <a:pt x="319" y="314"/>
                      <a:pt x="319" y="314"/>
                      <a:pt x="319" y="314"/>
                    </a:cubicBezTo>
                    <a:cubicBezTo>
                      <a:pt x="320" y="314"/>
                      <a:pt x="320" y="314"/>
                      <a:pt x="320" y="314"/>
                    </a:cubicBezTo>
                    <a:cubicBezTo>
                      <a:pt x="321" y="314"/>
                      <a:pt x="321" y="314"/>
                      <a:pt x="321" y="314"/>
                    </a:cubicBezTo>
                    <a:cubicBezTo>
                      <a:pt x="322" y="314"/>
                      <a:pt x="322" y="314"/>
                      <a:pt x="322" y="314"/>
                    </a:cubicBezTo>
                    <a:cubicBezTo>
                      <a:pt x="323" y="314"/>
                      <a:pt x="323" y="314"/>
                      <a:pt x="323" y="314"/>
                    </a:cubicBezTo>
                    <a:cubicBezTo>
                      <a:pt x="324" y="315"/>
                      <a:pt x="324" y="315"/>
                      <a:pt x="324" y="315"/>
                    </a:cubicBezTo>
                    <a:cubicBezTo>
                      <a:pt x="324" y="315"/>
                      <a:pt x="324" y="315"/>
                      <a:pt x="324" y="315"/>
                    </a:cubicBezTo>
                    <a:cubicBezTo>
                      <a:pt x="325" y="315"/>
                      <a:pt x="325" y="315"/>
                      <a:pt x="325" y="315"/>
                    </a:cubicBezTo>
                    <a:cubicBezTo>
                      <a:pt x="325" y="315"/>
                      <a:pt x="325" y="315"/>
                      <a:pt x="325" y="315"/>
                    </a:cubicBezTo>
                    <a:cubicBezTo>
                      <a:pt x="325" y="315"/>
                      <a:pt x="325" y="315"/>
                      <a:pt x="325" y="315"/>
                    </a:cubicBezTo>
                    <a:cubicBezTo>
                      <a:pt x="326" y="315"/>
                      <a:pt x="326" y="315"/>
                      <a:pt x="326" y="315"/>
                    </a:cubicBezTo>
                    <a:cubicBezTo>
                      <a:pt x="326" y="315"/>
                      <a:pt x="326" y="315"/>
                      <a:pt x="326" y="315"/>
                    </a:cubicBezTo>
                    <a:cubicBezTo>
                      <a:pt x="327" y="315"/>
                      <a:pt x="327" y="315"/>
                      <a:pt x="327" y="315"/>
                    </a:cubicBezTo>
                    <a:cubicBezTo>
                      <a:pt x="328" y="315"/>
                      <a:pt x="328" y="315"/>
                      <a:pt x="328" y="315"/>
                    </a:cubicBezTo>
                    <a:cubicBezTo>
                      <a:pt x="329" y="315"/>
                      <a:pt x="329" y="315"/>
                      <a:pt x="329" y="315"/>
                    </a:cubicBezTo>
                    <a:cubicBezTo>
                      <a:pt x="330" y="315"/>
                      <a:pt x="330" y="315"/>
                      <a:pt x="330" y="315"/>
                    </a:cubicBezTo>
                    <a:cubicBezTo>
                      <a:pt x="330" y="315"/>
                      <a:pt x="330" y="315"/>
                      <a:pt x="330" y="315"/>
                    </a:cubicBezTo>
                    <a:cubicBezTo>
                      <a:pt x="331" y="315"/>
                      <a:pt x="331" y="315"/>
                      <a:pt x="331" y="315"/>
                    </a:cubicBezTo>
                    <a:cubicBezTo>
                      <a:pt x="331" y="315"/>
                      <a:pt x="331" y="315"/>
                      <a:pt x="331" y="315"/>
                    </a:cubicBezTo>
                    <a:cubicBezTo>
                      <a:pt x="331" y="315"/>
                      <a:pt x="331" y="315"/>
                      <a:pt x="331" y="315"/>
                    </a:cubicBezTo>
                    <a:cubicBezTo>
                      <a:pt x="332" y="316"/>
                      <a:pt x="332" y="316"/>
                      <a:pt x="332" y="316"/>
                    </a:cubicBezTo>
                    <a:cubicBezTo>
                      <a:pt x="332" y="316"/>
                      <a:pt x="332" y="316"/>
                      <a:pt x="332" y="316"/>
                    </a:cubicBezTo>
                    <a:cubicBezTo>
                      <a:pt x="333" y="316"/>
                      <a:pt x="333" y="316"/>
                      <a:pt x="333" y="316"/>
                    </a:cubicBezTo>
                    <a:cubicBezTo>
                      <a:pt x="334" y="316"/>
                      <a:pt x="334" y="316"/>
                      <a:pt x="334" y="316"/>
                    </a:cubicBezTo>
                    <a:cubicBezTo>
                      <a:pt x="334" y="317"/>
                      <a:pt x="334" y="317"/>
                      <a:pt x="334" y="317"/>
                    </a:cubicBezTo>
                    <a:cubicBezTo>
                      <a:pt x="335" y="317"/>
                      <a:pt x="335" y="317"/>
                      <a:pt x="335" y="317"/>
                    </a:cubicBezTo>
                    <a:cubicBezTo>
                      <a:pt x="335" y="316"/>
                      <a:pt x="335" y="316"/>
                      <a:pt x="335" y="316"/>
                    </a:cubicBezTo>
                    <a:cubicBezTo>
                      <a:pt x="336" y="316"/>
                      <a:pt x="336" y="316"/>
                      <a:pt x="336" y="316"/>
                    </a:cubicBezTo>
                    <a:cubicBezTo>
                      <a:pt x="337" y="316"/>
                      <a:pt x="337" y="316"/>
                      <a:pt x="337" y="316"/>
                    </a:cubicBezTo>
                    <a:cubicBezTo>
                      <a:pt x="337" y="316"/>
                      <a:pt x="337" y="316"/>
                      <a:pt x="337" y="316"/>
                    </a:cubicBezTo>
                    <a:cubicBezTo>
                      <a:pt x="339" y="316"/>
                      <a:pt x="339" y="316"/>
                      <a:pt x="339" y="316"/>
                    </a:cubicBezTo>
                    <a:cubicBezTo>
                      <a:pt x="339" y="316"/>
                      <a:pt x="339" y="316"/>
                      <a:pt x="339" y="316"/>
                    </a:cubicBezTo>
                    <a:cubicBezTo>
                      <a:pt x="340" y="316"/>
                      <a:pt x="340" y="316"/>
                      <a:pt x="340" y="316"/>
                    </a:cubicBezTo>
                    <a:cubicBezTo>
                      <a:pt x="341" y="316"/>
                      <a:pt x="341" y="316"/>
                      <a:pt x="341" y="316"/>
                    </a:cubicBezTo>
                    <a:cubicBezTo>
                      <a:pt x="343" y="316"/>
                      <a:pt x="343" y="316"/>
                      <a:pt x="343" y="316"/>
                    </a:cubicBezTo>
                    <a:cubicBezTo>
                      <a:pt x="343" y="316"/>
                      <a:pt x="343" y="316"/>
                      <a:pt x="343" y="316"/>
                    </a:cubicBezTo>
                    <a:cubicBezTo>
                      <a:pt x="344" y="315"/>
                      <a:pt x="344" y="315"/>
                      <a:pt x="344" y="315"/>
                    </a:cubicBezTo>
                    <a:cubicBezTo>
                      <a:pt x="344" y="315"/>
                      <a:pt x="344" y="315"/>
                      <a:pt x="344" y="315"/>
                    </a:cubicBezTo>
                    <a:cubicBezTo>
                      <a:pt x="345" y="315"/>
                      <a:pt x="345" y="315"/>
                      <a:pt x="345" y="315"/>
                    </a:cubicBezTo>
                    <a:cubicBezTo>
                      <a:pt x="345" y="315"/>
                      <a:pt x="345" y="315"/>
                      <a:pt x="345" y="315"/>
                    </a:cubicBezTo>
                    <a:cubicBezTo>
                      <a:pt x="346" y="315"/>
                      <a:pt x="346" y="315"/>
                      <a:pt x="346" y="315"/>
                    </a:cubicBezTo>
                    <a:cubicBezTo>
                      <a:pt x="346" y="315"/>
                      <a:pt x="346" y="315"/>
                      <a:pt x="346" y="315"/>
                    </a:cubicBezTo>
                    <a:cubicBezTo>
                      <a:pt x="346" y="315"/>
                      <a:pt x="346" y="315"/>
                      <a:pt x="346" y="315"/>
                    </a:cubicBezTo>
                    <a:cubicBezTo>
                      <a:pt x="347" y="315"/>
                      <a:pt x="347" y="315"/>
                      <a:pt x="347" y="315"/>
                    </a:cubicBezTo>
                    <a:cubicBezTo>
                      <a:pt x="347" y="316"/>
                      <a:pt x="347" y="316"/>
                      <a:pt x="347" y="316"/>
                    </a:cubicBezTo>
                    <a:cubicBezTo>
                      <a:pt x="349" y="316"/>
                      <a:pt x="349" y="316"/>
                      <a:pt x="349" y="316"/>
                    </a:cubicBezTo>
                    <a:cubicBezTo>
                      <a:pt x="349" y="316"/>
                      <a:pt x="349" y="316"/>
                      <a:pt x="349" y="316"/>
                    </a:cubicBezTo>
                    <a:cubicBezTo>
                      <a:pt x="349" y="316"/>
                      <a:pt x="349" y="316"/>
                      <a:pt x="349" y="316"/>
                    </a:cubicBezTo>
                    <a:cubicBezTo>
                      <a:pt x="350" y="316"/>
                      <a:pt x="350" y="316"/>
                      <a:pt x="350" y="316"/>
                    </a:cubicBezTo>
                    <a:cubicBezTo>
                      <a:pt x="351" y="316"/>
                      <a:pt x="351" y="316"/>
                      <a:pt x="351" y="316"/>
                    </a:cubicBezTo>
                    <a:cubicBezTo>
                      <a:pt x="352" y="315"/>
                      <a:pt x="352" y="315"/>
                      <a:pt x="352" y="315"/>
                    </a:cubicBezTo>
                    <a:cubicBezTo>
                      <a:pt x="353" y="315"/>
                      <a:pt x="353" y="315"/>
                      <a:pt x="353" y="315"/>
                    </a:cubicBezTo>
                    <a:cubicBezTo>
                      <a:pt x="353" y="315"/>
                      <a:pt x="353" y="315"/>
                      <a:pt x="353" y="315"/>
                    </a:cubicBezTo>
                    <a:cubicBezTo>
                      <a:pt x="354" y="315"/>
                      <a:pt x="354" y="315"/>
                      <a:pt x="354" y="315"/>
                    </a:cubicBezTo>
                    <a:cubicBezTo>
                      <a:pt x="355" y="315"/>
                      <a:pt x="355" y="315"/>
                      <a:pt x="355" y="315"/>
                    </a:cubicBezTo>
                    <a:cubicBezTo>
                      <a:pt x="355" y="315"/>
                      <a:pt x="355" y="315"/>
                      <a:pt x="355" y="315"/>
                    </a:cubicBezTo>
                    <a:cubicBezTo>
                      <a:pt x="356" y="314"/>
                      <a:pt x="356" y="314"/>
                      <a:pt x="356" y="314"/>
                    </a:cubicBezTo>
                    <a:cubicBezTo>
                      <a:pt x="356" y="315"/>
                      <a:pt x="356" y="315"/>
                      <a:pt x="356" y="315"/>
                    </a:cubicBezTo>
                    <a:cubicBezTo>
                      <a:pt x="357" y="315"/>
                      <a:pt x="357" y="315"/>
                      <a:pt x="357" y="315"/>
                    </a:cubicBezTo>
                    <a:cubicBezTo>
                      <a:pt x="357" y="316"/>
                      <a:pt x="357" y="316"/>
                      <a:pt x="357" y="316"/>
                    </a:cubicBezTo>
                    <a:cubicBezTo>
                      <a:pt x="357" y="316"/>
                      <a:pt x="357" y="316"/>
                      <a:pt x="357" y="317"/>
                    </a:cubicBezTo>
                    <a:cubicBezTo>
                      <a:pt x="357" y="317"/>
                      <a:pt x="357" y="317"/>
                      <a:pt x="357" y="317"/>
                    </a:cubicBezTo>
                    <a:cubicBezTo>
                      <a:pt x="358" y="317"/>
                      <a:pt x="358" y="317"/>
                      <a:pt x="358" y="317"/>
                    </a:cubicBezTo>
                    <a:cubicBezTo>
                      <a:pt x="358" y="318"/>
                      <a:pt x="358" y="318"/>
                      <a:pt x="358" y="318"/>
                    </a:cubicBezTo>
                    <a:cubicBezTo>
                      <a:pt x="358" y="318"/>
                      <a:pt x="358" y="318"/>
                      <a:pt x="359" y="318"/>
                    </a:cubicBezTo>
                    <a:cubicBezTo>
                      <a:pt x="359" y="318"/>
                      <a:pt x="359" y="318"/>
                      <a:pt x="359" y="318"/>
                    </a:cubicBezTo>
                    <a:cubicBezTo>
                      <a:pt x="359" y="319"/>
                      <a:pt x="359" y="319"/>
                      <a:pt x="359" y="319"/>
                    </a:cubicBezTo>
                    <a:cubicBezTo>
                      <a:pt x="359" y="320"/>
                      <a:pt x="359" y="320"/>
                      <a:pt x="359" y="320"/>
                    </a:cubicBezTo>
                    <a:cubicBezTo>
                      <a:pt x="359" y="320"/>
                      <a:pt x="360" y="320"/>
                      <a:pt x="360" y="321"/>
                    </a:cubicBezTo>
                    <a:cubicBezTo>
                      <a:pt x="360" y="321"/>
                      <a:pt x="360" y="321"/>
                      <a:pt x="360" y="321"/>
                    </a:cubicBezTo>
                    <a:cubicBezTo>
                      <a:pt x="361" y="322"/>
                      <a:pt x="361" y="322"/>
                      <a:pt x="361" y="322"/>
                    </a:cubicBezTo>
                    <a:cubicBezTo>
                      <a:pt x="361" y="322"/>
                      <a:pt x="361" y="322"/>
                      <a:pt x="362" y="322"/>
                    </a:cubicBezTo>
                    <a:cubicBezTo>
                      <a:pt x="362" y="322"/>
                      <a:pt x="363" y="322"/>
                      <a:pt x="363" y="322"/>
                    </a:cubicBezTo>
                    <a:cubicBezTo>
                      <a:pt x="363" y="323"/>
                      <a:pt x="363" y="323"/>
                      <a:pt x="363" y="323"/>
                    </a:cubicBezTo>
                    <a:cubicBezTo>
                      <a:pt x="364" y="322"/>
                      <a:pt x="364" y="322"/>
                      <a:pt x="364" y="322"/>
                    </a:cubicBezTo>
                    <a:cubicBezTo>
                      <a:pt x="365" y="322"/>
                      <a:pt x="365" y="322"/>
                      <a:pt x="365" y="322"/>
                    </a:cubicBezTo>
                    <a:cubicBezTo>
                      <a:pt x="364" y="323"/>
                      <a:pt x="364" y="323"/>
                      <a:pt x="364" y="323"/>
                    </a:cubicBezTo>
                    <a:cubicBezTo>
                      <a:pt x="364" y="323"/>
                      <a:pt x="364" y="323"/>
                      <a:pt x="364" y="323"/>
                    </a:cubicBezTo>
                    <a:cubicBezTo>
                      <a:pt x="364" y="323"/>
                      <a:pt x="364" y="323"/>
                      <a:pt x="364" y="323"/>
                    </a:cubicBezTo>
                    <a:cubicBezTo>
                      <a:pt x="364" y="324"/>
                      <a:pt x="364" y="324"/>
                      <a:pt x="364" y="324"/>
                    </a:cubicBezTo>
                    <a:cubicBezTo>
                      <a:pt x="365" y="324"/>
                      <a:pt x="365" y="324"/>
                      <a:pt x="365" y="324"/>
                    </a:cubicBezTo>
                    <a:cubicBezTo>
                      <a:pt x="365" y="324"/>
                      <a:pt x="365" y="325"/>
                      <a:pt x="366" y="325"/>
                    </a:cubicBezTo>
                    <a:cubicBezTo>
                      <a:pt x="366" y="325"/>
                      <a:pt x="366" y="326"/>
                      <a:pt x="366" y="326"/>
                    </a:cubicBezTo>
                    <a:cubicBezTo>
                      <a:pt x="367" y="326"/>
                      <a:pt x="367" y="326"/>
                      <a:pt x="367" y="326"/>
                    </a:cubicBezTo>
                    <a:cubicBezTo>
                      <a:pt x="367" y="327"/>
                      <a:pt x="367" y="327"/>
                      <a:pt x="367" y="327"/>
                    </a:cubicBezTo>
                    <a:cubicBezTo>
                      <a:pt x="369" y="327"/>
                      <a:pt x="369" y="327"/>
                      <a:pt x="369" y="327"/>
                    </a:cubicBezTo>
                    <a:cubicBezTo>
                      <a:pt x="370" y="327"/>
                      <a:pt x="370" y="327"/>
                      <a:pt x="370" y="327"/>
                    </a:cubicBezTo>
                    <a:cubicBezTo>
                      <a:pt x="370" y="327"/>
                      <a:pt x="370" y="327"/>
                      <a:pt x="370" y="327"/>
                    </a:cubicBezTo>
                    <a:cubicBezTo>
                      <a:pt x="371" y="326"/>
                      <a:pt x="371" y="326"/>
                      <a:pt x="371" y="326"/>
                    </a:cubicBezTo>
                    <a:cubicBezTo>
                      <a:pt x="372" y="326"/>
                      <a:pt x="372" y="326"/>
                      <a:pt x="372" y="326"/>
                    </a:cubicBezTo>
                    <a:cubicBezTo>
                      <a:pt x="373" y="326"/>
                      <a:pt x="373" y="326"/>
                      <a:pt x="373" y="326"/>
                    </a:cubicBezTo>
                    <a:cubicBezTo>
                      <a:pt x="373" y="326"/>
                      <a:pt x="373" y="326"/>
                      <a:pt x="373" y="326"/>
                    </a:cubicBezTo>
                    <a:cubicBezTo>
                      <a:pt x="373" y="327"/>
                      <a:pt x="373" y="327"/>
                      <a:pt x="373" y="327"/>
                    </a:cubicBezTo>
                    <a:cubicBezTo>
                      <a:pt x="372" y="327"/>
                      <a:pt x="372" y="327"/>
                      <a:pt x="372" y="327"/>
                    </a:cubicBezTo>
                    <a:cubicBezTo>
                      <a:pt x="371" y="328"/>
                      <a:pt x="371" y="328"/>
                      <a:pt x="371" y="328"/>
                    </a:cubicBezTo>
                    <a:cubicBezTo>
                      <a:pt x="371" y="328"/>
                      <a:pt x="371" y="328"/>
                      <a:pt x="371" y="328"/>
                    </a:cubicBezTo>
                    <a:cubicBezTo>
                      <a:pt x="370" y="328"/>
                      <a:pt x="370" y="328"/>
                      <a:pt x="370" y="328"/>
                    </a:cubicBezTo>
                    <a:cubicBezTo>
                      <a:pt x="370" y="328"/>
                      <a:pt x="370" y="328"/>
                      <a:pt x="370" y="328"/>
                    </a:cubicBezTo>
                    <a:cubicBezTo>
                      <a:pt x="368" y="329"/>
                      <a:pt x="368" y="329"/>
                      <a:pt x="368" y="329"/>
                    </a:cubicBezTo>
                    <a:cubicBezTo>
                      <a:pt x="368" y="329"/>
                      <a:pt x="368" y="329"/>
                      <a:pt x="368" y="329"/>
                    </a:cubicBezTo>
                    <a:cubicBezTo>
                      <a:pt x="368" y="328"/>
                      <a:pt x="368" y="328"/>
                      <a:pt x="368" y="328"/>
                    </a:cubicBezTo>
                    <a:cubicBezTo>
                      <a:pt x="367" y="328"/>
                      <a:pt x="367" y="328"/>
                      <a:pt x="367" y="328"/>
                    </a:cubicBezTo>
                    <a:cubicBezTo>
                      <a:pt x="367" y="329"/>
                      <a:pt x="367" y="329"/>
                      <a:pt x="367" y="329"/>
                    </a:cubicBezTo>
                    <a:cubicBezTo>
                      <a:pt x="367" y="329"/>
                      <a:pt x="367" y="329"/>
                      <a:pt x="367" y="329"/>
                    </a:cubicBezTo>
                    <a:cubicBezTo>
                      <a:pt x="368" y="330"/>
                      <a:pt x="368" y="330"/>
                      <a:pt x="368" y="330"/>
                    </a:cubicBezTo>
                    <a:cubicBezTo>
                      <a:pt x="368" y="331"/>
                      <a:pt x="368" y="331"/>
                      <a:pt x="368" y="331"/>
                    </a:cubicBezTo>
                    <a:cubicBezTo>
                      <a:pt x="369" y="331"/>
                      <a:pt x="369" y="331"/>
                      <a:pt x="369" y="331"/>
                    </a:cubicBezTo>
                    <a:cubicBezTo>
                      <a:pt x="369" y="332"/>
                      <a:pt x="369" y="332"/>
                      <a:pt x="369" y="332"/>
                    </a:cubicBezTo>
                    <a:cubicBezTo>
                      <a:pt x="370" y="333"/>
                      <a:pt x="370" y="333"/>
                      <a:pt x="370" y="333"/>
                    </a:cubicBezTo>
                    <a:cubicBezTo>
                      <a:pt x="371" y="334"/>
                      <a:pt x="371" y="334"/>
                      <a:pt x="371" y="334"/>
                    </a:cubicBezTo>
                    <a:cubicBezTo>
                      <a:pt x="372" y="335"/>
                      <a:pt x="372" y="335"/>
                      <a:pt x="372" y="335"/>
                    </a:cubicBezTo>
                    <a:cubicBezTo>
                      <a:pt x="373" y="335"/>
                      <a:pt x="373" y="335"/>
                      <a:pt x="373" y="335"/>
                    </a:cubicBezTo>
                    <a:cubicBezTo>
                      <a:pt x="373" y="336"/>
                      <a:pt x="373" y="336"/>
                      <a:pt x="373" y="336"/>
                    </a:cubicBezTo>
                    <a:cubicBezTo>
                      <a:pt x="374" y="336"/>
                      <a:pt x="374" y="336"/>
                      <a:pt x="374" y="336"/>
                    </a:cubicBezTo>
                    <a:cubicBezTo>
                      <a:pt x="375" y="336"/>
                      <a:pt x="375" y="336"/>
                      <a:pt x="375" y="336"/>
                    </a:cubicBezTo>
                    <a:cubicBezTo>
                      <a:pt x="376" y="336"/>
                      <a:pt x="376" y="336"/>
                      <a:pt x="376" y="336"/>
                    </a:cubicBezTo>
                    <a:cubicBezTo>
                      <a:pt x="377" y="336"/>
                      <a:pt x="377" y="336"/>
                      <a:pt x="377" y="336"/>
                    </a:cubicBezTo>
                    <a:cubicBezTo>
                      <a:pt x="378" y="335"/>
                      <a:pt x="378" y="335"/>
                      <a:pt x="378" y="335"/>
                    </a:cubicBezTo>
                    <a:cubicBezTo>
                      <a:pt x="378" y="335"/>
                      <a:pt x="378" y="335"/>
                      <a:pt x="378" y="335"/>
                    </a:cubicBezTo>
                    <a:cubicBezTo>
                      <a:pt x="379" y="334"/>
                      <a:pt x="379" y="334"/>
                      <a:pt x="379" y="334"/>
                    </a:cubicBezTo>
                    <a:cubicBezTo>
                      <a:pt x="380" y="334"/>
                      <a:pt x="380" y="334"/>
                      <a:pt x="380" y="334"/>
                    </a:cubicBezTo>
                    <a:cubicBezTo>
                      <a:pt x="380" y="333"/>
                      <a:pt x="380" y="333"/>
                      <a:pt x="380" y="333"/>
                    </a:cubicBezTo>
                    <a:cubicBezTo>
                      <a:pt x="381" y="333"/>
                      <a:pt x="381" y="333"/>
                      <a:pt x="381" y="333"/>
                    </a:cubicBezTo>
                    <a:cubicBezTo>
                      <a:pt x="381" y="332"/>
                      <a:pt x="381" y="332"/>
                      <a:pt x="381" y="332"/>
                    </a:cubicBezTo>
                    <a:cubicBezTo>
                      <a:pt x="380" y="331"/>
                      <a:pt x="380" y="331"/>
                      <a:pt x="380" y="331"/>
                    </a:cubicBezTo>
                    <a:cubicBezTo>
                      <a:pt x="380" y="331"/>
                      <a:pt x="380" y="331"/>
                      <a:pt x="380" y="331"/>
                    </a:cubicBezTo>
                    <a:cubicBezTo>
                      <a:pt x="380" y="330"/>
                      <a:pt x="380" y="330"/>
                      <a:pt x="380" y="330"/>
                    </a:cubicBezTo>
                    <a:cubicBezTo>
                      <a:pt x="381" y="330"/>
                      <a:pt x="381" y="330"/>
                      <a:pt x="381" y="330"/>
                    </a:cubicBezTo>
                    <a:cubicBezTo>
                      <a:pt x="381" y="330"/>
                      <a:pt x="381" y="330"/>
                      <a:pt x="381" y="330"/>
                    </a:cubicBezTo>
                    <a:cubicBezTo>
                      <a:pt x="381" y="329"/>
                      <a:pt x="381" y="329"/>
                      <a:pt x="381" y="329"/>
                    </a:cubicBezTo>
                    <a:cubicBezTo>
                      <a:pt x="381" y="329"/>
                      <a:pt x="381" y="329"/>
                      <a:pt x="381" y="329"/>
                    </a:cubicBezTo>
                    <a:cubicBezTo>
                      <a:pt x="382" y="329"/>
                      <a:pt x="382" y="329"/>
                      <a:pt x="382" y="329"/>
                    </a:cubicBezTo>
                    <a:cubicBezTo>
                      <a:pt x="382" y="330"/>
                      <a:pt x="382" y="330"/>
                      <a:pt x="382" y="330"/>
                    </a:cubicBezTo>
                    <a:cubicBezTo>
                      <a:pt x="383" y="329"/>
                      <a:pt x="383" y="329"/>
                      <a:pt x="383" y="329"/>
                    </a:cubicBezTo>
                    <a:cubicBezTo>
                      <a:pt x="383" y="329"/>
                      <a:pt x="383" y="329"/>
                      <a:pt x="383" y="329"/>
                    </a:cubicBezTo>
                    <a:cubicBezTo>
                      <a:pt x="383" y="330"/>
                      <a:pt x="383" y="330"/>
                      <a:pt x="383" y="330"/>
                    </a:cubicBezTo>
                    <a:cubicBezTo>
                      <a:pt x="382" y="330"/>
                      <a:pt x="382" y="330"/>
                      <a:pt x="382" y="330"/>
                    </a:cubicBezTo>
                    <a:cubicBezTo>
                      <a:pt x="382" y="331"/>
                      <a:pt x="382" y="331"/>
                      <a:pt x="382" y="331"/>
                    </a:cubicBezTo>
                    <a:cubicBezTo>
                      <a:pt x="382" y="331"/>
                      <a:pt x="382" y="331"/>
                      <a:pt x="382" y="331"/>
                    </a:cubicBezTo>
                    <a:cubicBezTo>
                      <a:pt x="382" y="332"/>
                      <a:pt x="382" y="332"/>
                      <a:pt x="382" y="332"/>
                    </a:cubicBezTo>
                    <a:cubicBezTo>
                      <a:pt x="382" y="332"/>
                      <a:pt x="382" y="332"/>
                      <a:pt x="382" y="332"/>
                    </a:cubicBezTo>
                    <a:cubicBezTo>
                      <a:pt x="383" y="332"/>
                      <a:pt x="383" y="332"/>
                      <a:pt x="383" y="332"/>
                    </a:cubicBezTo>
                    <a:cubicBezTo>
                      <a:pt x="382" y="333"/>
                      <a:pt x="382" y="333"/>
                      <a:pt x="382" y="333"/>
                    </a:cubicBezTo>
                    <a:cubicBezTo>
                      <a:pt x="382" y="333"/>
                      <a:pt x="382" y="333"/>
                      <a:pt x="382" y="333"/>
                    </a:cubicBezTo>
                    <a:cubicBezTo>
                      <a:pt x="382" y="334"/>
                      <a:pt x="382" y="334"/>
                      <a:pt x="382" y="334"/>
                    </a:cubicBezTo>
                    <a:cubicBezTo>
                      <a:pt x="383" y="334"/>
                      <a:pt x="383" y="334"/>
                      <a:pt x="383" y="334"/>
                    </a:cubicBezTo>
                    <a:cubicBezTo>
                      <a:pt x="383" y="335"/>
                      <a:pt x="383" y="335"/>
                      <a:pt x="383" y="335"/>
                    </a:cubicBezTo>
                    <a:cubicBezTo>
                      <a:pt x="383" y="336"/>
                      <a:pt x="383" y="336"/>
                      <a:pt x="383" y="336"/>
                    </a:cubicBezTo>
                    <a:cubicBezTo>
                      <a:pt x="383" y="337"/>
                      <a:pt x="383" y="337"/>
                      <a:pt x="383" y="337"/>
                    </a:cubicBezTo>
                    <a:cubicBezTo>
                      <a:pt x="383" y="337"/>
                      <a:pt x="383" y="337"/>
                      <a:pt x="383" y="337"/>
                    </a:cubicBezTo>
                    <a:cubicBezTo>
                      <a:pt x="382" y="338"/>
                      <a:pt x="382" y="338"/>
                      <a:pt x="382" y="338"/>
                    </a:cubicBezTo>
                    <a:cubicBezTo>
                      <a:pt x="382" y="339"/>
                      <a:pt x="382" y="339"/>
                      <a:pt x="382" y="339"/>
                    </a:cubicBezTo>
                    <a:cubicBezTo>
                      <a:pt x="382" y="341"/>
                      <a:pt x="382" y="341"/>
                      <a:pt x="382" y="341"/>
                    </a:cubicBezTo>
                    <a:cubicBezTo>
                      <a:pt x="383" y="342"/>
                      <a:pt x="383" y="342"/>
                      <a:pt x="383" y="342"/>
                    </a:cubicBezTo>
                    <a:cubicBezTo>
                      <a:pt x="383" y="343"/>
                      <a:pt x="383" y="343"/>
                      <a:pt x="383" y="343"/>
                    </a:cubicBezTo>
                    <a:cubicBezTo>
                      <a:pt x="383" y="343"/>
                      <a:pt x="383" y="343"/>
                      <a:pt x="383" y="343"/>
                    </a:cubicBezTo>
                    <a:cubicBezTo>
                      <a:pt x="383" y="344"/>
                      <a:pt x="383" y="344"/>
                      <a:pt x="383" y="344"/>
                    </a:cubicBezTo>
                    <a:cubicBezTo>
                      <a:pt x="383" y="346"/>
                      <a:pt x="383" y="346"/>
                      <a:pt x="383" y="346"/>
                    </a:cubicBezTo>
                    <a:cubicBezTo>
                      <a:pt x="383" y="346"/>
                      <a:pt x="383" y="346"/>
                      <a:pt x="383" y="346"/>
                    </a:cubicBezTo>
                    <a:cubicBezTo>
                      <a:pt x="384" y="347"/>
                      <a:pt x="384" y="347"/>
                      <a:pt x="384" y="347"/>
                    </a:cubicBezTo>
                    <a:cubicBezTo>
                      <a:pt x="384" y="348"/>
                      <a:pt x="384" y="348"/>
                      <a:pt x="384" y="348"/>
                    </a:cubicBezTo>
                    <a:cubicBezTo>
                      <a:pt x="384" y="349"/>
                      <a:pt x="384" y="349"/>
                      <a:pt x="384" y="349"/>
                    </a:cubicBezTo>
                    <a:cubicBezTo>
                      <a:pt x="385" y="351"/>
                      <a:pt x="385" y="351"/>
                      <a:pt x="385" y="351"/>
                    </a:cubicBezTo>
                    <a:cubicBezTo>
                      <a:pt x="385" y="352"/>
                      <a:pt x="385" y="352"/>
                      <a:pt x="385" y="352"/>
                    </a:cubicBezTo>
                    <a:cubicBezTo>
                      <a:pt x="385" y="353"/>
                      <a:pt x="385" y="353"/>
                      <a:pt x="385" y="353"/>
                    </a:cubicBezTo>
                    <a:cubicBezTo>
                      <a:pt x="385" y="354"/>
                      <a:pt x="385" y="354"/>
                      <a:pt x="385" y="354"/>
                    </a:cubicBezTo>
                    <a:cubicBezTo>
                      <a:pt x="385" y="355"/>
                      <a:pt x="385" y="355"/>
                      <a:pt x="385" y="355"/>
                    </a:cubicBezTo>
                    <a:cubicBezTo>
                      <a:pt x="386" y="356"/>
                      <a:pt x="386" y="356"/>
                      <a:pt x="386" y="356"/>
                    </a:cubicBezTo>
                    <a:cubicBezTo>
                      <a:pt x="386" y="357"/>
                      <a:pt x="386" y="357"/>
                      <a:pt x="386" y="357"/>
                    </a:cubicBezTo>
                    <a:cubicBezTo>
                      <a:pt x="387" y="358"/>
                      <a:pt x="387" y="358"/>
                      <a:pt x="387" y="358"/>
                    </a:cubicBezTo>
                    <a:cubicBezTo>
                      <a:pt x="387" y="359"/>
                      <a:pt x="387" y="359"/>
                      <a:pt x="387" y="359"/>
                    </a:cubicBezTo>
                    <a:cubicBezTo>
                      <a:pt x="387" y="360"/>
                      <a:pt x="387" y="360"/>
                      <a:pt x="387" y="360"/>
                    </a:cubicBezTo>
                    <a:cubicBezTo>
                      <a:pt x="388" y="361"/>
                      <a:pt x="388" y="361"/>
                      <a:pt x="388" y="361"/>
                    </a:cubicBezTo>
                    <a:cubicBezTo>
                      <a:pt x="389" y="362"/>
                      <a:pt x="389" y="362"/>
                      <a:pt x="389" y="362"/>
                    </a:cubicBezTo>
                    <a:cubicBezTo>
                      <a:pt x="389" y="363"/>
                      <a:pt x="389" y="363"/>
                      <a:pt x="389" y="363"/>
                    </a:cubicBezTo>
                    <a:cubicBezTo>
                      <a:pt x="390" y="364"/>
                      <a:pt x="390" y="364"/>
                      <a:pt x="390" y="364"/>
                    </a:cubicBezTo>
                    <a:cubicBezTo>
                      <a:pt x="390" y="366"/>
                      <a:pt x="390" y="366"/>
                      <a:pt x="390" y="366"/>
                    </a:cubicBezTo>
                    <a:cubicBezTo>
                      <a:pt x="391" y="367"/>
                      <a:pt x="391" y="367"/>
                      <a:pt x="391" y="367"/>
                    </a:cubicBezTo>
                    <a:cubicBezTo>
                      <a:pt x="391" y="368"/>
                      <a:pt x="391" y="368"/>
                      <a:pt x="391" y="368"/>
                    </a:cubicBezTo>
                    <a:cubicBezTo>
                      <a:pt x="391" y="370"/>
                      <a:pt x="391" y="370"/>
                      <a:pt x="391" y="370"/>
                    </a:cubicBezTo>
                    <a:cubicBezTo>
                      <a:pt x="392" y="371"/>
                      <a:pt x="392" y="371"/>
                      <a:pt x="392" y="371"/>
                    </a:cubicBezTo>
                    <a:cubicBezTo>
                      <a:pt x="392" y="372"/>
                      <a:pt x="392" y="372"/>
                      <a:pt x="392" y="372"/>
                    </a:cubicBezTo>
                    <a:cubicBezTo>
                      <a:pt x="393" y="373"/>
                      <a:pt x="393" y="373"/>
                      <a:pt x="393" y="373"/>
                    </a:cubicBezTo>
                    <a:cubicBezTo>
                      <a:pt x="393" y="374"/>
                      <a:pt x="393" y="374"/>
                      <a:pt x="393" y="374"/>
                    </a:cubicBezTo>
                    <a:cubicBezTo>
                      <a:pt x="394" y="375"/>
                      <a:pt x="394" y="375"/>
                      <a:pt x="394" y="375"/>
                    </a:cubicBezTo>
                    <a:cubicBezTo>
                      <a:pt x="395" y="376"/>
                      <a:pt x="395" y="376"/>
                      <a:pt x="395" y="376"/>
                    </a:cubicBezTo>
                    <a:cubicBezTo>
                      <a:pt x="395" y="377"/>
                      <a:pt x="395" y="377"/>
                      <a:pt x="395" y="377"/>
                    </a:cubicBezTo>
                    <a:cubicBezTo>
                      <a:pt x="396" y="378"/>
                      <a:pt x="396" y="378"/>
                      <a:pt x="396" y="378"/>
                    </a:cubicBezTo>
                    <a:cubicBezTo>
                      <a:pt x="396" y="380"/>
                      <a:pt x="396" y="380"/>
                      <a:pt x="396" y="380"/>
                    </a:cubicBezTo>
                    <a:cubicBezTo>
                      <a:pt x="397" y="381"/>
                      <a:pt x="397" y="381"/>
                      <a:pt x="397" y="381"/>
                    </a:cubicBezTo>
                    <a:cubicBezTo>
                      <a:pt x="397" y="382"/>
                      <a:pt x="397" y="382"/>
                      <a:pt x="397" y="382"/>
                    </a:cubicBezTo>
                    <a:cubicBezTo>
                      <a:pt x="398" y="384"/>
                      <a:pt x="398" y="384"/>
                      <a:pt x="398" y="384"/>
                    </a:cubicBezTo>
                    <a:cubicBezTo>
                      <a:pt x="398" y="385"/>
                      <a:pt x="398" y="385"/>
                      <a:pt x="398" y="385"/>
                    </a:cubicBezTo>
                    <a:cubicBezTo>
                      <a:pt x="399" y="387"/>
                      <a:pt x="399" y="387"/>
                      <a:pt x="399" y="387"/>
                    </a:cubicBezTo>
                    <a:cubicBezTo>
                      <a:pt x="399" y="388"/>
                      <a:pt x="399" y="388"/>
                      <a:pt x="399" y="388"/>
                    </a:cubicBezTo>
                    <a:cubicBezTo>
                      <a:pt x="400" y="389"/>
                      <a:pt x="400" y="389"/>
                      <a:pt x="400" y="389"/>
                    </a:cubicBezTo>
                    <a:cubicBezTo>
                      <a:pt x="401" y="390"/>
                      <a:pt x="401" y="390"/>
                      <a:pt x="401" y="390"/>
                    </a:cubicBezTo>
                    <a:cubicBezTo>
                      <a:pt x="402" y="391"/>
                      <a:pt x="402" y="391"/>
                      <a:pt x="402" y="391"/>
                    </a:cubicBezTo>
                    <a:cubicBezTo>
                      <a:pt x="402" y="391"/>
                      <a:pt x="402" y="391"/>
                      <a:pt x="402" y="391"/>
                    </a:cubicBezTo>
                    <a:cubicBezTo>
                      <a:pt x="403" y="391"/>
                      <a:pt x="403" y="391"/>
                      <a:pt x="403" y="391"/>
                    </a:cubicBezTo>
                    <a:cubicBezTo>
                      <a:pt x="404" y="391"/>
                      <a:pt x="404" y="391"/>
                      <a:pt x="404" y="391"/>
                    </a:cubicBezTo>
                    <a:cubicBezTo>
                      <a:pt x="405" y="390"/>
                      <a:pt x="405" y="390"/>
                      <a:pt x="405" y="390"/>
                    </a:cubicBezTo>
                    <a:cubicBezTo>
                      <a:pt x="406" y="389"/>
                      <a:pt x="406" y="389"/>
                      <a:pt x="406" y="389"/>
                    </a:cubicBezTo>
                    <a:cubicBezTo>
                      <a:pt x="406" y="388"/>
                      <a:pt x="406" y="388"/>
                      <a:pt x="406" y="388"/>
                    </a:cubicBezTo>
                    <a:cubicBezTo>
                      <a:pt x="406" y="388"/>
                      <a:pt x="406" y="388"/>
                      <a:pt x="406" y="388"/>
                    </a:cubicBezTo>
                    <a:cubicBezTo>
                      <a:pt x="407" y="387"/>
                      <a:pt x="407" y="387"/>
                      <a:pt x="407" y="387"/>
                    </a:cubicBezTo>
                    <a:cubicBezTo>
                      <a:pt x="408" y="387"/>
                      <a:pt x="408" y="387"/>
                      <a:pt x="408" y="387"/>
                    </a:cubicBezTo>
                    <a:cubicBezTo>
                      <a:pt x="408" y="386"/>
                      <a:pt x="408" y="386"/>
                      <a:pt x="408" y="386"/>
                    </a:cubicBezTo>
                    <a:cubicBezTo>
                      <a:pt x="409" y="386"/>
                      <a:pt x="409" y="386"/>
                      <a:pt x="409" y="386"/>
                    </a:cubicBezTo>
                    <a:cubicBezTo>
                      <a:pt x="410" y="386"/>
                      <a:pt x="410" y="386"/>
                      <a:pt x="410" y="386"/>
                    </a:cubicBezTo>
                    <a:cubicBezTo>
                      <a:pt x="409" y="385"/>
                      <a:pt x="409" y="385"/>
                      <a:pt x="409" y="385"/>
                    </a:cubicBezTo>
                    <a:cubicBezTo>
                      <a:pt x="409" y="384"/>
                      <a:pt x="409" y="384"/>
                      <a:pt x="409" y="384"/>
                    </a:cubicBezTo>
                    <a:cubicBezTo>
                      <a:pt x="410" y="384"/>
                      <a:pt x="410" y="384"/>
                      <a:pt x="410" y="384"/>
                    </a:cubicBezTo>
                    <a:cubicBezTo>
                      <a:pt x="410" y="383"/>
                      <a:pt x="410" y="383"/>
                      <a:pt x="410" y="383"/>
                    </a:cubicBezTo>
                    <a:cubicBezTo>
                      <a:pt x="411" y="382"/>
                      <a:pt x="411" y="382"/>
                      <a:pt x="411" y="382"/>
                    </a:cubicBezTo>
                    <a:cubicBezTo>
                      <a:pt x="412" y="381"/>
                      <a:pt x="412" y="381"/>
                      <a:pt x="412" y="381"/>
                    </a:cubicBezTo>
                    <a:cubicBezTo>
                      <a:pt x="413" y="381"/>
                      <a:pt x="413" y="381"/>
                      <a:pt x="413" y="381"/>
                    </a:cubicBezTo>
                    <a:cubicBezTo>
                      <a:pt x="413" y="381"/>
                      <a:pt x="413" y="381"/>
                      <a:pt x="413" y="381"/>
                    </a:cubicBezTo>
                    <a:cubicBezTo>
                      <a:pt x="413" y="380"/>
                      <a:pt x="413" y="380"/>
                      <a:pt x="413" y="380"/>
                    </a:cubicBezTo>
                    <a:cubicBezTo>
                      <a:pt x="413" y="379"/>
                      <a:pt x="413" y="379"/>
                      <a:pt x="413" y="379"/>
                    </a:cubicBezTo>
                    <a:cubicBezTo>
                      <a:pt x="413" y="378"/>
                      <a:pt x="413" y="378"/>
                      <a:pt x="413" y="378"/>
                    </a:cubicBezTo>
                    <a:cubicBezTo>
                      <a:pt x="413" y="378"/>
                      <a:pt x="413" y="378"/>
                      <a:pt x="413" y="378"/>
                    </a:cubicBezTo>
                    <a:cubicBezTo>
                      <a:pt x="412" y="377"/>
                      <a:pt x="412" y="377"/>
                      <a:pt x="412" y="377"/>
                    </a:cubicBezTo>
                    <a:cubicBezTo>
                      <a:pt x="413" y="377"/>
                      <a:pt x="413" y="377"/>
                      <a:pt x="413" y="377"/>
                    </a:cubicBezTo>
                    <a:cubicBezTo>
                      <a:pt x="413" y="376"/>
                      <a:pt x="413" y="376"/>
                      <a:pt x="413" y="376"/>
                    </a:cubicBezTo>
                    <a:cubicBezTo>
                      <a:pt x="413" y="375"/>
                      <a:pt x="413" y="375"/>
                      <a:pt x="413" y="375"/>
                    </a:cubicBezTo>
                    <a:cubicBezTo>
                      <a:pt x="413" y="374"/>
                      <a:pt x="413" y="374"/>
                      <a:pt x="413" y="374"/>
                    </a:cubicBezTo>
                    <a:cubicBezTo>
                      <a:pt x="413" y="374"/>
                      <a:pt x="413" y="374"/>
                      <a:pt x="413" y="374"/>
                    </a:cubicBezTo>
                    <a:cubicBezTo>
                      <a:pt x="414" y="373"/>
                      <a:pt x="414" y="373"/>
                      <a:pt x="414" y="373"/>
                    </a:cubicBezTo>
                    <a:cubicBezTo>
                      <a:pt x="414" y="372"/>
                      <a:pt x="414" y="372"/>
                      <a:pt x="414" y="372"/>
                    </a:cubicBezTo>
                    <a:cubicBezTo>
                      <a:pt x="414" y="372"/>
                      <a:pt x="414" y="372"/>
                      <a:pt x="414" y="372"/>
                    </a:cubicBezTo>
                    <a:cubicBezTo>
                      <a:pt x="415" y="371"/>
                      <a:pt x="415" y="371"/>
                      <a:pt x="415" y="371"/>
                    </a:cubicBezTo>
                    <a:cubicBezTo>
                      <a:pt x="415" y="370"/>
                      <a:pt x="415" y="370"/>
                      <a:pt x="415" y="370"/>
                    </a:cubicBezTo>
                    <a:cubicBezTo>
                      <a:pt x="415" y="370"/>
                      <a:pt x="415" y="370"/>
                      <a:pt x="415" y="370"/>
                    </a:cubicBezTo>
                    <a:cubicBezTo>
                      <a:pt x="415" y="369"/>
                      <a:pt x="415" y="369"/>
                      <a:pt x="415" y="369"/>
                    </a:cubicBezTo>
                    <a:cubicBezTo>
                      <a:pt x="415" y="368"/>
                      <a:pt x="415" y="368"/>
                      <a:pt x="415" y="368"/>
                    </a:cubicBezTo>
                    <a:cubicBezTo>
                      <a:pt x="415" y="367"/>
                      <a:pt x="415" y="367"/>
                      <a:pt x="415" y="367"/>
                    </a:cubicBezTo>
                    <a:cubicBezTo>
                      <a:pt x="414" y="367"/>
                      <a:pt x="414" y="367"/>
                      <a:pt x="414" y="367"/>
                    </a:cubicBezTo>
                    <a:cubicBezTo>
                      <a:pt x="414" y="366"/>
                      <a:pt x="414" y="366"/>
                      <a:pt x="414" y="366"/>
                    </a:cubicBezTo>
                    <a:cubicBezTo>
                      <a:pt x="414" y="365"/>
                      <a:pt x="414" y="365"/>
                      <a:pt x="414" y="365"/>
                    </a:cubicBezTo>
                    <a:cubicBezTo>
                      <a:pt x="414" y="364"/>
                      <a:pt x="414" y="364"/>
                      <a:pt x="414" y="364"/>
                    </a:cubicBezTo>
                    <a:cubicBezTo>
                      <a:pt x="414" y="363"/>
                      <a:pt x="414" y="363"/>
                      <a:pt x="414" y="363"/>
                    </a:cubicBezTo>
                    <a:cubicBezTo>
                      <a:pt x="414" y="362"/>
                      <a:pt x="414" y="362"/>
                      <a:pt x="414" y="362"/>
                    </a:cubicBezTo>
                    <a:cubicBezTo>
                      <a:pt x="414" y="361"/>
                      <a:pt x="414" y="361"/>
                      <a:pt x="414" y="361"/>
                    </a:cubicBezTo>
                    <a:cubicBezTo>
                      <a:pt x="414" y="360"/>
                      <a:pt x="414" y="360"/>
                      <a:pt x="414" y="360"/>
                    </a:cubicBezTo>
                    <a:cubicBezTo>
                      <a:pt x="415" y="359"/>
                      <a:pt x="415" y="359"/>
                      <a:pt x="415" y="359"/>
                    </a:cubicBezTo>
                    <a:cubicBezTo>
                      <a:pt x="416" y="358"/>
                      <a:pt x="416" y="358"/>
                      <a:pt x="416" y="358"/>
                    </a:cubicBezTo>
                    <a:cubicBezTo>
                      <a:pt x="417" y="357"/>
                      <a:pt x="417" y="357"/>
                      <a:pt x="417" y="357"/>
                    </a:cubicBezTo>
                    <a:cubicBezTo>
                      <a:pt x="417" y="357"/>
                      <a:pt x="417" y="357"/>
                      <a:pt x="417" y="357"/>
                    </a:cubicBezTo>
                    <a:cubicBezTo>
                      <a:pt x="418" y="358"/>
                      <a:pt x="418" y="358"/>
                      <a:pt x="418" y="358"/>
                    </a:cubicBezTo>
                    <a:cubicBezTo>
                      <a:pt x="418" y="358"/>
                      <a:pt x="418" y="358"/>
                      <a:pt x="418" y="358"/>
                    </a:cubicBezTo>
                    <a:cubicBezTo>
                      <a:pt x="418" y="357"/>
                      <a:pt x="418" y="357"/>
                      <a:pt x="418" y="357"/>
                    </a:cubicBezTo>
                    <a:cubicBezTo>
                      <a:pt x="419" y="356"/>
                      <a:pt x="419" y="356"/>
                      <a:pt x="419" y="356"/>
                    </a:cubicBezTo>
                    <a:cubicBezTo>
                      <a:pt x="419" y="355"/>
                      <a:pt x="419" y="355"/>
                      <a:pt x="419" y="355"/>
                    </a:cubicBezTo>
                    <a:cubicBezTo>
                      <a:pt x="420" y="355"/>
                      <a:pt x="420" y="355"/>
                      <a:pt x="420" y="355"/>
                    </a:cubicBezTo>
                    <a:cubicBezTo>
                      <a:pt x="421" y="355"/>
                      <a:pt x="421" y="355"/>
                      <a:pt x="421" y="355"/>
                    </a:cubicBezTo>
                    <a:cubicBezTo>
                      <a:pt x="422" y="355"/>
                      <a:pt x="422" y="355"/>
                      <a:pt x="422" y="355"/>
                    </a:cubicBezTo>
                    <a:cubicBezTo>
                      <a:pt x="423" y="354"/>
                      <a:pt x="423" y="354"/>
                      <a:pt x="423" y="354"/>
                    </a:cubicBezTo>
                    <a:cubicBezTo>
                      <a:pt x="424" y="353"/>
                      <a:pt x="424" y="353"/>
                      <a:pt x="424" y="353"/>
                    </a:cubicBezTo>
                    <a:cubicBezTo>
                      <a:pt x="424" y="353"/>
                      <a:pt x="424" y="353"/>
                      <a:pt x="424" y="353"/>
                    </a:cubicBezTo>
                    <a:cubicBezTo>
                      <a:pt x="424" y="353"/>
                      <a:pt x="424" y="352"/>
                      <a:pt x="424" y="352"/>
                    </a:cubicBezTo>
                    <a:cubicBezTo>
                      <a:pt x="424" y="352"/>
                      <a:pt x="425" y="351"/>
                      <a:pt x="425" y="351"/>
                    </a:cubicBezTo>
                    <a:cubicBezTo>
                      <a:pt x="426" y="351"/>
                      <a:pt x="426" y="351"/>
                      <a:pt x="426" y="351"/>
                    </a:cubicBezTo>
                    <a:cubicBezTo>
                      <a:pt x="426" y="351"/>
                      <a:pt x="426" y="350"/>
                      <a:pt x="426" y="350"/>
                    </a:cubicBezTo>
                    <a:cubicBezTo>
                      <a:pt x="427" y="350"/>
                      <a:pt x="428" y="349"/>
                      <a:pt x="428" y="349"/>
                    </a:cubicBezTo>
                    <a:cubicBezTo>
                      <a:pt x="428" y="348"/>
                      <a:pt x="428" y="348"/>
                      <a:pt x="428" y="348"/>
                    </a:cubicBezTo>
                    <a:cubicBezTo>
                      <a:pt x="429" y="348"/>
                      <a:pt x="429" y="348"/>
                      <a:pt x="429" y="348"/>
                    </a:cubicBezTo>
                    <a:cubicBezTo>
                      <a:pt x="430" y="347"/>
                      <a:pt x="430" y="347"/>
                      <a:pt x="430" y="347"/>
                    </a:cubicBezTo>
                    <a:cubicBezTo>
                      <a:pt x="432" y="346"/>
                      <a:pt x="432" y="346"/>
                      <a:pt x="432" y="346"/>
                    </a:cubicBezTo>
                    <a:cubicBezTo>
                      <a:pt x="433" y="345"/>
                      <a:pt x="433" y="345"/>
                      <a:pt x="433" y="345"/>
                    </a:cubicBezTo>
                    <a:cubicBezTo>
                      <a:pt x="433" y="344"/>
                      <a:pt x="433" y="344"/>
                      <a:pt x="433" y="344"/>
                    </a:cubicBezTo>
                    <a:cubicBezTo>
                      <a:pt x="434" y="343"/>
                      <a:pt x="434" y="343"/>
                      <a:pt x="434" y="343"/>
                    </a:cubicBezTo>
                    <a:cubicBezTo>
                      <a:pt x="435" y="342"/>
                      <a:pt x="435" y="342"/>
                      <a:pt x="435" y="342"/>
                    </a:cubicBezTo>
                    <a:cubicBezTo>
                      <a:pt x="435" y="342"/>
                      <a:pt x="435" y="342"/>
                      <a:pt x="435" y="342"/>
                    </a:cubicBezTo>
                    <a:cubicBezTo>
                      <a:pt x="436" y="341"/>
                      <a:pt x="436" y="341"/>
                      <a:pt x="436" y="341"/>
                    </a:cubicBezTo>
                    <a:cubicBezTo>
                      <a:pt x="437" y="340"/>
                      <a:pt x="437" y="340"/>
                      <a:pt x="437" y="340"/>
                    </a:cubicBezTo>
                    <a:cubicBezTo>
                      <a:pt x="438" y="340"/>
                      <a:pt x="438" y="340"/>
                      <a:pt x="438" y="340"/>
                    </a:cubicBezTo>
                    <a:cubicBezTo>
                      <a:pt x="439" y="340"/>
                      <a:pt x="439" y="340"/>
                      <a:pt x="439" y="340"/>
                    </a:cubicBezTo>
                    <a:cubicBezTo>
                      <a:pt x="440" y="340"/>
                      <a:pt x="440" y="340"/>
                      <a:pt x="440" y="340"/>
                    </a:cubicBezTo>
                    <a:cubicBezTo>
                      <a:pt x="440" y="339"/>
                      <a:pt x="440" y="339"/>
                      <a:pt x="440" y="339"/>
                    </a:cubicBezTo>
                    <a:cubicBezTo>
                      <a:pt x="441" y="339"/>
                      <a:pt x="441" y="339"/>
                      <a:pt x="441" y="339"/>
                    </a:cubicBezTo>
                    <a:cubicBezTo>
                      <a:pt x="441" y="338"/>
                      <a:pt x="441" y="338"/>
                      <a:pt x="441" y="338"/>
                    </a:cubicBezTo>
                    <a:cubicBezTo>
                      <a:pt x="441" y="338"/>
                      <a:pt x="442" y="338"/>
                      <a:pt x="442" y="338"/>
                    </a:cubicBezTo>
                    <a:cubicBezTo>
                      <a:pt x="442" y="338"/>
                      <a:pt x="443" y="337"/>
                      <a:pt x="443" y="337"/>
                    </a:cubicBezTo>
                    <a:cubicBezTo>
                      <a:pt x="443" y="337"/>
                      <a:pt x="443" y="337"/>
                      <a:pt x="443" y="337"/>
                    </a:cubicBezTo>
                    <a:cubicBezTo>
                      <a:pt x="443" y="337"/>
                      <a:pt x="443" y="336"/>
                      <a:pt x="443" y="336"/>
                    </a:cubicBezTo>
                    <a:cubicBezTo>
                      <a:pt x="443" y="335"/>
                      <a:pt x="443" y="335"/>
                      <a:pt x="443" y="335"/>
                    </a:cubicBezTo>
                    <a:cubicBezTo>
                      <a:pt x="443" y="334"/>
                      <a:pt x="443" y="334"/>
                      <a:pt x="443" y="334"/>
                    </a:cubicBezTo>
                    <a:cubicBezTo>
                      <a:pt x="443" y="333"/>
                      <a:pt x="443" y="333"/>
                      <a:pt x="443" y="333"/>
                    </a:cubicBezTo>
                    <a:cubicBezTo>
                      <a:pt x="444" y="333"/>
                      <a:pt x="444" y="333"/>
                      <a:pt x="444" y="333"/>
                    </a:cubicBezTo>
                    <a:cubicBezTo>
                      <a:pt x="445" y="332"/>
                      <a:pt x="445" y="332"/>
                      <a:pt x="445" y="332"/>
                    </a:cubicBezTo>
                    <a:cubicBezTo>
                      <a:pt x="446" y="332"/>
                      <a:pt x="446" y="332"/>
                      <a:pt x="446" y="332"/>
                    </a:cubicBezTo>
                    <a:cubicBezTo>
                      <a:pt x="446" y="332"/>
                      <a:pt x="446" y="332"/>
                      <a:pt x="446" y="332"/>
                    </a:cubicBezTo>
                    <a:cubicBezTo>
                      <a:pt x="447" y="332"/>
                      <a:pt x="447" y="332"/>
                      <a:pt x="447" y="332"/>
                    </a:cubicBezTo>
                    <a:cubicBezTo>
                      <a:pt x="448" y="331"/>
                      <a:pt x="448" y="331"/>
                      <a:pt x="448" y="331"/>
                    </a:cubicBezTo>
                    <a:cubicBezTo>
                      <a:pt x="448" y="330"/>
                      <a:pt x="448" y="330"/>
                      <a:pt x="448" y="330"/>
                    </a:cubicBezTo>
                    <a:cubicBezTo>
                      <a:pt x="448" y="330"/>
                      <a:pt x="448" y="330"/>
                      <a:pt x="448" y="330"/>
                    </a:cubicBezTo>
                    <a:cubicBezTo>
                      <a:pt x="448" y="329"/>
                      <a:pt x="448" y="329"/>
                      <a:pt x="448" y="329"/>
                    </a:cubicBezTo>
                    <a:cubicBezTo>
                      <a:pt x="448" y="329"/>
                      <a:pt x="448" y="329"/>
                      <a:pt x="448" y="329"/>
                    </a:cubicBezTo>
                    <a:cubicBezTo>
                      <a:pt x="449" y="330"/>
                      <a:pt x="449" y="330"/>
                      <a:pt x="449" y="330"/>
                    </a:cubicBezTo>
                    <a:cubicBezTo>
                      <a:pt x="448" y="331"/>
                      <a:pt x="448" y="331"/>
                      <a:pt x="448" y="331"/>
                    </a:cubicBezTo>
                    <a:cubicBezTo>
                      <a:pt x="449" y="332"/>
                      <a:pt x="449" y="332"/>
                      <a:pt x="449" y="332"/>
                    </a:cubicBezTo>
                    <a:cubicBezTo>
                      <a:pt x="449" y="332"/>
                      <a:pt x="449" y="332"/>
                      <a:pt x="449" y="332"/>
                    </a:cubicBezTo>
                    <a:cubicBezTo>
                      <a:pt x="449" y="332"/>
                      <a:pt x="449" y="332"/>
                      <a:pt x="449" y="332"/>
                    </a:cubicBezTo>
                    <a:cubicBezTo>
                      <a:pt x="450" y="331"/>
                      <a:pt x="450" y="331"/>
                      <a:pt x="450" y="331"/>
                    </a:cubicBezTo>
                    <a:cubicBezTo>
                      <a:pt x="450" y="331"/>
                      <a:pt x="450" y="331"/>
                      <a:pt x="450" y="331"/>
                    </a:cubicBezTo>
                    <a:cubicBezTo>
                      <a:pt x="450" y="332"/>
                      <a:pt x="450" y="332"/>
                      <a:pt x="450" y="332"/>
                    </a:cubicBezTo>
                    <a:cubicBezTo>
                      <a:pt x="450" y="332"/>
                      <a:pt x="450" y="332"/>
                      <a:pt x="450" y="332"/>
                    </a:cubicBezTo>
                    <a:cubicBezTo>
                      <a:pt x="451" y="332"/>
                      <a:pt x="451" y="332"/>
                      <a:pt x="451" y="332"/>
                    </a:cubicBezTo>
                    <a:cubicBezTo>
                      <a:pt x="451" y="332"/>
                      <a:pt x="451" y="332"/>
                      <a:pt x="451" y="332"/>
                    </a:cubicBezTo>
                    <a:cubicBezTo>
                      <a:pt x="452" y="331"/>
                      <a:pt x="452" y="331"/>
                      <a:pt x="452" y="331"/>
                    </a:cubicBezTo>
                    <a:cubicBezTo>
                      <a:pt x="453" y="331"/>
                      <a:pt x="453" y="331"/>
                      <a:pt x="453" y="331"/>
                    </a:cubicBezTo>
                    <a:cubicBezTo>
                      <a:pt x="453" y="331"/>
                      <a:pt x="453" y="331"/>
                      <a:pt x="453" y="331"/>
                    </a:cubicBezTo>
                    <a:cubicBezTo>
                      <a:pt x="454" y="331"/>
                      <a:pt x="454" y="331"/>
                      <a:pt x="454" y="331"/>
                    </a:cubicBezTo>
                    <a:cubicBezTo>
                      <a:pt x="454" y="330"/>
                      <a:pt x="454" y="330"/>
                      <a:pt x="454" y="330"/>
                    </a:cubicBezTo>
                    <a:cubicBezTo>
                      <a:pt x="454" y="329"/>
                      <a:pt x="454" y="329"/>
                      <a:pt x="454" y="329"/>
                    </a:cubicBezTo>
                    <a:cubicBezTo>
                      <a:pt x="454" y="330"/>
                      <a:pt x="454" y="330"/>
                      <a:pt x="454" y="330"/>
                    </a:cubicBezTo>
                    <a:cubicBezTo>
                      <a:pt x="454" y="330"/>
                      <a:pt x="454" y="330"/>
                      <a:pt x="454" y="330"/>
                    </a:cubicBezTo>
                    <a:cubicBezTo>
                      <a:pt x="454" y="331"/>
                      <a:pt x="454" y="331"/>
                      <a:pt x="454" y="331"/>
                    </a:cubicBezTo>
                    <a:cubicBezTo>
                      <a:pt x="455" y="331"/>
                      <a:pt x="455" y="331"/>
                      <a:pt x="455" y="331"/>
                    </a:cubicBezTo>
                    <a:cubicBezTo>
                      <a:pt x="455" y="331"/>
                      <a:pt x="455" y="331"/>
                      <a:pt x="455" y="331"/>
                    </a:cubicBezTo>
                    <a:cubicBezTo>
                      <a:pt x="455" y="330"/>
                      <a:pt x="455" y="330"/>
                      <a:pt x="455" y="330"/>
                    </a:cubicBezTo>
                    <a:cubicBezTo>
                      <a:pt x="456" y="329"/>
                      <a:pt x="456" y="329"/>
                      <a:pt x="456" y="329"/>
                    </a:cubicBezTo>
                    <a:cubicBezTo>
                      <a:pt x="456" y="329"/>
                      <a:pt x="456" y="329"/>
                      <a:pt x="456" y="329"/>
                    </a:cubicBezTo>
                    <a:cubicBezTo>
                      <a:pt x="456" y="328"/>
                      <a:pt x="456" y="328"/>
                      <a:pt x="456" y="328"/>
                    </a:cubicBezTo>
                    <a:cubicBezTo>
                      <a:pt x="456" y="330"/>
                      <a:pt x="456" y="330"/>
                      <a:pt x="456" y="330"/>
                    </a:cubicBezTo>
                    <a:cubicBezTo>
                      <a:pt x="456" y="330"/>
                      <a:pt x="456" y="330"/>
                      <a:pt x="456" y="330"/>
                    </a:cubicBezTo>
                    <a:cubicBezTo>
                      <a:pt x="457" y="330"/>
                      <a:pt x="457" y="330"/>
                      <a:pt x="457" y="330"/>
                    </a:cubicBezTo>
                    <a:cubicBezTo>
                      <a:pt x="457" y="330"/>
                      <a:pt x="457" y="330"/>
                      <a:pt x="457" y="330"/>
                    </a:cubicBezTo>
                    <a:cubicBezTo>
                      <a:pt x="457" y="331"/>
                      <a:pt x="457" y="331"/>
                      <a:pt x="457" y="331"/>
                    </a:cubicBezTo>
                    <a:cubicBezTo>
                      <a:pt x="458" y="330"/>
                      <a:pt x="458" y="330"/>
                      <a:pt x="458" y="330"/>
                    </a:cubicBezTo>
                    <a:cubicBezTo>
                      <a:pt x="458" y="329"/>
                      <a:pt x="458" y="329"/>
                      <a:pt x="458" y="329"/>
                    </a:cubicBezTo>
                    <a:cubicBezTo>
                      <a:pt x="458" y="329"/>
                      <a:pt x="458" y="329"/>
                      <a:pt x="458" y="329"/>
                    </a:cubicBezTo>
                    <a:cubicBezTo>
                      <a:pt x="458" y="329"/>
                      <a:pt x="458" y="329"/>
                      <a:pt x="458" y="329"/>
                    </a:cubicBezTo>
                    <a:cubicBezTo>
                      <a:pt x="459" y="329"/>
                      <a:pt x="459" y="329"/>
                      <a:pt x="459" y="329"/>
                    </a:cubicBezTo>
                    <a:cubicBezTo>
                      <a:pt x="459" y="328"/>
                      <a:pt x="459" y="328"/>
                      <a:pt x="459" y="328"/>
                    </a:cubicBezTo>
                    <a:cubicBezTo>
                      <a:pt x="458" y="327"/>
                      <a:pt x="458" y="327"/>
                      <a:pt x="458" y="327"/>
                    </a:cubicBezTo>
                    <a:cubicBezTo>
                      <a:pt x="458" y="327"/>
                      <a:pt x="458" y="327"/>
                      <a:pt x="458" y="327"/>
                    </a:cubicBezTo>
                    <a:cubicBezTo>
                      <a:pt x="458" y="326"/>
                      <a:pt x="458" y="326"/>
                      <a:pt x="458" y="326"/>
                    </a:cubicBezTo>
                    <a:cubicBezTo>
                      <a:pt x="458" y="326"/>
                      <a:pt x="458" y="326"/>
                      <a:pt x="458" y="326"/>
                    </a:cubicBezTo>
                    <a:cubicBezTo>
                      <a:pt x="458" y="325"/>
                      <a:pt x="458" y="325"/>
                      <a:pt x="458" y="325"/>
                    </a:cubicBezTo>
                    <a:cubicBezTo>
                      <a:pt x="458" y="325"/>
                      <a:pt x="458" y="325"/>
                      <a:pt x="458" y="325"/>
                    </a:cubicBezTo>
                    <a:cubicBezTo>
                      <a:pt x="458" y="324"/>
                      <a:pt x="458" y="324"/>
                      <a:pt x="458" y="324"/>
                    </a:cubicBezTo>
                    <a:cubicBezTo>
                      <a:pt x="457" y="324"/>
                      <a:pt x="457" y="324"/>
                      <a:pt x="457" y="324"/>
                    </a:cubicBezTo>
                    <a:cubicBezTo>
                      <a:pt x="458" y="323"/>
                      <a:pt x="458" y="323"/>
                      <a:pt x="458" y="323"/>
                    </a:cubicBezTo>
                    <a:cubicBezTo>
                      <a:pt x="458" y="323"/>
                      <a:pt x="458" y="323"/>
                      <a:pt x="458" y="323"/>
                    </a:cubicBezTo>
                    <a:cubicBezTo>
                      <a:pt x="459" y="323"/>
                      <a:pt x="459" y="323"/>
                      <a:pt x="459" y="323"/>
                    </a:cubicBezTo>
                    <a:cubicBezTo>
                      <a:pt x="459" y="324"/>
                      <a:pt x="459" y="324"/>
                      <a:pt x="459" y="324"/>
                    </a:cubicBezTo>
                    <a:cubicBezTo>
                      <a:pt x="459" y="325"/>
                      <a:pt x="459" y="325"/>
                      <a:pt x="459" y="325"/>
                    </a:cubicBezTo>
                    <a:cubicBezTo>
                      <a:pt x="459" y="325"/>
                      <a:pt x="459" y="325"/>
                      <a:pt x="459" y="325"/>
                    </a:cubicBezTo>
                    <a:cubicBezTo>
                      <a:pt x="459" y="326"/>
                      <a:pt x="459" y="326"/>
                      <a:pt x="459" y="326"/>
                    </a:cubicBezTo>
                    <a:cubicBezTo>
                      <a:pt x="460" y="327"/>
                      <a:pt x="460" y="327"/>
                      <a:pt x="460" y="327"/>
                    </a:cubicBezTo>
                    <a:cubicBezTo>
                      <a:pt x="460" y="327"/>
                      <a:pt x="460" y="327"/>
                      <a:pt x="460" y="327"/>
                    </a:cubicBezTo>
                    <a:cubicBezTo>
                      <a:pt x="460" y="328"/>
                      <a:pt x="460" y="328"/>
                      <a:pt x="460" y="328"/>
                    </a:cubicBezTo>
                    <a:cubicBezTo>
                      <a:pt x="461" y="328"/>
                      <a:pt x="461" y="328"/>
                      <a:pt x="461" y="328"/>
                    </a:cubicBezTo>
                    <a:cubicBezTo>
                      <a:pt x="461" y="327"/>
                      <a:pt x="461" y="327"/>
                      <a:pt x="461" y="327"/>
                    </a:cubicBezTo>
                    <a:cubicBezTo>
                      <a:pt x="462" y="327"/>
                      <a:pt x="462" y="327"/>
                      <a:pt x="462" y="327"/>
                    </a:cubicBezTo>
                    <a:cubicBezTo>
                      <a:pt x="462" y="327"/>
                      <a:pt x="462" y="327"/>
                      <a:pt x="462" y="327"/>
                    </a:cubicBezTo>
                    <a:cubicBezTo>
                      <a:pt x="462" y="327"/>
                      <a:pt x="462" y="327"/>
                      <a:pt x="462" y="327"/>
                    </a:cubicBezTo>
                    <a:cubicBezTo>
                      <a:pt x="463" y="328"/>
                      <a:pt x="463" y="328"/>
                      <a:pt x="463" y="328"/>
                    </a:cubicBezTo>
                    <a:cubicBezTo>
                      <a:pt x="463" y="328"/>
                      <a:pt x="463" y="328"/>
                      <a:pt x="463" y="328"/>
                    </a:cubicBezTo>
                    <a:cubicBezTo>
                      <a:pt x="463" y="329"/>
                      <a:pt x="463" y="329"/>
                      <a:pt x="463" y="329"/>
                    </a:cubicBezTo>
                    <a:cubicBezTo>
                      <a:pt x="464" y="329"/>
                      <a:pt x="464" y="329"/>
                      <a:pt x="464" y="329"/>
                    </a:cubicBezTo>
                    <a:cubicBezTo>
                      <a:pt x="464" y="330"/>
                      <a:pt x="464" y="330"/>
                      <a:pt x="464" y="330"/>
                    </a:cubicBezTo>
                    <a:cubicBezTo>
                      <a:pt x="464" y="331"/>
                      <a:pt x="464" y="331"/>
                      <a:pt x="464" y="331"/>
                    </a:cubicBezTo>
                    <a:cubicBezTo>
                      <a:pt x="464" y="332"/>
                      <a:pt x="464" y="332"/>
                      <a:pt x="464" y="332"/>
                    </a:cubicBezTo>
                    <a:cubicBezTo>
                      <a:pt x="465" y="333"/>
                      <a:pt x="465" y="333"/>
                      <a:pt x="465" y="333"/>
                    </a:cubicBezTo>
                    <a:cubicBezTo>
                      <a:pt x="465" y="334"/>
                      <a:pt x="465" y="334"/>
                      <a:pt x="465" y="334"/>
                    </a:cubicBezTo>
                    <a:cubicBezTo>
                      <a:pt x="465" y="335"/>
                      <a:pt x="465" y="335"/>
                      <a:pt x="465" y="335"/>
                    </a:cubicBezTo>
                    <a:cubicBezTo>
                      <a:pt x="466" y="335"/>
                      <a:pt x="466" y="335"/>
                      <a:pt x="466" y="335"/>
                    </a:cubicBezTo>
                    <a:cubicBezTo>
                      <a:pt x="466" y="335"/>
                      <a:pt x="466" y="335"/>
                      <a:pt x="466" y="335"/>
                    </a:cubicBezTo>
                    <a:cubicBezTo>
                      <a:pt x="466" y="336"/>
                      <a:pt x="466" y="336"/>
                      <a:pt x="466" y="336"/>
                    </a:cubicBezTo>
                    <a:cubicBezTo>
                      <a:pt x="467" y="336"/>
                      <a:pt x="467" y="336"/>
                      <a:pt x="467" y="336"/>
                    </a:cubicBezTo>
                    <a:cubicBezTo>
                      <a:pt x="467" y="337"/>
                      <a:pt x="467" y="337"/>
                      <a:pt x="467" y="337"/>
                    </a:cubicBezTo>
                    <a:cubicBezTo>
                      <a:pt x="467" y="337"/>
                      <a:pt x="467" y="337"/>
                      <a:pt x="467" y="337"/>
                    </a:cubicBezTo>
                    <a:cubicBezTo>
                      <a:pt x="468" y="338"/>
                      <a:pt x="468" y="338"/>
                      <a:pt x="468" y="338"/>
                    </a:cubicBezTo>
                    <a:cubicBezTo>
                      <a:pt x="468" y="338"/>
                      <a:pt x="468" y="338"/>
                      <a:pt x="468" y="338"/>
                    </a:cubicBezTo>
                    <a:cubicBezTo>
                      <a:pt x="469" y="338"/>
                      <a:pt x="469" y="338"/>
                      <a:pt x="469" y="338"/>
                    </a:cubicBezTo>
                    <a:cubicBezTo>
                      <a:pt x="469" y="338"/>
                      <a:pt x="469" y="338"/>
                      <a:pt x="469" y="338"/>
                    </a:cubicBezTo>
                    <a:cubicBezTo>
                      <a:pt x="469" y="338"/>
                      <a:pt x="469" y="338"/>
                      <a:pt x="469" y="338"/>
                    </a:cubicBezTo>
                    <a:cubicBezTo>
                      <a:pt x="469" y="338"/>
                      <a:pt x="469" y="338"/>
                      <a:pt x="469" y="338"/>
                    </a:cubicBezTo>
                    <a:cubicBezTo>
                      <a:pt x="469" y="339"/>
                      <a:pt x="469" y="339"/>
                      <a:pt x="469" y="339"/>
                    </a:cubicBezTo>
                    <a:cubicBezTo>
                      <a:pt x="469" y="339"/>
                      <a:pt x="469" y="339"/>
                      <a:pt x="469" y="339"/>
                    </a:cubicBezTo>
                    <a:cubicBezTo>
                      <a:pt x="470" y="339"/>
                      <a:pt x="470" y="339"/>
                      <a:pt x="470" y="339"/>
                    </a:cubicBezTo>
                    <a:cubicBezTo>
                      <a:pt x="471" y="339"/>
                      <a:pt x="471" y="339"/>
                      <a:pt x="471" y="339"/>
                    </a:cubicBezTo>
                    <a:cubicBezTo>
                      <a:pt x="471" y="340"/>
                      <a:pt x="471" y="340"/>
                      <a:pt x="471" y="340"/>
                    </a:cubicBezTo>
                    <a:cubicBezTo>
                      <a:pt x="471" y="340"/>
                      <a:pt x="471" y="340"/>
                      <a:pt x="471" y="340"/>
                    </a:cubicBezTo>
                    <a:cubicBezTo>
                      <a:pt x="472" y="341"/>
                      <a:pt x="472" y="341"/>
                      <a:pt x="472" y="341"/>
                    </a:cubicBezTo>
                    <a:cubicBezTo>
                      <a:pt x="472" y="341"/>
                      <a:pt x="472" y="341"/>
                      <a:pt x="472" y="341"/>
                    </a:cubicBezTo>
                    <a:cubicBezTo>
                      <a:pt x="472" y="342"/>
                      <a:pt x="472" y="342"/>
                      <a:pt x="472" y="342"/>
                    </a:cubicBezTo>
                    <a:cubicBezTo>
                      <a:pt x="473" y="343"/>
                      <a:pt x="473" y="343"/>
                      <a:pt x="473" y="343"/>
                    </a:cubicBezTo>
                    <a:cubicBezTo>
                      <a:pt x="473" y="343"/>
                      <a:pt x="473" y="343"/>
                      <a:pt x="473" y="343"/>
                    </a:cubicBezTo>
                    <a:cubicBezTo>
                      <a:pt x="473" y="344"/>
                      <a:pt x="473" y="344"/>
                      <a:pt x="473" y="344"/>
                    </a:cubicBezTo>
                    <a:cubicBezTo>
                      <a:pt x="473" y="344"/>
                      <a:pt x="473" y="344"/>
                      <a:pt x="473" y="344"/>
                    </a:cubicBezTo>
                    <a:cubicBezTo>
                      <a:pt x="474" y="345"/>
                      <a:pt x="474" y="345"/>
                      <a:pt x="474" y="345"/>
                    </a:cubicBezTo>
                    <a:cubicBezTo>
                      <a:pt x="474" y="345"/>
                      <a:pt x="474" y="345"/>
                      <a:pt x="474" y="345"/>
                    </a:cubicBezTo>
                    <a:cubicBezTo>
                      <a:pt x="474" y="346"/>
                      <a:pt x="474" y="346"/>
                      <a:pt x="474" y="346"/>
                    </a:cubicBezTo>
                    <a:cubicBezTo>
                      <a:pt x="474" y="347"/>
                      <a:pt x="474" y="347"/>
                      <a:pt x="474" y="347"/>
                    </a:cubicBezTo>
                    <a:cubicBezTo>
                      <a:pt x="475" y="348"/>
                      <a:pt x="475" y="348"/>
                      <a:pt x="475" y="348"/>
                    </a:cubicBezTo>
                    <a:cubicBezTo>
                      <a:pt x="475" y="348"/>
                      <a:pt x="475" y="348"/>
                      <a:pt x="475" y="348"/>
                    </a:cubicBezTo>
                    <a:cubicBezTo>
                      <a:pt x="476" y="350"/>
                      <a:pt x="476" y="350"/>
                      <a:pt x="476" y="350"/>
                    </a:cubicBezTo>
                    <a:cubicBezTo>
                      <a:pt x="476" y="350"/>
                      <a:pt x="476" y="350"/>
                      <a:pt x="476" y="350"/>
                    </a:cubicBezTo>
                    <a:cubicBezTo>
                      <a:pt x="475" y="351"/>
                      <a:pt x="475" y="351"/>
                      <a:pt x="475" y="351"/>
                    </a:cubicBezTo>
                    <a:cubicBezTo>
                      <a:pt x="475" y="352"/>
                      <a:pt x="475" y="352"/>
                      <a:pt x="475" y="352"/>
                    </a:cubicBezTo>
                    <a:cubicBezTo>
                      <a:pt x="475" y="353"/>
                      <a:pt x="475" y="353"/>
                      <a:pt x="475" y="353"/>
                    </a:cubicBezTo>
                    <a:cubicBezTo>
                      <a:pt x="475" y="354"/>
                      <a:pt x="475" y="354"/>
                      <a:pt x="475" y="354"/>
                    </a:cubicBezTo>
                    <a:cubicBezTo>
                      <a:pt x="474" y="355"/>
                      <a:pt x="474" y="355"/>
                      <a:pt x="474" y="355"/>
                    </a:cubicBezTo>
                    <a:cubicBezTo>
                      <a:pt x="474" y="356"/>
                      <a:pt x="474" y="356"/>
                      <a:pt x="474" y="356"/>
                    </a:cubicBezTo>
                    <a:cubicBezTo>
                      <a:pt x="474" y="357"/>
                      <a:pt x="474" y="357"/>
                      <a:pt x="474" y="357"/>
                    </a:cubicBezTo>
                    <a:cubicBezTo>
                      <a:pt x="475" y="357"/>
                      <a:pt x="475" y="357"/>
                      <a:pt x="475" y="357"/>
                    </a:cubicBezTo>
                    <a:cubicBezTo>
                      <a:pt x="475" y="356"/>
                      <a:pt x="475" y="356"/>
                      <a:pt x="475" y="356"/>
                    </a:cubicBezTo>
                    <a:cubicBezTo>
                      <a:pt x="476" y="355"/>
                      <a:pt x="476" y="355"/>
                      <a:pt x="476" y="355"/>
                    </a:cubicBezTo>
                    <a:cubicBezTo>
                      <a:pt x="476" y="355"/>
                      <a:pt x="476" y="355"/>
                      <a:pt x="476" y="355"/>
                    </a:cubicBezTo>
                    <a:cubicBezTo>
                      <a:pt x="476" y="356"/>
                      <a:pt x="476" y="356"/>
                      <a:pt x="476" y="356"/>
                    </a:cubicBezTo>
                    <a:cubicBezTo>
                      <a:pt x="476" y="357"/>
                      <a:pt x="476" y="357"/>
                      <a:pt x="476" y="357"/>
                    </a:cubicBezTo>
                    <a:cubicBezTo>
                      <a:pt x="476" y="357"/>
                      <a:pt x="477" y="356"/>
                      <a:pt x="477" y="356"/>
                    </a:cubicBezTo>
                    <a:cubicBezTo>
                      <a:pt x="477" y="356"/>
                      <a:pt x="477" y="356"/>
                      <a:pt x="477" y="356"/>
                    </a:cubicBezTo>
                    <a:cubicBezTo>
                      <a:pt x="477" y="357"/>
                      <a:pt x="477" y="357"/>
                      <a:pt x="477" y="357"/>
                    </a:cubicBezTo>
                    <a:cubicBezTo>
                      <a:pt x="477" y="357"/>
                      <a:pt x="477" y="357"/>
                      <a:pt x="477" y="357"/>
                    </a:cubicBezTo>
                    <a:cubicBezTo>
                      <a:pt x="478" y="357"/>
                      <a:pt x="478" y="357"/>
                      <a:pt x="478" y="357"/>
                    </a:cubicBezTo>
                    <a:cubicBezTo>
                      <a:pt x="478" y="357"/>
                      <a:pt x="478" y="357"/>
                      <a:pt x="478" y="357"/>
                    </a:cubicBezTo>
                    <a:cubicBezTo>
                      <a:pt x="479" y="358"/>
                      <a:pt x="479" y="358"/>
                      <a:pt x="479" y="358"/>
                    </a:cubicBezTo>
                    <a:cubicBezTo>
                      <a:pt x="480" y="358"/>
                      <a:pt x="480" y="358"/>
                      <a:pt x="480" y="358"/>
                    </a:cubicBezTo>
                    <a:cubicBezTo>
                      <a:pt x="480" y="357"/>
                      <a:pt x="480" y="357"/>
                      <a:pt x="480" y="357"/>
                    </a:cubicBezTo>
                    <a:cubicBezTo>
                      <a:pt x="481" y="356"/>
                      <a:pt x="481" y="356"/>
                      <a:pt x="481" y="356"/>
                    </a:cubicBezTo>
                    <a:cubicBezTo>
                      <a:pt x="481" y="355"/>
                      <a:pt x="481" y="355"/>
                      <a:pt x="481" y="355"/>
                    </a:cubicBezTo>
                    <a:cubicBezTo>
                      <a:pt x="482" y="355"/>
                      <a:pt x="482" y="355"/>
                      <a:pt x="482" y="355"/>
                    </a:cubicBezTo>
                    <a:cubicBezTo>
                      <a:pt x="482" y="355"/>
                      <a:pt x="482" y="355"/>
                      <a:pt x="482" y="355"/>
                    </a:cubicBezTo>
                    <a:cubicBezTo>
                      <a:pt x="483" y="355"/>
                      <a:pt x="483" y="355"/>
                      <a:pt x="483" y="355"/>
                    </a:cubicBezTo>
                    <a:cubicBezTo>
                      <a:pt x="483" y="354"/>
                      <a:pt x="483" y="354"/>
                      <a:pt x="483" y="354"/>
                    </a:cubicBezTo>
                    <a:cubicBezTo>
                      <a:pt x="483" y="354"/>
                      <a:pt x="483" y="354"/>
                      <a:pt x="483" y="354"/>
                    </a:cubicBezTo>
                    <a:cubicBezTo>
                      <a:pt x="483" y="354"/>
                      <a:pt x="483" y="354"/>
                      <a:pt x="483" y="354"/>
                    </a:cubicBezTo>
                    <a:cubicBezTo>
                      <a:pt x="483" y="355"/>
                      <a:pt x="483" y="355"/>
                      <a:pt x="483" y="355"/>
                    </a:cubicBezTo>
                    <a:cubicBezTo>
                      <a:pt x="483" y="355"/>
                      <a:pt x="484" y="355"/>
                      <a:pt x="484" y="355"/>
                    </a:cubicBezTo>
                    <a:cubicBezTo>
                      <a:pt x="484" y="355"/>
                      <a:pt x="484" y="354"/>
                      <a:pt x="484" y="354"/>
                    </a:cubicBezTo>
                    <a:cubicBezTo>
                      <a:pt x="485" y="354"/>
                      <a:pt x="485" y="354"/>
                      <a:pt x="485" y="354"/>
                    </a:cubicBezTo>
                    <a:cubicBezTo>
                      <a:pt x="485" y="353"/>
                      <a:pt x="485" y="353"/>
                      <a:pt x="485" y="353"/>
                    </a:cubicBezTo>
                    <a:cubicBezTo>
                      <a:pt x="485" y="353"/>
                      <a:pt x="485" y="353"/>
                      <a:pt x="485" y="353"/>
                    </a:cubicBezTo>
                    <a:cubicBezTo>
                      <a:pt x="485" y="353"/>
                      <a:pt x="485" y="352"/>
                      <a:pt x="485" y="352"/>
                    </a:cubicBezTo>
                    <a:cubicBezTo>
                      <a:pt x="485" y="352"/>
                      <a:pt x="485" y="352"/>
                      <a:pt x="485" y="352"/>
                    </a:cubicBezTo>
                    <a:cubicBezTo>
                      <a:pt x="485" y="351"/>
                      <a:pt x="485" y="351"/>
                      <a:pt x="485" y="351"/>
                    </a:cubicBezTo>
                    <a:cubicBezTo>
                      <a:pt x="485" y="351"/>
                      <a:pt x="485" y="351"/>
                      <a:pt x="485" y="351"/>
                    </a:cubicBezTo>
                    <a:cubicBezTo>
                      <a:pt x="486" y="351"/>
                      <a:pt x="486" y="351"/>
                      <a:pt x="486" y="351"/>
                    </a:cubicBezTo>
                    <a:cubicBezTo>
                      <a:pt x="486" y="352"/>
                      <a:pt x="486" y="352"/>
                      <a:pt x="486" y="352"/>
                    </a:cubicBezTo>
                    <a:cubicBezTo>
                      <a:pt x="486" y="352"/>
                      <a:pt x="486" y="352"/>
                      <a:pt x="486" y="352"/>
                    </a:cubicBezTo>
                    <a:cubicBezTo>
                      <a:pt x="486" y="353"/>
                      <a:pt x="486" y="353"/>
                      <a:pt x="486" y="353"/>
                    </a:cubicBezTo>
                    <a:cubicBezTo>
                      <a:pt x="487" y="353"/>
                      <a:pt x="487" y="353"/>
                      <a:pt x="487" y="353"/>
                    </a:cubicBezTo>
                    <a:cubicBezTo>
                      <a:pt x="487" y="354"/>
                      <a:pt x="487" y="354"/>
                      <a:pt x="487" y="354"/>
                    </a:cubicBezTo>
                    <a:cubicBezTo>
                      <a:pt x="487" y="354"/>
                      <a:pt x="487" y="354"/>
                      <a:pt x="488" y="354"/>
                    </a:cubicBezTo>
                    <a:cubicBezTo>
                      <a:pt x="488" y="355"/>
                      <a:pt x="488" y="355"/>
                      <a:pt x="488" y="355"/>
                    </a:cubicBezTo>
                    <a:cubicBezTo>
                      <a:pt x="489" y="355"/>
                      <a:pt x="489" y="355"/>
                      <a:pt x="489" y="355"/>
                    </a:cubicBezTo>
                    <a:cubicBezTo>
                      <a:pt x="489" y="356"/>
                      <a:pt x="489" y="356"/>
                      <a:pt x="489" y="356"/>
                    </a:cubicBezTo>
                    <a:cubicBezTo>
                      <a:pt x="489" y="356"/>
                      <a:pt x="489" y="356"/>
                      <a:pt x="489" y="356"/>
                    </a:cubicBezTo>
                    <a:cubicBezTo>
                      <a:pt x="489" y="357"/>
                      <a:pt x="489" y="357"/>
                      <a:pt x="489" y="357"/>
                    </a:cubicBezTo>
                    <a:cubicBezTo>
                      <a:pt x="489" y="358"/>
                      <a:pt x="489" y="358"/>
                      <a:pt x="489" y="358"/>
                    </a:cubicBezTo>
                    <a:cubicBezTo>
                      <a:pt x="489" y="359"/>
                      <a:pt x="489" y="359"/>
                      <a:pt x="489" y="359"/>
                    </a:cubicBezTo>
                    <a:cubicBezTo>
                      <a:pt x="489" y="360"/>
                      <a:pt x="489" y="360"/>
                      <a:pt x="489" y="360"/>
                    </a:cubicBezTo>
                    <a:cubicBezTo>
                      <a:pt x="489" y="361"/>
                      <a:pt x="489" y="361"/>
                      <a:pt x="489" y="361"/>
                    </a:cubicBezTo>
                    <a:cubicBezTo>
                      <a:pt x="489" y="362"/>
                      <a:pt x="489" y="362"/>
                      <a:pt x="489" y="362"/>
                    </a:cubicBezTo>
                    <a:cubicBezTo>
                      <a:pt x="490" y="362"/>
                      <a:pt x="490" y="362"/>
                      <a:pt x="490" y="362"/>
                    </a:cubicBezTo>
                    <a:cubicBezTo>
                      <a:pt x="490" y="362"/>
                      <a:pt x="490" y="362"/>
                      <a:pt x="490" y="362"/>
                    </a:cubicBezTo>
                    <a:cubicBezTo>
                      <a:pt x="490" y="362"/>
                      <a:pt x="490" y="362"/>
                      <a:pt x="490" y="363"/>
                    </a:cubicBezTo>
                    <a:cubicBezTo>
                      <a:pt x="490" y="364"/>
                      <a:pt x="490" y="364"/>
                      <a:pt x="490" y="364"/>
                    </a:cubicBezTo>
                    <a:cubicBezTo>
                      <a:pt x="490" y="365"/>
                      <a:pt x="490" y="365"/>
                      <a:pt x="490" y="365"/>
                    </a:cubicBezTo>
                    <a:cubicBezTo>
                      <a:pt x="490" y="365"/>
                      <a:pt x="491" y="365"/>
                      <a:pt x="491" y="366"/>
                    </a:cubicBezTo>
                    <a:cubicBezTo>
                      <a:pt x="491" y="366"/>
                      <a:pt x="491" y="366"/>
                      <a:pt x="491" y="366"/>
                    </a:cubicBezTo>
                    <a:cubicBezTo>
                      <a:pt x="491" y="366"/>
                      <a:pt x="491" y="366"/>
                      <a:pt x="491" y="367"/>
                    </a:cubicBezTo>
                    <a:cubicBezTo>
                      <a:pt x="492" y="367"/>
                      <a:pt x="492" y="368"/>
                      <a:pt x="492" y="368"/>
                    </a:cubicBezTo>
                    <a:cubicBezTo>
                      <a:pt x="492" y="369"/>
                      <a:pt x="492" y="369"/>
                      <a:pt x="492" y="369"/>
                    </a:cubicBezTo>
                    <a:cubicBezTo>
                      <a:pt x="493" y="370"/>
                      <a:pt x="493" y="370"/>
                      <a:pt x="493" y="370"/>
                    </a:cubicBezTo>
                    <a:cubicBezTo>
                      <a:pt x="493" y="371"/>
                      <a:pt x="493" y="371"/>
                      <a:pt x="493" y="371"/>
                    </a:cubicBezTo>
                    <a:cubicBezTo>
                      <a:pt x="493" y="372"/>
                      <a:pt x="493" y="372"/>
                      <a:pt x="493" y="372"/>
                    </a:cubicBezTo>
                    <a:cubicBezTo>
                      <a:pt x="493" y="372"/>
                      <a:pt x="493" y="372"/>
                      <a:pt x="493" y="372"/>
                    </a:cubicBezTo>
                    <a:cubicBezTo>
                      <a:pt x="493" y="373"/>
                      <a:pt x="493" y="373"/>
                      <a:pt x="493" y="373"/>
                    </a:cubicBezTo>
                    <a:cubicBezTo>
                      <a:pt x="493" y="374"/>
                      <a:pt x="493" y="374"/>
                      <a:pt x="493" y="374"/>
                    </a:cubicBezTo>
                    <a:cubicBezTo>
                      <a:pt x="493" y="374"/>
                      <a:pt x="493" y="374"/>
                      <a:pt x="493" y="374"/>
                    </a:cubicBezTo>
                    <a:cubicBezTo>
                      <a:pt x="492" y="374"/>
                      <a:pt x="492" y="374"/>
                      <a:pt x="492" y="374"/>
                    </a:cubicBezTo>
                    <a:cubicBezTo>
                      <a:pt x="493" y="375"/>
                      <a:pt x="493" y="375"/>
                      <a:pt x="493" y="375"/>
                    </a:cubicBezTo>
                    <a:cubicBezTo>
                      <a:pt x="493" y="375"/>
                      <a:pt x="493" y="375"/>
                      <a:pt x="493" y="375"/>
                    </a:cubicBezTo>
                    <a:cubicBezTo>
                      <a:pt x="493" y="375"/>
                      <a:pt x="493" y="376"/>
                      <a:pt x="493" y="376"/>
                    </a:cubicBezTo>
                    <a:cubicBezTo>
                      <a:pt x="493" y="376"/>
                      <a:pt x="494" y="375"/>
                      <a:pt x="493" y="376"/>
                    </a:cubicBezTo>
                    <a:cubicBezTo>
                      <a:pt x="493" y="378"/>
                      <a:pt x="493" y="378"/>
                      <a:pt x="493" y="378"/>
                    </a:cubicBezTo>
                    <a:cubicBezTo>
                      <a:pt x="493" y="379"/>
                      <a:pt x="493" y="379"/>
                      <a:pt x="493" y="379"/>
                    </a:cubicBezTo>
                    <a:cubicBezTo>
                      <a:pt x="493" y="379"/>
                      <a:pt x="493" y="379"/>
                      <a:pt x="493" y="379"/>
                    </a:cubicBezTo>
                    <a:cubicBezTo>
                      <a:pt x="493" y="380"/>
                      <a:pt x="493" y="380"/>
                      <a:pt x="493" y="380"/>
                    </a:cubicBezTo>
                    <a:cubicBezTo>
                      <a:pt x="492" y="380"/>
                      <a:pt x="492" y="380"/>
                      <a:pt x="492" y="380"/>
                    </a:cubicBezTo>
                    <a:cubicBezTo>
                      <a:pt x="492" y="382"/>
                      <a:pt x="492" y="382"/>
                      <a:pt x="492" y="382"/>
                    </a:cubicBezTo>
                    <a:cubicBezTo>
                      <a:pt x="492" y="382"/>
                      <a:pt x="492" y="382"/>
                      <a:pt x="492" y="382"/>
                    </a:cubicBezTo>
                    <a:cubicBezTo>
                      <a:pt x="493" y="382"/>
                      <a:pt x="493" y="382"/>
                      <a:pt x="493" y="382"/>
                    </a:cubicBezTo>
                    <a:cubicBezTo>
                      <a:pt x="493" y="383"/>
                      <a:pt x="493" y="383"/>
                      <a:pt x="493" y="383"/>
                    </a:cubicBezTo>
                    <a:cubicBezTo>
                      <a:pt x="493" y="384"/>
                      <a:pt x="493" y="384"/>
                      <a:pt x="493" y="384"/>
                    </a:cubicBezTo>
                    <a:cubicBezTo>
                      <a:pt x="493" y="384"/>
                      <a:pt x="493" y="384"/>
                      <a:pt x="493" y="384"/>
                    </a:cubicBezTo>
                    <a:cubicBezTo>
                      <a:pt x="492" y="385"/>
                      <a:pt x="492" y="385"/>
                      <a:pt x="492" y="385"/>
                    </a:cubicBezTo>
                    <a:cubicBezTo>
                      <a:pt x="492" y="385"/>
                      <a:pt x="492" y="385"/>
                      <a:pt x="492" y="385"/>
                    </a:cubicBezTo>
                    <a:cubicBezTo>
                      <a:pt x="492" y="386"/>
                      <a:pt x="492" y="386"/>
                      <a:pt x="492" y="386"/>
                    </a:cubicBezTo>
                    <a:cubicBezTo>
                      <a:pt x="492" y="386"/>
                      <a:pt x="492" y="387"/>
                      <a:pt x="492" y="387"/>
                    </a:cubicBezTo>
                    <a:cubicBezTo>
                      <a:pt x="492" y="387"/>
                      <a:pt x="491" y="387"/>
                      <a:pt x="491" y="387"/>
                    </a:cubicBezTo>
                    <a:cubicBezTo>
                      <a:pt x="491" y="388"/>
                      <a:pt x="491" y="388"/>
                      <a:pt x="491" y="388"/>
                    </a:cubicBezTo>
                    <a:cubicBezTo>
                      <a:pt x="491" y="389"/>
                      <a:pt x="491" y="389"/>
                      <a:pt x="491" y="389"/>
                    </a:cubicBezTo>
                    <a:cubicBezTo>
                      <a:pt x="491" y="389"/>
                      <a:pt x="491" y="389"/>
                      <a:pt x="491" y="389"/>
                    </a:cubicBezTo>
                    <a:cubicBezTo>
                      <a:pt x="491" y="390"/>
                      <a:pt x="491" y="390"/>
                      <a:pt x="491" y="390"/>
                    </a:cubicBezTo>
                    <a:cubicBezTo>
                      <a:pt x="491" y="390"/>
                      <a:pt x="491" y="390"/>
                      <a:pt x="491" y="390"/>
                    </a:cubicBezTo>
                    <a:cubicBezTo>
                      <a:pt x="492" y="390"/>
                      <a:pt x="492" y="390"/>
                      <a:pt x="492" y="390"/>
                    </a:cubicBezTo>
                    <a:cubicBezTo>
                      <a:pt x="493" y="390"/>
                      <a:pt x="493" y="390"/>
                      <a:pt x="493" y="390"/>
                    </a:cubicBezTo>
                    <a:cubicBezTo>
                      <a:pt x="493" y="390"/>
                      <a:pt x="493" y="390"/>
                      <a:pt x="493" y="390"/>
                    </a:cubicBezTo>
                    <a:cubicBezTo>
                      <a:pt x="494" y="391"/>
                      <a:pt x="494" y="391"/>
                      <a:pt x="494" y="391"/>
                    </a:cubicBezTo>
                    <a:cubicBezTo>
                      <a:pt x="495" y="392"/>
                      <a:pt x="495" y="392"/>
                      <a:pt x="495" y="392"/>
                    </a:cubicBezTo>
                    <a:cubicBezTo>
                      <a:pt x="494" y="392"/>
                      <a:pt x="494" y="392"/>
                      <a:pt x="494" y="392"/>
                    </a:cubicBezTo>
                    <a:cubicBezTo>
                      <a:pt x="495" y="393"/>
                      <a:pt x="495" y="393"/>
                      <a:pt x="495" y="393"/>
                    </a:cubicBezTo>
                    <a:cubicBezTo>
                      <a:pt x="495" y="393"/>
                      <a:pt x="495" y="393"/>
                      <a:pt x="495" y="393"/>
                    </a:cubicBezTo>
                    <a:cubicBezTo>
                      <a:pt x="496" y="394"/>
                      <a:pt x="496" y="394"/>
                      <a:pt x="496" y="394"/>
                    </a:cubicBezTo>
                    <a:cubicBezTo>
                      <a:pt x="497" y="394"/>
                      <a:pt x="497" y="394"/>
                      <a:pt x="497" y="394"/>
                    </a:cubicBezTo>
                    <a:cubicBezTo>
                      <a:pt x="498" y="395"/>
                      <a:pt x="498" y="395"/>
                      <a:pt x="498" y="395"/>
                    </a:cubicBezTo>
                    <a:cubicBezTo>
                      <a:pt x="498" y="396"/>
                      <a:pt x="498" y="396"/>
                      <a:pt x="498" y="396"/>
                    </a:cubicBezTo>
                    <a:cubicBezTo>
                      <a:pt x="498" y="397"/>
                      <a:pt x="498" y="397"/>
                      <a:pt x="498" y="397"/>
                    </a:cubicBezTo>
                    <a:cubicBezTo>
                      <a:pt x="498" y="397"/>
                      <a:pt x="498" y="397"/>
                      <a:pt x="498" y="397"/>
                    </a:cubicBezTo>
                    <a:cubicBezTo>
                      <a:pt x="499" y="397"/>
                      <a:pt x="499" y="397"/>
                      <a:pt x="499" y="397"/>
                    </a:cubicBezTo>
                    <a:cubicBezTo>
                      <a:pt x="499" y="398"/>
                      <a:pt x="499" y="398"/>
                      <a:pt x="499" y="398"/>
                    </a:cubicBezTo>
                    <a:cubicBezTo>
                      <a:pt x="500" y="398"/>
                      <a:pt x="500" y="398"/>
                      <a:pt x="500" y="398"/>
                    </a:cubicBezTo>
                    <a:cubicBezTo>
                      <a:pt x="500" y="399"/>
                      <a:pt x="500" y="399"/>
                      <a:pt x="500" y="399"/>
                    </a:cubicBezTo>
                    <a:cubicBezTo>
                      <a:pt x="500" y="400"/>
                      <a:pt x="500" y="400"/>
                      <a:pt x="500" y="400"/>
                    </a:cubicBezTo>
                    <a:cubicBezTo>
                      <a:pt x="500" y="401"/>
                      <a:pt x="500" y="401"/>
                      <a:pt x="500" y="401"/>
                    </a:cubicBezTo>
                    <a:cubicBezTo>
                      <a:pt x="500" y="402"/>
                      <a:pt x="500" y="402"/>
                      <a:pt x="500" y="402"/>
                    </a:cubicBezTo>
                    <a:cubicBezTo>
                      <a:pt x="500" y="402"/>
                      <a:pt x="500" y="402"/>
                      <a:pt x="500" y="402"/>
                    </a:cubicBezTo>
                    <a:cubicBezTo>
                      <a:pt x="500" y="404"/>
                      <a:pt x="500" y="404"/>
                      <a:pt x="500" y="404"/>
                    </a:cubicBezTo>
                    <a:cubicBezTo>
                      <a:pt x="500" y="404"/>
                      <a:pt x="500" y="404"/>
                      <a:pt x="500" y="404"/>
                    </a:cubicBezTo>
                    <a:cubicBezTo>
                      <a:pt x="501" y="405"/>
                      <a:pt x="501" y="405"/>
                      <a:pt x="501" y="405"/>
                    </a:cubicBezTo>
                    <a:cubicBezTo>
                      <a:pt x="501" y="405"/>
                      <a:pt x="501" y="405"/>
                      <a:pt x="501" y="405"/>
                    </a:cubicBezTo>
                    <a:cubicBezTo>
                      <a:pt x="501" y="406"/>
                      <a:pt x="501" y="406"/>
                      <a:pt x="501" y="406"/>
                    </a:cubicBezTo>
                    <a:cubicBezTo>
                      <a:pt x="501" y="407"/>
                      <a:pt x="501" y="407"/>
                      <a:pt x="501" y="407"/>
                    </a:cubicBezTo>
                    <a:cubicBezTo>
                      <a:pt x="501" y="407"/>
                      <a:pt x="501" y="407"/>
                      <a:pt x="501" y="407"/>
                    </a:cubicBezTo>
                    <a:cubicBezTo>
                      <a:pt x="502" y="408"/>
                      <a:pt x="502" y="408"/>
                      <a:pt x="502" y="408"/>
                    </a:cubicBezTo>
                    <a:cubicBezTo>
                      <a:pt x="502" y="408"/>
                      <a:pt x="502" y="408"/>
                      <a:pt x="502" y="408"/>
                    </a:cubicBezTo>
                    <a:cubicBezTo>
                      <a:pt x="502" y="409"/>
                      <a:pt x="502" y="409"/>
                      <a:pt x="502" y="409"/>
                    </a:cubicBezTo>
                    <a:cubicBezTo>
                      <a:pt x="502" y="409"/>
                      <a:pt x="502" y="410"/>
                      <a:pt x="502" y="410"/>
                    </a:cubicBezTo>
                    <a:cubicBezTo>
                      <a:pt x="502" y="410"/>
                      <a:pt x="503" y="410"/>
                      <a:pt x="503" y="410"/>
                    </a:cubicBezTo>
                    <a:cubicBezTo>
                      <a:pt x="504" y="411"/>
                      <a:pt x="504" y="411"/>
                      <a:pt x="504" y="411"/>
                    </a:cubicBezTo>
                    <a:cubicBezTo>
                      <a:pt x="504" y="411"/>
                      <a:pt x="504" y="411"/>
                      <a:pt x="504" y="411"/>
                    </a:cubicBezTo>
                    <a:cubicBezTo>
                      <a:pt x="504" y="412"/>
                      <a:pt x="504" y="412"/>
                      <a:pt x="504" y="412"/>
                    </a:cubicBezTo>
                    <a:cubicBezTo>
                      <a:pt x="504" y="412"/>
                      <a:pt x="504" y="412"/>
                      <a:pt x="504" y="412"/>
                    </a:cubicBezTo>
                    <a:cubicBezTo>
                      <a:pt x="504" y="413"/>
                      <a:pt x="504" y="413"/>
                      <a:pt x="504" y="413"/>
                    </a:cubicBezTo>
                    <a:cubicBezTo>
                      <a:pt x="504" y="413"/>
                      <a:pt x="504" y="413"/>
                      <a:pt x="504" y="413"/>
                    </a:cubicBezTo>
                    <a:cubicBezTo>
                      <a:pt x="505" y="414"/>
                      <a:pt x="505" y="414"/>
                      <a:pt x="505" y="414"/>
                    </a:cubicBezTo>
                    <a:cubicBezTo>
                      <a:pt x="505" y="414"/>
                      <a:pt x="505" y="414"/>
                      <a:pt x="505" y="414"/>
                    </a:cubicBezTo>
                    <a:cubicBezTo>
                      <a:pt x="506" y="415"/>
                      <a:pt x="506" y="415"/>
                      <a:pt x="506" y="415"/>
                    </a:cubicBezTo>
                    <a:cubicBezTo>
                      <a:pt x="507" y="416"/>
                      <a:pt x="507" y="416"/>
                      <a:pt x="507" y="416"/>
                    </a:cubicBezTo>
                    <a:cubicBezTo>
                      <a:pt x="508" y="416"/>
                      <a:pt x="508" y="416"/>
                      <a:pt x="508" y="416"/>
                    </a:cubicBezTo>
                    <a:cubicBezTo>
                      <a:pt x="509" y="417"/>
                      <a:pt x="509" y="417"/>
                      <a:pt x="509" y="417"/>
                    </a:cubicBezTo>
                    <a:cubicBezTo>
                      <a:pt x="510" y="417"/>
                      <a:pt x="510" y="417"/>
                      <a:pt x="510" y="417"/>
                    </a:cubicBezTo>
                    <a:cubicBezTo>
                      <a:pt x="510" y="417"/>
                      <a:pt x="510" y="417"/>
                      <a:pt x="510" y="417"/>
                    </a:cubicBezTo>
                    <a:cubicBezTo>
                      <a:pt x="510" y="418"/>
                      <a:pt x="510" y="418"/>
                      <a:pt x="510" y="418"/>
                    </a:cubicBezTo>
                    <a:cubicBezTo>
                      <a:pt x="511" y="418"/>
                      <a:pt x="511" y="418"/>
                      <a:pt x="511" y="418"/>
                    </a:cubicBezTo>
                    <a:cubicBezTo>
                      <a:pt x="512" y="418"/>
                      <a:pt x="512" y="418"/>
                      <a:pt x="512" y="418"/>
                    </a:cubicBezTo>
                    <a:cubicBezTo>
                      <a:pt x="513" y="419"/>
                      <a:pt x="513" y="419"/>
                      <a:pt x="513" y="419"/>
                    </a:cubicBezTo>
                    <a:cubicBezTo>
                      <a:pt x="513" y="419"/>
                      <a:pt x="513" y="419"/>
                      <a:pt x="513" y="419"/>
                    </a:cubicBezTo>
                    <a:cubicBezTo>
                      <a:pt x="514" y="419"/>
                      <a:pt x="514" y="420"/>
                      <a:pt x="514" y="420"/>
                    </a:cubicBezTo>
                    <a:cubicBezTo>
                      <a:pt x="514" y="420"/>
                      <a:pt x="514" y="420"/>
                      <a:pt x="514" y="420"/>
                    </a:cubicBezTo>
                    <a:cubicBezTo>
                      <a:pt x="515" y="420"/>
                      <a:pt x="515" y="420"/>
                      <a:pt x="515" y="420"/>
                    </a:cubicBezTo>
                    <a:cubicBezTo>
                      <a:pt x="516" y="421"/>
                      <a:pt x="516" y="421"/>
                      <a:pt x="516" y="421"/>
                    </a:cubicBezTo>
                    <a:cubicBezTo>
                      <a:pt x="516" y="421"/>
                      <a:pt x="516" y="421"/>
                      <a:pt x="516" y="421"/>
                    </a:cubicBezTo>
                    <a:cubicBezTo>
                      <a:pt x="517" y="420"/>
                      <a:pt x="517" y="420"/>
                      <a:pt x="517" y="420"/>
                    </a:cubicBezTo>
                    <a:cubicBezTo>
                      <a:pt x="517" y="419"/>
                      <a:pt x="517" y="419"/>
                      <a:pt x="517" y="419"/>
                    </a:cubicBezTo>
                    <a:cubicBezTo>
                      <a:pt x="517" y="419"/>
                      <a:pt x="517" y="419"/>
                      <a:pt x="517" y="418"/>
                    </a:cubicBezTo>
                    <a:cubicBezTo>
                      <a:pt x="517" y="418"/>
                      <a:pt x="516" y="417"/>
                      <a:pt x="516" y="417"/>
                    </a:cubicBezTo>
                    <a:cubicBezTo>
                      <a:pt x="516" y="416"/>
                      <a:pt x="516" y="416"/>
                      <a:pt x="516" y="416"/>
                    </a:cubicBezTo>
                    <a:cubicBezTo>
                      <a:pt x="515" y="415"/>
                      <a:pt x="515" y="415"/>
                      <a:pt x="515" y="415"/>
                    </a:cubicBezTo>
                    <a:cubicBezTo>
                      <a:pt x="514" y="415"/>
                      <a:pt x="514" y="415"/>
                      <a:pt x="514" y="415"/>
                    </a:cubicBezTo>
                    <a:cubicBezTo>
                      <a:pt x="514" y="413"/>
                      <a:pt x="514" y="413"/>
                      <a:pt x="514" y="413"/>
                    </a:cubicBezTo>
                    <a:cubicBezTo>
                      <a:pt x="514" y="413"/>
                      <a:pt x="514" y="413"/>
                      <a:pt x="514" y="413"/>
                    </a:cubicBezTo>
                    <a:cubicBezTo>
                      <a:pt x="513" y="412"/>
                      <a:pt x="513" y="412"/>
                      <a:pt x="513" y="412"/>
                    </a:cubicBezTo>
                    <a:cubicBezTo>
                      <a:pt x="513" y="412"/>
                      <a:pt x="513" y="411"/>
                      <a:pt x="513" y="411"/>
                    </a:cubicBezTo>
                    <a:cubicBezTo>
                      <a:pt x="513" y="410"/>
                      <a:pt x="513" y="410"/>
                      <a:pt x="513" y="410"/>
                    </a:cubicBezTo>
                    <a:cubicBezTo>
                      <a:pt x="513" y="409"/>
                      <a:pt x="513" y="409"/>
                      <a:pt x="513" y="409"/>
                    </a:cubicBezTo>
                    <a:cubicBezTo>
                      <a:pt x="513" y="408"/>
                      <a:pt x="513" y="408"/>
                      <a:pt x="513" y="408"/>
                    </a:cubicBezTo>
                    <a:cubicBezTo>
                      <a:pt x="513" y="407"/>
                      <a:pt x="513" y="407"/>
                      <a:pt x="513" y="407"/>
                    </a:cubicBezTo>
                    <a:cubicBezTo>
                      <a:pt x="513" y="406"/>
                      <a:pt x="513" y="406"/>
                      <a:pt x="513" y="406"/>
                    </a:cubicBezTo>
                    <a:cubicBezTo>
                      <a:pt x="513" y="405"/>
                      <a:pt x="513" y="405"/>
                      <a:pt x="513" y="405"/>
                    </a:cubicBezTo>
                    <a:cubicBezTo>
                      <a:pt x="513" y="404"/>
                      <a:pt x="513" y="404"/>
                      <a:pt x="513" y="404"/>
                    </a:cubicBezTo>
                    <a:cubicBezTo>
                      <a:pt x="512" y="403"/>
                      <a:pt x="512" y="403"/>
                      <a:pt x="512" y="403"/>
                    </a:cubicBezTo>
                    <a:cubicBezTo>
                      <a:pt x="511" y="402"/>
                      <a:pt x="511" y="402"/>
                      <a:pt x="511" y="402"/>
                    </a:cubicBezTo>
                    <a:cubicBezTo>
                      <a:pt x="511" y="401"/>
                      <a:pt x="511" y="401"/>
                      <a:pt x="511" y="401"/>
                    </a:cubicBezTo>
                    <a:cubicBezTo>
                      <a:pt x="510" y="401"/>
                      <a:pt x="510" y="401"/>
                      <a:pt x="510" y="401"/>
                    </a:cubicBezTo>
                    <a:cubicBezTo>
                      <a:pt x="509" y="400"/>
                      <a:pt x="509" y="400"/>
                      <a:pt x="509" y="400"/>
                    </a:cubicBezTo>
                    <a:cubicBezTo>
                      <a:pt x="508" y="399"/>
                      <a:pt x="508" y="399"/>
                      <a:pt x="508" y="399"/>
                    </a:cubicBezTo>
                    <a:cubicBezTo>
                      <a:pt x="508" y="399"/>
                      <a:pt x="508" y="399"/>
                      <a:pt x="508" y="399"/>
                    </a:cubicBezTo>
                    <a:cubicBezTo>
                      <a:pt x="507" y="398"/>
                      <a:pt x="507" y="398"/>
                      <a:pt x="507" y="398"/>
                    </a:cubicBezTo>
                    <a:cubicBezTo>
                      <a:pt x="507" y="398"/>
                      <a:pt x="507" y="398"/>
                      <a:pt x="507" y="398"/>
                    </a:cubicBezTo>
                    <a:cubicBezTo>
                      <a:pt x="506" y="397"/>
                      <a:pt x="506" y="397"/>
                      <a:pt x="506" y="397"/>
                    </a:cubicBezTo>
                    <a:cubicBezTo>
                      <a:pt x="506" y="397"/>
                      <a:pt x="506" y="397"/>
                      <a:pt x="506" y="397"/>
                    </a:cubicBezTo>
                    <a:cubicBezTo>
                      <a:pt x="505" y="396"/>
                      <a:pt x="505" y="396"/>
                      <a:pt x="505" y="396"/>
                    </a:cubicBezTo>
                    <a:cubicBezTo>
                      <a:pt x="505" y="396"/>
                      <a:pt x="505" y="396"/>
                      <a:pt x="505" y="396"/>
                    </a:cubicBezTo>
                    <a:cubicBezTo>
                      <a:pt x="504" y="396"/>
                      <a:pt x="504" y="396"/>
                      <a:pt x="504" y="396"/>
                    </a:cubicBezTo>
                    <a:cubicBezTo>
                      <a:pt x="503" y="396"/>
                      <a:pt x="503" y="396"/>
                      <a:pt x="503" y="396"/>
                    </a:cubicBezTo>
                    <a:cubicBezTo>
                      <a:pt x="502" y="396"/>
                      <a:pt x="502" y="396"/>
                      <a:pt x="502" y="396"/>
                    </a:cubicBezTo>
                    <a:cubicBezTo>
                      <a:pt x="502" y="395"/>
                      <a:pt x="502" y="395"/>
                      <a:pt x="502" y="395"/>
                    </a:cubicBezTo>
                    <a:cubicBezTo>
                      <a:pt x="501" y="395"/>
                      <a:pt x="501" y="395"/>
                      <a:pt x="501" y="395"/>
                    </a:cubicBezTo>
                    <a:cubicBezTo>
                      <a:pt x="500" y="395"/>
                      <a:pt x="500" y="395"/>
                      <a:pt x="500" y="395"/>
                    </a:cubicBezTo>
                    <a:cubicBezTo>
                      <a:pt x="500" y="394"/>
                      <a:pt x="500" y="394"/>
                      <a:pt x="500" y="394"/>
                    </a:cubicBezTo>
                    <a:cubicBezTo>
                      <a:pt x="500" y="393"/>
                      <a:pt x="500" y="393"/>
                      <a:pt x="500" y="393"/>
                    </a:cubicBezTo>
                    <a:cubicBezTo>
                      <a:pt x="500" y="393"/>
                      <a:pt x="500" y="393"/>
                      <a:pt x="500" y="393"/>
                    </a:cubicBezTo>
                    <a:cubicBezTo>
                      <a:pt x="500" y="392"/>
                      <a:pt x="500" y="392"/>
                      <a:pt x="500" y="392"/>
                    </a:cubicBezTo>
                    <a:cubicBezTo>
                      <a:pt x="500" y="391"/>
                      <a:pt x="500" y="391"/>
                      <a:pt x="500" y="391"/>
                    </a:cubicBezTo>
                    <a:cubicBezTo>
                      <a:pt x="500" y="390"/>
                      <a:pt x="500" y="390"/>
                      <a:pt x="500" y="390"/>
                    </a:cubicBezTo>
                    <a:cubicBezTo>
                      <a:pt x="499" y="389"/>
                      <a:pt x="499" y="389"/>
                      <a:pt x="499" y="389"/>
                    </a:cubicBezTo>
                    <a:cubicBezTo>
                      <a:pt x="498" y="388"/>
                      <a:pt x="498" y="388"/>
                      <a:pt x="498" y="388"/>
                    </a:cubicBezTo>
                    <a:cubicBezTo>
                      <a:pt x="498" y="387"/>
                      <a:pt x="498" y="387"/>
                      <a:pt x="498" y="387"/>
                    </a:cubicBezTo>
                    <a:cubicBezTo>
                      <a:pt x="498" y="387"/>
                      <a:pt x="498" y="387"/>
                      <a:pt x="498" y="387"/>
                    </a:cubicBezTo>
                    <a:cubicBezTo>
                      <a:pt x="498" y="386"/>
                      <a:pt x="498" y="386"/>
                      <a:pt x="498" y="386"/>
                    </a:cubicBezTo>
                    <a:cubicBezTo>
                      <a:pt x="497" y="386"/>
                      <a:pt x="497" y="386"/>
                      <a:pt x="497" y="386"/>
                    </a:cubicBezTo>
                    <a:cubicBezTo>
                      <a:pt x="497" y="386"/>
                      <a:pt x="497" y="386"/>
                      <a:pt x="497" y="386"/>
                    </a:cubicBezTo>
                    <a:cubicBezTo>
                      <a:pt x="496" y="386"/>
                      <a:pt x="496" y="386"/>
                      <a:pt x="496" y="386"/>
                    </a:cubicBezTo>
                    <a:cubicBezTo>
                      <a:pt x="496" y="386"/>
                      <a:pt x="496" y="386"/>
                      <a:pt x="496" y="386"/>
                    </a:cubicBezTo>
                    <a:cubicBezTo>
                      <a:pt x="496" y="385"/>
                      <a:pt x="496" y="385"/>
                      <a:pt x="496" y="385"/>
                    </a:cubicBezTo>
                    <a:cubicBezTo>
                      <a:pt x="495" y="384"/>
                      <a:pt x="495" y="384"/>
                      <a:pt x="495" y="384"/>
                    </a:cubicBezTo>
                    <a:cubicBezTo>
                      <a:pt x="495" y="384"/>
                      <a:pt x="495" y="384"/>
                      <a:pt x="495" y="384"/>
                    </a:cubicBezTo>
                    <a:cubicBezTo>
                      <a:pt x="495" y="383"/>
                      <a:pt x="495" y="383"/>
                      <a:pt x="495" y="383"/>
                    </a:cubicBezTo>
                    <a:cubicBezTo>
                      <a:pt x="495" y="382"/>
                      <a:pt x="495" y="382"/>
                      <a:pt x="495" y="382"/>
                    </a:cubicBezTo>
                    <a:cubicBezTo>
                      <a:pt x="496" y="381"/>
                      <a:pt x="496" y="381"/>
                      <a:pt x="496" y="381"/>
                    </a:cubicBezTo>
                    <a:cubicBezTo>
                      <a:pt x="496" y="380"/>
                      <a:pt x="496" y="380"/>
                      <a:pt x="496" y="380"/>
                    </a:cubicBezTo>
                    <a:cubicBezTo>
                      <a:pt x="496" y="379"/>
                      <a:pt x="496" y="379"/>
                      <a:pt x="496" y="379"/>
                    </a:cubicBezTo>
                    <a:cubicBezTo>
                      <a:pt x="497" y="378"/>
                      <a:pt x="497" y="378"/>
                      <a:pt x="497" y="378"/>
                    </a:cubicBezTo>
                    <a:cubicBezTo>
                      <a:pt x="497" y="378"/>
                      <a:pt x="497" y="378"/>
                      <a:pt x="497" y="378"/>
                    </a:cubicBezTo>
                    <a:cubicBezTo>
                      <a:pt x="497" y="377"/>
                      <a:pt x="497" y="377"/>
                      <a:pt x="497" y="377"/>
                    </a:cubicBezTo>
                    <a:cubicBezTo>
                      <a:pt x="497" y="376"/>
                      <a:pt x="497" y="376"/>
                      <a:pt x="497" y="376"/>
                    </a:cubicBezTo>
                    <a:cubicBezTo>
                      <a:pt x="498" y="376"/>
                      <a:pt x="498" y="376"/>
                      <a:pt x="498" y="376"/>
                    </a:cubicBezTo>
                    <a:cubicBezTo>
                      <a:pt x="498" y="375"/>
                      <a:pt x="498" y="375"/>
                      <a:pt x="498" y="375"/>
                    </a:cubicBezTo>
                    <a:cubicBezTo>
                      <a:pt x="498" y="374"/>
                      <a:pt x="498" y="374"/>
                      <a:pt x="498" y="374"/>
                    </a:cubicBezTo>
                    <a:cubicBezTo>
                      <a:pt x="499" y="373"/>
                      <a:pt x="499" y="373"/>
                      <a:pt x="499" y="373"/>
                    </a:cubicBezTo>
                    <a:cubicBezTo>
                      <a:pt x="499" y="372"/>
                      <a:pt x="499" y="372"/>
                      <a:pt x="499" y="372"/>
                    </a:cubicBezTo>
                    <a:cubicBezTo>
                      <a:pt x="499" y="372"/>
                      <a:pt x="499" y="372"/>
                      <a:pt x="499" y="372"/>
                    </a:cubicBezTo>
                    <a:cubicBezTo>
                      <a:pt x="499" y="371"/>
                      <a:pt x="499" y="371"/>
                      <a:pt x="499" y="371"/>
                    </a:cubicBezTo>
                    <a:cubicBezTo>
                      <a:pt x="499" y="370"/>
                      <a:pt x="499" y="370"/>
                      <a:pt x="499" y="370"/>
                    </a:cubicBezTo>
                    <a:cubicBezTo>
                      <a:pt x="499" y="369"/>
                      <a:pt x="499" y="369"/>
                      <a:pt x="499" y="369"/>
                    </a:cubicBezTo>
                    <a:cubicBezTo>
                      <a:pt x="499" y="369"/>
                      <a:pt x="499" y="369"/>
                      <a:pt x="499" y="369"/>
                    </a:cubicBezTo>
                    <a:cubicBezTo>
                      <a:pt x="499" y="368"/>
                      <a:pt x="499" y="368"/>
                      <a:pt x="499" y="368"/>
                    </a:cubicBezTo>
                    <a:cubicBezTo>
                      <a:pt x="500" y="367"/>
                      <a:pt x="500" y="367"/>
                      <a:pt x="500" y="367"/>
                    </a:cubicBezTo>
                    <a:cubicBezTo>
                      <a:pt x="501" y="367"/>
                      <a:pt x="501" y="367"/>
                      <a:pt x="501" y="367"/>
                    </a:cubicBezTo>
                    <a:cubicBezTo>
                      <a:pt x="502" y="367"/>
                      <a:pt x="502" y="367"/>
                      <a:pt x="502" y="367"/>
                    </a:cubicBezTo>
                    <a:cubicBezTo>
                      <a:pt x="502" y="368"/>
                      <a:pt x="502" y="368"/>
                      <a:pt x="502" y="368"/>
                    </a:cubicBezTo>
                    <a:cubicBezTo>
                      <a:pt x="503" y="368"/>
                      <a:pt x="503" y="368"/>
                      <a:pt x="503" y="368"/>
                    </a:cubicBezTo>
                    <a:cubicBezTo>
                      <a:pt x="503" y="369"/>
                      <a:pt x="503" y="369"/>
                      <a:pt x="503" y="369"/>
                    </a:cubicBezTo>
                    <a:cubicBezTo>
                      <a:pt x="503" y="370"/>
                      <a:pt x="503" y="370"/>
                      <a:pt x="503" y="370"/>
                    </a:cubicBezTo>
                    <a:cubicBezTo>
                      <a:pt x="503" y="370"/>
                      <a:pt x="503" y="370"/>
                      <a:pt x="503" y="370"/>
                    </a:cubicBezTo>
                    <a:cubicBezTo>
                      <a:pt x="503" y="371"/>
                      <a:pt x="503" y="371"/>
                      <a:pt x="503" y="371"/>
                    </a:cubicBezTo>
                    <a:cubicBezTo>
                      <a:pt x="503" y="371"/>
                      <a:pt x="503" y="371"/>
                      <a:pt x="503" y="371"/>
                    </a:cubicBezTo>
                    <a:cubicBezTo>
                      <a:pt x="504" y="371"/>
                      <a:pt x="504" y="371"/>
                      <a:pt x="504" y="371"/>
                    </a:cubicBezTo>
                    <a:cubicBezTo>
                      <a:pt x="505" y="371"/>
                      <a:pt x="505" y="371"/>
                      <a:pt x="505" y="371"/>
                    </a:cubicBezTo>
                    <a:cubicBezTo>
                      <a:pt x="505" y="371"/>
                      <a:pt x="505" y="371"/>
                      <a:pt x="505" y="371"/>
                    </a:cubicBezTo>
                    <a:cubicBezTo>
                      <a:pt x="506" y="371"/>
                      <a:pt x="506" y="371"/>
                      <a:pt x="506" y="371"/>
                    </a:cubicBezTo>
                    <a:cubicBezTo>
                      <a:pt x="507" y="371"/>
                      <a:pt x="507" y="371"/>
                      <a:pt x="507" y="371"/>
                    </a:cubicBezTo>
                    <a:cubicBezTo>
                      <a:pt x="508" y="372"/>
                      <a:pt x="508" y="372"/>
                      <a:pt x="508" y="372"/>
                    </a:cubicBezTo>
                    <a:cubicBezTo>
                      <a:pt x="508" y="372"/>
                      <a:pt x="508" y="372"/>
                      <a:pt x="508" y="372"/>
                    </a:cubicBezTo>
                    <a:cubicBezTo>
                      <a:pt x="508" y="373"/>
                      <a:pt x="508" y="373"/>
                      <a:pt x="508" y="373"/>
                    </a:cubicBezTo>
                    <a:cubicBezTo>
                      <a:pt x="509" y="373"/>
                      <a:pt x="509" y="373"/>
                      <a:pt x="509" y="373"/>
                    </a:cubicBezTo>
                    <a:cubicBezTo>
                      <a:pt x="509" y="373"/>
                      <a:pt x="509" y="373"/>
                      <a:pt x="509" y="373"/>
                    </a:cubicBezTo>
                    <a:cubicBezTo>
                      <a:pt x="510" y="373"/>
                      <a:pt x="510" y="373"/>
                      <a:pt x="510" y="373"/>
                    </a:cubicBezTo>
                    <a:cubicBezTo>
                      <a:pt x="510" y="374"/>
                      <a:pt x="510" y="374"/>
                      <a:pt x="510" y="374"/>
                    </a:cubicBezTo>
                    <a:cubicBezTo>
                      <a:pt x="511" y="374"/>
                      <a:pt x="511" y="374"/>
                      <a:pt x="511" y="374"/>
                    </a:cubicBezTo>
                    <a:cubicBezTo>
                      <a:pt x="511" y="375"/>
                      <a:pt x="511" y="375"/>
                      <a:pt x="511" y="375"/>
                    </a:cubicBezTo>
                    <a:cubicBezTo>
                      <a:pt x="511" y="375"/>
                      <a:pt x="511" y="375"/>
                      <a:pt x="511" y="375"/>
                    </a:cubicBezTo>
                    <a:cubicBezTo>
                      <a:pt x="511" y="376"/>
                      <a:pt x="511" y="376"/>
                      <a:pt x="511" y="376"/>
                    </a:cubicBezTo>
                    <a:cubicBezTo>
                      <a:pt x="511" y="376"/>
                      <a:pt x="511" y="376"/>
                      <a:pt x="511" y="376"/>
                    </a:cubicBezTo>
                    <a:cubicBezTo>
                      <a:pt x="512" y="377"/>
                      <a:pt x="512" y="377"/>
                      <a:pt x="512" y="377"/>
                    </a:cubicBezTo>
                    <a:cubicBezTo>
                      <a:pt x="512" y="377"/>
                      <a:pt x="512" y="377"/>
                      <a:pt x="512" y="377"/>
                    </a:cubicBezTo>
                    <a:cubicBezTo>
                      <a:pt x="512" y="378"/>
                      <a:pt x="512" y="378"/>
                      <a:pt x="512" y="378"/>
                    </a:cubicBezTo>
                    <a:cubicBezTo>
                      <a:pt x="512" y="378"/>
                      <a:pt x="512" y="378"/>
                      <a:pt x="512" y="378"/>
                    </a:cubicBezTo>
                    <a:cubicBezTo>
                      <a:pt x="512" y="379"/>
                      <a:pt x="512" y="379"/>
                      <a:pt x="512" y="379"/>
                    </a:cubicBezTo>
                    <a:cubicBezTo>
                      <a:pt x="512" y="379"/>
                      <a:pt x="512" y="379"/>
                      <a:pt x="512" y="379"/>
                    </a:cubicBezTo>
                    <a:cubicBezTo>
                      <a:pt x="513" y="379"/>
                      <a:pt x="513" y="379"/>
                      <a:pt x="513" y="379"/>
                    </a:cubicBezTo>
                    <a:cubicBezTo>
                      <a:pt x="513" y="379"/>
                      <a:pt x="513" y="379"/>
                      <a:pt x="513" y="379"/>
                    </a:cubicBezTo>
                    <a:cubicBezTo>
                      <a:pt x="513" y="378"/>
                      <a:pt x="513" y="378"/>
                      <a:pt x="513" y="378"/>
                    </a:cubicBezTo>
                    <a:cubicBezTo>
                      <a:pt x="514" y="378"/>
                      <a:pt x="514" y="378"/>
                      <a:pt x="514" y="378"/>
                    </a:cubicBezTo>
                    <a:cubicBezTo>
                      <a:pt x="514" y="378"/>
                      <a:pt x="514" y="378"/>
                      <a:pt x="514" y="378"/>
                    </a:cubicBezTo>
                    <a:cubicBezTo>
                      <a:pt x="514" y="379"/>
                      <a:pt x="514" y="379"/>
                      <a:pt x="514" y="379"/>
                    </a:cubicBezTo>
                    <a:cubicBezTo>
                      <a:pt x="514" y="379"/>
                      <a:pt x="514" y="379"/>
                      <a:pt x="514" y="379"/>
                    </a:cubicBezTo>
                    <a:cubicBezTo>
                      <a:pt x="514" y="380"/>
                      <a:pt x="514" y="380"/>
                      <a:pt x="514" y="380"/>
                    </a:cubicBezTo>
                    <a:cubicBezTo>
                      <a:pt x="514" y="380"/>
                      <a:pt x="514" y="380"/>
                      <a:pt x="514" y="380"/>
                    </a:cubicBezTo>
                    <a:cubicBezTo>
                      <a:pt x="514" y="380"/>
                      <a:pt x="514" y="380"/>
                      <a:pt x="514" y="380"/>
                    </a:cubicBezTo>
                    <a:cubicBezTo>
                      <a:pt x="514" y="380"/>
                      <a:pt x="514" y="380"/>
                      <a:pt x="514" y="380"/>
                    </a:cubicBezTo>
                    <a:cubicBezTo>
                      <a:pt x="515" y="380"/>
                      <a:pt x="515" y="380"/>
                      <a:pt x="515" y="380"/>
                    </a:cubicBezTo>
                    <a:cubicBezTo>
                      <a:pt x="516" y="380"/>
                      <a:pt x="516" y="380"/>
                      <a:pt x="516" y="380"/>
                    </a:cubicBezTo>
                    <a:cubicBezTo>
                      <a:pt x="516" y="381"/>
                      <a:pt x="516" y="381"/>
                      <a:pt x="516" y="381"/>
                    </a:cubicBezTo>
                    <a:cubicBezTo>
                      <a:pt x="517" y="381"/>
                      <a:pt x="517" y="381"/>
                      <a:pt x="517" y="381"/>
                    </a:cubicBezTo>
                    <a:cubicBezTo>
                      <a:pt x="518" y="381"/>
                      <a:pt x="518" y="381"/>
                      <a:pt x="518" y="381"/>
                    </a:cubicBezTo>
                    <a:cubicBezTo>
                      <a:pt x="518" y="382"/>
                      <a:pt x="518" y="382"/>
                      <a:pt x="518" y="382"/>
                    </a:cubicBezTo>
                    <a:cubicBezTo>
                      <a:pt x="518" y="382"/>
                      <a:pt x="518" y="382"/>
                      <a:pt x="518" y="382"/>
                    </a:cubicBezTo>
                    <a:cubicBezTo>
                      <a:pt x="519" y="382"/>
                      <a:pt x="519" y="382"/>
                      <a:pt x="519" y="382"/>
                    </a:cubicBezTo>
                    <a:cubicBezTo>
                      <a:pt x="519" y="382"/>
                      <a:pt x="519" y="382"/>
                      <a:pt x="519" y="382"/>
                    </a:cubicBezTo>
                    <a:cubicBezTo>
                      <a:pt x="519" y="382"/>
                      <a:pt x="519" y="382"/>
                      <a:pt x="519" y="382"/>
                    </a:cubicBezTo>
                    <a:cubicBezTo>
                      <a:pt x="520" y="383"/>
                      <a:pt x="520" y="383"/>
                      <a:pt x="520" y="383"/>
                    </a:cubicBezTo>
                    <a:cubicBezTo>
                      <a:pt x="520" y="383"/>
                      <a:pt x="520" y="383"/>
                      <a:pt x="520" y="383"/>
                    </a:cubicBezTo>
                    <a:cubicBezTo>
                      <a:pt x="520" y="383"/>
                      <a:pt x="520" y="383"/>
                      <a:pt x="520" y="383"/>
                    </a:cubicBezTo>
                    <a:cubicBezTo>
                      <a:pt x="520" y="383"/>
                      <a:pt x="520" y="383"/>
                      <a:pt x="520" y="383"/>
                    </a:cubicBezTo>
                    <a:cubicBezTo>
                      <a:pt x="519" y="384"/>
                      <a:pt x="519" y="384"/>
                      <a:pt x="519" y="384"/>
                    </a:cubicBezTo>
                    <a:cubicBezTo>
                      <a:pt x="519" y="385"/>
                      <a:pt x="519" y="385"/>
                      <a:pt x="519" y="385"/>
                    </a:cubicBezTo>
                    <a:cubicBezTo>
                      <a:pt x="519" y="385"/>
                      <a:pt x="519" y="385"/>
                      <a:pt x="519" y="385"/>
                    </a:cubicBezTo>
                    <a:cubicBezTo>
                      <a:pt x="519" y="386"/>
                      <a:pt x="519" y="386"/>
                      <a:pt x="519" y="386"/>
                    </a:cubicBezTo>
                    <a:cubicBezTo>
                      <a:pt x="519" y="386"/>
                      <a:pt x="519" y="386"/>
                      <a:pt x="519" y="386"/>
                    </a:cubicBezTo>
                    <a:cubicBezTo>
                      <a:pt x="519" y="387"/>
                      <a:pt x="519" y="387"/>
                      <a:pt x="519" y="387"/>
                    </a:cubicBezTo>
                    <a:cubicBezTo>
                      <a:pt x="519" y="387"/>
                      <a:pt x="519" y="387"/>
                      <a:pt x="519" y="387"/>
                    </a:cubicBezTo>
                    <a:cubicBezTo>
                      <a:pt x="519" y="388"/>
                      <a:pt x="519" y="388"/>
                      <a:pt x="519" y="388"/>
                    </a:cubicBezTo>
                    <a:cubicBezTo>
                      <a:pt x="520" y="388"/>
                      <a:pt x="520" y="388"/>
                      <a:pt x="520" y="388"/>
                    </a:cubicBezTo>
                    <a:cubicBezTo>
                      <a:pt x="520" y="388"/>
                      <a:pt x="520" y="388"/>
                      <a:pt x="520" y="388"/>
                    </a:cubicBezTo>
                    <a:cubicBezTo>
                      <a:pt x="519" y="389"/>
                      <a:pt x="519" y="389"/>
                      <a:pt x="519" y="389"/>
                    </a:cubicBezTo>
                    <a:cubicBezTo>
                      <a:pt x="520" y="389"/>
                      <a:pt x="520" y="389"/>
                      <a:pt x="520" y="389"/>
                    </a:cubicBezTo>
                    <a:cubicBezTo>
                      <a:pt x="520" y="389"/>
                      <a:pt x="520" y="389"/>
                      <a:pt x="520" y="389"/>
                    </a:cubicBezTo>
                    <a:cubicBezTo>
                      <a:pt x="521" y="388"/>
                      <a:pt x="521" y="388"/>
                      <a:pt x="521" y="388"/>
                    </a:cubicBezTo>
                    <a:cubicBezTo>
                      <a:pt x="521" y="388"/>
                      <a:pt x="521" y="388"/>
                      <a:pt x="521" y="388"/>
                    </a:cubicBezTo>
                    <a:cubicBezTo>
                      <a:pt x="521" y="388"/>
                      <a:pt x="522" y="387"/>
                      <a:pt x="522" y="387"/>
                    </a:cubicBezTo>
                    <a:cubicBezTo>
                      <a:pt x="522" y="387"/>
                      <a:pt x="522" y="387"/>
                      <a:pt x="522" y="387"/>
                    </a:cubicBezTo>
                    <a:cubicBezTo>
                      <a:pt x="523" y="386"/>
                      <a:pt x="523" y="386"/>
                      <a:pt x="523" y="386"/>
                    </a:cubicBezTo>
                    <a:cubicBezTo>
                      <a:pt x="524" y="386"/>
                      <a:pt x="524" y="386"/>
                      <a:pt x="524" y="386"/>
                    </a:cubicBezTo>
                    <a:cubicBezTo>
                      <a:pt x="524" y="385"/>
                      <a:pt x="524" y="385"/>
                      <a:pt x="524" y="385"/>
                    </a:cubicBezTo>
                    <a:cubicBezTo>
                      <a:pt x="525" y="385"/>
                      <a:pt x="525" y="385"/>
                      <a:pt x="525" y="385"/>
                    </a:cubicBezTo>
                    <a:cubicBezTo>
                      <a:pt x="525" y="385"/>
                      <a:pt x="525" y="385"/>
                      <a:pt x="525" y="385"/>
                    </a:cubicBezTo>
                    <a:cubicBezTo>
                      <a:pt x="525" y="384"/>
                      <a:pt x="525" y="384"/>
                      <a:pt x="525" y="384"/>
                    </a:cubicBezTo>
                    <a:cubicBezTo>
                      <a:pt x="524" y="384"/>
                      <a:pt x="524" y="384"/>
                      <a:pt x="524" y="384"/>
                    </a:cubicBezTo>
                    <a:cubicBezTo>
                      <a:pt x="524" y="384"/>
                      <a:pt x="524" y="384"/>
                      <a:pt x="524" y="384"/>
                    </a:cubicBezTo>
                    <a:cubicBezTo>
                      <a:pt x="524" y="383"/>
                      <a:pt x="524" y="383"/>
                      <a:pt x="524" y="383"/>
                    </a:cubicBezTo>
                    <a:cubicBezTo>
                      <a:pt x="525" y="384"/>
                      <a:pt x="525" y="384"/>
                      <a:pt x="525" y="384"/>
                    </a:cubicBezTo>
                    <a:cubicBezTo>
                      <a:pt x="526" y="385"/>
                      <a:pt x="526" y="385"/>
                      <a:pt x="526" y="385"/>
                    </a:cubicBezTo>
                    <a:cubicBezTo>
                      <a:pt x="526" y="384"/>
                      <a:pt x="526" y="384"/>
                      <a:pt x="526" y="384"/>
                    </a:cubicBezTo>
                    <a:cubicBezTo>
                      <a:pt x="526" y="384"/>
                      <a:pt x="526" y="384"/>
                      <a:pt x="526" y="384"/>
                    </a:cubicBezTo>
                    <a:cubicBezTo>
                      <a:pt x="526" y="384"/>
                      <a:pt x="526" y="384"/>
                      <a:pt x="526" y="384"/>
                    </a:cubicBezTo>
                    <a:cubicBezTo>
                      <a:pt x="526" y="383"/>
                      <a:pt x="526" y="383"/>
                      <a:pt x="526" y="383"/>
                    </a:cubicBezTo>
                    <a:cubicBezTo>
                      <a:pt x="526" y="383"/>
                      <a:pt x="526" y="383"/>
                      <a:pt x="526" y="383"/>
                    </a:cubicBezTo>
                    <a:cubicBezTo>
                      <a:pt x="525" y="382"/>
                      <a:pt x="525" y="382"/>
                      <a:pt x="525" y="382"/>
                    </a:cubicBezTo>
                    <a:cubicBezTo>
                      <a:pt x="525" y="382"/>
                      <a:pt x="525" y="382"/>
                      <a:pt x="525" y="382"/>
                    </a:cubicBezTo>
                    <a:cubicBezTo>
                      <a:pt x="526" y="383"/>
                      <a:pt x="526" y="383"/>
                      <a:pt x="526" y="383"/>
                    </a:cubicBezTo>
                    <a:cubicBezTo>
                      <a:pt x="527" y="383"/>
                      <a:pt x="527" y="383"/>
                      <a:pt x="527" y="383"/>
                    </a:cubicBezTo>
                    <a:cubicBezTo>
                      <a:pt x="527" y="383"/>
                      <a:pt x="527" y="383"/>
                      <a:pt x="527" y="383"/>
                    </a:cubicBezTo>
                    <a:cubicBezTo>
                      <a:pt x="527" y="383"/>
                      <a:pt x="527" y="383"/>
                      <a:pt x="527" y="383"/>
                    </a:cubicBezTo>
                    <a:cubicBezTo>
                      <a:pt x="526" y="382"/>
                      <a:pt x="526" y="382"/>
                      <a:pt x="526" y="382"/>
                    </a:cubicBezTo>
                    <a:cubicBezTo>
                      <a:pt x="526" y="382"/>
                      <a:pt x="526" y="382"/>
                      <a:pt x="526" y="382"/>
                    </a:cubicBezTo>
                    <a:cubicBezTo>
                      <a:pt x="527" y="381"/>
                      <a:pt x="527" y="381"/>
                      <a:pt x="527" y="381"/>
                    </a:cubicBezTo>
                    <a:cubicBezTo>
                      <a:pt x="527" y="381"/>
                      <a:pt x="527" y="381"/>
                      <a:pt x="527" y="381"/>
                    </a:cubicBezTo>
                    <a:cubicBezTo>
                      <a:pt x="527" y="380"/>
                      <a:pt x="527" y="380"/>
                      <a:pt x="527" y="380"/>
                    </a:cubicBezTo>
                    <a:cubicBezTo>
                      <a:pt x="528" y="380"/>
                      <a:pt x="528" y="380"/>
                      <a:pt x="528" y="380"/>
                    </a:cubicBezTo>
                    <a:cubicBezTo>
                      <a:pt x="528" y="380"/>
                      <a:pt x="528" y="380"/>
                      <a:pt x="528" y="380"/>
                    </a:cubicBezTo>
                    <a:cubicBezTo>
                      <a:pt x="529" y="380"/>
                      <a:pt x="529" y="380"/>
                      <a:pt x="529" y="380"/>
                    </a:cubicBezTo>
                    <a:cubicBezTo>
                      <a:pt x="529" y="381"/>
                      <a:pt x="529" y="381"/>
                      <a:pt x="529" y="381"/>
                    </a:cubicBezTo>
                    <a:cubicBezTo>
                      <a:pt x="530" y="381"/>
                      <a:pt x="530" y="381"/>
                      <a:pt x="530" y="381"/>
                    </a:cubicBezTo>
                    <a:cubicBezTo>
                      <a:pt x="531" y="380"/>
                      <a:pt x="531" y="380"/>
                      <a:pt x="531" y="380"/>
                    </a:cubicBezTo>
                    <a:cubicBezTo>
                      <a:pt x="531" y="380"/>
                      <a:pt x="531" y="380"/>
                      <a:pt x="531" y="380"/>
                    </a:cubicBezTo>
                    <a:cubicBezTo>
                      <a:pt x="532" y="380"/>
                      <a:pt x="532" y="380"/>
                      <a:pt x="532" y="380"/>
                    </a:cubicBezTo>
                    <a:cubicBezTo>
                      <a:pt x="533" y="379"/>
                      <a:pt x="533" y="379"/>
                      <a:pt x="533" y="379"/>
                    </a:cubicBezTo>
                    <a:cubicBezTo>
                      <a:pt x="533" y="379"/>
                      <a:pt x="533" y="379"/>
                      <a:pt x="533" y="379"/>
                    </a:cubicBezTo>
                    <a:cubicBezTo>
                      <a:pt x="534" y="379"/>
                      <a:pt x="534" y="379"/>
                      <a:pt x="534" y="379"/>
                    </a:cubicBezTo>
                    <a:cubicBezTo>
                      <a:pt x="535" y="378"/>
                      <a:pt x="535" y="378"/>
                      <a:pt x="535" y="378"/>
                    </a:cubicBezTo>
                    <a:cubicBezTo>
                      <a:pt x="535" y="378"/>
                      <a:pt x="535" y="378"/>
                      <a:pt x="535" y="378"/>
                    </a:cubicBezTo>
                    <a:cubicBezTo>
                      <a:pt x="536" y="377"/>
                      <a:pt x="536" y="377"/>
                      <a:pt x="536" y="377"/>
                    </a:cubicBezTo>
                    <a:cubicBezTo>
                      <a:pt x="537" y="377"/>
                      <a:pt x="537" y="377"/>
                      <a:pt x="537" y="377"/>
                    </a:cubicBezTo>
                    <a:cubicBezTo>
                      <a:pt x="537" y="376"/>
                      <a:pt x="537" y="376"/>
                      <a:pt x="537" y="376"/>
                    </a:cubicBezTo>
                    <a:cubicBezTo>
                      <a:pt x="538" y="375"/>
                      <a:pt x="538" y="375"/>
                      <a:pt x="538" y="375"/>
                    </a:cubicBezTo>
                    <a:cubicBezTo>
                      <a:pt x="538" y="374"/>
                      <a:pt x="538" y="374"/>
                      <a:pt x="538" y="374"/>
                    </a:cubicBezTo>
                    <a:cubicBezTo>
                      <a:pt x="538" y="374"/>
                      <a:pt x="538" y="374"/>
                      <a:pt x="538" y="374"/>
                    </a:cubicBezTo>
                    <a:cubicBezTo>
                      <a:pt x="538" y="373"/>
                      <a:pt x="538" y="373"/>
                      <a:pt x="538" y="373"/>
                    </a:cubicBezTo>
                    <a:cubicBezTo>
                      <a:pt x="538" y="373"/>
                      <a:pt x="538" y="372"/>
                      <a:pt x="538" y="372"/>
                    </a:cubicBezTo>
                    <a:cubicBezTo>
                      <a:pt x="538" y="372"/>
                      <a:pt x="538" y="372"/>
                      <a:pt x="538" y="372"/>
                    </a:cubicBezTo>
                    <a:cubicBezTo>
                      <a:pt x="539" y="371"/>
                      <a:pt x="539" y="371"/>
                      <a:pt x="539" y="371"/>
                    </a:cubicBezTo>
                    <a:cubicBezTo>
                      <a:pt x="539" y="371"/>
                      <a:pt x="539" y="371"/>
                      <a:pt x="539" y="371"/>
                    </a:cubicBezTo>
                    <a:cubicBezTo>
                      <a:pt x="538" y="370"/>
                      <a:pt x="538" y="370"/>
                      <a:pt x="538" y="370"/>
                    </a:cubicBezTo>
                    <a:cubicBezTo>
                      <a:pt x="538" y="368"/>
                      <a:pt x="538" y="368"/>
                      <a:pt x="538" y="368"/>
                    </a:cubicBezTo>
                    <a:cubicBezTo>
                      <a:pt x="538" y="368"/>
                      <a:pt x="538" y="368"/>
                      <a:pt x="538" y="368"/>
                    </a:cubicBezTo>
                    <a:cubicBezTo>
                      <a:pt x="538" y="365"/>
                      <a:pt x="538" y="365"/>
                      <a:pt x="538" y="365"/>
                    </a:cubicBezTo>
                    <a:cubicBezTo>
                      <a:pt x="538" y="364"/>
                      <a:pt x="538" y="364"/>
                      <a:pt x="538" y="364"/>
                    </a:cubicBezTo>
                    <a:cubicBezTo>
                      <a:pt x="538" y="364"/>
                      <a:pt x="538" y="364"/>
                      <a:pt x="538" y="364"/>
                    </a:cubicBezTo>
                    <a:cubicBezTo>
                      <a:pt x="537" y="363"/>
                      <a:pt x="537" y="363"/>
                      <a:pt x="537" y="363"/>
                    </a:cubicBezTo>
                    <a:cubicBezTo>
                      <a:pt x="537" y="363"/>
                      <a:pt x="537" y="362"/>
                      <a:pt x="537" y="362"/>
                    </a:cubicBezTo>
                    <a:cubicBezTo>
                      <a:pt x="537" y="362"/>
                      <a:pt x="537" y="361"/>
                      <a:pt x="537" y="361"/>
                    </a:cubicBezTo>
                    <a:cubicBezTo>
                      <a:pt x="536" y="361"/>
                      <a:pt x="536" y="361"/>
                      <a:pt x="536" y="361"/>
                    </a:cubicBezTo>
                    <a:cubicBezTo>
                      <a:pt x="536" y="360"/>
                      <a:pt x="536" y="360"/>
                      <a:pt x="536" y="360"/>
                    </a:cubicBezTo>
                    <a:cubicBezTo>
                      <a:pt x="536" y="359"/>
                      <a:pt x="536" y="359"/>
                      <a:pt x="536" y="359"/>
                    </a:cubicBezTo>
                    <a:cubicBezTo>
                      <a:pt x="535" y="359"/>
                      <a:pt x="535" y="359"/>
                      <a:pt x="535" y="359"/>
                    </a:cubicBezTo>
                    <a:cubicBezTo>
                      <a:pt x="534" y="358"/>
                      <a:pt x="534" y="358"/>
                      <a:pt x="534" y="358"/>
                    </a:cubicBezTo>
                    <a:cubicBezTo>
                      <a:pt x="534" y="357"/>
                      <a:pt x="534" y="357"/>
                      <a:pt x="534" y="357"/>
                    </a:cubicBezTo>
                    <a:cubicBezTo>
                      <a:pt x="533" y="356"/>
                      <a:pt x="533" y="356"/>
                      <a:pt x="533" y="356"/>
                    </a:cubicBezTo>
                    <a:cubicBezTo>
                      <a:pt x="533" y="356"/>
                      <a:pt x="533" y="356"/>
                      <a:pt x="533" y="356"/>
                    </a:cubicBezTo>
                    <a:cubicBezTo>
                      <a:pt x="532" y="355"/>
                      <a:pt x="532" y="355"/>
                      <a:pt x="532" y="355"/>
                    </a:cubicBezTo>
                    <a:cubicBezTo>
                      <a:pt x="532" y="355"/>
                      <a:pt x="532" y="355"/>
                      <a:pt x="532" y="355"/>
                    </a:cubicBezTo>
                    <a:cubicBezTo>
                      <a:pt x="531" y="354"/>
                      <a:pt x="531" y="354"/>
                      <a:pt x="531" y="354"/>
                    </a:cubicBezTo>
                    <a:cubicBezTo>
                      <a:pt x="530" y="354"/>
                      <a:pt x="530" y="354"/>
                      <a:pt x="530" y="354"/>
                    </a:cubicBezTo>
                    <a:cubicBezTo>
                      <a:pt x="530" y="353"/>
                      <a:pt x="530" y="353"/>
                      <a:pt x="530" y="353"/>
                    </a:cubicBezTo>
                    <a:cubicBezTo>
                      <a:pt x="530" y="353"/>
                      <a:pt x="529" y="353"/>
                      <a:pt x="529" y="353"/>
                    </a:cubicBezTo>
                    <a:cubicBezTo>
                      <a:pt x="529" y="353"/>
                      <a:pt x="529" y="352"/>
                      <a:pt x="529" y="352"/>
                    </a:cubicBezTo>
                    <a:cubicBezTo>
                      <a:pt x="528" y="351"/>
                      <a:pt x="528" y="351"/>
                      <a:pt x="528" y="351"/>
                    </a:cubicBezTo>
                    <a:cubicBezTo>
                      <a:pt x="527" y="351"/>
                      <a:pt x="527" y="351"/>
                      <a:pt x="527" y="351"/>
                    </a:cubicBezTo>
                    <a:cubicBezTo>
                      <a:pt x="527" y="351"/>
                      <a:pt x="527" y="350"/>
                      <a:pt x="527" y="350"/>
                    </a:cubicBezTo>
                    <a:cubicBezTo>
                      <a:pt x="527" y="350"/>
                      <a:pt x="526" y="349"/>
                      <a:pt x="526" y="349"/>
                    </a:cubicBezTo>
                    <a:cubicBezTo>
                      <a:pt x="526" y="349"/>
                      <a:pt x="526" y="349"/>
                      <a:pt x="526" y="349"/>
                    </a:cubicBezTo>
                    <a:cubicBezTo>
                      <a:pt x="526" y="349"/>
                      <a:pt x="526" y="349"/>
                      <a:pt x="526" y="348"/>
                    </a:cubicBezTo>
                    <a:cubicBezTo>
                      <a:pt x="525" y="348"/>
                      <a:pt x="525" y="347"/>
                      <a:pt x="525" y="347"/>
                    </a:cubicBezTo>
                    <a:cubicBezTo>
                      <a:pt x="524" y="346"/>
                      <a:pt x="524" y="346"/>
                      <a:pt x="524" y="346"/>
                    </a:cubicBezTo>
                    <a:cubicBezTo>
                      <a:pt x="524" y="346"/>
                      <a:pt x="523" y="346"/>
                      <a:pt x="523" y="346"/>
                    </a:cubicBezTo>
                    <a:cubicBezTo>
                      <a:pt x="523" y="345"/>
                      <a:pt x="523" y="345"/>
                      <a:pt x="523" y="345"/>
                    </a:cubicBezTo>
                    <a:cubicBezTo>
                      <a:pt x="523" y="344"/>
                      <a:pt x="523" y="344"/>
                      <a:pt x="523" y="344"/>
                    </a:cubicBezTo>
                    <a:cubicBezTo>
                      <a:pt x="523" y="344"/>
                      <a:pt x="523" y="344"/>
                      <a:pt x="523" y="343"/>
                    </a:cubicBezTo>
                    <a:cubicBezTo>
                      <a:pt x="523" y="343"/>
                      <a:pt x="523" y="343"/>
                      <a:pt x="523" y="342"/>
                    </a:cubicBezTo>
                    <a:cubicBezTo>
                      <a:pt x="523" y="342"/>
                      <a:pt x="523" y="341"/>
                      <a:pt x="523" y="341"/>
                    </a:cubicBezTo>
                    <a:cubicBezTo>
                      <a:pt x="524" y="340"/>
                      <a:pt x="524" y="340"/>
                      <a:pt x="524" y="340"/>
                    </a:cubicBezTo>
                    <a:cubicBezTo>
                      <a:pt x="524" y="340"/>
                      <a:pt x="524" y="340"/>
                      <a:pt x="524" y="340"/>
                    </a:cubicBezTo>
                    <a:cubicBezTo>
                      <a:pt x="525" y="339"/>
                      <a:pt x="525" y="339"/>
                      <a:pt x="525" y="339"/>
                    </a:cubicBezTo>
                    <a:cubicBezTo>
                      <a:pt x="526" y="338"/>
                      <a:pt x="526" y="338"/>
                      <a:pt x="526" y="338"/>
                    </a:cubicBezTo>
                    <a:cubicBezTo>
                      <a:pt x="527" y="337"/>
                      <a:pt x="527" y="337"/>
                      <a:pt x="527" y="337"/>
                    </a:cubicBezTo>
                    <a:cubicBezTo>
                      <a:pt x="527" y="336"/>
                      <a:pt x="527" y="336"/>
                      <a:pt x="527" y="336"/>
                    </a:cubicBezTo>
                    <a:cubicBezTo>
                      <a:pt x="527" y="335"/>
                      <a:pt x="527" y="335"/>
                      <a:pt x="527" y="335"/>
                    </a:cubicBezTo>
                    <a:cubicBezTo>
                      <a:pt x="528" y="335"/>
                      <a:pt x="528" y="335"/>
                      <a:pt x="528" y="335"/>
                    </a:cubicBezTo>
                    <a:cubicBezTo>
                      <a:pt x="530" y="335"/>
                      <a:pt x="530" y="335"/>
                      <a:pt x="530" y="335"/>
                    </a:cubicBezTo>
                    <a:cubicBezTo>
                      <a:pt x="530" y="334"/>
                      <a:pt x="530" y="334"/>
                      <a:pt x="530" y="334"/>
                    </a:cubicBezTo>
                    <a:cubicBezTo>
                      <a:pt x="531" y="334"/>
                      <a:pt x="531" y="334"/>
                      <a:pt x="531" y="334"/>
                    </a:cubicBezTo>
                    <a:cubicBezTo>
                      <a:pt x="531" y="333"/>
                      <a:pt x="531" y="333"/>
                      <a:pt x="531" y="333"/>
                    </a:cubicBezTo>
                    <a:cubicBezTo>
                      <a:pt x="532" y="332"/>
                      <a:pt x="532" y="332"/>
                      <a:pt x="532" y="332"/>
                    </a:cubicBezTo>
                    <a:cubicBezTo>
                      <a:pt x="533" y="333"/>
                      <a:pt x="533" y="333"/>
                      <a:pt x="533" y="333"/>
                    </a:cubicBezTo>
                    <a:cubicBezTo>
                      <a:pt x="533" y="332"/>
                      <a:pt x="533" y="332"/>
                      <a:pt x="533" y="332"/>
                    </a:cubicBezTo>
                    <a:cubicBezTo>
                      <a:pt x="534" y="332"/>
                      <a:pt x="534" y="332"/>
                      <a:pt x="534" y="332"/>
                    </a:cubicBezTo>
                    <a:cubicBezTo>
                      <a:pt x="534" y="332"/>
                      <a:pt x="534" y="332"/>
                      <a:pt x="534" y="332"/>
                    </a:cubicBezTo>
                    <a:cubicBezTo>
                      <a:pt x="535" y="332"/>
                      <a:pt x="535" y="332"/>
                      <a:pt x="535" y="332"/>
                    </a:cubicBezTo>
                    <a:cubicBezTo>
                      <a:pt x="535" y="331"/>
                      <a:pt x="535" y="331"/>
                      <a:pt x="535" y="331"/>
                    </a:cubicBezTo>
                    <a:cubicBezTo>
                      <a:pt x="535" y="331"/>
                      <a:pt x="535" y="331"/>
                      <a:pt x="535" y="331"/>
                    </a:cubicBezTo>
                    <a:cubicBezTo>
                      <a:pt x="535" y="331"/>
                      <a:pt x="535" y="331"/>
                      <a:pt x="535" y="331"/>
                    </a:cubicBezTo>
                    <a:cubicBezTo>
                      <a:pt x="536" y="332"/>
                      <a:pt x="536" y="332"/>
                      <a:pt x="536" y="332"/>
                    </a:cubicBezTo>
                    <a:cubicBezTo>
                      <a:pt x="536" y="332"/>
                      <a:pt x="536" y="332"/>
                      <a:pt x="536" y="332"/>
                    </a:cubicBezTo>
                    <a:cubicBezTo>
                      <a:pt x="536" y="332"/>
                      <a:pt x="536" y="332"/>
                      <a:pt x="536" y="332"/>
                    </a:cubicBezTo>
                    <a:cubicBezTo>
                      <a:pt x="537" y="332"/>
                      <a:pt x="537" y="332"/>
                      <a:pt x="537" y="332"/>
                    </a:cubicBezTo>
                    <a:cubicBezTo>
                      <a:pt x="537" y="332"/>
                      <a:pt x="537" y="332"/>
                      <a:pt x="537" y="332"/>
                    </a:cubicBezTo>
                    <a:cubicBezTo>
                      <a:pt x="537" y="332"/>
                      <a:pt x="537" y="332"/>
                      <a:pt x="537" y="332"/>
                    </a:cubicBezTo>
                    <a:cubicBezTo>
                      <a:pt x="537" y="333"/>
                      <a:pt x="537" y="333"/>
                      <a:pt x="537" y="333"/>
                    </a:cubicBezTo>
                    <a:cubicBezTo>
                      <a:pt x="539" y="333"/>
                      <a:pt x="539" y="333"/>
                      <a:pt x="539" y="333"/>
                    </a:cubicBezTo>
                    <a:cubicBezTo>
                      <a:pt x="539" y="332"/>
                      <a:pt x="539" y="332"/>
                      <a:pt x="539" y="332"/>
                    </a:cubicBezTo>
                    <a:cubicBezTo>
                      <a:pt x="539" y="332"/>
                      <a:pt x="539" y="332"/>
                      <a:pt x="539" y="332"/>
                    </a:cubicBezTo>
                    <a:cubicBezTo>
                      <a:pt x="540" y="332"/>
                      <a:pt x="540" y="332"/>
                      <a:pt x="540" y="332"/>
                    </a:cubicBezTo>
                    <a:cubicBezTo>
                      <a:pt x="541" y="332"/>
                      <a:pt x="541" y="332"/>
                      <a:pt x="541" y="332"/>
                    </a:cubicBezTo>
                    <a:cubicBezTo>
                      <a:pt x="541" y="333"/>
                      <a:pt x="541" y="333"/>
                      <a:pt x="541" y="333"/>
                    </a:cubicBezTo>
                    <a:cubicBezTo>
                      <a:pt x="541" y="333"/>
                      <a:pt x="541" y="333"/>
                      <a:pt x="541" y="333"/>
                    </a:cubicBezTo>
                    <a:cubicBezTo>
                      <a:pt x="540" y="334"/>
                      <a:pt x="540" y="334"/>
                      <a:pt x="540" y="334"/>
                    </a:cubicBezTo>
                    <a:cubicBezTo>
                      <a:pt x="540" y="335"/>
                      <a:pt x="540" y="335"/>
                      <a:pt x="540" y="335"/>
                    </a:cubicBezTo>
                    <a:cubicBezTo>
                      <a:pt x="540" y="336"/>
                      <a:pt x="540" y="336"/>
                      <a:pt x="540" y="336"/>
                    </a:cubicBezTo>
                    <a:cubicBezTo>
                      <a:pt x="541" y="337"/>
                      <a:pt x="541" y="337"/>
                      <a:pt x="541" y="337"/>
                    </a:cubicBezTo>
                    <a:cubicBezTo>
                      <a:pt x="541" y="337"/>
                      <a:pt x="541" y="337"/>
                      <a:pt x="541" y="337"/>
                    </a:cubicBezTo>
                    <a:cubicBezTo>
                      <a:pt x="541" y="338"/>
                      <a:pt x="541" y="338"/>
                      <a:pt x="541" y="338"/>
                    </a:cubicBezTo>
                    <a:cubicBezTo>
                      <a:pt x="542" y="338"/>
                      <a:pt x="542" y="338"/>
                      <a:pt x="542" y="338"/>
                    </a:cubicBezTo>
                    <a:cubicBezTo>
                      <a:pt x="543" y="338"/>
                      <a:pt x="543" y="338"/>
                      <a:pt x="543" y="338"/>
                    </a:cubicBezTo>
                    <a:cubicBezTo>
                      <a:pt x="543" y="338"/>
                      <a:pt x="543" y="338"/>
                      <a:pt x="543" y="338"/>
                    </a:cubicBezTo>
                    <a:cubicBezTo>
                      <a:pt x="543" y="337"/>
                      <a:pt x="543" y="337"/>
                      <a:pt x="543" y="337"/>
                    </a:cubicBezTo>
                    <a:cubicBezTo>
                      <a:pt x="543" y="336"/>
                      <a:pt x="543" y="336"/>
                      <a:pt x="543" y="336"/>
                    </a:cubicBezTo>
                    <a:cubicBezTo>
                      <a:pt x="542" y="336"/>
                      <a:pt x="542" y="336"/>
                      <a:pt x="542" y="336"/>
                    </a:cubicBezTo>
                    <a:cubicBezTo>
                      <a:pt x="542" y="335"/>
                      <a:pt x="542" y="335"/>
                      <a:pt x="542" y="335"/>
                    </a:cubicBezTo>
                    <a:cubicBezTo>
                      <a:pt x="542" y="335"/>
                      <a:pt x="542" y="335"/>
                      <a:pt x="542" y="335"/>
                    </a:cubicBezTo>
                    <a:cubicBezTo>
                      <a:pt x="542" y="334"/>
                      <a:pt x="542" y="334"/>
                      <a:pt x="542" y="334"/>
                    </a:cubicBezTo>
                    <a:cubicBezTo>
                      <a:pt x="542" y="334"/>
                      <a:pt x="542" y="334"/>
                      <a:pt x="542" y="334"/>
                    </a:cubicBezTo>
                    <a:cubicBezTo>
                      <a:pt x="543" y="333"/>
                      <a:pt x="543" y="333"/>
                      <a:pt x="543" y="333"/>
                    </a:cubicBezTo>
                    <a:cubicBezTo>
                      <a:pt x="543" y="334"/>
                      <a:pt x="543" y="334"/>
                      <a:pt x="543" y="334"/>
                    </a:cubicBezTo>
                    <a:cubicBezTo>
                      <a:pt x="543" y="334"/>
                      <a:pt x="543" y="334"/>
                      <a:pt x="544" y="334"/>
                    </a:cubicBezTo>
                    <a:cubicBezTo>
                      <a:pt x="544" y="333"/>
                      <a:pt x="544" y="333"/>
                      <a:pt x="544" y="333"/>
                    </a:cubicBezTo>
                    <a:cubicBezTo>
                      <a:pt x="545" y="333"/>
                      <a:pt x="545" y="333"/>
                      <a:pt x="545" y="333"/>
                    </a:cubicBezTo>
                    <a:cubicBezTo>
                      <a:pt x="546" y="333"/>
                      <a:pt x="546" y="333"/>
                      <a:pt x="546" y="333"/>
                    </a:cubicBezTo>
                    <a:cubicBezTo>
                      <a:pt x="547" y="332"/>
                      <a:pt x="547" y="332"/>
                      <a:pt x="547" y="332"/>
                    </a:cubicBezTo>
                    <a:cubicBezTo>
                      <a:pt x="548" y="332"/>
                      <a:pt x="548" y="332"/>
                      <a:pt x="548" y="332"/>
                    </a:cubicBezTo>
                    <a:cubicBezTo>
                      <a:pt x="549" y="332"/>
                      <a:pt x="549" y="332"/>
                      <a:pt x="549" y="332"/>
                    </a:cubicBezTo>
                    <a:cubicBezTo>
                      <a:pt x="549" y="331"/>
                      <a:pt x="549" y="331"/>
                      <a:pt x="549" y="331"/>
                    </a:cubicBezTo>
                    <a:cubicBezTo>
                      <a:pt x="549" y="331"/>
                      <a:pt x="549" y="331"/>
                      <a:pt x="549" y="331"/>
                    </a:cubicBezTo>
                    <a:cubicBezTo>
                      <a:pt x="550" y="331"/>
                      <a:pt x="550" y="331"/>
                      <a:pt x="550" y="331"/>
                    </a:cubicBezTo>
                    <a:cubicBezTo>
                      <a:pt x="551" y="332"/>
                      <a:pt x="551" y="332"/>
                      <a:pt x="551" y="332"/>
                    </a:cubicBezTo>
                    <a:cubicBezTo>
                      <a:pt x="551" y="331"/>
                      <a:pt x="551" y="331"/>
                      <a:pt x="551" y="331"/>
                    </a:cubicBezTo>
                    <a:cubicBezTo>
                      <a:pt x="551" y="331"/>
                      <a:pt x="551" y="331"/>
                      <a:pt x="551" y="331"/>
                    </a:cubicBezTo>
                    <a:cubicBezTo>
                      <a:pt x="552" y="331"/>
                      <a:pt x="552" y="331"/>
                      <a:pt x="552" y="331"/>
                    </a:cubicBezTo>
                    <a:cubicBezTo>
                      <a:pt x="552" y="332"/>
                      <a:pt x="552" y="332"/>
                      <a:pt x="552" y="332"/>
                    </a:cubicBezTo>
                    <a:cubicBezTo>
                      <a:pt x="553" y="331"/>
                      <a:pt x="553" y="331"/>
                      <a:pt x="553" y="331"/>
                    </a:cubicBezTo>
                    <a:cubicBezTo>
                      <a:pt x="553" y="331"/>
                      <a:pt x="553" y="331"/>
                      <a:pt x="553" y="331"/>
                    </a:cubicBezTo>
                    <a:cubicBezTo>
                      <a:pt x="554" y="331"/>
                      <a:pt x="554" y="331"/>
                      <a:pt x="554" y="331"/>
                    </a:cubicBezTo>
                    <a:cubicBezTo>
                      <a:pt x="554" y="330"/>
                      <a:pt x="554" y="330"/>
                      <a:pt x="554" y="330"/>
                    </a:cubicBezTo>
                    <a:cubicBezTo>
                      <a:pt x="554" y="330"/>
                      <a:pt x="554" y="330"/>
                      <a:pt x="554" y="330"/>
                    </a:cubicBezTo>
                    <a:cubicBezTo>
                      <a:pt x="555" y="329"/>
                      <a:pt x="555" y="329"/>
                      <a:pt x="555" y="329"/>
                    </a:cubicBezTo>
                    <a:cubicBezTo>
                      <a:pt x="556" y="329"/>
                      <a:pt x="556" y="329"/>
                      <a:pt x="556" y="329"/>
                    </a:cubicBezTo>
                    <a:cubicBezTo>
                      <a:pt x="556" y="329"/>
                      <a:pt x="556" y="329"/>
                      <a:pt x="556" y="329"/>
                    </a:cubicBezTo>
                    <a:cubicBezTo>
                      <a:pt x="556" y="328"/>
                      <a:pt x="556" y="328"/>
                      <a:pt x="556" y="328"/>
                    </a:cubicBezTo>
                    <a:cubicBezTo>
                      <a:pt x="556" y="327"/>
                      <a:pt x="556" y="327"/>
                      <a:pt x="556" y="327"/>
                    </a:cubicBezTo>
                    <a:cubicBezTo>
                      <a:pt x="555" y="327"/>
                      <a:pt x="555" y="327"/>
                      <a:pt x="555" y="327"/>
                    </a:cubicBezTo>
                    <a:cubicBezTo>
                      <a:pt x="555" y="326"/>
                      <a:pt x="555" y="326"/>
                      <a:pt x="555" y="326"/>
                    </a:cubicBezTo>
                    <a:cubicBezTo>
                      <a:pt x="556" y="326"/>
                      <a:pt x="556" y="326"/>
                      <a:pt x="556" y="326"/>
                    </a:cubicBezTo>
                    <a:cubicBezTo>
                      <a:pt x="556" y="326"/>
                      <a:pt x="556" y="326"/>
                      <a:pt x="556" y="325"/>
                    </a:cubicBezTo>
                    <a:cubicBezTo>
                      <a:pt x="557" y="325"/>
                      <a:pt x="557" y="325"/>
                      <a:pt x="557" y="325"/>
                    </a:cubicBezTo>
                    <a:cubicBezTo>
                      <a:pt x="557" y="325"/>
                      <a:pt x="557" y="326"/>
                      <a:pt x="557" y="326"/>
                    </a:cubicBezTo>
                    <a:cubicBezTo>
                      <a:pt x="557" y="326"/>
                      <a:pt x="557" y="326"/>
                      <a:pt x="557" y="326"/>
                    </a:cubicBezTo>
                    <a:cubicBezTo>
                      <a:pt x="557" y="327"/>
                      <a:pt x="557" y="327"/>
                      <a:pt x="557" y="327"/>
                    </a:cubicBezTo>
                    <a:cubicBezTo>
                      <a:pt x="557" y="327"/>
                      <a:pt x="557" y="327"/>
                      <a:pt x="557" y="327"/>
                    </a:cubicBezTo>
                    <a:cubicBezTo>
                      <a:pt x="557" y="328"/>
                      <a:pt x="558" y="328"/>
                      <a:pt x="558" y="328"/>
                    </a:cubicBezTo>
                    <a:cubicBezTo>
                      <a:pt x="558" y="329"/>
                      <a:pt x="558" y="329"/>
                      <a:pt x="558" y="329"/>
                    </a:cubicBezTo>
                    <a:cubicBezTo>
                      <a:pt x="558" y="329"/>
                      <a:pt x="558" y="329"/>
                      <a:pt x="557" y="329"/>
                    </a:cubicBezTo>
                    <a:cubicBezTo>
                      <a:pt x="557" y="329"/>
                      <a:pt x="558" y="329"/>
                      <a:pt x="558" y="329"/>
                    </a:cubicBezTo>
                    <a:cubicBezTo>
                      <a:pt x="559" y="329"/>
                      <a:pt x="559" y="329"/>
                      <a:pt x="559" y="329"/>
                    </a:cubicBezTo>
                    <a:cubicBezTo>
                      <a:pt x="560" y="329"/>
                      <a:pt x="560" y="329"/>
                      <a:pt x="560" y="329"/>
                    </a:cubicBezTo>
                    <a:cubicBezTo>
                      <a:pt x="560" y="328"/>
                      <a:pt x="560" y="328"/>
                      <a:pt x="560" y="328"/>
                    </a:cubicBezTo>
                    <a:cubicBezTo>
                      <a:pt x="560" y="328"/>
                      <a:pt x="560" y="328"/>
                      <a:pt x="560" y="328"/>
                    </a:cubicBezTo>
                    <a:cubicBezTo>
                      <a:pt x="560" y="327"/>
                      <a:pt x="560" y="327"/>
                      <a:pt x="560" y="327"/>
                    </a:cubicBezTo>
                    <a:cubicBezTo>
                      <a:pt x="561" y="327"/>
                      <a:pt x="561" y="327"/>
                      <a:pt x="561" y="327"/>
                    </a:cubicBezTo>
                    <a:cubicBezTo>
                      <a:pt x="562" y="328"/>
                      <a:pt x="562" y="328"/>
                      <a:pt x="562" y="328"/>
                    </a:cubicBezTo>
                    <a:cubicBezTo>
                      <a:pt x="563" y="327"/>
                      <a:pt x="563" y="327"/>
                      <a:pt x="563" y="327"/>
                    </a:cubicBezTo>
                    <a:cubicBezTo>
                      <a:pt x="563" y="327"/>
                      <a:pt x="563" y="327"/>
                      <a:pt x="563" y="327"/>
                    </a:cubicBezTo>
                    <a:cubicBezTo>
                      <a:pt x="563" y="327"/>
                      <a:pt x="563" y="327"/>
                      <a:pt x="563" y="327"/>
                    </a:cubicBezTo>
                    <a:cubicBezTo>
                      <a:pt x="564" y="327"/>
                      <a:pt x="564" y="327"/>
                      <a:pt x="564" y="327"/>
                    </a:cubicBezTo>
                    <a:cubicBezTo>
                      <a:pt x="565" y="327"/>
                      <a:pt x="565" y="327"/>
                      <a:pt x="565" y="327"/>
                    </a:cubicBezTo>
                    <a:cubicBezTo>
                      <a:pt x="565" y="327"/>
                      <a:pt x="565" y="327"/>
                      <a:pt x="565" y="327"/>
                    </a:cubicBezTo>
                    <a:cubicBezTo>
                      <a:pt x="566" y="326"/>
                      <a:pt x="566" y="326"/>
                      <a:pt x="566" y="326"/>
                    </a:cubicBezTo>
                    <a:cubicBezTo>
                      <a:pt x="566" y="326"/>
                      <a:pt x="566" y="326"/>
                      <a:pt x="566" y="326"/>
                    </a:cubicBezTo>
                    <a:cubicBezTo>
                      <a:pt x="567" y="326"/>
                      <a:pt x="567" y="326"/>
                      <a:pt x="567" y="326"/>
                    </a:cubicBezTo>
                    <a:cubicBezTo>
                      <a:pt x="567" y="326"/>
                      <a:pt x="567" y="326"/>
                      <a:pt x="567" y="326"/>
                    </a:cubicBezTo>
                    <a:cubicBezTo>
                      <a:pt x="568" y="326"/>
                      <a:pt x="568" y="326"/>
                      <a:pt x="568" y="326"/>
                    </a:cubicBezTo>
                    <a:cubicBezTo>
                      <a:pt x="569" y="326"/>
                      <a:pt x="569" y="326"/>
                      <a:pt x="569" y="326"/>
                    </a:cubicBezTo>
                    <a:cubicBezTo>
                      <a:pt x="569" y="326"/>
                      <a:pt x="569" y="326"/>
                      <a:pt x="569" y="326"/>
                    </a:cubicBezTo>
                    <a:cubicBezTo>
                      <a:pt x="569" y="325"/>
                      <a:pt x="569" y="325"/>
                      <a:pt x="569" y="325"/>
                    </a:cubicBezTo>
                    <a:cubicBezTo>
                      <a:pt x="569" y="324"/>
                      <a:pt x="569" y="324"/>
                      <a:pt x="569" y="324"/>
                    </a:cubicBezTo>
                    <a:cubicBezTo>
                      <a:pt x="569" y="324"/>
                      <a:pt x="569" y="324"/>
                      <a:pt x="570" y="324"/>
                    </a:cubicBezTo>
                    <a:cubicBezTo>
                      <a:pt x="571" y="324"/>
                      <a:pt x="570" y="324"/>
                      <a:pt x="570" y="324"/>
                    </a:cubicBezTo>
                    <a:cubicBezTo>
                      <a:pt x="571" y="323"/>
                      <a:pt x="571" y="323"/>
                      <a:pt x="571" y="323"/>
                    </a:cubicBezTo>
                    <a:cubicBezTo>
                      <a:pt x="571" y="323"/>
                      <a:pt x="571" y="323"/>
                      <a:pt x="571" y="323"/>
                    </a:cubicBezTo>
                    <a:cubicBezTo>
                      <a:pt x="571" y="323"/>
                      <a:pt x="571" y="323"/>
                      <a:pt x="571" y="323"/>
                    </a:cubicBezTo>
                    <a:cubicBezTo>
                      <a:pt x="572" y="323"/>
                      <a:pt x="572" y="323"/>
                      <a:pt x="572" y="323"/>
                    </a:cubicBezTo>
                    <a:cubicBezTo>
                      <a:pt x="572" y="323"/>
                      <a:pt x="572" y="323"/>
                      <a:pt x="572" y="323"/>
                    </a:cubicBezTo>
                    <a:cubicBezTo>
                      <a:pt x="573" y="323"/>
                      <a:pt x="573" y="323"/>
                      <a:pt x="573" y="323"/>
                    </a:cubicBezTo>
                    <a:cubicBezTo>
                      <a:pt x="573" y="322"/>
                      <a:pt x="573" y="322"/>
                      <a:pt x="573" y="322"/>
                    </a:cubicBezTo>
                    <a:cubicBezTo>
                      <a:pt x="573" y="322"/>
                      <a:pt x="573" y="322"/>
                      <a:pt x="573" y="322"/>
                    </a:cubicBezTo>
                    <a:cubicBezTo>
                      <a:pt x="574" y="322"/>
                      <a:pt x="574" y="322"/>
                      <a:pt x="574" y="322"/>
                    </a:cubicBezTo>
                    <a:cubicBezTo>
                      <a:pt x="574" y="321"/>
                      <a:pt x="574" y="321"/>
                      <a:pt x="574" y="321"/>
                    </a:cubicBezTo>
                    <a:cubicBezTo>
                      <a:pt x="574" y="321"/>
                      <a:pt x="574" y="321"/>
                      <a:pt x="574" y="321"/>
                    </a:cubicBezTo>
                    <a:cubicBezTo>
                      <a:pt x="575" y="321"/>
                      <a:pt x="575" y="321"/>
                      <a:pt x="575" y="321"/>
                    </a:cubicBezTo>
                    <a:cubicBezTo>
                      <a:pt x="575" y="321"/>
                      <a:pt x="575" y="321"/>
                      <a:pt x="575" y="321"/>
                    </a:cubicBezTo>
                    <a:cubicBezTo>
                      <a:pt x="576" y="320"/>
                      <a:pt x="576" y="320"/>
                      <a:pt x="576" y="320"/>
                    </a:cubicBezTo>
                    <a:cubicBezTo>
                      <a:pt x="575" y="320"/>
                      <a:pt x="575" y="320"/>
                      <a:pt x="575" y="320"/>
                    </a:cubicBezTo>
                    <a:cubicBezTo>
                      <a:pt x="575" y="319"/>
                      <a:pt x="575" y="319"/>
                      <a:pt x="575" y="319"/>
                    </a:cubicBezTo>
                    <a:cubicBezTo>
                      <a:pt x="575" y="319"/>
                      <a:pt x="575" y="319"/>
                      <a:pt x="575" y="319"/>
                    </a:cubicBezTo>
                    <a:cubicBezTo>
                      <a:pt x="576" y="319"/>
                      <a:pt x="576" y="319"/>
                      <a:pt x="576" y="319"/>
                    </a:cubicBezTo>
                    <a:cubicBezTo>
                      <a:pt x="576" y="319"/>
                      <a:pt x="576" y="319"/>
                      <a:pt x="576" y="319"/>
                    </a:cubicBezTo>
                    <a:cubicBezTo>
                      <a:pt x="577" y="319"/>
                      <a:pt x="577" y="319"/>
                      <a:pt x="577" y="319"/>
                    </a:cubicBezTo>
                    <a:cubicBezTo>
                      <a:pt x="578" y="318"/>
                      <a:pt x="578" y="318"/>
                      <a:pt x="578" y="318"/>
                    </a:cubicBezTo>
                    <a:cubicBezTo>
                      <a:pt x="578" y="318"/>
                      <a:pt x="578" y="318"/>
                      <a:pt x="578" y="318"/>
                    </a:cubicBezTo>
                    <a:cubicBezTo>
                      <a:pt x="578" y="318"/>
                      <a:pt x="578" y="318"/>
                      <a:pt x="578" y="318"/>
                    </a:cubicBezTo>
                    <a:cubicBezTo>
                      <a:pt x="579" y="317"/>
                      <a:pt x="579" y="317"/>
                      <a:pt x="579" y="317"/>
                    </a:cubicBezTo>
                    <a:cubicBezTo>
                      <a:pt x="580" y="317"/>
                      <a:pt x="580" y="317"/>
                      <a:pt x="580" y="317"/>
                    </a:cubicBezTo>
                    <a:cubicBezTo>
                      <a:pt x="580" y="316"/>
                      <a:pt x="580" y="316"/>
                      <a:pt x="580" y="316"/>
                    </a:cubicBezTo>
                    <a:cubicBezTo>
                      <a:pt x="580" y="316"/>
                      <a:pt x="580" y="316"/>
                      <a:pt x="580" y="316"/>
                    </a:cubicBezTo>
                    <a:cubicBezTo>
                      <a:pt x="580" y="316"/>
                      <a:pt x="580" y="316"/>
                      <a:pt x="580" y="316"/>
                    </a:cubicBezTo>
                    <a:cubicBezTo>
                      <a:pt x="580" y="315"/>
                      <a:pt x="580" y="315"/>
                      <a:pt x="580" y="315"/>
                    </a:cubicBezTo>
                    <a:cubicBezTo>
                      <a:pt x="581" y="315"/>
                      <a:pt x="581" y="315"/>
                      <a:pt x="581" y="315"/>
                    </a:cubicBezTo>
                    <a:cubicBezTo>
                      <a:pt x="581" y="315"/>
                      <a:pt x="581" y="315"/>
                      <a:pt x="581" y="315"/>
                    </a:cubicBezTo>
                    <a:cubicBezTo>
                      <a:pt x="581" y="315"/>
                      <a:pt x="581" y="315"/>
                      <a:pt x="581" y="315"/>
                    </a:cubicBezTo>
                    <a:cubicBezTo>
                      <a:pt x="582" y="315"/>
                      <a:pt x="582" y="315"/>
                      <a:pt x="582" y="315"/>
                    </a:cubicBezTo>
                    <a:cubicBezTo>
                      <a:pt x="582" y="315"/>
                      <a:pt x="582" y="315"/>
                      <a:pt x="582" y="315"/>
                    </a:cubicBezTo>
                    <a:cubicBezTo>
                      <a:pt x="582" y="315"/>
                      <a:pt x="582" y="315"/>
                      <a:pt x="582" y="315"/>
                    </a:cubicBezTo>
                    <a:cubicBezTo>
                      <a:pt x="582" y="315"/>
                      <a:pt x="582" y="315"/>
                      <a:pt x="582" y="315"/>
                    </a:cubicBezTo>
                    <a:cubicBezTo>
                      <a:pt x="582" y="314"/>
                      <a:pt x="582" y="314"/>
                      <a:pt x="582" y="314"/>
                    </a:cubicBezTo>
                    <a:cubicBezTo>
                      <a:pt x="582" y="313"/>
                      <a:pt x="582" y="313"/>
                      <a:pt x="582" y="313"/>
                    </a:cubicBezTo>
                    <a:cubicBezTo>
                      <a:pt x="582" y="313"/>
                      <a:pt x="582" y="313"/>
                      <a:pt x="582" y="313"/>
                    </a:cubicBezTo>
                    <a:cubicBezTo>
                      <a:pt x="581" y="313"/>
                      <a:pt x="581" y="313"/>
                      <a:pt x="581" y="313"/>
                    </a:cubicBezTo>
                    <a:cubicBezTo>
                      <a:pt x="581" y="313"/>
                      <a:pt x="581" y="313"/>
                      <a:pt x="581" y="313"/>
                    </a:cubicBezTo>
                    <a:cubicBezTo>
                      <a:pt x="580" y="312"/>
                      <a:pt x="580" y="312"/>
                      <a:pt x="580" y="312"/>
                    </a:cubicBezTo>
                    <a:cubicBezTo>
                      <a:pt x="581" y="312"/>
                      <a:pt x="581" y="312"/>
                      <a:pt x="581" y="312"/>
                    </a:cubicBezTo>
                    <a:cubicBezTo>
                      <a:pt x="581" y="312"/>
                      <a:pt x="581" y="312"/>
                      <a:pt x="581" y="312"/>
                    </a:cubicBezTo>
                    <a:cubicBezTo>
                      <a:pt x="582" y="312"/>
                      <a:pt x="582" y="312"/>
                      <a:pt x="582" y="312"/>
                    </a:cubicBezTo>
                    <a:cubicBezTo>
                      <a:pt x="582" y="311"/>
                      <a:pt x="582" y="311"/>
                      <a:pt x="582" y="311"/>
                    </a:cubicBezTo>
                    <a:cubicBezTo>
                      <a:pt x="582" y="311"/>
                      <a:pt x="583" y="311"/>
                      <a:pt x="583" y="310"/>
                    </a:cubicBezTo>
                    <a:cubicBezTo>
                      <a:pt x="583" y="310"/>
                      <a:pt x="583" y="310"/>
                      <a:pt x="583" y="310"/>
                    </a:cubicBezTo>
                    <a:cubicBezTo>
                      <a:pt x="582" y="310"/>
                      <a:pt x="582" y="310"/>
                      <a:pt x="582" y="310"/>
                    </a:cubicBezTo>
                    <a:cubicBezTo>
                      <a:pt x="582" y="309"/>
                      <a:pt x="582" y="309"/>
                      <a:pt x="582" y="309"/>
                    </a:cubicBezTo>
                    <a:cubicBezTo>
                      <a:pt x="583" y="309"/>
                      <a:pt x="583" y="309"/>
                      <a:pt x="583" y="309"/>
                    </a:cubicBezTo>
                    <a:cubicBezTo>
                      <a:pt x="584" y="309"/>
                      <a:pt x="584" y="309"/>
                      <a:pt x="584" y="309"/>
                    </a:cubicBezTo>
                    <a:cubicBezTo>
                      <a:pt x="584" y="308"/>
                      <a:pt x="584" y="308"/>
                      <a:pt x="584" y="308"/>
                    </a:cubicBezTo>
                    <a:cubicBezTo>
                      <a:pt x="585" y="307"/>
                      <a:pt x="585" y="307"/>
                      <a:pt x="585" y="307"/>
                    </a:cubicBezTo>
                    <a:cubicBezTo>
                      <a:pt x="585" y="307"/>
                      <a:pt x="585" y="307"/>
                      <a:pt x="585" y="307"/>
                    </a:cubicBezTo>
                    <a:cubicBezTo>
                      <a:pt x="586" y="306"/>
                      <a:pt x="586" y="306"/>
                      <a:pt x="586" y="306"/>
                    </a:cubicBezTo>
                    <a:cubicBezTo>
                      <a:pt x="586" y="305"/>
                      <a:pt x="586" y="305"/>
                      <a:pt x="586" y="305"/>
                    </a:cubicBezTo>
                    <a:cubicBezTo>
                      <a:pt x="587" y="305"/>
                      <a:pt x="587" y="305"/>
                      <a:pt x="587" y="305"/>
                    </a:cubicBezTo>
                    <a:cubicBezTo>
                      <a:pt x="587" y="304"/>
                      <a:pt x="587" y="304"/>
                      <a:pt x="587" y="304"/>
                    </a:cubicBezTo>
                    <a:cubicBezTo>
                      <a:pt x="586" y="303"/>
                      <a:pt x="586" y="303"/>
                      <a:pt x="586" y="303"/>
                    </a:cubicBezTo>
                    <a:cubicBezTo>
                      <a:pt x="587" y="303"/>
                      <a:pt x="587" y="303"/>
                      <a:pt x="587" y="303"/>
                    </a:cubicBezTo>
                    <a:cubicBezTo>
                      <a:pt x="587" y="303"/>
                      <a:pt x="587" y="303"/>
                      <a:pt x="587" y="303"/>
                    </a:cubicBezTo>
                    <a:cubicBezTo>
                      <a:pt x="587" y="303"/>
                      <a:pt x="588" y="303"/>
                      <a:pt x="588" y="303"/>
                    </a:cubicBezTo>
                    <a:cubicBezTo>
                      <a:pt x="588" y="303"/>
                      <a:pt x="588" y="303"/>
                      <a:pt x="588" y="303"/>
                    </a:cubicBezTo>
                    <a:cubicBezTo>
                      <a:pt x="588" y="302"/>
                      <a:pt x="588" y="302"/>
                      <a:pt x="588" y="302"/>
                    </a:cubicBezTo>
                    <a:cubicBezTo>
                      <a:pt x="589" y="302"/>
                      <a:pt x="589" y="302"/>
                      <a:pt x="589" y="302"/>
                    </a:cubicBezTo>
                    <a:cubicBezTo>
                      <a:pt x="589" y="302"/>
                      <a:pt x="589" y="302"/>
                      <a:pt x="589" y="302"/>
                    </a:cubicBezTo>
                    <a:cubicBezTo>
                      <a:pt x="590" y="302"/>
                      <a:pt x="590" y="302"/>
                      <a:pt x="590" y="302"/>
                    </a:cubicBezTo>
                    <a:cubicBezTo>
                      <a:pt x="590" y="301"/>
                      <a:pt x="590" y="301"/>
                      <a:pt x="590" y="301"/>
                    </a:cubicBezTo>
                    <a:cubicBezTo>
                      <a:pt x="590" y="301"/>
                      <a:pt x="590" y="301"/>
                      <a:pt x="590" y="301"/>
                    </a:cubicBezTo>
                    <a:cubicBezTo>
                      <a:pt x="590" y="300"/>
                      <a:pt x="590" y="300"/>
                      <a:pt x="590" y="300"/>
                    </a:cubicBezTo>
                    <a:cubicBezTo>
                      <a:pt x="589" y="300"/>
                      <a:pt x="589" y="300"/>
                      <a:pt x="589" y="300"/>
                    </a:cubicBezTo>
                    <a:cubicBezTo>
                      <a:pt x="589" y="300"/>
                      <a:pt x="589" y="300"/>
                      <a:pt x="589" y="300"/>
                    </a:cubicBezTo>
                    <a:cubicBezTo>
                      <a:pt x="589" y="300"/>
                      <a:pt x="589" y="300"/>
                      <a:pt x="589" y="300"/>
                    </a:cubicBezTo>
                    <a:cubicBezTo>
                      <a:pt x="590" y="300"/>
                      <a:pt x="590" y="300"/>
                      <a:pt x="590" y="300"/>
                    </a:cubicBezTo>
                    <a:cubicBezTo>
                      <a:pt x="590" y="300"/>
                      <a:pt x="590" y="300"/>
                      <a:pt x="590" y="300"/>
                    </a:cubicBezTo>
                    <a:cubicBezTo>
                      <a:pt x="590" y="300"/>
                      <a:pt x="591" y="299"/>
                      <a:pt x="591" y="299"/>
                    </a:cubicBezTo>
                    <a:cubicBezTo>
                      <a:pt x="591" y="299"/>
                      <a:pt x="591" y="299"/>
                      <a:pt x="591" y="299"/>
                    </a:cubicBezTo>
                    <a:cubicBezTo>
                      <a:pt x="590" y="298"/>
                      <a:pt x="590" y="298"/>
                      <a:pt x="590" y="298"/>
                    </a:cubicBezTo>
                    <a:cubicBezTo>
                      <a:pt x="590" y="298"/>
                      <a:pt x="590" y="298"/>
                      <a:pt x="590" y="298"/>
                    </a:cubicBezTo>
                    <a:cubicBezTo>
                      <a:pt x="590" y="297"/>
                      <a:pt x="590" y="297"/>
                      <a:pt x="590" y="297"/>
                    </a:cubicBezTo>
                    <a:cubicBezTo>
                      <a:pt x="590" y="297"/>
                      <a:pt x="590" y="297"/>
                      <a:pt x="590" y="297"/>
                    </a:cubicBezTo>
                    <a:cubicBezTo>
                      <a:pt x="591" y="298"/>
                      <a:pt x="591" y="298"/>
                      <a:pt x="591" y="298"/>
                    </a:cubicBezTo>
                    <a:cubicBezTo>
                      <a:pt x="591" y="298"/>
                      <a:pt x="591" y="298"/>
                      <a:pt x="591" y="298"/>
                    </a:cubicBezTo>
                    <a:cubicBezTo>
                      <a:pt x="592" y="297"/>
                      <a:pt x="592" y="297"/>
                      <a:pt x="592" y="297"/>
                    </a:cubicBezTo>
                    <a:cubicBezTo>
                      <a:pt x="592" y="297"/>
                      <a:pt x="592" y="297"/>
                      <a:pt x="592" y="297"/>
                    </a:cubicBezTo>
                    <a:cubicBezTo>
                      <a:pt x="592" y="296"/>
                      <a:pt x="592" y="296"/>
                      <a:pt x="592" y="296"/>
                    </a:cubicBezTo>
                    <a:cubicBezTo>
                      <a:pt x="591" y="296"/>
                      <a:pt x="591" y="296"/>
                      <a:pt x="591" y="296"/>
                    </a:cubicBezTo>
                    <a:cubicBezTo>
                      <a:pt x="590" y="297"/>
                      <a:pt x="590" y="297"/>
                      <a:pt x="590" y="297"/>
                    </a:cubicBezTo>
                    <a:cubicBezTo>
                      <a:pt x="590" y="297"/>
                      <a:pt x="590" y="297"/>
                      <a:pt x="590" y="297"/>
                    </a:cubicBezTo>
                    <a:cubicBezTo>
                      <a:pt x="590" y="296"/>
                      <a:pt x="590" y="296"/>
                      <a:pt x="590" y="296"/>
                    </a:cubicBezTo>
                    <a:cubicBezTo>
                      <a:pt x="591" y="296"/>
                      <a:pt x="591" y="296"/>
                      <a:pt x="591" y="296"/>
                    </a:cubicBezTo>
                    <a:cubicBezTo>
                      <a:pt x="592" y="295"/>
                      <a:pt x="592" y="295"/>
                      <a:pt x="592" y="295"/>
                    </a:cubicBezTo>
                    <a:cubicBezTo>
                      <a:pt x="592" y="295"/>
                      <a:pt x="592" y="295"/>
                      <a:pt x="592" y="295"/>
                    </a:cubicBezTo>
                    <a:cubicBezTo>
                      <a:pt x="592" y="294"/>
                      <a:pt x="592" y="294"/>
                      <a:pt x="592" y="294"/>
                    </a:cubicBezTo>
                    <a:cubicBezTo>
                      <a:pt x="591" y="294"/>
                      <a:pt x="591" y="294"/>
                      <a:pt x="591" y="294"/>
                    </a:cubicBezTo>
                    <a:cubicBezTo>
                      <a:pt x="591" y="294"/>
                      <a:pt x="591" y="294"/>
                      <a:pt x="591" y="294"/>
                    </a:cubicBezTo>
                    <a:cubicBezTo>
                      <a:pt x="590" y="294"/>
                      <a:pt x="590" y="294"/>
                      <a:pt x="590" y="294"/>
                    </a:cubicBezTo>
                    <a:cubicBezTo>
                      <a:pt x="590" y="293"/>
                      <a:pt x="590" y="293"/>
                      <a:pt x="590" y="293"/>
                    </a:cubicBezTo>
                    <a:cubicBezTo>
                      <a:pt x="589" y="293"/>
                      <a:pt x="589" y="293"/>
                      <a:pt x="589" y="293"/>
                    </a:cubicBezTo>
                    <a:cubicBezTo>
                      <a:pt x="588" y="293"/>
                      <a:pt x="588" y="293"/>
                      <a:pt x="588" y="293"/>
                    </a:cubicBezTo>
                    <a:cubicBezTo>
                      <a:pt x="588" y="293"/>
                      <a:pt x="588" y="293"/>
                      <a:pt x="588" y="293"/>
                    </a:cubicBezTo>
                    <a:cubicBezTo>
                      <a:pt x="587" y="294"/>
                      <a:pt x="587" y="294"/>
                      <a:pt x="587" y="294"/>
                    </a:cubicBezTo>
                    <a:cubicBezTo>
                      <a:pt x="587" y="293"/>
                      <a:pt x="587" y="293"/>
                      <a:pt x="587" y="293"/>
                    </a:cubicBezTo>
                    <a:cubicBezTo>
                      <a:pt x="586" y="293"/>
                      <a:pt x="586" y="293"/>
                      <a:pt x="586" y="293"/>
                    </a:cubicBezTo>
                    <a:cubicBezTo>
                      <a:pt x="585" y="293"/>
                      <a:pt x="585" y="293"/>
                      <a:pt x="585" y="293"/>
                    </a:cubicBezTo>
                    <a:cubicBezTo>
                      <a:pt x="585" y="293"/>
                      <a:pt x="585" y="293"/>
                      <a:pt x="585" y="293"/>
                    </a:cubicBezTo>
                    <a:cubicBezTo>
                      <a:pt x="586" y="293"/>
                      <a:pt x="586" y="293"/>
                      <a:pt x="586" y="293"/>
                    </a:cubicBezTo>
                    <a:cubicBezTo>
                      <a:pt x="586" y="293"/>
                      <a:pt x="586" y="293"/>
                      <a:pt x="587" y="293"/>
                    </a:cubicBezTo>
                    <a:cubicBezTo>
                      <a:pt x="587" y="293"/>
                      <a:pt x="587" y="292"/>
                      <a:pt x="587" y="292"/>
                    </a:cubicBezTo>
                    <a:cubicBezTo>
                      <a:pt x="588" y="292"/>
                      <a:pt x="588" y="292"/>
                      <a:pt x="588" y="292"/>
                    </a:cubicBezTo>
                    <a:cubicBezTo>
                      <a:pt x="588" y="291"/>
                      <a:pt x="588" y="291"/>
                      <a:pt x="588" y="291"/>
                    </a:cubicBezTo>
                    <a:cubicBezTo>
                      <a:pt x="589" y="291"/>
                      <a:pt x="589" y="291"/>
                      <a:pt x="589" y="291"/>
                    </a:cubicBezTo>
                    <a:cubicBezTo>
                      <a:pt x="590" y="290"/>
                      <a:pt x="590" y="290"/>
                      <a:pt x="590" y="290"/>
                    </a:cubicBezTo>
                    <a:cubicBezTo>
                      <a:pt x="590" y="290"/>
                      <a:pt x="591" y="290"/>
                      <a:pt x="591" y="290"/>
                    </a:cubicBezTo>
                    <a:cubicBezTo>
                      <a:pt x="592" y="290"/>
                      <a:pt x="592" y="290"/>
                      <a:pt x="592" y="290"/>
                    </a:cubicBezTo>
                    <a:cubicBezTo>
                      <a:pt x="592" y="289"/>
                      <a:pt x="592" y="289"/>
                      <a:pt x="592" y="289"/>
                    </a:cubicBezTo>
                    <a:cubicBezTo>
                      <a:pt x="591" y="288"/>
                      <a:pt x="591" y="288"/>
                      <a:pt x="591" y="288"/>
                    </a:cubicBezTo>
                    <a:cubicBezTo>
                      <a:pt x="590" y="287"/>
                      <a:pt x="590" y="287"/>
                      <a:pt x="590" y="287"/>
                    </a:cubicBezTo>
                    <a:cubicBezTo>
                      <a:pt x="589" y="286"/>
                      <a:pt x="589" y="286"/>
                      <a:pt x="589" y="286"/>
                    </a:cubicBezTo>
                    <a:cubicBezTo>
                      <a:pt x="588" y="286"/>
                      <a:pt x="588" y="286"/>
                      <a:pt x="588" y="286"/>
                    </a:cubicBezTo>
                    <a:cubicBezTo>
                      <a:pt x="587" y="286"/>
                      <a:pt x="587" y="286"/>
                      <a:pt x="587" y="286"/>
                    </a:cubicBezTo>
                    <a:cubicBezTo>
                      <a:pt x="587" y="285"/>
                      <a:pt x="587" y="285"/>
                      <a:pt x="587" y="285"/>
                    </a:cubicBezTo>
                    <a:cubicBezTo>
                      <a:pt x="586" y="285"/>
                      <a:pt x="586" y="285"/>
                      <a:pt x="586" y="285"/>
                    </a:cubicBezTo>
                    <a:cubicBezTo>
                      <a:pt x="585" y="285"/>
                      <a:pt x="585" y="285"/>
                      <a:pt x="585" y="285"/>
                    </a:cubicBezTo>
                    <a:cubicBezTo>
                      <a:pt x="585" y="285"/>
                      <a:pt x="585" y="285"/>
                      <a:pt x="585" y="285"/>
                    </a:cubicBezTo>
                    <a:cubicBezTo>
                      <a:pt x="584" y="285"/>
                      <a:pt x="584" y="285"/>
                      <a:pt x="584" y="285"/>
                    </a:cubicBezTo>
                    <a:cubicBezTo>
                      <a:pt x="584" y="285"/>
                      <a:pt x="584" y="285"/>
                      <a:pt x="584" y="285"/>
                    </a:cubicBezTo>
                    <a:cubicBezTo>
                      <a:pt x="583" y="284"/>
                      <a:pt x="583" y="284"/>
                      <a:pt x="583" y="284"/>
                    </a:cubicBezTo>
                    <a:cubicBezTo>
                      <a:pt x="583" y="284"/>
                      <a:pt x="583" y="284"/>
                      <a:pt x="583" y="284"/>
                    </a:cubicBezTo>
                    <a:cubicBezTo>
                      <a:pt x="582" y="283"/>
                      <a:pt x="582" y="283"/>
                      <a:pt x="582" y="283"/>
                    </a:cubicBezTo>
                    <a:cubicBezTo>
                      <a:pt x="583" y="283"/>
                      <a:pt x="583" y="283"/>
                      <a:pt x="583" y="283"/>
                    </a:cubicBezTo>
                    <a:cubicBezTo>
                      <a:pt x="583" y="284"/>
                      <a:pt x="583" y="284"/>
                      <a:pt x="583" y="284"/>
                    </a:cubicBezTo>
                    <a:cubicBezTo>
                      <a:pt x="583" y="284"/>
                      <a:pt x="583" y="284"/>
                      <a:pt x="584" y="284"/>
                    </a:cubicBezTo>
                    <a:cubicBezTo>
                      <a:pt x="584" y="285"/>
                      <a:pt x="584" y="285"/>
                      <a:pt x="584" y="285"/>
                    </a:cubicBezTo>
                    <a:cubicBezTo>
                      <a:pt x="585" y="285"/>
                      <a:pt x="585" y="285"/>
                      <a:pt x="585" y="285"/>
                    </a:cubicBezTo>
                    <a:cubicBezTo>
                      <a:pt x="586" y="284"/>
                      <a:pt x="586" y="284"/>
                      <a:pt x="586" y="284"/>
                    </a:cubicBezTo>
                    <a:cubicBezTo>
                      <a:pt x="587" y="284"/>
                      <a:pt x="587" y="284"/>
                      <a:pt x="587" y="284"/>
                    </a:cubicBezTo>
                    <a:cubicBezTo>
                      <a:pt x="587" y="285"/>
                      <a:pt x="587" y="285"/>
                      <a:pt x="587" y="285"/>
                    </a:cubicBezTo>
                    <a:cubicBezTo>
                      <a:pt x="588" y="285"/>
                      <a:pt x="588" y="285"/>
                      <a:pt x="588" y="285"/>
                    </a:cubicBezTo>
                    <a:cubicBezTo>
                      <a:pt x="588" y="285"/>
                      <a:pt x="588" y="285"/>
                      <a:pt x="589" y="285"/>
                    </a:cubicBezTo>
                    <a:cubicBezTo>
                      <a:pt x="589" y="285"/>
                      <a:pt x="590" y="285"/>
                      <a:pt x="590" y="285"/>
                    </a:cubicBezTo>
                    <a:cubicBezTo>
                      <a:pt x="590" y="285"/>
                      <a:pt x="590" y="286"/>
                      <a:pt x="591" y="286"/>
                    </a:cubicBezTo>
                    <a:cubicBezTo>
                      <a:pt x="591" y="286"/>
                      <a:pt x="591" y="286"/>
                      <a:pt x="591" y="286"/>
                    </a:cubicBezTo>
                    <a:cubicBezTo>
                      <a:pt x="592" y="286"/>
                      <a:pt x="592" y="286"/>
                      <a:pt x="592" y="286"/>
                    </a:cubicBezTo>
                    <a:cubicBezTo>
                      <a:pt x="591" y="285"/>
                      <a:pt x="591" y="285"/>
                      <a:pt x="591" y="285"/>
                    </a:cubicBezTo>
                    <a:cubicBezTo>
                      <a:pt x="591" y="285"/>
                      <a:pt x="591" y="285"/>
                      <a:pt x="591" y="285"/>
                    </a:cubicBezTo>
                    <a:cubicBezTo>
                      <a:pt x="590" y="284"/>
                      <a:pt x="590" y="284"/>
                      <a:pt x="590" y="284"/>
                    </a:cubicBezTo>
                    <a:cubicBezTo>
                      <a:pt x="590" y="283"/>
                      <a:pt x="590" y="283"/>
                      <a:pt x="590" y="283"/>
                    </a:cubicBezTo>
                    <a:cubicBezTo>
                      <a:pt x="588" y="282"/>
                      <a:pt x="588" y="282"/>
                      <a:pt x="588" y="282"/>
                    </a:cubicBezTo>
                    <a:cubicBezTo>
                      <a:pt x="587" y="282"/>
                      <a:pt x="587" y="282"/>
                      <a:pt x="587" y="282"/>
                    </a:cubicBezTo>
                    <a:cubicBezTo>
                      <a:pt x="587" y="281"/>
                      <a:pt x="587" y="281"/>
                      <a:pt x="587" y="281"/>
                    </a:cubicBezTo>
                    <a:cubicBezTo>
                      <a:pt x="588" y="279"/>
                      <a:pt x="588" y="279"/>
                      <a:pt x="588" y="279"/>
                    </a:cubicBezTo>
                    <a:cubicBezTo>
                      <a:pt x="587" y="279"/>
                      <a:pt x="587" y="279"/>
                      <a:pt x="587" y="279"/>
                    </a:cubicBezTo>
                    <a:cubicBezTo>
                      <a:pt x="586" y="277"/>
                      <a:pt x="586" y="277"/>
                      <a:pt x="586" y="277"/>
                    </a:cubicBezTo>
                    <a:cubicBezTo>
                      <a:pt x="586" y="276"/>
                      <a:pt x="586" y="276"/>
                      <a:pt x="586" y="276"/>
                    </a:cubicBezTo>
                    <a:cubicBezTo>
                      <a:pt x="585" y="275"/>
                      <a:pt x="585" y="275"/>
                      <a:pt x="585" y="275"/>
                    </a:cubicBezTo>
                    <a:cubicBezTo>
                      <a:pt x="585" y="274"/>
                      <a:pt x="585" y="274"/>
                      <a:pt x="585" y="274"/>
                    </a:cubicBezTo>
                    <a:cubicBezTo>
                      <a:pt x="584" y="274"/>
                      <a:pt x="584" y="274"/>
                      <a:pt x="584" y="274"/>
                    </a:cubicBezTo>
                    <a:cubicBezTo>
                      <a:pt x="583" y="273"/>
                      <a:pt x="583" y="273"/>
                      <a:pt x="583" y="273"/>
                    </a:cubicBezTo>
                    <a:cubicBezTo>
                      <a:pt x="583" y="273"/>
                      <a:pt x="583" y="273"/>
                      <a:pt x="583" y="273"/>
                    </a:cubicBezTo>
                    <a:cubicBezTo>
                      <a:pt x="582" y="272"/>
                      <a:pt x="582" y="272"/>
                      <a:pt x="582" y="272"/>
                    </a:cubicBezTo>
                    <a:cubicBezTo>
                      <a:pt x="581" y="272"/>
                      <a:pt x="581" y="272"/>
                      <a:pt x="581" y="272"/>
                    </a:cubicBezTo>
                    <a:cubicBezTo>
                      <a:pt x="581" y="271"/>
                      <a:pt x="581" y="271"/>
                      <a:pt x="581" y="271"/>
                    </a:cubicBezTo>
                    <a:cubicBezTo>
                      <a:pt x="580" y="271"/>
                      <a:pt x="580" y="271"/>
                      <a:pt x="580" y="271"/>
                    </a:cubicBezTo>
                    <a:cubicBezTo>
                      <a:pt x="580" y="270"/>
                      <a:pt x="580" y="270"/>
                      <a:pt x="580" y="270"/>
                    </a:cubicBezTo>
                    <a:cubicBezTo>
                      <a:pt x="581" y="270"/>
                      <a:pt x="581" y="270"/>
                      <a:pt x="581" y="270"/>
                    </a:cubicBezTo>
                    <a:cubicBezTo>
                      <a:pt x="581" y="269"/>
                      <a:pt x="581" y="269"/>
                      <a:pt x="581" y="269"/>
                    </a:cubicBezTo>
                    <a:cubicBezTo>
                      <a:pt x="582" y="268"/>
                      <a:pt x="582" y="268"/>
                      <a:pt x="582" y="268"/>
                    </a:cubicBezTo>
                    <a:cubicBezTo>
                      <a:pt x="582" y="268"/>
                      <a:pt x="582" y="268"/>
                      <a:pt x="582" y="268"/>
                    </a:cubicBezTo>
                    <a:cubicBezTo>
                      <a:pt x="583" y="268"/>
                      <a:pt x="583" y="268"/>
                      <a:pt x="583" y="268"/>
                    </a:cubicBezTo>
                    <a:cubicBezTo>
                      <a:pt x="584" y="267"/>
                      <a:pt x="584" y="267"/>
                      <a:pt x="584" y="267"/>
                    </a:cubicBezTo>
                    <a:cubicBezTo>
                      <a:pt x="584" y="266"/>
                      <a:pt x="584" y="266"/>
                      <a:pt x="584" y="266"/>
                    </a:cubicBezTo>
                    <a:cubicBezTo>
                      <a:pt x="584" y="266"/>
                      <a:pt x="584" y="266"/>
                      <a:pt x="584" y="266"/>
                    </a:cubicBezTo>
                    <a:cubicBezTo>
                      <a:pt x="584" y="265"/>
                      <a:pt x="584" y="265"/>
                      <a:pt x="584" y="265"/>
                    </a:cubicBezTo>
                    <a:cubicBezTo>
                      <a:pt x="584" y="264"/>
                      <a:pt x="584" y="264"/>
                      <a:pt x="584" y="264"/>
                    </a:cubicBezTo>
                    <a:cubicBezTo>
                      <a:pt x="585" y="264"/>
                      <a:pt x="585" y="264"/>
                      <a:pt x="585" y="264"/>
                    </a:cubicBezTo>
                    <a:cubicBezTo>
                      <a:pt x="585" y="265"/>
                      <a:pt x="585" y="265"/>
                      <a:pt x="585" y="265"/>
                    </a:cubicBezTo>
                    <a:cubicBezTo>
                      <a:pt x="585" y="265"/>
                      <a:pt x="585" y="265"/>
                      <a:pt x="585" y="265"/>
                    </a:cubicBezTo>
                    <a:cubicBezTo>
                      <a:pt x="586" y="265"/>
                      <a:pt x="586" y="265"/>
                      <a:pt x="586" y="265"/>
                    </a:cubicBezTo>
                    <a:cubicBezTo>
                      <a:pt x="587" y="265"/>
                      <a:pt x="587" y="265"/>
                      <a:pt x="587" y="265"/>
                    </a:cubicBezTo>
                    <a:cubicBezTo>
                      <a:pt x="587" y="264"/>
                      <a:pt x="587" y="264"/>
                      <a:pt x="587" y="264"/>
                    </a:cubicBezTo>
                    <a:cubicBezTo>
                      <a:pt x="587" y="264"/>
                      <a:pt x="587" y="264"/>
                      <a:pt x="587" y="264"/>
                    </a:cubicBezTo>
                    <a:cubicBezTo>
                      <a:pt x="587" y="263"/>
                      <a:pt x="587" y="263"/>
                      <a:pt x="587" y="263"/>
                    </a:cubicBezTo>
                    <a:cubicBezTo>
                      <a:pt x="587" y="263"/>
                      <a:pt x="587" y="263"/>
                      <a:pt x="587" y="263"/>
                    </a:cubicBezTo>
                    <a:cubicBezTo>
                      <a:pt x="588" y="263"/>
                      <a:pt x="588" y="263"/>
                      <a:pt x="588" y="263"/>
                    </a:cubicBezTo>
                    <a:cubicBezTo>
                      <a:pt x="589" y="263"/>
                      <a:pt x="589" y="263"/>
                      <a:pt x="589" y="263"/>
                    </a:cubicBezTo>
                    <a:cubicBezTo>
                      <a:pt x="589" y="262"/>
                      <a:pt x="589" y="262"/>
                      <a:pt x="589" y="262"/>
                    </a:cubicBezTo>
                    <a:cubicBezTo>
                      <a:pt x="590" y="262"/>
                      <a:pt x="590" y="262"/>
                      <a:pt x="590" y="262"/>
                    </a:cubicBezTo>
                    <a:cubicBezTo>
                      <a:pt x="591" y="262"/>
                      <a:pt x="591" y="262"/>
                      <a:pt x="591" y="262"/>
                    </a:cubicBezTo>
                    <a:cubicBezTo>
                      <a:pt x="592" y="261"/>
                      <a:pt x="592" y="261"/>
                      <a:pt x="592" y="261"/>
                    </a:cubicBezTo>
                    <a:cubicBezTo>
                      <a:pt x="592" y="261"/>
                      <a:pt x="592" y="261"/>
                      <a:pt x="592" y="261"/>
                    </a:cubicBezTo>
                    <a:cubicBezTo>
                      <a:pt x="593" y="261"/>
                      <a:pt x="593" y="261"/>
                      <a:pt x="593" y="261"/>
                    </a:cubicBezTo>
                    <a:cubicBezTo>
                      <a:pt x="593" y="261"/>
                      <a:pt x="593" y="261"/>
                      <a:pt x="593" y="261"/>
                    </a:cubicBezTo>
                    <a:cubicBezTo>
                      <a:pt x="594" y="261"/>
                      <a:pt x="594" y="261"/>
                      <a:pt x="594" y="261"/>
                    </a:cubicBezTo>
                    <a:cubicBezTo>
                      <a:pt x="594" y="261"/>
                      <a:pt x="594" y="261"/>
                      <a:pt x="594" y="261"/>
                    </a:cubicBezTo>
                    <a:cubicBezTo>
                      <a:pt x="595" y="260"/>
                      <a:pt x="595" y="260"/>
                      <a:pt x="595" y="260"/>
                    </a:cubicBezTo>
                    <a:cubicBezTo>
                      <a:pt x="595" y="259"/>
                      <a:pt x="595" y="259"/>
                      <a:pt x="595" y="259"/>
                    </a:cubicBezTo>
                    <a:cubicBezTo>
                      <a:pt x="594" y="259"/>
                      <a:pt x="594" y="259"/>
                      <a:pt x="594" y="259"/>
                    </a:cubicBezTo>
                    <a:cubicBezTo>
                      <a:pt x="594" y="258"/>
                      <a:pt x="594" y="258"/>
                      <a:pt x="594" y="258"/>
                    </a:cubicBezTo>
                    <a:cubicBezTo>
                      <a:pt x="593" y="258"/>
                      <a:pt x="593" y="258"/>
                      <a:pt x="593" y="258"/>
                    </a:cubicBezTo>
                    <a:cubicBezTo>
                      <a:pt x="593" y="258"/>
                      <a:pt x="593" y="258"/>
                      <a:pt x="592" y="258"/>
                    </a:cubicBezTo>
                    <a:cubicBezTo>
                      <a:pt x="592" y="258"/>
                      <a:pt x="592" y="258"/>
                      <a:pt x="592" y="258"/>
                    </a:cubicBezTo>
                    <a:cubicBezTo>
                      <a:pt x="591" y="258"/>
                      <a:pt x="591" y="258"/>
                      <a:pt x="591" y="258"/>
                    </a:cubicBezTo>
                    <a:cubicBezTo>
                      <a:pt x="591" y="258"/>
                      <a:pt x="591" y="258"/>
                      <a:pt x="591" y="258"/>
                    </a:cubicBezTo>
                    <a:cubicBezTo>
                      <a:pt x="590" y="258"/>
                      <a:pt x="590" y="258"/>
                      <a:pt x="590" y="258"/>
                    </a:cubicBezTo>
                    <a:cubicBezTo>
                      <a:pt x="590" y="258"/>
                      <a:pt x="590" y="258"/>
                      <a:pt x="590" y="258"/>
                    </a:cubicBezTo>
                    <a:cubicBezTo>
                      <a:pt x="589" y="258"/>
                      <a:pt x="589" y="258"/>
                      <a:pt x="589" y="258"/>
                    </a:cubicBezTo>
                    <a:cubicBezTo>
                      <a:pt x="588" y="257"/>
                      <a:pt x="588" y="257"/>
                      <a:pt x="588" y="257"/>
                    </a:cubicBezTo>
                    <a:cubicBezTo>
                      <a:pt x="588" y="257"/>
                      <a:pt x="588" y="257"/>
                      <a:pt x="588" y="257"/>
                    </a:cubicBezTo>
                    <a:cubicBezTo>
                      <a:pt x="587" y="257"/>
                      <a:pt x="587" y="257"/>
                      <a:pt x="587" y="257"/>
                    </a:cubicBezTo>
                    <a:cubicBezTo>
                      <a:pt x="586" y="257"/>
                      <a:pt x="586" y="257"/>
                      <a:pt x="586" y="257"/>
                    </a:cubicBezTo>
                    <a:cubicBezTo>
                      <a:pt x="586" y="257"/>
                      <a:pt x="586" y="257"/>
                      <a:pt x="586" y="257"/>
                    </a:cubicBezTo>
                    <a:cubicBezTo>
                      <a:pt x="585" y="258"/>
                      <a:pt x="585" y="258"/>
                      <a:pt x="585" y="258"/>
                    </a:cubicBezTo>
                    <a:cubicBezTo>
                      <a:pt x="584" y="258"/>
                      <a:pt x="584" y="258"/>
                      <a:pt x="584" y="258"/>
                    </a:cubicBezTo>
                    <a:cubicBezTo>
                      <a:pt x="584" y="259"/>
                      <a:pt x="584" y="259"/>
                      <a:pt x="584" y="259"/>
                    </a:cubicBezTo>
                    <a:cubicBezTo>
                      <a:pt x="583" y="260"/>
                      <a:pt x="583" y="260"/>
                      <a:pt x="583" y="260"/>
                    </a:cubicBezTo>
                    <a:cubicBezTo>
                      <a:pt x="582" y="260"/>
                      <a:pt x="582" y="260"/>
                      <a:pt x="582" y="260"/>
                    </a:cubicBezTo>
                    <a:cubicBezTo>
                      <a:pt x="581" y="260"/>
                      <a:pt x="581" y="260"/>
                      <a:pt x="581" y="260"/>
                    </a:cubicBezTo>
                    <a:cubicBezTo>
                      <a:pt x="580" y="259"/>
                      <a:pt x="580" y="259"/>
                      <a:pt x="580" y="259"/>
                    </a:cubicBezTo>
                    <a:cubicBezTo>
                      <a:pt x="579" y="259"/>
                      <a:pt x="579" y="259"/>
                      <a:pt x="579" y="259"/>
                    </a:cubicBezTo>
                    <a:cubicBezTo>
                      <a:pt x="579" y="258"/>
                      <a:pt x="579" y="258"/>
                      <a:pt x="579" y="258"/>
                    </a:cubicBezTo>
                    <a:cubicBezTo>
                      <a:pt x="580" y="257"/>
                      <a:pt x="580" y="257"/>
                      <a:pt x="580" y="257"/>
                    </a:cubicBezTo>
                    <a:cubicBezTo>
                      <a:pt x="580" y="257"/>
                      <a:pt x="580" y="257"/>
                      <a:pt x="580" y="257"/>
                    </a:cubicBezTo>
                    <a:cubicBezTo>
                      <a:pt x="580" y="256"/>
                      <a:pt x="580" y="256"/>
                      <a:pt x="580" y="256"/>
                    </a:cubicBezTo>
                    <a:cubicBezTo>
                      <a:pt x="580" y="256"/>
                      <a:pt x="580" y="256"/>
                      <a:pt x="580" y="256"/>
                    </a:cubicBezTo>
                    <a:cubicBezTo>
                      <a:pt x="579" y="255"/>
                      <a:pt x="579" y="255"/>
                      <a:pt x="579" y="255"/>
                    </a:cubicBezTo>
                    <a:cubicBezTo>
                      <a:pt x="578" y="255"/>
                      <a:pt x="578" y="255"/>
                      <a:pt x="578" y="255"/>
                    </a:cubicBezTo>
                    <a:cubicBezTo>
                      <a:pt x="578" y="255"/>
                      <a:pt x="578" y="255"/>
                      <a:pt x="578" y="255"/>
                    </a:cubicBezTo>
                    <a:cubicBezTo>
                      <a:pt x="578" y="256"/>
                      <a:pt x="578" y="256"/>
                      <a:pt x="578" y="256"/>
                    </a:cubicBezTo>
                    <a:cubicBezTo>
                      <a:pt x="577" y="255"/>
                      <a:pt x="577" y="255"/>
                      <a:pt x="577" y="255"/>
                    </a:cubicBezTo>
                    <a:cubicBezTo>
                      <a:pt x="577" y="255"/>
                      <a:pt x="577" y="255"/>
                      <a:pt x="577" y="255"/>
                    </a:cubicBezTo>
                    <a:cubicBezTo>
                      <a:pt x="576" y="255"/>
                      <a:pt x="576" y="255"/>
                      <a:pt x="576" y="255"/>
                    </a:cubicBezTo>
                    <a:cubicBezTo>
                      <a:pt x="575" y="255"/>
                      <a:pt x="575" y="255"/>
                      <a:pt x="575" y="255"/>
                    </a:cubicBezTo>
                    <a:cubicBezTo>
                      <a:pt x="575" y="254"/>
                      <a:pt x="575" y="254"/>
                      <a:pt x="575" y="254"/>
                    </a:cubicBezTo>
                    <a:cubicBezTo>
                      <a:pt x="574" y="254"/>
                      <a:pt x="574" y="254"/>
                      <a:pt x="574" y="254"/>
                    </a:cubicBezTo>
                    <a:cubicBezTo>
                      <a:pt x="574" y="253"/>
                      <a:pt x="574" y="253"/>
                      <a:pt x="574" y="253"/>
                    </a:cubicBezTo>
                    <a:cubicBezTo>
                      <a:pt x="574" y="253"/>
                      <a:pt x="574" y="253"/>
                      <a:pt x="574" y="253"/>
                    </a:cubicBezTo>
                    <a:cubicBezTo>
                      <a:pt x="574" y="252"/>
                      <a:pt x="574" y="252"/>
                      <a:pt x="574" y="252"/>
                    </a:cubicBezTo>
                    <a:cubicBezTo>
                      <a:pt x="574" y="252"/>
                      <a:pt x="574" y="252"/>
                      <a:pt x="574" y="252"/>
                    </a:cubicBezTo>
                    <a:cubicBezTo>
                      <a:pt x="574" y="251"/>
                      <a:pt x="574" y="251"/>
                      <a:pt x="574" y="251"/>
                    </a:cubicBezTo>
                    <a:cubicBezTo>
                      <a:pt x="574" y="251"/>
                      <a:pt x="574" y="251"/>
                      <a:pt x="574" y="251"/>
                    </a:cubicBezTo>
                    <a:cubicBezTo>
                      <a:pt x="574" y="250"/>
                      <a:pt x="574" y="250"/>
                      <a:pt x="574" y="250"/>
                    </a:cubicBezTo>
                    <a:cubicBezTo>
                      <a:pt x="575" y="250"/>
                      <a:pt x="575" y="250"/>
                      <a:pt x="575" y="250"/>
                    </a:cubicBezTo>
                    <a:cubicBezTo>
                      <a:pt x="575" y="250"/>
                      <a:pt x="575" y="250"/>
                      <a:pt x="575" y="250"/>
                    </a:cubicBezTo>
                    <a:cubicBezTo>
                      <a:pt x="576" y="250"/>
                      <a:pt x="576" y="250"/>
                      <a:pt x="576" y="250"/>
                    </a:cubicBezTo>
                    <a:cubicBezTo>
                      <a:pt x="576" y="250"/>
                      <a:pt x="576" y="250"/>
                      <a:pt x="576" y="250"/>
                    </a:cubicBezTo>
                    <a:cubicBezTo>
                      <a:pt x="577" y="251"/>
                      <a:pt x="577" y="251"/>
                      <a:pt x="577" y="251"/>
                    </a:cubicBezTo>
                    <a:cubicBezTo>
                      <a:pt x="577" y="250"/>
                      <a:pt x="577" y="250"/>
                      <a:pt x="577" y="250"/>
                    </a:cubicBezTo>
                    <a:cubicBezTo>
                      <a:pt x="578" y="250"/>
                      <a:pt x="578" y="250"/>
                      <a:pt x="578" y="250"/>
                    </a:cubicBezTo>
                    <a:cubicBezTo>
                      <a:pt x="579" y="250"/>
                      <a:pt x="579" y="250"/>
                      <a:pt x="579" y="250"/>
                    </a:cubicBezTo>
                    <a:cubicBezTo>
                      <a:pt x="580" y="250"/>
                      <a:pt x="580" y="250"/>
                      <a:pt x="580" y="250"/>
                    </a:cubicBezTo>
                    <a:cubicBezTo>
                      <a:pt x="580" y="249"/>
                      <a:pt x="580" y="249"/>
                      <a:pt x="580" y="249"/>
                    </a:cubicBezTo>
                    <a:cubicBezTo>
                      <a:pt x="581" y="249"/>
                      <a:pt x="581" y="249"/>
                      <a:pt x="581" y="249"/>
                    </a:cubicBezTo>
                    <a:cubicBezTo>
                      <a:pt x="581" y="248"/>
                      <a:pt x="581" y="248"/>
                      <a:pt x="581" y="248"/>
                    </a:cubicBezTo>
                    <a:cubicBezTo>
                      <a:pt x="581" y="247"/>
                      <a:pt x="581" y="247"/>
                      <a:pt x="581" y="247"/>
                    </a:cubicBezTo>
                    <a:cubicBezTo>
                      <a:pt x="582" y="247"/>
                      <a:pt x="582" y="247"/>
                      <a:pt x="582" y="247"/>
                    </a:cubicBezTo>
                    <a:cubicBezTo>
                      <a:pt x="582" y="246"/>
                      <a:pt x="582" y="246"/>
                      <a:pt x="582" y="246"/>
                    </a:cubicBezTo>
                    <a:cubicBezTo>
                      <a:pt x="583" y="246"/>
                      <a:pt x="583" y="246"/>
                      <a:pt x="583" y="246"/>
                    </a:cubicBezTo>
                    <a:cubicBezTo>
                      <a:pt x="584" y="246"/>
                      <a:pt x="584" y="246"/>
                      <a:pt x="584" y="246"/>
                    </a:cubicBezTo>
                    <a:cubicBezTo>
                      <a:pt x="584" y="245"/>
                      <a:pt x="584" y="245"/>
                      <a:pt x="584" y="245"/>
                    </a:cubicBezTo>
                    <a:cubicBezTo>
                      <a:pt x="585" y="245"/>
                      <a:pt x="585" y="245"/>
                      <a:pt x="585" y="245"/>
                    </a:cubicBezTo>
                    <a:cubicBezTo>
                      <a:pt x="586" y="245"/>
                      <a:pt x="586" y="245"/>
                      <a:pt x="586" y="245"/>
                    </a:cubicBezTo>
                    <a:cubicBezTo>
                      <a:pt x="586" y="244"/>
                      <a:pt x="586" y="244"/>
                      <a:pt x="586" y="244"/>
                    </a:cubicBezTo>
                    <a:cubicBezTo>
                      <a:pt x="587" y="243"/>
                      <a:pt x="587" y="243"/>
                      <a:pt x="587" y="243"/>
                    </a:cubicBezTo>
                    <a:cubicBezTo>
                      <a:pt x="587" y="243"/>
                      <a:pt x="587" y="243"/>
                      <a:pt x="587" y="243"/>
                    </a:cubicBezTo>
                    <a:cubicBezTo>
                      <a:pt x="588" y="242"/>
                      <a:pt x="588" y="242"/>
                      <a:pt x="588" y="242"/>
                    </a:cubicBezTo>
                    <a:cubicBezTo>
                      <a:pt x="588" y="242"/>
                      <a:pt x="588" y="242"/>
                      <a:pt x="588" y="242"/>
                    </a:cubicBezTo>
                    <a:cubicBezTo>
                      <a:pt x="589" y="241"/>
                      <a:pt x="589" y="241"/>
                      <a:pt x="589" y="241"/>
                    </a:cubicBezTo>
                    <a:cubicBezTo>
                      <a:pt x="589" y="241"/>
                      <a:pt x="589" y="241"/>
                      <a:pt x="589" y="241"/>
                    </a:cubicBezTo>
                    <a:cubicBezTo>
                      <a:pt x="590" y="241"/>
                      <a:pt x="590" y="241"/>
                      <a:pt x="590" y="241"/>
                    </a:cubicBezTo>
                    <a:cubicBezTo>
                      <a:pt x="590" y="241"/>
                      <a:pt x="590" y="241"/>
                      <a:pt x="590" y="241"/>
                    </a:cubicBezTo>
                    <a:cubicBezTo>
                      <a:pt x="590" y="242"/>
                      <a:pt x="590" y="242"/>
                      <a:pt x="590" y="242"/>
                    </a:cubicBezTo>
                    <a:cubicBezTo>
                      <a:pt x="591" y="241"/>
                      <a:pt x="591" y="241"/>
                      <a:pt x="591" y="241"/>
                    </a:cubicBezTo>
                    <a:cubicBezTo>
                      <a:pt x="591" y="241"/>
                      <a:pt x="591" y="241"/>
                      <a:pt x="591" y="241"/>
                    </a:cubicBezTo>
                    <a:cubicBezTo>
                      <a:pt x="591" y="241"/>
                      <a:pt x="591" y="241"/>
                      <a:pt x="591" y="241"/>
                    </a:cubicBezTo>
                    <a:cubicBezTo>
                      <a:pt x="592" y="241"/>
                      <a:pt x="592" y="241"/>
                      <a:pt x="592" y="241"/>
                    </a:cubicBezTo>
                    <a:cubicBezTo>
                      <a:pt x="592" y="242"/>
                      <a:pt x="592" y="242"/>
                      <a:pt x="592" y="242"/>
                    </a:cubicBezTo>
                    <a:cubicBezTo>
                      <a:pt x="592" y="242"/>
                      <a:pt x="592" y="242"/>
                      <a:pt x="592" y="242"/>
                    </a:cubicBezTo>
                    <a:cubicBezTo>
                      <a:pt x="593" y="242"/>
                      <a:pt x="593" y="242"/>
                      <a:pt x="593" y="242"/>
                    </a:cubicBezTo>
                    <a:cubicBezTo>
                      <a:pt x="593" y="243"/>
                      <a:pt x="593" y="243"/>
                      <a:pt x="593" y="243"/>
                    </a:cubicBezTo>
                    <a:cubicBezTo>
                      <a:pt x="593" y="243"/>
                      <a:pt x="593" y="243"/>
                      <a:pt x="593" y="243"/>
                    </a:cubicBezTo>
                    <a:cubicBezTo>
                      <a:pt x="593" y="244"/>
                      <a:pt x="593" y="244"/>
                      <a:pt x="593" y="244"/>
                    </a:cubicBezTo>
                    <a:cubicBezTo>
                      <a:pt x="593" y="244"/>
                      <a:pt x="593" y="244"/>
                      <a:pt x="593" y="244"/>
                    </a:cubicBezTo>
                    <a:cubicBezTo>
                      <a:pt x="593" y="245"/>
                      <a:pt x="593" y="245"/>
                      <a:pt x="593" y="245"/>
                    </a:cubicBezTo>
                    <a:cubicBezTo>
                      <a:pt x="592" y="245"/>
                      <a:pt x="592" y="245"/>
                      <a:pt x="592" y="245"/>
                    </a:cubicBezTo>
                    <a:cubicBezTo>
                      <a:pt x="591" y="246"/>
                      <a:pt x="591" y="246"/>
                      <a:pt x="591" y="246"/>
                    </a:cubicBezTo>
                    <a:cubicBezTo>
                      <a:pt x="591" y="246"/>
                      <a:pt x="591" y="246"/>
                      <a:pt x="591" y="246"/>
                    </a:cubicBezTo>
                    <a:cubicBezTo>
                      <a:pt x="590" y="247"/>
                      <a:pt x="590" y="247"/>
                      <a:pt x="590" y="247"/>
                    </a:cubicBezTo>
                    <a:cubicBezTo>
                      <a:pt x="589" y="248"/>
                      <a:pt x="589" y="248"/>
                      <a:pt x="589" y="248"/>
                    </a:cubicBezTo>
                    <a:cubicBezTo>
                      <a:pt x="590" y="248"/>
                      <a:pt x="590" y="248"/>
                      <a:pt x="590" y="248"/>
                    </a:cubicBezTo>
                    <a:cubicBezTo>
                      <a:pt x="590" y="249"/>
                      <a:pt x="590" y="249"/>
                      <a:pt x="590" y="249"/>
                    </a:cubicBezTo>
                    <a:cubicBezTo>
                      <a:pt x="591" y="249"/>
                      <a:pt x="591" y="249"/>
                      <a:pt x="591" y="249"/>
                    </a:cubicBezTo>
                    <a:cubicBezTo>
                      <a:pt x="592" y="248"/>
                      <a:pt x="592" y="248"/>
                      <a:pt x="592" y="248"/>
                    </a:cubicBezTo>
                    <a:cubicBezTo>
                      <a:pt x="591" y="249"/>
                      <a:pt x="591" y="249"/>
                      <a:pt x="591" y="249"/>
                    </a:cubicBezTo>
                    <a:cubicBezTo>
                      <a:pt x="591" y="250"/>
                      <a:pt x="591" y="250"/>
                      <a:pt x="591" y="250"/>
                    </a:cubicBezTo>
                    <a:cubicBezTo>
                      <a:pt x="591" y="250"/>
                      <a:pt x="591" y="250"/>
                      <a:pt x="591" y="250"/>
                    </a:cubicBezTo>
                    <a:cubicBezTo>
                      <a:pt x="590" y="250"/>
                      <a:pt x="590" y="250"/>
                      <a:pt x="590" y="250"/>
                    </a:cubicBezTo>
                    <a:cubicBezTo>
                      <a:pt x="589" y="251"/>
                      <a:pt x="589" y="251"/>
                      <a:pt x="589" y="251"/>
                    </a:cubicBezTo>
                    <a:cubicBezTo>
                      <a:pt x="589" y="252"/>
                      <a:pt x="589" y="252"/>
                      <a:pt x="589" y="252"/>
                    </a:cubicBezTo>
                    <a:cubicBezTo>
                      <a:pt x="589" y="252"/>
                      <a:pt x="589" y="252"/>
                      <a:pt x="589" y="252"/>
                    </a:cubicBezTo>
                    <a:cubicBezTo>
                      <a:pt x="590" y="252"/>
                      <a:pt x="590" y="252"/>
                      <a:pt x="590" y="252"/>
                    </a:cubicBezTo>
                    <a:cubicBezTo>
                      <a:pt x="590" y="251"/>
                      <a:pt x="590" y="251"/>
                      <a:pt x="590" y="251"/>
                    </a:cubicBezTo>
                    <a:cubicBezTo>
                      <a:pt x="591" y="251"/>
                      <a:pt x="591" y="251"/>
                      <a:pt x="591" y="251"/>
                    </a:cubicBezTo>
                    <a:cubicBezTo>
                      <a:pt x="591" y="251"/>
                      <a:pt x="591" y="251"/>
                      <a:pt x="591" y="251"/>
                    </a:cubicBezTo>
                    <a:cubicBezTo>
                      <a:pt x="592" y="251"/>
                      <a:pt x="592" y="251"/>
                      <a:pt x="592" y="251"/>
                    </a:cubicBezTo>
                    <a:cubicBezTo>
                      <a:pt x="593" y="250"/>
                      <a:pt x="593" y="250"/>
                      <a:pt x="593" y="250"/>
                    </a:cubicBezTo>
                    <a:cubicBezTo>
                      <a:pt x="593" y="249"/>
                      <a:pt x="593" y="249"/>
                      <a:pt x="593" y="249"/>
                    </a:cubicBezTo>
                    <a:cubicBezTo>
                      <a:pt x="594" y="249"/>
                      <a:pt x="594" y="249"/>
                      <a:pt x="594" y="249"/>
                    </a:cubicBezTo>
                    <a:cubicBezTo>
                      <a:pt x="595" y="249"/>
                      <a:pt x="595" y="249"/>
                      <a:pt x="595" y="249"/>
                    </a:cubicBezTo>
                    <a:cubicBezTo>
                      <a:pt x="595" y="248"/>
                      <a:pt x="595" y="248"/>
                      <a:pt x="595" y="248"/>
                    </a:cubicBezTo>
                    <a:cubicBezTo>
                      <a:pt x="596" y="248"/>
                      <a:pt x="596" y="248"/>
                      <a:pt x="596" y="248"/>
                    </a:cubicBezTo>
                    <a:cubicBezTo>
                      <a:pt x="596" y="248"/>
                      <a:pt x="596" y="248"/>
                      <a:pt x="596" y="248"/>
                    </a:cubicBezTo>
                    <a:cubicBezTo>
                      <a:pt x="597" y="247"/>
                      <a:pt x="597" y="247"/>
                      <a:pt x="597" y="247"/>
                    </a:cubicBezTo>
                    <a:cubicBezTo>
                      <a:pt x="597" y="247"/>
                      <a:pt x="597" y="247"/>
                      <a:pt x="597" y="247"/>
                    </a:cubicBezTo>
                    <a:cubicBezTo>
                      <a:pt x="599" y="247"/>
                      <a:pt x="599" y="247"/>
                      <a:pt x="599" y="247"/>
                    </a:cubicBezTo>
                    <a:cubicBezTo>
                      <a:pt x="600" y="247"/>
                      <a:pt x="600" y="247"/>
                      <a:pt x="600" y="247"/>
                    </a:cubicBezTo>
                    <a:cubicBezTo>
                      <a:pt x="601" y="246"/>
                      <a:pt x="601" y="246"/>
                      <a:pt x="601" y="246"/>
                    </a:cubicBezTo>
                    <a:cubicBezTo>
                      <a:pt x="602" y="246"/>
                      <a:pt x="602" y="246"/>
                      <a:pt x="602" y="246"/>
                    </a:cubicBezTo>
                    <a:cubicBezTo>
                      <a:pt x="602" y="246"/>
                      <a:pt x="602" y="246"/>
                      <a:pt x="602" y="246"/>
                    </a:cubicBezTo>
                    <a:cubicBezTo>
                      <a:pt x="602" y="246"/>
                      <a:pt x="602" y="246"/>
                      <a:pt x="602" y="246"/>
                    </a:cubicBezTo>
                    <a:cubicBezTo>
                      <a:pt x="603" y="246"/>
                      <a:pt x="603" y="246"/>
                      <a:pt x="603" y="246"/>
                    </a:cubicBezTo>
                    <a:cubicBezTo>
                      <a:pt x="604" y="248"/>
                      <a:pt x="604" y="248"/>
                      <a:pt x="604" y="248"/>
                    </a:cubicBezTo>
                    <a:cubicBezTo>
                      <a:pt x="605" y="248"/>
                      <a:pt x="605" y="248"/>
                      <a:pt x="605" y="248"/>
                    </a:cubicBezTo>
                    <a:cubicBezTo>
                      <a:pt x="606" y="248"/>
                      <a:pt x="606" y="248"/>
                      <a:pt x="606" y="248"/>
                    </a:cubicBezTo>
                    <a:cubicBezTo>
                      <a:pt x="607" y="248"/>
                      <a:pt x="607" y="248"/>
                      <a:pt x="607" y="248"/>
                    </a:cubicBezTo>
                    <a:cubicBezTo>
                      <a:pt x="607" y="249"/>
                      <a:pt x="607" y="249"/>
                      <a:pt x="607" y="249"/>
                    </a:cubicBezTo>
                    <a:cubicBezTo>
                      <a:pt x="606" y="251"/>
                      <a:pt x="606" y="251"/>
                      <a:pt x="606" y="251"/>
                    </a:cubicBezTo>
                    <a:cubicBezTo>
                      <a:pt x="606" y="251"/>
                      <a:pt x="606" y="251"/>
                      <a:pt x="606" y="251"/>
                    </a:cubicBezTo>
                    <a:cubicBezTo>
                      <a:pt x="606" y="252"/>
                      <a:pt x="606" y="252"/>
                      <a:pt x="606" y="252"/>
                    </a:cubicBezTo>
                    <a:cubicBezTo>
                      <a:pt x="607" y="252"/>
                      <a:pt x="607" y="252"/>
                      <a:pt x="607" y="252"/>
                    </a:cubicBezTo>
                    <a:cubicBezTo>
                      <a:pt x="607" y="253"/>
                      <a:pt x="607" y="253"/>
                      <a:pt x="607" y="253"/>
                    </a:cubicBezTo>
                    <a:cubicBezTo>
                      <a:pt x="607" y="253"/>
                      <a:pt x="607" y="253"/>
                      <a:pt x="607" y="253"/>
                    </a:cubicBezTo>
                    <a:cubicBezTo>
                      <a:pt x="605" y="253"/>
                      <a:pt x="605" y="253"/>
                      <a:pt x="605" y="253"/>
                    </a:cubicBezTo>
                    <a:cubicBezTo>
                      <a:pt x="604" y="254"/>
                      <a:pt x="604" y="254"/>
                      <a:pt x="604" y="254"/>
                    </a:cubicBezTo>
                    <a:cubicBezTo>
                      <a:pt x="604" y="255"/>
                      <a:pt x="604" y="255"/>
                      <a:pt x="604" y="255"/>
                    </a:cubicBezTo>
                    <a:cubicBezTo>
                      <a:pt x="605" y="255"/>
                      <a:pt x="605" y="255"/>
                      <a:pt x="605" y="255"/>
                    </a:cubicBezTo>
                    <a:cubicBezTo>
                      <a:pt x="605" y="256"/>
                      <a:pt x="605" y="256"/>
                      <a:pt x="605" y="256"/>
                    </a:cubicBezTo>
                    <a:cubicBezTo>
                      <a:pt x="605" y="256"/>
                      <a:pt x="605" y="256"/>
                      <a:pt x="605" y="256"/>
                    </a:cubicBezTo>
                    <a:cubicBezTo>
                      <a:pt x="606" y="256"/>
                      <a:pt x="606" y="256"/>
                      <a:pt x="606" y="256"/>
                    </a:cubicBezTo>
                    <a:cubicBezTo>
                      <a:pt x="607" y="257"/>
                      <a:pt x="607" y="257"/>
                      <a:pt x="607" y="257"/>
                    </a:cubicBezTo>
                    <a:cubicBezTo>
                      <a:pt x="607" y="257"/>
                      <a:pt x="607" y="257"/>
                      <a:pt x="607" y="257"/>
                    </a:cubicBezTo>
                    <a:cubicBezTo>
                      <a:pt x="608" y="256"/>
                      <a:pt x="608" y="256"/>
                      <a:pt x="608" y="256"/>
                    </a:cubicBezTo>
                    <a:cubicBezTo>
                      <a:pt x="608" y="256"/>
                      <a:pt x="608" y="256"/>
                      <a:pt x="608" y="256"/>
                    </a:cubicBezTo>
                    <a:cubicBezTo>
                      <a:pt x="609" y="256"/>
                      <a:pt x="609" y="256"/>
                      <a:pt x="609" y="256"/>
                    </a:cubicBezTo>
                    <a:cubicBezTo>
                      <a:pt x="610" y="256"/>
                      <a:pt x="610" y="256"/>
                      <a:pt x="610" y="256"/>
                    </a:cubicBezTo>
                    <a:cubicBezTo>
                      <a:pt x="611" y="256"/>
                      <a:pt x="611" y="256"/>
                      <a:pt x="611" y="256"/>
                    </a:cubicBezTo>
                    <a:cubicBezTo>
                      <a:pt x="612" y="257"/>
                      <a:pt x="612" y="257"/>
                      <a:pt x="612" y="257"/>
                    </a:cubicBezTo>
                    <a:cubicBezTo>
                      <a:pt x="612" y="258"/>
                      <a:pt x="612" y="258"/>
                      <a:pt x="612" y="258"/>
                    </a:cubicBezTo>
                    <a:cubicBezTo>
                      <a:pt x="612" y="259"/>
                      <a:pt x="612" y="259"/>
                      <a:pt x="612" y="259"/>
                    </a:cubicBezTo>
                    <a:cubicBezTo>
                      <a:pt x="613" y="260"/>
                      <a:pt x="613" y="260"/>
                      <a:pt x="613" y="260"/>
                    </a:cubicBezTo>
                    <a:cubicBezTo>
                      <a:pt x="613" y="260"/>
                      <a:pt x="613" y="260"/>
                      <a:pt x="613" y="260"/>
                    </a:cubicBezTo>
                    <a:cubicBezTo>
                      <a:pt x="613" y="261"/>
                      <a:pt x="613" y="261"/>
                      <a:pt x="613" y="261"/>
                    </a:cubicBezTo>
                    <a:cubicBezTo>
                      <a:pt x="613" y="262"/>
                      <a:pt x="613" y="262"/>
                      <a:pt x="613" y="262"/>
                    </a:cubicBezTo>
                    <a:cubicBezTo>
                      <a:pt x="612" y="261"/>
                      <a:pt x="612" y="261"/>
                      <a:pt x="612" y="261"/>
                    </a:cubicBezTo>
                    <a:cubicBezTo>
                      <a:pt x="612" y="261"/>
                      <a:pt x="612" y="261"/>
                      <a:pt x="612" y="261"/>
                    </a:cubicBezTo>
                    <a:cubicBezTo>
                      <a:pt x="611" y="261"/>
                      <a:pt x="611" y="261"/>
                      <a:pt x="611" y="261"/>
                    </a:cubicBezTo>
                    <a:cubicBezTo>
                      <a:pt x="610" y="262"/>
                      <a:pt x="610" y="262"/>
                      <a:pt x="610" y="262"/>
                    </a:cubicBezTo>
                    <a:cubicBezTo>
                      <a:pt x="612" y="262"/>
                      <a:pt x="612" y="262"/>
                      <a:pt x="612" y="262"/>
                    </a:cubicBezTo>
                    <a:cubicBezTo>
                      <a:pt x="612" y="263"/>
                      <a:pt x="612" y="263"/>
                      <a:pt x="612" y="263"/>
                    </a:cubicBezTo>
                    <a:cubicBezTo>
                      <a:pt x="612" y="265"/>
                      <a:pt x="612" y="265"/>
                      <a:pt x="612" y="265"/>
                    </a:cubicBezTo>
                    <a:cubicBezTo>
                      <a:pt x="613" y="265"/>
                      <a:pt x="613" y="265"/>
                      <a:pt x="613" y="265"/>
                    </a:cubicBezTo>
                    <a:cubicBezTo>
                      <a:pt x="613" y="266"/>
                      <a:pt x="613" y="266"/>
                      <a:pt x="613" y="266"/>
                    </a:cubicBezTo>
                    <a:cubicBezTo>
                      <a:pt x="612" y="267"/>
                      <a:pt x="612" y="267"/>
                      <a:pt x="612" y="267"/>
                    </a:cubicBezTo>
                    <a:cubicBezTo>
                      <a:pt x="612" y="268"/>
                      <a:pt x="612" y="268"/>
                      <a:pt x="612" y="268"/>
                    </a:cubicBezTo>
                    <a:cubicBezTo>
                      <a:pt x="612" y="268"/>
                      <a:pt x="612" y="268"/>
                      <a:pt x="612" y="268"/>
                    </a:cubicBezTo>
                    <a:cubicBezTo>
                      <a:pt x="612" y="270"/>
                      <a:pt x="612" y="270"/>
                      <a:pt x="612" y="270"/>
                    </a:cubicBezTo>
                    <a:cubicBezTo>
                      <a:pt x="611" y="270"/>
                      <a:pt x="611" y="270"/>
                      <a:pt x="611" y="270"/>
                    </a:cubicBezTo>
                    <a:cubicBezTo>
                      <a:pt x="611" y="271"/>
                      <a:pt x="611" y="271"/>
                      <a:pt x="611" y="271"/>
                    </a:cubicBezTo>
                    <a:cubicBezTo>
                      <a:pt x="612" y="271"/>
                      <a:pt x="612" y="271"/>
                      <a:pt x="612" y="271"/>
                    </a:cubicBezTo>
                    <a:cubicBezTo>
                      <a:pt x="611" y="272"/>
                      <a:pt x="611" y="272"/>
                      <a:pt x="611" y="272"/>
                    </a:cubicBezTo>
                    <a:cubicBezTo>
                      <a:pt x="611" y="273"/>
                      <a:pt x="611" y="273"/>
                      <a:pt x="611" y="273"/>
                    </a:cubicBezTo>
                    <a:cubicBezTo>
                      <a:pt x="612" y="273"/>
                      <a:pt x="612" y="273"/>
                      <a:pt x="612" y="273"/>
                    </a:cubicBezTo>
                    <a:cubicBezTo>
                      <a:pt x="612" y="273"/>
                      <a:pt x="612" y="273"/>
                      <a:pt x="612" y="273"/>
                    </a:cubicBezTo>
                    <a:cubicBezTo>
                      <a:pt x="612" y="272"/>
                      <a:pt x="612" y="272"/>
                      <a:pt x="612" y="272"/>
                    </a:cubicBezTo>
                    <a:cubicBezTo>
                      <a:pt x="613" y="272"/>
                      <a:pt x="613" y="272"/>
                      <a:pt x="613" y="272"/>
                    </a:cubicBezTo>
                    <a:cubicBezTo>
                      <a:pt x="614" y="272"/>
                      <a:pt x="614" y="272"/>
                      <a:pt x="614" y="272"/>
                    </a:cubicBezTo>
                    <a:cubicBezTo>
                      <a:pt x="614" y="272"/>
                      <a:pt x="614" y="272"/>
                      <a:pt x="614" y="272"/>
                    </a:cubicBezTo>
                    <a:cubicBezTo>
                      <a:pt x="614" y="273"/>
                      <a:pt x="614" y="273"/>
                      <a:pt x="614" y="273"/>
                    </a:cubicBezTo>
                    <a:cubicBezTo>
                      <a:pt x="615" y="272"/>
                      <a:pt x="615" y="272"/>
                      <a:pt x="615" y="272"/>
                    </a:cubicBezTo>
                    <a:cubicBezTo>
                      <a:pt x="616" y="272"/>
                      <a:pt x="616" y="272"/>
                      <a:pt x="616" y="272"/>
                    </a:cubicBezTo>
                    <a:cubicBezTo>
                      <a:pt x="616" y="272"/>
                      <a:pt x="616" y="272"/>
                      <a:pt x="616" y="272"/>
                    </a:cubicBezTo>
                    <a:cubicBezTo>
                      <a:pt x="616" y="270"/>
                      <a:pt x="616" y="270"/>
                      <a:pt x="616" y="270"/>
                    </a:cubicBezTo>
                    <a:cubicBezTo>
                      <a:pt x="617" y="270"/>
                      <a:pt x="617" y="270"/>
                      <a:pt x="617" y="270"/>
                    </a:cubicBezTo>
                    <a:cubicBezTo>
                      <a:pt x="617" y="272"/>
                      <a:pt x="617" y="272"/>
                      <a:pt x="617" y="272"/>
                    </a:cubicBezTo>
                    <a:cubicBezTo>
                      <a:pt x="618" y="271"/>
                      <a:pt x="618" y="271"/>
                      <a:pt x="618" y="271"/>
                    </a:cubicBezTo>
                    <a:cubicBezTo>
                      <a:pt x="618" y="270"/>
                      <a:pt x="618" y="270"/>
                      <a:pt x="618" y="270"/>
                    </a:cubicBezTo>
                    <a:cubicBezTo>
                      <a:pt x="618" y="270"/>
                      <a:pt x="618" y="270"/>
                      <a:pt x="618" y="270"/>
                    </a:cubicBezTo>
                    <a:cubicBezTo>
                      <a:pt x="618" y="271"/>
                      <a:pt x="618" y="271"/>
                      <a:pt x="618" y="271"/>
                    </a:cubicBezTo>
                    <a:cubicBezTo>
                      <a:pt x="619" y="271"/>
                      <a:pt x="619" y="271"/>
                      <a:pt x="619" y="271"/>
                    </a:cubicBezTo>
                    <a:cubicBezTo>
                      <a:pt x="620" y="271"/>
                      <a:pt x="620" y="271"/>
                      <a:pt x="620" y="271"/>
                    </a:cubicBezTo>
                    <a:cubicBezTo>
                      <a:pt x="621" y="270"/>
                      <a:pt x="621" y="270"/>
                      <a:pt x="621" y="270"/>
                    </a:cubicBezTo>
                    <a:cubicBezTo>
                      <a:pt x="620" y="270"/>
                      <a:pt x="620" y="270"/>
                      <a:pt x="620" y="270"/>
                    </a:cubicBezTo>
                    <a:cubicBezTo>
                      <a:pt x="620" y="270"/>
                      <a:pt x="620" y="270"/>
                      <a:pt x="620" y="270"/>
                    </a:cubicBezTo>
                    <a:cubicBezTo>
                      <a:pt x="621" y="270"/>
                      <a:pt x="621" y="270"/>
                      <a:pt x="621" y="270"/>
                    </a:cubicBezTo>
                    <a:cubicBezTo>
                      <a:pt x="622" y="270"/>
                      <a:pt x="622" y="270"/>
                      <a:pt x="622" y="270"/>
                    </a:cubicBezTo>
                    <a:cubicBezTo>
                      <a:pt x="623" y="269"/>
                      <a:pt x="623" y="269"/>
                      <a:pt x="623" y="269"/>
                    </a:cubicBezTo>
                    <a:cubicBezTo>
                      <a:pt x="623" y="268"/>
                      <a:pt x="623" y="268"/>
                      <a:pt x="623" y="268"/>
                    </a:cubicBezTo>
                    <a:cubicBezTo>
                      <a:pt x="624" y="267"/>
                      <a:pt x="624" y="267"/>
                      <a:pt x="624" y="267"/>
                    </a:cubicBezTo>
                    <a:cubicBezTo>
                      <a:pt x="625" y="266"/>
                      <a:pt x="625" y="266"/>
                      <a:pt x="625" y="266"/>
                    </a:cubicBezTo>
                    <a:cubicBezTo>
                      <a:pt x="624" y="265"/>
                      <a:pt x="624" y="265"/>
                      <a:pt x="624" y="265"/>
                    </a:cubicBezTo>
                    <a:cubicBezTo>
                      <a:pt x="624" y="265"/>
                      <a:pt x="624" y="265"/>
                      <a:pt x="624" y="265"/>
                    </a:cubicBezTo>
                    <a:cubicBezTo>
                      <a:pt x="624" y="263"/>
                      <a:pt x="624" y="263"/>
                      <a:pt x="624" y="263"/>
                    </a:cubicBezTo>
                    <a:cubicBezTo>
                      <a:pt x="624" y="261"/>
                      <a:pt x="624" y="261"/>
                      <a:pt x="624" y="261"/>
                    </a:cubicBezTo>
                    <a:cubicBezTo>
                      <a:pt x="623" y="259"/>
                      <a:pt x="623" y="259"/>
                      <a:pt x="623" y="259"/>
                    </a:cubicBezTo>
                    <a:cubicBezTo>
                      <a:pt x="623" y="258"/>
                      <a:pt x="623" y="258"/>
                      <a:pt x="623" y="258"/>
                    </a:cubicBezTo>
                    <a:cubicBezTo>
                      <a:pt x="622" y="257"/>
                      <a:pt x="622" y="257"/>
                      <a:pt x="622" y="257"/>
                    </a:cubicBezTo>
                    <a:cubicBezTo>
                      <a:pt x="621" y="256"/>
                      <a:pt x="621" y="256"/>
                      <a:pt x="621" y="256"/>
                    </a:cubicBezTo>
                    <a:cubicBezTo>
                      <a:pt x="620" y="254"/>
                      <a:pt x="620" y="254"/>
                      <a:pt x="620" y="254"/>
                    </a:cubicBezTo>
                    <a:cubicBezTo>
                      <a:pt x="619" y="253"/>
                      <a:pt x="619" y="253"/>
                      <a:pt x="619" y="253"/>
                    </a:cubicBezTo>
                    <a:cubicBezTo>
                      <a:pt x="618" y="252"/>
                      <a:pt x="618" y="252"/>
                      <a:pt x="618" y="252"/>
                    </a:cubicBezTo>
                    <a:cubicBezTo>
                      <a:pt x="617" y="251"/>
                      <a:pt x="617" y="251"/>
                      <a:pt x="617" y="251"/>
                    </a:cubicBezTo>
                    <a:cubicBezTo>
                      <a:pt x="617" y="250"/>
                      <a:pt x="617" y="250"/>
                      <a:pt x="617" y="250"/>
                    </a:cubicBezTo>
                    <a:cubicBezTo>
                      <a:pt x="616" y="249"/>
                      <a:pt x="616" y="249"/>
                      <a:pt x="616" y="249"/>
                    </a:cubicBezTo>
                    <a:cubicBezTo>
                      <a:pt x="615" y="249"/>
                      <a:pt x="615" y="249"/>
                      <a:pt x="615" y="249"/>
                    </a:cubicBezTo>
                    <a:cubicBezTo>
                      <a:pt x="616" y="249"/>
                      <a:pt x="616" y="249"/>
                      <a:pt x="616" y="249"/>
                    </a:cubicBezTo>
                    <a:cubicBezTo>
                      <a:pt x="616" y="248"/>
                      <a:pt x="616" y="248"/>
                      <a:pt x="616" y="248"/>
                    </a:cubicBezTo>
                    <a:cubicBezTo>
                      <a:pt x="616" y="248"/>
                      <a:pt x="616" y="248"/>
                      <a:pt x="616" y="248"/>
                    </a:cubicBezTo>
                    <a:cubicBezTo>
                      <a:pt x="616" y="247"/>
                      <a:pt x="616" y="247"/>
                      <a:pt x="616" y="247"/>
                    </a:cubicBezTo>
                    <a:cubicBezTo>
                      <a:pt x="617" y="247"/>
                      <a:pt x="617" y="247"/>
                      <a:pt x="617" y="247"/>
                    </a:cubicBezTo>
                    <a:cubicBezTo>
                      <a:pt x="617" y="246"/>
                      <a:pt x="617" y="246"/>
                      <a:pt x="617" y="246"/>
                    </a:cubicBezTo>
                    <a:cubicBezTo>
                      <a:pt x="618" y="246"/>
                      <a:pt x="618" y="246"/>
                      <a:pt x="618" y="246"/>
                    </a:cubicBezTo>
                    <a:cubicBezTo>
                      <a:pt x="618" y="246"/>
                      <a:pt x="618" y="246"/>
                      <a:pt x="618" y="246"/>
                    </a:cubicBezTo>
                    <a:cubicBezTo>
                      <a:pt x="619" y="246"/>
                      <a:pt x="619" y="246"/>
                      <a:pt x="619" y="246"/>
                    </a:cubicBezTo>
                    <a:cubicBezTo>
                      <a:pt x="620" y="245"/>
                      <a:pt x="620" y="245"/>
                      <a:pt x="620" y="245"/>
                    </a:cubicBezTo>
                    <a:cubicBezTo>
                      <a:pt x="621" y="244"/>
                      <a:pt x="621" y="244"/>
                      <a:pt x="621" y="244"/>
                    </a:cubicBezTo>
                    <a:cubicBezTo>
                      <a:pt x="622" y="244"/>
                      <a:pt x="622" y="244"/>
                      <a:pt x="622" y="244"/>
                    </a:cubicBezTo>
                    <a:cubicBezTo>
                      <a:pt x="623" y="243"/>
                      <a:pt x="623" y="243"/>
                      <a:pt x="623" y="243"/>
                    </a:cubicBezTo>
                    <a:cubicBezTo>
                      <a:pt x="623" y="242"/>
                      <a:pt x="623" y="242"/>
                      <a:pt x="623" y="242"/>
                    </a:cubicBezTo>
                    <a:cubicBezTo>
                      <a:pt x="624" y="242"/>
                      <a:pt x="624" y="242"/>
                      <a:pt x="624" y="242"/>
                    </a:cubicBezTo>
                    <a:cubicBezTo>
                      <a:pt x="625" y="241"/>
                      <a:pt x="625" y="241"/>
                      <a:pt x="625" y="241"/>
                    </a:cubicBezTo>
                    <a:cubicBezTo>
                      <a:pt x="625" y="241"/>
                      <a:pt x="625" y="241"/>
                      <a:pt x="625" y="241"/>
                    </a:cubicBezTo>
                    <a:cubicBezTo>
                      <a:pt x="625" y="240"/>
                      <a:pt x="625" y="240"/>
                      <a:pt x="625" y="240"/>
                    </a:cubicBezTo>
                    <a:cubicBezTo>
                      <a:pt x="625" y="239"/>
                      <a:pt x="625" y="239"/>
                      <a:pt x="625" y="239"/>
                    </a:cubicBezTo>
                    <a:cubicBezTo>
                      <a:pt x="625" y="239"/>
                      <a:pt x="625" y="239"/>
                      <a:pt x="625" y="239"/>
                    </a:cubicBezTo>
                    <a:cubicBezTo>
                      <a:pt x="625" y="238"/>
                      <a:pt x="625" y="238"/>
                      <a:pt x="625" y="238"/>
                    </a:cubicBezTo>
                    <a:cubicBezTo>
                      <a:pt x="625" y="237"/>
                      <a:pt x="625" y="237"/>
                      <a:pt x="625" y="237"/>
                    </a:cubicBezTo>
                    <a:cubicBezTo>
                      <a:pt x="626" y="236"/>
                      <a:pt x="626" y="236"/>
                      <a:pt x="626" y="236"/>
                    </a:cubicBezTo>
                    <a:cubicBezTo>
                      <a:pt x="626" y="235"/>
                      <a:pt x="626" y="235"/>
                      <a:pt x="626" y="235"/>
                    </a:cubicBezTo>
                    <a:cubicBezTo>
                      <a:pt x="627" y="235"/>
                      <a:pt x="627" y="235"/>
                      <a:pt x="627" y="235"/>
                    </a:cubicBezTo>
                    <a:cubicBezTo>
                      <a:pt x="628" y="234"/>
                      <a:pt x="628" y="234"/>
                      <a:pt x="628" y="234"/>
                    </a:cubicBezTo>
                    <a:cubicBezTo>
                      <a:pt x="629" y="233"/>
                      <a:pt x="629" y="233"/>
                      <a:pt x="629" y="233"/>
                    </a:cubicBezTo>
                    <a:cubicBezTo>
                      <a:pt x="629" y="232"/>
                      <a:pt x="629" y="232"/>
                      <a:pt x="629" y="232"/>
                    </a:cubicBezTo>
                    <a:cubicBezTo>
                      <a:pt x="630" y="232"/>
                      <a:pt x="630" y="232"/>
                      <a:pt x="630" y="232"/>
                    </a:cubicBezTo>
                    <a:cubicBezTo>
                      <a:pt x="632" y="232"/>
                      <a:pt x="632" y="232"/>
                      <a:pt x="632" y="232"/>
                    </a:cubicBezTo>
                    <a:cubicBezTo>
                      <a:pt x="633" y="231"/>
                      <a:pt x="633" y="231"/>
                      <a:pt x="633" y="231"/>
                    </a:cubicBezTo>
                    <a:cubicBezTo>
                      <a:pt x="634" y="229"/>
                      <a:pt x="634" y="229"/>
                      <a:pt x="634" y="229"/>
                    </a:cubicBezTo>
                    <a:cubicBezTo>
                      <a:pt x="636" y="229"/>
                      <a:pt x="636" y="229"/>
                      <a:pt x="636" y="229"/>
                    </a:cubicBezTo>
                    <a:cubicBezTo>
                      <a:pt x="636" y="231"/>
                      <a:pt x="636" y="231"/>
                      <a:pt x="636" y="231"/>
                    </a:cubicBezTo>
                    <a:cubicBezTo>
                      <a:pt x="638" y="231"/>
                      <a:pt x="638" y="231"/>
                      <a:pt x="638" y="231"/>
                    </a:cubicBezTo>
                    <a:cubicBezTo>
                      <a:pt x="639" y="231"/>
                      <a:pt x="639" y="231"/>
                      <a:pt x="639" y="231"/>
                    </a:cubicBezTo>
                    <a:cubicBezTo>
                      <a:pt x="642" y="231"/>
                      <a:pt x="642" y="231"/>
                      <a:pt x="642" y="231"/>
                    </a:cubicBezTo>
                    <a:cubicBezTo>
                      <a:pt x="644" y="231"/>
                      <a:pt x="644" y="231"/>
                      <a:pt x="644" y="231"/>
                    </a:cubicBezTo>
                    <a:cubicBezTo>
                      <a:pt x="646" y="229"/>
                      <a:pt x="646" y="229"/>
                      <a:pt x="646" y="229"/>
                    </a:cubicBezTo>
                    <a:cubicBezTo>
                      <a:pt x="648" y="227"/>
                      <a:pt x="648" y="227"/>
                      <a:pt x="648" y="227"/>
                    </a:cubicBezTo>
                    <a:cubicBezTo>
                      <a:pt x="648" y="227"/>
                      <a:pt x="650" y="225"/>
                      <a:pt x="650" y="224"/>
                    </a:cubicBezTo>
                    <a:cubicBezTo>
                      <a:pt x="650" y="224"/>
                      <a:pt x="652" y="222"/>
                      <a:pt x="653" y="222"/>
                    </a:cubicBezTo>
                    <a:cubicBezTo>
                      <a:pt x="653" y="221"/>
                      <a:pt x="654" y="220"/>
                      <a:pt x="654" y="220"/>
                    </a:cubicBezTo>
                    <a:cubicBezTo>
                      <a:pt x="654" y="220"/>
                      <a:pt x="658" y="217"/>
                      <a:pt x="658" y="216"/>
                    </a:cubicBezTo>
                    <a:cubicBezTo>
                      <a:pt x="659" y="216"/>
                      <a:pt x="660" y="213"/>
                      <a:pt x="660" y="213"/>
                    </a:cubicBezTo>
                    <a:cubicBezTo>
                      <a:pt x="660" y="213"/>
                      <a:pt x="662" y="211"/>
                      <a:pt x="662" y="210"/>
                    </a:cubicBezTo>
                    <a:cubicBezTo>
                      <a:pt x="662" y="209"/>
                      <a:pt x="664" y="207"/>
                      <a:pt x="664" y="207"/>
                    </a:cubicBezTo>
                    <a:cubicBezTo>
                      <a:pt x="666" y="205"/>
                      <a:pt x="666" y="205"/>
                      <a:pt x="666" y="205"/>
                    </a:cubicBezTo>
                    <a:cubicBezTo>
                      <a:pt x="669" y="203"/>
                      <a:pt x="669" y="203"/>
                      <a:pt x="669" y="203"/>
                    </a:cubicBezTo>
                    <a:cubicBezTo>
                      <a:pt x="669" y="203"/>
                      <a:pt x="669" y="201"/>
                      <a:pt x="669" y="201"/>
                    </a:cubicBezTo>
                    <a:cubicBezTo>
                      <a:pt x="670" y="200"/>
                      <a:pt x="670" y="198"/>
                      <a:pt x="670" y="197"/>
                    </a:cubicBezTo>
                    <a:cubicBezTo>
                      <a:pt x="670" y="195"/>
                      <a:pt x="670" y="194"/>
                      <a:pt x="671" y="194"/>
                    </a:cubicBezTo>
                    <a:cubicBezTo>
                      <a:pt x="672" y="193"/>
                      <a:pt x="671" y="191"/>
                      <a:pt x="671" y="191"/>
                    </a:cubicBezTo>
                    <a:cubicBezTo>
                      <a:pt x="670" y="190"/>
                      <a:pt x="671" y="189"/>
                      <a:pt x="671" y="189"/>
                    </a:cubicBezTo>
                    <a:cubicBezTo>
                      <a:pt x="671" y="188"/>
                      <a:pt x="671" y="187"/>
                      <a:pt x="672" y="187"/>
                    </a:cubicBezTo>
                    <a:cubicBezTo>
                      <a:pt x="672" y="186"/>
                      <a:pt x="672" y="186"/>
                      <a:pt x="672" y="186"/>
                    </a:cubicBezTo>
                    <a:cubicBezTo>
                      <a:pt x="672" y="185"/>
                      <a:pt x="672" y="185"/>
                      <a:pt x="672" y="185"/>
                    </a:cubicBezTo>
                    <a:cubicBezTo>
                      <a:pt x="673" y="185"/>
                      <a:pt x="673" y="185"/>
                      <a:pt x="673" y="185"/>
                    </a:cubicBezTo>
                    <a:cubicBezTo>
                      <a:pt x="673" y="184"/>
                      <a:pt x="673" y="184"/>
                      <a:pt x="673" y="184"/>
                    </a:cubicBezTo>
                    <a:cubicBezTo>
                      <a:pt x="673" y="184"/>
                      <a:pt x="673" y="184"/>
                      <a:pt x="673" y="183"/>
                    </a:cubicBezTo>
                    <a:cubicBezTo>
                      <a:pt x="674" y="183"/>
                      <a:pt x="674" y="183"/>
                      <a:pt x="674" y="183"/>
                    </a:cubicBezTo>
                    <a:cubicBezTo>
                      <a:pt x="674" y="183"/>
                      <a:pt x="674" y="182"/>
                      <a:pt x="674" y="182"/>
                    </a:cubicBezTo>
                    <a:cubicBezTo>
                      <a:pt x="674" y="181"/>
                      <a:pt x="674" y="181"/>
                      <a:pt x="674" y="180"/>
                    </a:cubicBezTo>
                    <a:cubicBezTo>
                      <a:pt x="674" y="180"/>
                      <a:pt x="674" y="180"/>
                      <a:pt x="674" y="179"/>
                    </a:cubicBezTo>
                    <a:cubicBezTo>
                      <a:pt x="674" y="177"/>
                      <a:pt x="674" y="177"/>
                      <a:pt x="674" y="177"/>
                    </a:cubicBezTo>
                    <a:cubicBezTo>
                      <a:pt x="672" y="176"/>
                      <a:pt x="672" y="176"/>
                      <a:pt x="672" y="176"/>
                    </a:cubicBezTo>
                    <a:cubicBezTo>
                      <a:pt x="675" y="175"/>
                      <a:pt x="675" y="175"/>
                      <a:pt x="675" y="175"/>
                    </a:cubicBezTo>
                    <a:cubicBezTo>
                      <a:pt x="673" y="173"/>
                      <a:pt x="673" y="173"/>
                      <a:pt x="673" y="173"/>
                    </a:cubicBezTo>
                    <a:cubicBezTo>
                      <a:pt x="671" y="171"/>
                      <a:pt x="671" y="171"/>
                      <a:pt x="671" y="171"/>
                    </a:cubicBezTo>
                    <a:cubicBezTo>
                      <a:pt x="668" y="169"/>
                      <a:pt x="668" y="169"/>
                      <a:pt x="668" y="169"/>
                    </a:cubicBezTo>
                    <a:cubicBezTo>
                      <a:pt x="665" y="170"/>
                      <a:pt x="665" y="170"/>
                      <a:pt x="665" y="170"/>
                    </a:cubicBezTo>
                    <a:cubicBezTo>
                      <a:pt x="663" y="169"/>
                      <a:pt x="663" y="169"/>
                      <a:pt x="663" y="169"/>
                    </a:cubicBezTo>
                    <a:cubicBezTo>
                      <a:pt x="663" y="171"/>
                      <a:pt x="663" y="171"/>
                      <a:pt x="663" y="171"/>
                    </a:cubicBezTo>
                    <a:cubicBezTo>
                      <a:pt x="662" y="173"/>
                      <a:pt x="662" y="173"/>
                      <a:pt x="662" y="173"/>
                    </a:cubicBezTo>
                    <a:cubicBezTo>
                      <a:pt x="662" y="171"/>
                      <a:pt x="662" y="171"/>
                      <a:pt x="662" y="171"/>
                    </a:cubicBezTo>
                    <a:cubicBezTo>
                      <a:pt x="662" y="171"/>
                      <a:pt x="662" y="171"/>
                      <a:pt x="662" y="171"/>
                    </a:cubicBezTo>
                    <a:cubicBezTo>
                      <a:pt x="662" y="171"/>
                      <a:pt x="661" y="171"/>
                      <a:pt x="661" y="172"/>
                    </a:cubicBezTo>
                    <a:cubicBezTo>
                      <a:pt x="660" y="172"/>
                      <a:pt x="659" y="173"/>
                      <a:pt x="659" y="173"/>
                    </a:cubicBezTo>
                    <a:cubicBezTo>
                      <a:pt x="658" y="173"/>
                      <a:pt x="658" y="172"/>
                      <a:pt x="658" y="172"/>
                    </a:cubicBezTo>
                    <a:cubicBezTo>
                      <a:pt x="658" y="172"/>
                      <a:pt x="660" y="171"/>
                      <a:pt x="660" y="171"/>
                    </a:cubicBezTo>
                    <a:cubicBezTo>
                      <a:pt x="659" y="171"/>
                      <a:pt x="659" y="171"/>
                      <a:pt x="658" y="171"/>
                    </a:cubicBezTo>
                    <a:cubicBezTo>
                      <a:pt x="658" y="170"/>
                      <a:pt x="658" y="170"/>
                      <a:pt x="658" y="170"/>
                    </a:cubicBezTo>
                    <a:cubicBezTo>
                      <a:pt x="658" y="169"/>
                      <a:pt x="659" y="169"/>
                      <a:pt x="659" y="169"/>
                    </a:cubicBezTo>
                    <a:cubicBezTo>
                      <a:pt x="658" y="168"/>
                      <a:pt x="657" y="169"/>
                      <a:pt x="657" y="170"/>
                    </a:cubicBezTo>
                    <a:cubicBezTo>
                      <a:pt x="657" y="171"/>
                      <a:pt x="657" y="171"/>
                      <a:pt x="657" y="171"/>
                    </a:cubicBezTo>
                    <a:cubicBezTo>
                      <a:pt x="657" y="171"/>
                      <a:pt x="655" y="171"/>
                      <a:pt x="655" y="172"/>
                    </a:cubicBezTo>
                    <a:cubicBezTo>
                      <a:pt x="654" y="172"/>
                      <a:pt x="655" y="170"/>
                      <a:pt x="655" y="170"/>
                    </a:cubicBezTo>
                    <a:cubicBezTo>
                      <a:pt x="655" y="167"/>
                      <a:pt x="655" y="167"/>
                      <a:pt x="655" y="167"/>
                    </a:cubicBezTo>
                    <a:cubicBezTo>
                      <a:pt x="654" y="167"/>
                      <a:pt x="654" y="167"/>
                      <a:pt x="654" y="167"/>
                    </a:cubicBezTo>
                    <a:cubicBezTo>
                      <a:pt x="654" y="167"/>
                      <a:pt x="653" y="167"/>
                      <a:pt x="653" y="167"/>
                    </a:cubicBezTo>
                    <a:cubicBezTo>
                      <a:pt x="653" y="167"/>
                      <a:pt x="653" y="167"/>
                      <a:pt x="653" y="167"/>
                    </a:cubicBezTo>
                    <a:cubicBezTo>
                      <a:pt x="652" y="167"/>
                      <a:pt x="652" y="167"/>
                      <a:pt x="652" y="167"/>
                    </a:cubicBezTo>
                    <a:cubicBezTo>
                      <a:pt x="651" y="167"/>
                      <a:pt x="651" y="167"/>
                      <a:pt x="650" y="166"/>
                    </a:cubicBezTo>
                    <a:cubicBezTo>
                      <a:pt x="650" y="166"/>
                      <a:pt x="649" y="166"/>
                      <a:pt x="649" y="166"/>
                    </a:cubicBezTo>
                    <a:cubicBezTo>
                      <a:pt x="649" y="166"/>
                      <a:pt x="649" y="165"/>
                      <a:pt x="649" y="164"/>
                    </a:cubicBezTo>
                    <a:cubicBezTo>
                      <a:pt x="649" y="164"/>
                      <a:pt x="649" y="164"/>
                      <a:pt x="650" y="164"/>
                    </a:cubicBezTo>
                    <a:cubicBezTo>
                      <a:pt x="650" y="164"/>
                      <a:pt x="650" y="164"/>
                      <a:pt x="651" y="163"/>
                    </a:cubicBezTo>
                    <a:cubicBezTo>
                      <a:pt x="651" y="163"/>
                      <a:pt x="651" y="163"/>
                      <a:pt x="652" y="163"/>
                    </a:cubicBezTo>
                    <a:cubicBezTo>
                      <a:pt x="652" y="163"/>
                      <a:pt x="653" y="163"/>
                      <a:pt x="653" y="162"/>
                    </a:cubicBezTo>
                    <a:cubicBezTo>
                      <a:pt x="653" y="162"/>
                      <a:pt x="654" y="162"/>
                      <a:pt x="654" y="161"/>
                    </a:cubicBezTo>
                    <a:cubicBezTo>
                      <a:pt x="655" y="161"/>
                      <a:pt x="655" y="160"/>
                      <a:pt x="656" y="160"/>
                    </a:cubicBezTo>
                    <a:cubicBezTo>
                      <a:pt x="656" y="159"/>
                      <a:pt x="657" y="159"/>
                      <a:pt x="657" y="159"/>
                    </a:cubicBezTo>
                    <a:cubicBezTo>
                      <a:pt x="658" y="159"/>
                      <a:pt x="658" y="159"/>
                      <a:pt x="658" y="158"/>
                    </a:cubicBezTo>
                    <a:cubicBezTo>
                      <a:pt x="658" y="158"/>
                      <a:pt x="658" y="158"/>
                      <a:pt x="658" y="158"/>
                    </a:cubicBezTo>
                    <a:cubicBezTo>
                      <a:pt x="659" y="158"/>
                      <a:pt x="659" y="158"/>
                      <a:pt x="659" y="158"/>
                    </a:cubicBezTo>
                    <a:cubicBezTo>
                      <a:pt x="659" y="157"/>
                      <a:pt x="659" y="157"/>
                      <a:pt x="659" y="157"/>
                    </a:cubicBezTo>
                    <a:cubicBezTo>
                      <a:pt x="659" y="157"/>
                      <a:pt x="660" y="157"/>
                      <a:pt x="661" y="157"/>
                    </a:cubicBezTo>
                    <a:cubicBezTo>
                      <a:pt x="661" y="156"/>
                      <a:pt x="661" y="156"/>
                      <a:pt x="661" y="156"/>
                    </a:cubicBezTo>
                    <a:cubicBezTo>
                      <a:pt x="662" y="156"/>
                      <a:pt x="661" y="155"/>
                      <a:pt x="662" y="155"/>
                    </a:cubicBezTo>
                    <a:cubicBezTo>
                      <a:pt x="662" y="154"/>
                      <a:pt x="662" y="153"/>
                      <a:pt x="663" y="152"/>
                    </a:cubicBezTo>
                    <a:cubicBezTo>
                      <a:pt x="663" y="152"/>
                      <a:pt x="664" y="152"/>
                      <a:pt x="664" y="152"/>
                    </a:cubicBezTo>
                    <a:cubicBezTo>
                      <a:pt x="665" y="151"/>
                      <a:pt x="665" y="151"/>
                      <a:pt x="666" y="151"/>
                    </a:cubicBezTo>
                    <a:cubicBezTo>
                      <a:pt x="666" y="150"/>
                      <a:pt x="667" y="150"/>
                      <a:pt x="667" y="150"/>
                    </a:cubicBezTo>
                    <a:cubicBezTo>
                      <a:pt x="667" y="150"/>
                      <a:pt x="668" y="150"/>
                      <a:pt x="668" y="149"/>
                    </a:cubicBezTo>
                    <a:cubicBezTo>
                      <a:pt x="668" y="149"/>
                      <a:pt x="669" y="149"/>
                      <a:pt x="669" y="149"/>
                    </a:cubicBezTo>
                    <a:cubicBezTo>
                      <a:pt x="669" y="148"/>
                      <a:pt x="670" y="148"/>
                      <a:pt x="670" y="147"/>
                    </a:cubicBezTo>
                    <a:cubicBezTo>
                      <a:pt x="671" y="147"/>
                      <a:pt x="670" y="146"/>
                      <a:pt x="670" y="146"/>
                    </a:cubicBezTo>
                    <a:cubicBezTo>
                      <a:pt x="670" y="146"/>
                      <a:pt x="672" y="145"/>
                      <a:pt x="672" y="144"/>
                    </a:cubicBezTo>
                    <a:cubicBezTo>
                      <a:pt x="673" y="144"/>
                      <a:pt x="674" y="143"/>
                      <a:pt x="674" y="143"/>
                    </a:cubicBezTo>
                    <a:cubicBezTo>
                      <a:pt x="676" y="141"/>
                      <a:pt x="676" y="141"/>
                      <a:pt x="676" y="141"/>
                    </a:cubicBezTo>
                    <a:cubicBezTo>
                      <a:pt x="676" y="141"/>
                      <a:pt x="678" y="140"/>
                      <a:pt x="678" y="139"/>
                    </a:cubicBezTo>
                    <a:cubicBezTo>
                      <a:pt x="679" y="139"/>
                      <a:pt x="682" y="138"/>
                      <a:pt x="682" y="138"/>
                    </a:cubicBezTo>
                    <a:cubicBezTo>
                      <a:pt x="684" y="137"/>
                      <a:pt x="684" y="137"/>
                      <a:pt x="684" y="137"/>
                    </a:cubicBezTo>
                    <a:cubicBezTo>
                      <a:pt x="687" y="138"/>
                      <a:pt x="687" y="138"/>
                      <a:pt x="687" y="138"/>
                    </a:cubicBezTo>
                    <a:cubicBezTo>
                      <a:pt x="691" y="138"/>
                      <a:pt x="691" y="138"/>
                      <a:pt x="691" y="138"/>
                    </a:cubicBezTo>
                    <a:cubicBezTo>
                      <a:pt x="693" y="138"/>
                      <a:pt x="693" y="138"/>
                      <a:pt x="693" y="138"/>
                    </a:cubicBezTo>
                    <a:cubicBezTo>
                      <a:pt x="694" y="139"/>
                      <a:pt x="694" y="139"/>
                      <a:pt x="694" y="139"/>
                    </a:cubicBezTo>
                    <a:cubicBezTo>
                      <a:pt x="695" y="139"/>
                      <a:pt x="695" y="139"/>
                      <a:pt x="695" y="139"/>
                    </a:cubicBezTo>
                    <a:cubicBezTo>
                      <a:pt x="697" y="138"/>
                      <a:pt x="697" y="138"/>
                      <a:pt x="697" y="138"/>
                    </a:cubicBezTo>
                    <a:cubicBezTo>
                      <a:pt x="697" y="138"/>
                      <a:pt x="697" y="138"/>
                      <a:pt x="698" y="138"/>
                    </a:cubicBezTo>
                    <a:cubicBezTo>
                      <a:pt x="699" y="138"/>
                      <a:pt x="701" y="139"/>
                      <a:pt x="701" y="139"/>
                    </a:cubicBezTo>
                    <a:cubicBezTo>
                      <a:pt x="703" y="138"/>
                      <a:pt x="703" y="138"/>
                      <a:pt x="703" y="138"/>
                    </a:cubicBezTo>
                    <a:cubicBezTo>
                      <a:pt x="704" y="138"/>
                      <a:pt x="704" y="138"/>
                      <a:pt x="704" y="138"/>
                    </a:cubicBezTo>
                    <a:cubicBezTo>
                      <a:pt x="705" y="139"/>
                      <a:pt x="705" y="139"/>
                      <a:pt x="705" y="139"/>
                    </a:cubicBezTo>
                    <a:cubicBezTo>
                      <a:pt x="706" y="139"/>
                      <a:pt x="706" y="139"/>
                      <a:pt x="706" y="139"/>
                    </a:cubicBezTo>
                    <a:cubicBezTo>
                      <a:pt x="706" y="138"/>
                      <a:pt x="706" y="138"/>
                      <a:pt x="706" y="138"/>
                    </a:cubicBezTo>
                    <a:cubicBezTo>
                      <a:pt x="706" y="137"/>
                      <a:pt x="706" y="137"/>
                      <a:pt x="706" y="137"/>
                    </a:cubicBezTo>
                    <a:cubicBezTo>
                      <a:pt x="707" y="137"/>
                      <a:pt x="707" y="137"/>
                      <a:pt x="707" y="137"/>
                    </a:cubicBezTo>
                    <a:cubicBezTo>
                      <a:pt x="707" y="136"/>
                      <a:pt x="707" y="136"/>
                      <a:pt x="707" y="136"/>
                    </a:cubicBezTo>
                    <a:cubicBezTo>
                      <a:pt x="710" y="135"/>
                      <a:pt x="710" y="135"/>
                      <a:pt x="710" y="135"/>
                    </a:cubicBezTo>
                    <a:cubicBezTo>
                      <a:pt x="712" y="136"/>
                      <a:pt x="712" y="136"/>
                      <a:pt x="712" y="136"/>
                    </a:cubicBezTo>
                    <a:cubicBezTo>
                      <a:pt x="713" y="137"/>
                      <a:pt x="713" y="137"/>
                      <a:pt x="713" y="137"/>
                    </a:cubicBezTo>
                    <a:cubicBezTo>
                      <a:pt x="715" y="137"/>
                      <a:pt x="715" y="137"/>
                      <a:pt x="715" y="137"/>
                    </a:cubicBezTo>
                    <a:cubicBezTo>
                      <a:pt x="716" y="136"/>
                      <a:pt x="716" y="136"/>
                      <a:pt x="716" y="136"/>
                    </a:cubicBezTo>
                    <a:cubicBezTo>
                      <a:pt x="716" y="136"/>
                      <a:pt x="716" y="136"/>
                      <a:pt x="717" y="136"/>
                    </a:cubicBezTo>
                    <a:cubicBezTo>
                      <a:pt x="718" y="136"/>
                      <a:pt x="719" y="138"/>
                      <a:pt x="719" y="138"/>
                    </a:cubicBezTo>
                    <a:cubicBezTo>
                      <a:pt x="719" y="139"/>
                      <a:pt x="719" y="139"/>
                      <a:pt x="719" y="139"/>
                    </a:cubicBezTo>
                    <a:cubicBezTo>
                      <a:pt x="718" y="139"/>
                      <a:pt x="718" y="139"/>
                      <a:pt x="718" y="139"/>
                    </a:cubicBezTo>
                    <a:cubicBezTo>
                      <a:pt x="717" y="139"/>
                      <a:pt x="717" y="139"/>
                      <a:pt x="717" y="139"/>
                    </a:cubicBezTo>
                    <a:cubicBezTo>
                      <a:pt x="716" y="140"/>
                      <a:pt x="716" y="140"/>
                      <a:pt x="716" y="140"/>
                    </a:cubicBezTo>
                    <a:cubicBezTo>
                      <a:pt x="717" y="141"/>
                      <a:pt x="717" y="141"/>
                      <a:pt x="717" y="141"/>
                    </a:cubicBezTo>
                    <a:cubicBezTo>
                      <a:pt x="719" y="141"/>
                      <a:pt x="719" y="141"/>
                      <a:pt x="719" y="141"/>
                    </a:cubicBezTo>
                    <a:cubicBezTo>
                      <a:pt x="720" y="140"/>
                      <a:pt x="720" y="140"/>
                      <a:pt x="720" y="140"/>
                    </a:cubicBezTo>
                    <a:cubicBezTo>
                      <a:pt x="723" y="141"/>
                      <a:pt x="723" y="141"/>
                      <a:pt x="723" y="141"/>
                    </a:cubicBezTo>
                    <a:cubicBezTo>
                      <a:pt x="724" y="140"/>
                      <a:pt x="724" y="140"/>
                      <a:pt x="724" y="140"/>
                    </a:cubicBezTo>
                    <a:cubicBezTo>
                      <a:pt x="725" y="140"/>
                      <a:pt x="725" y="140"/>
                      <a:pt x="725" y="140"/>
                    </a:cubicBezTo>
                    <a:cubicBezTo>
                      <a:pt x="725" y="138"/>
                      <a:pt x="725" y="138"/>
                      <a:pt x="725" y="138"/>
                    </a:cubicBezTo>
                    <a:cubicBezTo>
                      <a:pt x="726" y="138"/>
                      <a:pt x="726" y="138"/>
                      <a:pt x="726" y="138"/>
                    </a:cubicBezTo>
                    <a:cubicBezTo>
                      <a:pt x="727" y="139"/>
                      <a:pt x="727" y="139"/>
                      <a:pt x="727" y="139"/>
                    </a:cubicBezTo>
                    <a:cubicBezTo>
                      <a:pt x="729" y="140"/>
                      <a:pt x="729" y="140"/>
                      <a:pt x="729" y="140"/>
                    </a:cubicBezTo>
                    <a:cubicBezTo>
                      <a:pt x="730" y="139"/>
                      <a:pt x="730" y="139"/>
                      <a:pt x="730" y="139"/>
                    </a:cubicBezTo>
                    <a:cubicBezTo>
                      <a:pt x="732" y="139"/>
                      <a:pt x="732" y="139"/>
                      <a:pt x="732" y="139"/>
                    </a:cubicBezTo>
                    <a:cubicBezTo>
                      <a:pt x="733" y="138"/>
                      <a:pt x="733" y="138"/>
                      <a:pt x="733" y="138"/>
                    </a:cubicBezTo>
                    <a:cubicBezTo>
                      <a:pt x="732" y="137"/>
                      <a:pt x="732" y="137"/>
                      <a:pt x="732" y="137"/>
                    </a:cubicBezTo>
                    <a:cubicBezTo>
                      <a:pt x="731" y="137"/>
                      <a:pt x="731" y="137"/>
                      <a:pt x="731" y="137"/>
                    </a:cubicBezTo>
                    <a:cubicBezTo>
                      <a:pt x="729" y="137"/>
                      <a:pt x="729" y="137"/>
                      <a:pt x="729" y="137"/>
                    </a:cubicBezTo>
                    <a:cubicBezTo>
                      <a:pt x="729" y="136"/>
                      <a:pt x="729" y="136"/>
                      <a:pt x="729" y="136"/>
                    </a:cubicBezTo>
                    <a:cubicBezTo>
                      <a:pt x="729" y="135"/>
                      <a:pt x="729" y="135"/>
                      <a:pt x="729" y="135"/>
                    </a:cubicBezTo>
                    <a:cubicBezTo>
                      <a:pt x="730" y="135"/>
                      <a:pt x="730" y="135"/>
                      <a:pt x="730" y="135"/>
                    </a:cubicBezTo>
                    <a:cubicBezTo>
                      <a:pt x="730" y="135"/>
                      <a:pt x="731" y="133"/>
                      <a:pt x="731" y="132"/>
                    </a:cubicBezTo>
                    <a:cubicBezTo>
                      <a:pt x="731" y="132"/>
                      <a:pt x="735" y="130"/>
                      <a:pt x="735" y="130"/>
                    </a:cubicBezTo>
                    <a:cubicBezTo>
                      <a:pt x="736" y="129"/>
                      <a:pt x="736" y="129"/>
                      <a:pt x="736" y="129"/>
                    </a:cubicBezTo>
                    <a:cubicBezTo>
                      <a:pt x="738" y="127"/>
                      <a:pt x="738" y="127"/>
                      <a:pt x="738" y="127"/>
                    </a:cubicBezTo>
                    <a:cubicBezTo>
                      <a:pt x="740" y="126"/>
                      <a:pt x="740" y="126"/>
                      <a:pt x="740" y="126"/>
                    </a:cubicBezTo>
                    <a:cubicBezTo>
                      <a:pt x="740" y="124"/>
                      <a:pt x="740" y="124"/>
                      <a:pt x="740" y="124"/>
                    </a:cubicBezTo>
                    <a:cubicBezTo>
                      <a:pt x="743" y="122"/>
                      <a:pt x="743" y="122"/>
                      <a:pt x="743" y="122"/>
                    </a:cubicBezTo>
                    <a:cubicBezTo>
                      <a:pt x="746" y="123"/>
                      <a:pt x="746" y="123"/>
                      <a:pt x="746" y="123"/>
                    </a:cubicBezTo>
                    <a:cubicBezTo>
                      <a:pt x="746" y="122"/>
                      <a:pt x="746" y="122"/>
                      <a:pt x="746" y="122"/>
                    </a:cubicBezTo>
                    <a:cubicBezTo>
                      <a:pt x="749" y="122"/>
                      <a:pt x="749" y="122"/>
                      <a:pt x="749" y="122"/>
                    </a:cubicBezTo>
                    <a:cubicBezTo>
                      <a:pt x="749" y="122"/>
                      <a:pt x="749" y="121"/>
                      <a:pt x="750" y="121"/>
                    </a:cubicBezTo>
                    <a:cubicBezTo>
                      <a:pt x="751" y="121"/>
                      <a:pt x="752" y="123"/>
                      <a:pt x="752" y="123"/>
                    </a:cubicBezTo>
                    <a:cubicBezTo>
                      <a:pt x="752" y="123"/>
                      <a:pt x="752" y="123"/>
                      <a:pt x="752" y="123"/>
                    </a:cubicBezTo>
                    <a:cubicBezTo>
                      <a:pt x="754" y="122"/>
                      <a:pt x="754" y="122"/>
                      <a:pt x="754" y="122"/>
                    </a:cubicBezTo>
                    <a:cubicBezTo>
                      <a:pt x="754" y="122"/>
                      <a:pt x="755" y="122"/>
                      <a:pt x="755" y="123"/>
                    </a:cubicBezTo>
                    <a:cubicBezTo>
                      <a:pt x="755" y="123"/>
                      <a:pt x="754" y="125"/>
                      <a:pt x="754" y="125"/>
                    </a:cubicBezTo>
                    <a:cubicBezTo>
                      <a:pt x="753" y="126"/>
                      <a:pt x="753" y="126"/>
                      <a:pt x="753" y="126"/>
                    </a:cubicBezTo>
                    <a:cubicBezTo>
                      <a:pt x="754" y="128"/>
                      <a:pt x="754" y="128"/>
                      <a:pt x="754" y="128"/>
                    </a:cubicBezTo>
                    <a:cubicBezTo>
                      <a:pt x="755" y="128"/>
                      <a:pt x="755" y="128"/>
                      <a:pt x="755" y="128"/>
                    </a:cubicBezTo>
                    <a:cubicBezTo>
                      <a:pt x="754" y="130"/>
                      <a:pt x="754" y="130"/>
                      <a:pt x="754" y="130"/>
                    </a:cubicBezTo>
                    <a:cubicBezTo>
                      <a:pt x="757" y="129"/>
                      <a:pt x="757" y="129"/>
                      <a:pt x="757" y="129"/>
                    </a:cubicBezTo>
                    <a:cubicBezTo>
                      <a:pt x="759" y="127"/>
                      <a:pt x="759" y="127"/>
                      <a:pt x="759" y="127"/>
                    </a:cubicBezTo>
                    <a:cubicBezTo>
                      <a:pt x="764" y="124"/>
                      <a:pt x="764" y="124"/>
                      <a:pt x="764" y="124"/>
                    </a:cubicBezTo>
                    <a:cubicBezTo>
                      <a:pt x="765" y="124"/>
                      <a:pt x="765" y="124"/>
                      <a:pt x="765" y="124"/>
                    </a:cubicBezTo>
                    <a:cubicBezTo>
                      <a:pt x="766" y="124"/>
                      <a:pt x="766" y="124"/>
                      <a:pt x="766" y="124"/>
                    </a:cubicBezTo>
                    <a:cubicBezTo>
                      <a:pt x="766" y="124"/>
                      <a:pt x="766" y="124"/>
                      <a:pt x="766" y="124"/>
                    </a:cubicBezTo>
                    <a:cubicBezTo>
                      <a:pt x="767" y="124"/>
                      <a:pt x="767" y="124"/>
                      <a:pt x="767" y="124"/>
                    </a:cubicBezTo>
                    <a:cubicBezTo>
                      <a:pt x="767" y="123"/>
                      <a:pt x="767" y="123"/>
                      <a:pt x="767" y="123"/>
                    </a:cubicBezTo>
                    <a:cubicBezTo>
                      <a:pt x="767" y="122"/>
                      <a:pt x="767" y="122"/>
                      <a:pt x="767" y="122"/>
                    </a:cubicBezTo>
                    <a:cubicBezTo>
                      <a:pt x="767" y="119"/>
                      <a:pt x="767" y="119"/>
                      <a:pt x="767" y="119"/>
                    </a:cubicBezTo>
                    <a:cubicBezTo>
                      <a:pt x="768" y="118"/>
                      <a:pt x="768" y="118"/>
                      <a:pt x="768" y="118"/>
                    </a:cubicBezTo>
                    <a:cubicBezTo>
                      <a:pt x="768" y="117"/>
                      <a:pt x="768" y="117"/>
                      <a:pt x="768" y="117"/>
                    </a:cubicBezTo>
                    <a:cubicBezTo>
                      <a:pt x="772" y="117"/>
                      <a:pt x="772" y="117"/>
                      <a:pt x="772" y="117"/>
                    </a:cubicBezTo>
                    <a:cubicBezTo>
                      <a:pt x="772" y="117"/>
                      <a:pt x="772" y="116"/>
                      <a:pt x="774" y="117"/>
                    </a:cubicBezTo>
                    <a:cubicBezTo>
                      <a:pt x="775" y="117"/>
                      <a:pt x="777" y="118"/>
                      <a:pt x="777" y="118"/>
                    </a:cubicBezTo>
                    <a:cubicBezTo>
                      <a:pt x="776" y="118"/>
                      <a:pt x="776" y="118"/>
                      <a:pt x="776" y="118"/>
                    </a:cubicBezTo>
                    <a:cubicBezTo>
                      <a:pt x="776" y="118"/>
                      <a:pt x="776" y="118"/>
                      <a:pt x="776" y="118"/>
                    </a:cubicBezTo>
                    <a:cubicBezTo>
                      <a:pt x="773" y="118"/>
                      <a:pt x="773" y="118"/>
                      <a:pt x="773" y="118"/>
                    </a:cubicBezTo>
                    <a:cubicBezTo>
                      <a:pt x="772" y="119"/>
                      <a:pt x="772" y="119"/>
                      <a:pt x="772" y="119"/>
                    </a:cubicBezTo>
                    <a:cubicBezTo>
                      <a:pt x="771" y="121"/>
                      <a:pt x="771" y="121"/>
                      <a:pt x="771" y="121"/>
                    </a:cubicBezTo>
                    <a:cubicBezTo>
                      <a:pt x="771" y="123"/>
                      <a:pt x="771" y="123"/>
                      <a:pt x="771" y="123"/>
                    </a:cubicBezTo>
                    <a:cubicBezTo>
                      <a:pt x="770" y="124"/>
                      <a:pt x="770" y="124"/>
                      <a:pt x="770" y="124"/>
                    </a:cubicBezTo>
                    <a:cubicBezTo>
                      <a:pt x="771" y="125"/>
                      <a:pt x="771" y="125"/>
                      <a:pt x="771" y="125"/>
                    </a:cubicBezTo>
                    <a:cubicBezTo>
                      <a:pt x="769" y="127"/>
                      <a:pt x="769" y="127"/>
                      <a:pt x="769" y="127"/>
                    </a:cubicBezTo>
                    <a:cubicBezTo>
                      <a:pt x="770" y="128"/>
                      <a:pt x="770" y="128"/>
                      <a:pt x="770" y="128"/>
                    </a:cubicBezTo>
                    <a:cubicBezTo>
                      <a:pt x="770" y="128"/>
                      <a:pt x="769" y="129"/>
                      <a:pt x="768" y="129"/>
                    </a:cubicBezTo>
                    <a:cubicBezTo>
                      <a:pt x="767" y="129"/>
                      <a:pt x="766" y="129"/>
                      <a:pt x="766" y="129"/>
                    </a:cubicBezTo>
                    <a:cubicBezTo>
                      <a:pt x="764" y="130"/>
                      <a:pt x="764" y="130"/>
                      <a:pt x="764" y="130"/>
                    </a:cubicBezTo>
                    <a:cubicBezTo>
                      <a:pt x="762" y="131"/>
                      <a:pt x="762" y="131"/>
                      <a:pt x="762" y="131"/>
                    </a:cubicBezTo>
                    <a:cubicBezTo>
                      <a:pt x="761" y="133"/>
                      <a:pt x="761" y="133"/>
                      <a:pt x="761" y="133"/>
                    </a:cubicBezTo>
                    <a:cubicBezTo>
                      <a:pt x="760" y="134"/>
                      <a:pt x="760" y="134"/>
                      <a:pt x="760" y="134"/>
                    </a:cubicBezTo>
                    <a:cubicBezTo>
                      <a:pt x="758" y="136"/>
                      <a:pt x="758" y="136"/>
                      <a:pt x="758" y="136"/>
                    </a:cubicBezTo>
                    <a:cubicBezTo>
                      <a:pt x="756" y="137"/>
                      <a:pt x="756" y="137"/>
                      <a:pt x="756" y="137"/>
                    </a:cubicBezTo>
                    <a:cubicBezTo>
                      <a:pt x="755" y="138"/>
                      <a:pt x="755" y="138"/>
                      <a:pt x="755" y="138"/>
                    </a:cubicBezTo>
                    <a:cubicBezTo>
                      <a:pt x="753" y="140"/>
                      <a:pt x="753" y="140"/>
                      <a:pt x="753" y="140"/>
                    </a:cubicBezTo>
                    <a:cubicBezTo>
                      <a:pt x="752" y="142"/>
                      <a:pt x="752" y="142"/>
                      <a:pt x="752" y="142"/>
                    </a:cubicBezTo>
                    <a:cubicBezTo>
                      <a:pt x="748" y="144"/>
                      <a:pt x="748" y="144"/>
                      <a:pt x="748" y="144"/>
                    </a:cubicBezTo>
                    <a:cubicBezTo>
                      <a:pt x="748" y="144"/>
                      <a:pt x="748" y="146"/>
                      <a:pt x="746" y="146"/>
                    </a:cubicBezTo>
                    <a:cubicBezTo>
                      <a:pt x="744" y="147"/>
                      <a:pt x="743" y="147"/>
                      <a:pt x="743" y="147"/>
                    </a:cubicBezTo>
                    <a:cubicBezTo>
                      <a:pt x="743" y="147"/>
                      <a:pt x="741" y="147"/>
                      <a:pt x="740" y="148"/>
                    </a:cubicBezTo>
                    <a:cubicBezTo>
                      <a:pt x="740" y="148"/>
                      <a:pt x="741" y="149"/>
                      <a:pt x="741" y="149"/>
                    </a:cubicBezTo>
                    <a:cubicBezTo>
                      <a:pt x="741" y="150"/>
                      <a:pt x="741" y="152"/>
                      <a:pt x="739" y="152"/>
                    </a:cubicBezTo>
                    <a:cubicBezTo>
                      <a:pt x="737" y="152"/>
                      <a:pt x="738" y="153"/>
                      <a:pt x="737" y="154"/>
                    </a:cubicBezTo>
                    <a:cubicBezTo>
                      <a:pt x="737" y="155"/>
                      <a:pt x="735" y="158"/>
                      <a:pt x="735" y="158"/>
                    </a:cubicBezTo>
                    <a:cubicBezTo>
                      <a:pt x="735" y="159"/>
                      <a:pt x="735" y="164"/>
                      <a:pt x="735" y="165"/>
                    </a:cubicBezTo>
                    <a:cubicBezTo>
                      <a:pt x="735" y="165"/>
                      <a:pt x="736" y="170"/>
                      <a:pt x="736" y="171"/>
                    </a:cubicBezTo>
                    <a:cubicBezTo>
                      <a:pt x="736" y="171"/>
                      <a:pt x="738" y="177"/>
                      <a:pt x="738" y="177"/>
                    </a:cubicBezTo>
                    <a:cubicBezTo>
                      <a:pt x="738" y="178"/>
                      <a:pt x="738" y="179"/>
                      <a:pt x="738" y="179"/>
                    </a:cubicBezTo>
                    <a:cubicBezTo>
                      <a:pt x="739" y="182"/>
                      <a:pt x="739" y="182"/>
                      <a:pt x="739" y="182"/>
                    </a:cubicBezTo>
                    <a:cubicBezTo>
                      <a:pt x="739" y="185"/>
                      <a:pt x="739" y="185"/>
                      <a:pt x="739" y="185"/>
                    </a:cubicBezTo>
                    <a:cubicBezTo>
                      <a:pt x="739" y="187"/>
                      <a:pt x="739" y="187"/>
                      <a:pt x="739" y="187"/>
                    </a:cubicBezTo>
                    <a:cubicBezTo>
                      <a:pt x="741" y="187"/>
                      <a:pt x="741" y="187"/>
                      <a:pt x="741" y="187"/>
                    </a:cubicBezTo>
                    <a:cubicBezTo>
                      <a:pt x="743" y="185"/>
                      <a:pt x="743" y="185"/>
                      <a:pt x="743" y="185"/>
                    </a:cubicBezTo>
                    <a:cubicBezTo>
                      <a:pt x="744" y="184"/>
                      <a:pt x="744" y="184"/>
                      <a:pt x="744" y="184"/>
                    </a:cubicBezTo>
                    <a:cubicBezTo>
                      <a:pt x="746" y="182"/>
                      <a:pt x="746" y="182"/>
                      <a:pt x="746" y="182"/>
                    </a:cubicBezTo>
                    <a:cubicBezTo>
                      <a:pt x="747" y="180"/>
                      <a:pt x="747" y="180"/>
                      <a:pt x="747" y="180"/>
                    </a:cubicBezTo>
                    <a:cubicBezTo>
                      <a:pt x="748" y="178"/>
                      <a:pt x="748" y="178"/>
                      <a:pt x="748" y="178"/>
                    </a:cubicBezTo>
                    <a:cubicBezTo>
                      <a:pt x="749" y="176"/>
                      <a:pt x="749" y="176"/>
                      <a:pt x="749" y="176"/>
                    </a:cubicBezTo>
                    <a:cubicBezTo>
                      <a:pt x="752" y="175"/>
                      <a:pt x="752" y="175"/>
                      <a:pt x="752" y="175"/>
                    </a:cubicBezTo>
                    <a:cubicBezTo>
                      <a:pt x="752" y="175"/>
                      <a:pt x="753" y="176"/>
                      <a:pt x="754" y="176"/>
                    </a:cubicBezTo>
                    <a:cubicBezTo>
                      <a:pt x="754" y="176"/>
                      <a:pt x="754" y="175"/>
                      <a:pt x="754" y="175"/>
                    </a:cubicBezTo>
                    <a:cubicBezTo>
                      <a:pt x="754" y="173"/>
                      <a:pt x="754" y="173"/>
                      <a:pt x="754" y="173"/>
                    </a:cubicBezTo>
                    <a:cubicBezTo>
                      <a:pt x="753" y="172"/>
                      <a:pt x="753" y="172"/>
                      <a:pt x="753" y="172"/>
                    </a:cubicBezTo>
                    <a:cubicBezTo>
                      <a:pt x="753" y="172"/>
                      <a:pt x="754" y="170"/>
                      <a:pt x="754" y="169"/>
                    </a:cubicBezTo>
                    <a:cubicBezTo>
                      <a:pt x="754" y="169"/>
                      <a:pt x="758" y="167"/>
                      <a:pt x="758" y="167"/>
                    </a:cubicBezTo>
                    <a:cubicBezTo>
                      <a:pt x="758" y="167"/>
                      <a:pt x="760" y="167"/>
                      <a:pt x="760" y="168"/>
                    </a:cubicBezTo>
                    <a:cubicBezTo>
                      <a:pt x="761" y="168"/>
                      <a:pt x="762" y="166"/>
                      <a:pt x="763" y="165"/>
                    </a:cubicBezTo>
                    <a:cubicBezTo>
                      <a:pt x="763" y="165"/>
                      <a:pt x="761" y="163"/>
                      <a:pt x="761" y="162"/>
                    </a:cubicBezTo>
                    <a:cubicBezTo>
                      <a:pt x="761" y="161"/>
                      <a:pt x="763" y="159"/>
                      <a:pt x="763" y="158"/>
                    </a:cubicBezTo>
                    <a:cubicBezTo>
                      <a:pt x="763" y="157"/>
                      <a:pt x="764" y="157"/>
                      <a:pt x="764" y="157"/>
                    </a:cubicBezTo>
                    <a:cubicBezTo>
                      <a:pt x="764" y="156"/>
                      <a:pt x="764" y="156"/>
                      <a:pt x="764" y="156"/>
                    </a:cubicBezTo>
                    <a:cubicBezTo>
                      <a:pt x="766" y="155"/>
                      <a:pt x="766" y="155"/>
                      <a:pt x="766" y="155"/>
                    </a:cubicBezTo>
                    <a:cubicBezTo>
                      <a:pt x="766" y="156"/>
                      <a:pt x="766" y="156"/>
                      <a:pt x="766" y="156"/>
                    </a:cubicBezTo>
                    <a:cubicBezTo>
                      <a:pt x="765" y="157"/>
                      <a:pt x="765" y="157"/>
                      <a:pt x="765" y="157"/>
                    </a:cubicBezTo>
                    <a:cubicBezTo>
                      <a:pt x="766" y="159"/>
                      <a:pt x="766" y="159"/>
                      <a:pt x="766" y="159"/>
                    </a:cubicBezTo>
                    <a:cubicBezTo>
                      <a:pt x="768" y="157"/>
                      <a:pt x="768" y="157"/>
                      <a:pt x="768" y="157"/>
                    </a:cubicBezTo>
                    <a:cubicBezTo>
                      <a:pt x="768" y="156"/>
                      <a:pt x="768" y="156"/>
                      <a:pt x="768" y="156"/>
                    </a:cubicBezTo>
                    <a:cubicBezTo>
                      <a:pt x="768" y="155"/>
                      <a:pt x="768" y="155"/>
                      <a:pt x="768" y="155"/>
                    </a:cubicBezTo>
                    <a:cubicBezTo>
                      <a:pt x="766" y="154"/>
                      <a:pt x="766" y="154"/>
                      <a:pt x="766" y="154"/>
                    </a:cubicBezTo>
                    <a:cubicBezTo>
                      <a:pt x="765" y="151"/>
                      <a:pt x="765" y="151"/>
                      <a:pt x="765" y="151"/>
                    </a:cubicBezTo>
                    <a:cubicBezTo>
                      <a:pt x="767" y="149"/>
                      <a:pt x="767" y="149"/>
                      <a:pt x="767" y="149"/>
                    </a:cubicBezTo>
                    <a:cubicBezTo>
                      <a:pt x="768" y="148"/>
                      <a:pt x="768" y="148"/>
                      <a:pt x="768" y="148"/>
                    </a:cubicBezTo>
                    <a:cubicBezTo>
                      <a:pt x="768" y="148"/>
                      <a:pt x="766" y="147"/>
                      <a:pt x="766" y="147"/>
                    </a:cubicBezTo>
                    <a:cubicBezTo>
                      <a:pt x="765" y="146"/>
                      <a:pt x="765" y="148"/>
                      <a:pt x="765" y="148"/>
                    </a:cubicBezTo>
                    <a:cubicBezTo>
                      <a:pt x="763" y="148"/>
                      <a:pt x="763" y="148"/>
                      <a:pt x="763" y="148"/>
                    </a:cubicBezTo>
                    <a:cubicBezTo>
                      <a:pt x="763" y="148"/>
                      <a:pt x="762" y="146"/>
                      <a:pt x="762" y="145"/>
                    </a:cubicBezTo>
                    <a:cubicBezTo>
                      <a:pt x="762" y="145"/>
                      <a:pt x="765" y="142"/>
                      <a:pt x="765" y="142"/>
                    </a:cubicBezTo>
                    <a:cubicBezTo>
                      <a:pt x="765" y="141"/>
                      <a:pt x="767" y="140"/>
                      <a:pt x="767" y="140"/>
                    </a:cubicBezTo>
                    <a:cubicBezTo>
                      <a:pt x="766" y="140"/>
                      <a:pt x="766" y="140"/>
                      <a:pt x="766" y="140"/>
                    </a:cubicBezTo>
                    <a:cubicBezTo>
                      <a:pt x="767" y="139"/>
                      <a:pt x="767" y="139"/>
                      <a:pt x="767" y="139"/>
                    </a:cubicBezTo>
                    <a:cubicBezTo>
                      <a:pt x="768" y="138"/>
                      <a:pt x="768" y="138"/>
                      <a:pt x="768" y="138"/>
                    </a:cubicBezTo>
                    <a:cubicBezTo>
                      <a:pt x="768" y="137"/>
                      <a:pt x="768" y="137"/>
                      <a:pt x="768" y="137"/>
                    </a:cubicBezTo>
                    <a:cubicBezTo>
                      <a:pt x="768" y="136"/>
                      <a:pt x="768" y="136"/>
                      <a:pt x="768" y="136"/>
                    </a:cubicBezTo>
                    <a:cubicBezTo>
                      <a:pt x="768" y="135"/>
                      <a:pt x="768" y="135"/>
                      <a:pt x="768" y="135"/>
                    </a:cubicBezTo>
                    <a:cubicBezTo>
                      <a:pt x="769" y="134"/>
                      <a:pt x="769" y="134"/>
                      <a:pt x="769" y="134"/>
                    </a:cubicBezTo>
                    <a:cubicBezTo>
                      <a:pt x="770" y="134"/>
                      <a:pt x="770" y="134"/>
                      <a:pt x="770" y="134"/>
                    </a:cubicBezTo>
                    <a:cubicBezTo>
                      <a:pt x="771" y="134"/>
                      <a:pt x="771" y="134"/>
                      <a:pt x="771" y="134"/>
                    </a:cubicBezTo>
                    <a:cubicBezTo>
                      <a:pt x="771" y="134"/>
                      <a:pt x="771" y="134"/>
                      <a:pt x="771" y="134"/>
                    </a:cubicBezTo>
                    <a:cubicBezTo>
                      <a:pt x="773" y="133"/>
                      <a:pt x="773" y="133"/>
                      <a:pt x="773" y="133"/>
                    </a:cubicBezTo>
                    <a:cubicBezTo>
                      <a:pt x="774" y="135"/>
                      <a:pt x="774" y="135"/>
                      <a:pt x="774" y="135"/>
                    </a:cubicBezTo>
                    <a:cubicBezTo>
                      <a:pt x="776" y="134"/>
                      <a:pt x="776" y="134"/>
                      <a:pt x="776" y="134"/>
                    </a:cubicBezTo>
                    <a:cubicBezTo>
                      <a:pt x="776" y="133"/>
                      <a:pt x="776" y="133"/>
                      <a:pt x="776" y="133"/>
                    </a:cubicBezTo>
                    <a:cubicBezTo>
                      <a:pt x="776" y="133"/>
                      <a:pt x="777" y="132"/>
                      <a:pt x="777" y="132"/>
                    </a:cubicBezTo>
                    <a:cubicBezTo>
                      <a:pt x="778" y="132"/>
                      <a:pt x="780" y="131"/>
                      <a:pt x="780" y="131"/>
                    </a:cubicBezTo>
                    <a:cubicBezTo>
                      <a:pt x="780" y="131"/>
                      <a:pt x="781" y="132"/>
                      <a:pt x="781" y="132"/>
                    </a:cubicBezTo>
                    <a:cubicBezTo>
                      <a:pt x="781" y="133"/>
                      <a:pt x="780" y="133"/>
                      <a:pt x="780" y="133"/>
                    </a:cubicBezTo>
                    <a:cubicBezTo>
                      <a:pt x="780" y="135"/>
                      <a:pt x="780" y="135"/>
                      <a:pt x="780" y="135"/>
                    </a:cubicBezTo>
                    <a:cubicBezTo>
                      <a:pt x="781" y="135"/>
                      <a:pt x="781" y="135"/>
                      <a:pt x="781" y="135"/>
                    </a:cubicBezTo>
                    <a:cubicBezTo>
                      <a:pt x="784" y="131"/>
                      <a:pt x="784" y="131"/>
                      <a:pt x="784" y="131"/>
                    </a:cubicBezTo>
                    <a:cubicBezTo>
                      <a:pt x="787" y="131"/>
                      <a:pt x="787" y="131"/>
                      <a:pt x="787" y="131"/>
                    </a:cubicBezTo>
                    <a:cubicBezTo>
                      <a:pt x="790" y="130"/>
                      <a:pt x="790" y="130"/>
                      <a:pt x="790" y="130"/>
                    </a:cubicBezTo>
                    <a:cubicBezTo>
                      <a:pt x="791" y="130"/>
                      <a:pt x="791" y="130"/>
                      <a:pt x="791" y="130"/>
                    </a:cubicBezTo>
                    <a:cubicBezTo>
                      <a:pt x="793" y="130"/>
                      <a:pt x="793" y="130"/>
                      <a:pt x="793" y="130"/>
                    </a:cubicBezTo>
                    <a:cubicBezTo>
                      <a:pt x="795" y="131"/>
                      <a:pt x="795" y="131"/>
                      <a:pt x="795" y="131"/>
                    </a:cubicBezTo>
                    <a:cubicBezTo>
                      <a:pt x="796" y="133"/>
                      <a:pt x="796" y="133"/>
                      <a:pt x="796" y="133"/>
                    </a:cubicBezTo>
                    <a:cubicBezTo>
                      <a:pt x="797" y="133"/>
                      <a:pt x="797" y="133"/>
                      <a:pt x="797" y="133"/>
                    </a:cubicBezTo>
                    <a:cubicBezTo>
                      <a:pt x="798" y="134"/>
                      <a:pt x="798" y="134"/>
                      <a:pt x="798" y="134"/>
                    </a:cubicBezTo>
                    <a:cubicBezTo>
                      <a:pt x="799" y="132"/>
                      <a:pt x="799" y="132"/>
                      <a:pt x="799" y="132"/>
                    </a:cubicBezTo>
                    <a:cubicBezTo>
                      <a:pt x="800" y="131"/>
                      <a:pt x="800" y="131"/>
                      <a:pt x="800" y="131"/>
                    </a:cubicBezTo>
                    <a:cubicBezTo>
                      <a:pt x="801" y="130"/>
                      <a:pt x="801" y="130"/>
                      <a:pt x="801" y="130"/>
                    </a:cubicBezTo>
                    <a:cubicBezTo>
                      <a:pt x="802" y="129"/>
                      <a:pt x="802" y="129"/>
                      <a:pt x="802" y="129"/>
                    </a:cubicBezTo>
                    <a:cubicBezTo>
                      <a:pt x="804" y="129"/>
                      <a:pt x="804" y="129"/>
                      <a:pt x="804" y="129"/>
                    </a:cubicBezTo>
                    <a:cubicBezTo>
                      <a:pt x="805" y="128"/>
                      <a:pt x="805" y="128"/>
                      <a:pt x="805" y="128"/>
                    </a:cubicBezTo>
                    <a:cubicBezTo>
                      <a:pt x="806" y="127"/>
                      <a:pt x="806" y="127"/>
                      <a:pt x="806" y="127"/>
                    </a:cubicBezTo>
                    <a:cubicBezTo>
                      <a:pt x="807" y="126"/>
                      <a:pt x="807" y="126"/>
                      <a:pt x="807" y="126"/>
                    </a:cubicBezTo>
                    <a:cubicBezTo>
                      <a:pt x="807" y="125"/>
                      <a:pt x="807" y="125"/>
                      <a:pt x="807" y="125"/>
                    </a:cubicBezTo>
                    <a:cubicBezTo>
                      <a:pt x="809" y="125"/>
                      <a:pt x="809" y="125"/>
                      <a:pt x="809" y="125"/>
                    </a:cubicBezTo>
                    <a:cubicBezTo>
                      <a:pt x="810" y="125"/>
                      <a:pt x="810" y="125"/>
                      <a:pt x="810" y="125"/>
                    </a:cubicBezTo>
                    <a:cubicBezTo>
                      <a:pt x="810" y="124"/>
                      <a:pt x="810" y="124"/>
                      <a:pt x="810" y="124"/>
                    </a:cubicBezTo>
                    <a:cubicBezTo>
                      <a:pt x="811" y="123"/>
                      <a:pt x="811" y="123"/>
                      <a:pt x="811" y="123"/>
                    </a:cubicBezTo>
                    <a:cubicBezTo>
                      <a:pt x="813" y="122"/>
                      <a:pt x="813" y="122"/>
                      <a:pt x="813" y="122"/>
                    </a:cubicBezTo>
                    <a:cubicBezTo>
                      <a:pt x="816" y="121"/>
                      <a:pt x="816" y="121"/>
                      <a:pt x="816" y="121"/>
                    </a:cubicBezTo>
                    <a:cubicBezTo>
                      <a:pt x="816" y="121"/>
                      <a:pt x="816" y="121"/>
                      <a:pt x="816" y="121"/>
                    </a:cubicBezTo>
                    <a:cubicBezTo>
                      <a:pt x="819" y="121"/>
                      <a:pt x="819" y="121"/>
                      <a:pt x="819" y="121"/>
                    </a:cubicBezTo>
                    <a:cubicBezTo>
                      <a:pt x="819" y="120"/>
                      <a:pt x="819" y="120"/>
                      <a:pt x="819" y="120"/>
                    </a:cubicBezTo>
                    <a:cubicBezTo>
                      <a:pt x="819" y="120"/>
                      <a:pt x="819" y="120"/>
                      <a:pt x="819" y="120"/>
                    </a:cubicBezTo>
                    <a:cubicBezTo>
                      <a:pt x="821" y="119"/>
                      <a:pt x="821" y="119"/>
                      <a:pt x="821" y="119"/>
                    </a:cubicBezTo>
                    <a:cubicBezTo>
                      <a:pt x="823" y="119"/>
                      <a:pt x="823" y="119"/>
                      <a:pt x="823" y="119"/>
                    </a:cubicBezTo>
                    <a:cubicBezTo>
                      <a:pt x="825" y="117"/>
                      <a:pt x="825" y="117"/>
                      <a:pt x="825" y="117"/>
                    </a:cubicBezTo>
                    <a:cubicBezTo>
                      <a:pt x="826" y="117"/>
                      <a:pt x="826" y="117"/>
                      <a:pt x="826" y="117"/>
                    </a:cubicBezTo>
                    <a:cubicBezTo>
                      <a:pt x="826" y="117"/>
                      <a:pt x="826" y="117"/>
                      <a:pt x="826" y="117"/>
                    </a:cubicBezTo>
                    <a:cubicBezTo>
                      <a:pt x="826" y="115"/>
                      <a:pt x="826" y="115"/>
                      <a:pt x="826" y="115"/>
                    </a:cubicBezTo>
                    <a:cubicBezTo>
                      <a:pt x="827" y="116"/>
                      <a:pt x="827" y="116"/>
                      <a:pt x="827" y="116"/>
                    </a:cubicBezTo>
                    <a:cubicBezTo>
                      <a:pt x="828" y="116"/>
                      <a:pt x="828" y="116"/>
                      <a:pt x="828" y="116"/>
                    </a:cubicBezTo>
                    <a:cubicBezTo>
                      <a:pt x="828" y="116"/>
                      <a:pt x="828" y="116"/>
                      <a:pt x="828" y="116"/>
                    </a:cubicBezTo>
                    <a:cubicBezTo>
                      <a:pt x="828" y="117"/>
                      <a:pt x="828" y="117"/>
                      <a:pt x="828" y="117"/>
                    </a:cubicBezTo>
                    <a:cubicBezTo>
                      <a:pt x="830" y="117"/>
                      <a:pt x="830" y="117"/>
                      <a:pt x="830" y="117"/>
                    </a:cubicBezTo>
                    <a:cubicBezTo>
                      <a:pt x="835" y="119"/>
                      <a:pt x="835" y="119"/>
                      <a:pt x="835" y="119"/>
                    </a:cubicBezTo>
                    <a:cubicBezTo>
                      <a:pt x="835" y="118"/>
                      <a:pt x="835" y="118"/>
                      <a:pt x="835" y="118"/>
                    </a:cubicBezTo>
                    <a:cubicBezTo>
                      <a:pt x="836" y="118"/>
                      <a:pt x="836" y="118"/>
                      <a:pt x="836" y="118"/>
                    </a:cubicBezTo>
                    <a:cubicBezTo>
                      <a:pt x="837" y="117"/>
                      <a:pt x="837" y="117"/>
                      <a:pt x="837" y="117"/>
                    </a:cubicBezTo>
                    <a:cubicBezTo>
                      <a:pt x="837" y="116"/>
                      <a:pt x="837" y="116"/>
                      <a:pt x="837" y="116"/>
                    </a:cubicBezTo>
                    <a:cubicBezTo>
                      <a:pt x="836" y="115"/>
                      <a:pt x="836" y="115"/>
                      <a:pt x="836" y="115"/>
                    </a:cubicBezTo>
                    <a:cubicBezTo>
                      <a:pt x="836" y="113"/>
                      <a:pt x="836" y="113"/>
                      <a:pt x="836" y="113"/>
                    </a:cubicBezTo>
                    <a:cubicBezTo>
                      <a:pt x="835" y="113"/>
                      <a:pt x="835" y="113"/>
                      <a:pt x="835" y="113"/>
                    </a:cubicBezTo>
                    <a:cubicBezTo>
                      <a:pt x="835" y="112"/>
                      <a:pt x="835" y="112"/>
                      <a:pt x="835" y="112"/>
                    </a:cubicBezTo>
                    <a:cubicBezTo>
                      <a:pt x="834" y="112"/>
                      <a:pt x="834" y="112"/>
                      <a:pt x="834" y="112"/>
                    </a:cubicBezTo>
                    <a:cubicBezTo>
                      <a:pt x="833" y="111"/>
                      <a:pt x="833" y="111"/>
                      <a:pt x="833" y="111"/>
                    </a:cubicBezTo>
                    <a:cubicBezTo>
                      <a:pt x="832" y="111"/>
                      <a:pt x="832" y="111"/>
                      <a:pt x="832" y="111"/>
                    </a:cubicBezTo>
                    <a:cubicBezTo>
                      <a:pt x="833" y="110"/>
                      <a:pt x="833" y="110"/>
                      <a:pt x="833" y="110"/>
                    </a:cubicBezTo>
                    <a:cubicBezTo>
                      <a:pt x="833" y="109"/>
                      <a:pt x="833" y="109"/>
                      <a:pt x="833" y="109"/>
                    </a:cubicBezTo>
                    <a:cubicBezTo>
                      <a:pt x="833" y="108"/>
                      <a:pt x="833" y="108"/>
                      <a:pt x="833" y="108"/>
                    </a:cubicBezTo>
                    <a:cubicBezTo>
                      <a:pt x="833" y="108"/>
                      <a:pt x="833" y="108"/>
                      <a:pt x="833" y="108"/>
                    </a:cubicBezTo>
                    <a:cubicBezTo>
                      <a:pt x="832" y="106"/>
                      <a:pt x="832" y="106"/>
                      <a:pt x="832" y="106"/>
                    </a:cubicBezTo>
                    <a:cubicBezTo>
                      <a:pt x="832" y="105"/>
                      <a:pt x="832" y="105"/>
                      <a:pt x="832" y="105"/>
                    </a:cubicBezTo>
                    <a:cubicBezTo>
                      <a:pt x="832" y="105"/>
                      <a:pt x="831" y="105"/>
                      <a:pt x="831" y="106"/>
                    </a:cubicBezTo>
                    <a:cubicBezTo>
                      <a:pt x="830" y="106"/>
                      <a:pt x="829" y="106"/>
                      <a:pt x="829" y="106"/>
                    </a:cubicBezTo>
                    <a:cubicBezTo>
                      <a:pt x="828" y="104"/>
                      <a:pt x="828" y="104"/>
                      <a:pt x="828" y="104"/>
                    </a:cubicBezTo>
                    <a:cubicBezTo>
                      <a:pt x="828" y="104"/>
                      <a:pt x="828" y="104"/>
                      <a:pt x="828" y="104"/>
                    </a:cubicBezTo>
                    <a:cubicBezTo>
                      <a:pt x="828" y="102"/>
                      <a:pt x="828" y="102"/>
                      <a:pt x="828" y="102"/>
                    </a:cubicBezTo>
                    <a:cubicBezTo>
                      <a:pt x="826" y="103"/>
                      <a:pt x="826" y="103"/>
                      <a:pt x="826" y="103"/>
                    </a:cubicBezTo>
                    <a:cubicBezTo>
                      <a:pt x="825" y="103"/>
                      <a:pt x="825" y="103"/>
                      <a:pt x="825" y="103"/>
                    </a:cubicBezTo>
                    <a:cubicBezTo>
                      <a:pt x="824" y="103"/>
                      <a:pt x="824" y="103"/>
                      <a:pt x="824" y="103"/>
                    </a:cubicBezTo>
                    <a:cubicBezTo>
                      <a:pt x="823" y="103"/>
                      <a:pt x="823" y="103"/>
                      <a:pt x="823" y="103"/>
                    </a:cubicBezTo>
                    <a:cubicBezTo>
                      <a:pt x="823" y="102"/>
                      <a:pt x="823" y="102"/>
                      <a:pt x="823" y="102"/>
                    </a:cubicBezTo>
                    <a:cubicBezTo>
                      <a:pt x="823" y="102"/>
                      <a:pt x="823" y="102"/>
                      <a:pt x="823" y="102"/>
                    </a:cubicBezTo>
                    <a:cubicBezTo>
                      <a:pt x="824" y="102"/>
                      <a:pt x="824" y="102"/>
                      <a:pt x="824" y="102"/>
                    </a:cubicBezTo>
                    <a:cubicBezTo>
                      <a:pt x="825" y="102"/>
                      <a:pt x="825" y="102"/>
                      <a:pt x="825" y="102"/>
                    </a:cubicBezTo>
                    <a:cubicBezTo>
                      <a:pt x="826" y="102"/>
                      <a:pt x="826" y="102"/>
                      <a:pt x="826" y="102"/>
                    </a:cubicBezTo>
                    <a:cubicBezTo>
                      <a:pt x="827" y="102"/>
                      <a:pt x="827" y="102"/>
                      <a:pt x="827" y="102"/>
                    </a:cubicBezTo>
                    <a:cubicBezTo>
                      <a:pt x="825" y="100"/>
                      <a:pt x="825" y="100"/>
                      <a:pt x="825" y="100"/>
                    </a:cubicBezTo>
                    <a:cubicBezTo>
                      <a:pt x="826" y="101"/>
                      <a:pt x="826" y="101"/>
                      <a:pt x="826" y="101"/>
                    </a:cubicBezTo>
                    <a:cubicBezTo>
                      <a:pt x="826" y="101"/>
                      <a:pt x="826" y="101"/>
                      <a:pt x="826" y="101"/>
                    </a:cubicBezTo>
                    <a:cubicBezTo>
                      <a:pt x="828" y="101"/>
                      <a:pt x="828" y="101"/>
                      <a:pt x="828" y="101"/>
                    </a:cubicBezTo>
                    <a:cubicBezTo>
                      <a:pt x="829" y="102"/>
                      <a:pt x="829" y="102"/>
                      <a:pt x="829" y="102"/>
                    </a:cubicBezTo>
                    <a:cubicBezTo>
                      <a:pt x="829" y="102"/>
                      <a:pt x="829" y="102"/>
                      <a:pt x="829" y="102"/>
                    </a:cubicBezTo>
                    <a:cubicBezTo>
                      <a:pt x="831" y="103"/>
                      <a:pt x="831" y="103"/>
                      <a:pt x="831" y="103"/>
                    </a:cubicBezTo>
                    <a:cubicBezTo>
                      <a:pt x="833" y="103"/>
                      <a:pt x="833" y="103"/>
                      <a:pt x="833" y="103"/>
                    </a:cubicBezTo>
                    <a:cubicBezTo>
                      <a:pt x="834" y="103"/>
                      <a:pt x="834" y="103"/>
                      <a:pt x="834" y="103"/>
                    </a:cubicBezTo>
                    <a:cubicBezTo>
                      <a:pt x="834" y="103"/>
                      <a:pt x="835" y="102"/>
                      <a:pt x="835" y="102"/>
                    </a:cubicBezTo>
                    <a:cubicBezTo>
                      <a:pt x="836" y="102"/>
                      <a:pt x="837" y="102"/>
                      <a:pt x="837" y="102"/>
                    </a:cubicBezTo>
                    <a:cubicBezTo>
                      <a:pt x="838" y="101"/>
                      <a:pt x="838" y="101"/>
                      <a:pt x="838" y="101"/>
                    </a:cubicBezTo>
                    <a:cubicBezTo>
                      <a:pt x="840" y="100"/>
                      <a:pt x="840" y="100"/>
                      <a:pt x="840" y="100"/>
                    </a:cubicBezTo>
                    <a:cubicBezTo>
                      <a:pt x="841" y="99"/>
                      <a:pt x="841" y="99"/>
                      <a:pt x="841" y="99"/>
                    </a:cubicBezTo>
                    <a:cubicBezTo>
                      <a:pt x="840" y="98"/>
                      <a:pt x="840" y="98"/>
                      <a:pt x="840" y="98"/>
                    </a:cubicBezTo>
                    <a:cubicBezTo>
                      <a:pt x="841" y="98"/>
                      <a:pt x="841" y="98"/>
                      <a:pt x="841" y="98"/>
                    </a:cubicBezTo>
                    <a:cubicBezTo>
                      <a:pt x="841" y="97"/>
                      <a:pt x="841" y="97"/>
                      <a:pt x="841" y="97"/>
                    </a:cubicBezTo>
                    <a:cubicBezTo>
                      <a:pt x="841" y="96"/>
                      <a:pt x="841" y="96"/>
                      <a:pt x="841" y="96"/>
                    </a:cubicBezTo>
                    <a:cubicBezTo>
                      <a:pt x="841" y="96"/>
                      <a:pt x="841" y="96"/>
                      <a:pt x="841" y="96"/>
                    </a:cubicBezTo>
                    <a:cubicBezTo>
                      <a:pt x="839" y="94"/>
                      <a:pt x="839" y="94"/>
                      <a:pt x="839" y="94"/>
                    </a:cubicBezTo>
                    <a:cubicBezTo>
                      <a:pt x="840" y="93"/>
                      <a:pt x="840" y="93"/>
                      <a:pt x="840" y="93"/>
                    </a:cubicBezTo>
                    <a:cubicBezTo>
                      <a:pt x="842" y="93"/>
                      <a:pt x="842" y="93"/>
                      <a:pt x="842" y="93"/>
                    </a:cubicBezTo>
                    <a:cubicBezTo>
                      <a:pt x="842" y="92"/>
                      <a:pt x="842" y="92"/>
                      <a:pt x="842" y="92"/>
                    </a:cubicBezTo>
                    <a:cubicBezTo>
                      <a:pt x="842" y="92"/>
                      <a:pt x="842" y="92"/>
                      <a:pt x="842" y="92"/>
                    </a:cubicBezTo>
                    <a:cubicBezTo>
                      <a:pt x="843" y="93"/>
                      <a:pt x="843" y="93"/>
                      <a:pt x="843" y="93"/>
                    </a:cubicBezTo>
                    <a:cubicBezTo>
                      <a:pt x="844" y="92"/>
                      <a:pt x="844" y="92"/>
                      <a:pt x="844" y="92"/>
                    </a:cubicBezTo>
                    <a:cubicBezTo>
                      <a:pt x="845" y="92"/>
                      <a:pt x="845" y="92"/>
                      <a:pt x="845" y="92"/>
                    </a:cubicBezTo>
                    <a:cubicBezTo>
                      <a:pt x="845" y="93"/>
                      <a:pt x="845" y="93"/>
                      <a:pt x="845" y="93"/>
                    </a:cubicBezTo>
                    <a:cubicBezTo>
                      <a:pt x="844" y="94"/>
                      <a:pt x="844" y="94"/>
                      <a:pt x="844" y="94"/>
                    </a:cubicBezTo>
                    <a:cubicBezTo>
                      <a:pt x="845" y="96"/>
                      <a:pt x="845" y="96"/>
                      <a:pt x="845" y="96"/>
                    </a:cubicBezTo>
                    <a:cubicBezTo>
                      <a:pt x="846" y="97"/>
                      <a:pt x="846" y="97"/>
                      <a:pt x="846" y="97"/>
                    </a:cubicBezTo>
                    <a:cubicBezTo>
                      <a:pt x="849" y="97"/>
                      <a:pt x="849" y="97"/>
                      <a:pt x="849" y="97"/>
                    </a:cubicBezTo>
                    <a:cubicBezTo>
                      <a:pt x="851" y="96"/>
                      <a:pt x="851" y="96"/>
                      <a:pt x="851" y="96"/>
                    </a:cubicBezTo>
                    <a:cubicBezTo>
                      <a:pt x="853" y="96"/>
                      <a:pt x="853" y="96"/>
                      <a:pt x="853" y="96"/>
                    </a:cubicBezTo>
                    <a:cubicBezTo>
                      <a:pt x="855" y="97"/>
                      <a:pt x="855" y="97"/>
                      <a:pt x="855" y="97"/>
                    </a:cubicBezTo>
                    <a:cubicBezTo>
                      <a:pt x="857" y="99"/>
                      <a:pt x="857" y="99"/>
                      <a:pt x="857" y="99"/>
                    </a:cubicBezTo>
                    <a:cubicBezTo>
                      <a:pt x="857" y="101"/>
                      <a:pt x="857" y="101"/>
                      <a:pt x="857" y="101"/>
                    </a:cubicBezTo>
                    <a:cubicBezTo>
                      <a:pt x="858" y="102"/>
                      <a:pt x="858" y="102"/>
                      <a:pt x="858" y="102"/>
                    </a:cubicBezTo>
                    <a:cubicBezTo>
                      <a:pt x="860" y="102"/>
                      <a:pt x="860" y="102"/>
                      <a:pt x="860" y="102"/>
                    </a:cubicBezTo>
                    <a:cubicBezTo>
                      <a:pt x="862" y="103"/>
                      <a:pt x="862" y="103"/>
                      <a:pt x="862" y="103"/>
                    </a:cubicBezTo>
                    <a:cubicBezTo>
                      <a:pt x="864" y="104"/>
                      <a:pt x="864" y="104"/>
                      <a:pt x="864" y="104"/>
                    </a:cubicBezTo>
                    <a:cubicBezTo>
                      <a:pt x="864" y="104"/>
                      <a:pt x="864" y="104"/>
                      <a:pt x="864" y="104"/>
                    </a:cubicBezTo>
                    <a:cubicBezTo>
                      <a:pt x="865" y="105"/>
                      <a:pt x="865" y="105"/>
                      <a:pt x="865" y="105"/>
                    </a:cubicBezTo>
                    <a:cubicBezTo>
                      <a:pt x="867" y="105"/>
                      <a:pt x="867" y="105"/>
                      <a:pt x="867" y="105"/>
                    </a:cubicBezTo>
                    <a:cubicBezTo>
                      <a:pt x="867" y="104"/>
                      <a:pt x="867" y="104"/>
                      <a:pt x="867" y="104"/>
                    </a:cubicBezTo>
                    <a:cubicBezTo>
                      <a:pt x="867" y="104"/>
                      <a:pt x="867" y="104"/>
                      <a:pt x="867" y="104"/>
                    </a:cubicBezTo>
                    <a:cubicBezTo>
                      <a:pt x="867" y="105"/>
                      <a:pt x="867" y="105"/>
                      <a:pt x="867" y="105"/>
                    </a:cubicBezTo>
                    <a:cubicBezTo>
                      <a:pt x="869" y="106"/>
                      <a:pt x="869" y="106"/>
                      <a:pt x="869" y="106"/>
                    </a:cubicBezTo>
                    <a:cubicBezTo>
                      <a:pt x="869" y="105"/>
                      <a:pt x="869" y="105"/>
                      <a:pt x="869" y="105"/>
                    </a:cubicBezTo>
                    <a:cubicBezTo>
                      <a:pt x="871" y="105"/>
                      <a:pt x="871" y="105"/>
                      <a:pt x="871" y="105"/>
                    </a:cubicBezTo>
                    <a:cubicBezTo>
                      <a:pt x="872" y="104"/>
                      <a:pt x="872" y="104"/>
                      <a:pt x="872" y="104"/>
                    </a:cubicBezTo>
                    <a:cubicBezTo>
                      <a:pt x="870" y="104"/>
                      <a:pt x="870" y="104"/>
                      <a:pt x="870" y="104"/>
                    </a:cubicBezTo>
                    <a:cubicBezTo>
                      <a:pt x="869" y="103"/>
                      <a:pt x="869" y="103"/>
                      <a:pt x="869" y="103"/>
                    </a:cubicBezTo>
                    <a:cubicBezTo>
                      <a:pt x="868" y="102"/>
                      <a:pt x="868" y="102"/>
                      <a:pt x="868" y="102"/>
                    </a:cubicBezTo>
                    <a:cubicBezTo>
                      <a:pt x="871" y="102"/>
                      <a:pt x="871" y="102"/>
                      <a:pt x="871" y="102"/>
                    </a:cubicBezTo>
                    <a:cubicBezTo>
                      <a:pt x="872" y="100"/>
                      <a:pt x="872" y="100"/>
                      <a:pt x="872" y="100"/>
                    </a:cubicBezTo>
                    <a:cubicBezTo>
                      <a:pt x="872" y="100"/>
                      <a:pt x="872" y="100"/>
                      <a:pt x="872" y="100"/>
                    </a:cubicBezTo>
                    <a:cubicBezTo>
                      <a:pt x="871" y="99"/>
                      <a:pt x="871" y="99"/>
                      <a:pt x="871" y="99"/>
                    </a:cubicBezTo>
                    <a:cubicBezTo>
                      <a:pt x="872" y="99"/>
                      <a:pt x="872" y="99"/>
                      <a:pt x="872" y="99"/>
                    </a:cubicBezTo>
                    <a:cubicBezTo>
                      <a:pt x="872" y="98"/>
                      <a:pt x="872" y="98"/>
                      <a:pt x="872" y="98"/>
                    </a:cubicBezTo>
                    <a:cubicBezTo>
                      <a:pt x="872" y="97"/>
                      <a:pt x="872" y="97"/>
                      <a:pt x="872" y="97"/>
                    </a:cubicBezTo>
                    <a:cubicBezTo>
                      <a:pt x="871" y="97"/>
                      <a:pt x="871" y="97"/>
                      <a:pt x="871" y="97"/>
                    </a:cubicBezTo>
                    <a:cubicBezTo>
                      <a:pt x="870" y="96"/>
                      <a:pt x="870" y="96"/>
                      <a:pt x="870" y="96"/>
                    </a:cubicBezTo>
                    <a:cubicBezTo>
                      <a:pt x="871" y="96"/>
                      <a:pt x="871" y="96"/>
                      <a:pt x="871" y="96"/>
                    </a:cubicBezTo>
                    <a:cubicBezTo>
                      <a:pt x="871" y="97"/>
                      <a:pt x="871" y="97"/>
                      <a:pt x="871" y="97"/>
                    </a:cubicBezTo>
                    <a:cubicBezTo>
                      <a:pt x="873" y="97"/>
                      <a:pt x="873" y="97"/>
                      <a:pt x="873" y="97"/>
                    </a:cubicBezTo>
                    <a:cubicBezTo>
                      <a:pt x="874" y="97"/>
                      <a:pt x="874" y="97"/>
                      <a:pt x="874" y="97"/>
                    </a:cubicBezTo>
                    <a:cubicBezTo>
                      <a:pt x="874" y="97"/>
                      <a:pt x="875" y="97"/>
                      <a:pt x="876" y="97"/>
                    </a:cubicBezTo>
                    <a:cubicBezTo>
                      <a:pt x="877" y="97"/>
                      <a:pt x="877" y="97"/>
                      <a:pt x="877" y="97"/>
                    </a:cubicBezTo>
                    <a:cubicBezTo>
                      <a:pt x="876" y="96"/>
                      <a:pt x="876" y="96"/>
                      <a:pt x="876" y="96"/>
                    </a:cubicBezTo>
                    <a:cubicBezTo>
                      <a:pt x="876" y="95"/>
                      <a:pt x="876" y="95"/>
                      <a:pt x="876" y="95"/>
                    </a:cubicBezTo>
                    <a:cubicBezTo>
                      <a:pt x="879" y="96"/>
                      <a:pt x="879" y="96"/>
                      <a:pt x="879" y="96"/>
                    </a:cubicBezTo>
                    <a:cubicBezTo>
                      <a:pt x="880" y="95"/>
                      <a:pt x="880" y="95"/>
                      <a:pt x="880" y="95"/>
                    </a:cubicBezTo>
                    <a:cubicBezTo>
                      <a:pt x="881" y="94"/>
                      <a:pt x="881" y="94"/>
                      <a:pt x="881" y="94"/>
                    </a:cubicBezTo>
                    <a:cubicBezTo>
                      <a:pt x="882" y="94"/>
                      <a:pt x="882" y="94"/>
                      <a:pt x="882" y="94"/>
                    </a:cubicBezTo>
                    <a:cubicBezTo>
                      <a:pt x="882" y="93"/>
                      <a:pt x="882" y="93"/>
                      <a:pt x="882" y="93"/>
                    </a:cubicBezTo>
                    <a:close/>
                    <a:moveTo>
                      <a:pt x="203" y="459"/>
                    </a:moveTo>
                    <a:cubicBezTo>
                      <a:pt x="203" y="459"/>
                      <a:pt x="203" y="459"/>
                      <a:pt x="203" y="459"/>
                    </a:cubicBezTo>
                    <a:cubicBezTo>
                      <a:pt x="202" y="456"/>
                      <a:pt x="202" y="456"/>
                      <a:pt x="202" y="456"/>
                    </a:cubicBezTo>
                    <a:lnTo>
                      <a:pt x="203" y="459"/>
                    </a:lnTo>
                    <a:close/>
                    <a:moveTo>
                      <a:pt x="134" y="383"/>
                    </a:moveTo>
                    <a:cubicBezTo>
                      <a:pt x="134" y="382"/>
                      <a:pt x="134" y="382"/>
                      <a:pt x="134" y="382"/>
                    </a:cubicBezTo>
                    <a:cubicBezTo>
                      <a:pt x="135" y="383"/>
                      <a:pt x="135" y="383"/>
                      <a:pt x="135" y="383"/>
                    </a:cubicBezTo>
                    <a:lnTo>
                      <a:pt x="134" y="383"/>
                    </a:lnTo>
                    <a:close/>
                    <a:moveTo>
                      <a:pt x="137" y="388"/>
                    </a:moveTo>
                    <a:cubicBezTo>
                      <a:pt x="137" y="389"/>
                      <a:pt x="137" y="389"/>
                      <a:pt x="137" y="389"/>
                    </a:cubicBezTo>
                    <a:cubicBezTo>
                      <a:pt x="137" y="388"/>
                      <a:pt x="137" y="388"/>
                      <a:pt x="137" y="388"/>
                    </a:cubicBezTo>
                    <a:cubicBezTo>
                      <a:pt x="135" y="387"/>
                      <a:pt x="135" y="387"/>
                      <a:pt x="135" y="387"/>
                    </a:cubicBezTo>
                    <a:lnTo>
                      <a:pt x="137" y="388"/>
                    </a:lnTo>
                    <a:close/>
                    <a:moveTo>
                      <a:pt x="133" y="370"/>
                    </a:moveTo>
                    <a:cubicBezTo>
                      <a:pt x="133" y="370"/>
                      <a:pt x="133" y="370"/>
                      <a:pt x="133" y="370"/>
                    </a:cubicBezTo>
                    <a:cubicBezTo>
                      <a:pt x="135" y="370"/>
                      <a:pt x="135" y="370"/>
                      <a:pt x="135" y="370"/>
                    </a:cubicBezTo>
                    <a:lnTo>
                      <a:pt x="133" y="370"/>
                    </a:lnTo>
                    <a:close/>
                    <a:moveTo>
                      <a:pt x="204" y="461"/>
                    </a:moveTo>
                    <a:cubicBezTo>
                      <a:pt x="203" y="459"/>
                      <a:pt x="203" y="459"/>
                      <a:pt x="203" y="459"/>
                    </a:cubicBezTo>
                    <a:cubicBezTo>
                      <a:pt x="204" y="461"/>
                      <a:pt x="204" y="461"/>
                      <a:pt x="204" y="461"/>
                    </a:cubicBezTo>
                    <a:cubicBezTo>
                      <a:pt x="206" y="462"/>
                      <a:pt x="206" y="462"/>
                      <a:pt x="206" y="462"/>
                    </a:cubicBezTo>
                    <a:cubicBezTo>
                      <a:pt x="203" y="460"/>
                      <a:pt x="203" y="460"/>
                      <a:pt x="203" y="460"/>
                    </a:cubicBezTo>
                    <a:lnTo>
                      <a:pt x="204" y="461"/>
                    </a:lnTo>
                    <a:close/>
                    <a:moveTo>
                      <a:pt x="115" y="307"/>
                    </a:moveTo>
                    <a:cubicBezTo>
                      <a:pt x="115" y="307"/>
                      <a:pt x="115" y="306"/>
                      <a:pt x="115" y="306"/>
                    </a:cubicBezTo>
                    <a:cubicBezTo>
                      <a:pt x="115" y="306"/>
                      <a:pt x="115" y="307"/>
                      <a:pt x="115" y="307"/>
                    </a:cubicBezTo>
                    <a:close/>
                    <a:moveTo>
                      <a:pt x="115" y="306"/>
                    </a:moveTo>
                    <a:cubicBezTo>
                      <a:pt x="115" y="306"/>
                      <a:pt x="115" y="306"/>
                      <a:pt x="115" y="306"/>
                    </a:cubicBezTo>
                    <a:cubicBezTo>
                      <a:pt x="115" y="306"/>
                      <a:pt x="115" y="306"/>
                      <a:pt x="115" y="306"/>
                    </a:cubicBezTo>
                    <a:close/>
                    <a:moveTo>
                      <a:pt x="129" y="445"/>
                    </a:moveTo>
                    <a:cubicBezTo>
                      <a:pt x="131" y="446"/>
                      <a:pt x="131" y="446"/>
                      <a:pt x="131" y="446"/>
                    </a:cubicBezTo>
                    <a:cubicBezTo>
                      <a:pt x="129" y="445"/>
                      <a:pt x="129" y="445"/>
                      <a:pt x="129" y="445"/>
                    </a:cubicBezTo>
                    <a:close/>
                    <a:moveTo>
                      <a:pt x="76" y="366"/>
                    </a:moveTo>
                    <a:cubicBezTo>
                      <a:pt x="76" y="366"/>
                      <a:pt x="76" y="366"/>
                      <a:pt x="76" y="366"/>
                    </a:cubicBezTo>
                    <a:cubicBezTo>
                      <a:pt x="75" y="366"/>
                      <a:pt x="75" y="366"/>
                      <a:pt x="75" y="366"/>
                    </a:cubicBezTo>
                    <a:lnTo>
                      <a:pt x="76" y="366"/>
                    </a:lnTo>
                    <a:close/>
                    <a:moveTo>
                      <a:pt x="77" y="367"/>
                    </a:moveTo>
                    <a:cubicBezTo>
                      <a:pt x="77" y="368"/>
                      <a:pt x="77" y="368"/>
                      <a:pt x="77" y="368"/>
                    </a:cubicBezTo>
                    <a:cubicBezTo>
                      <a:pt x="77" y="367"/>
                      <a:pt x="77" y="367"/>
                      <a:pt x="77" y="367"/>
                    </a:cubicBezTo>
                    <a:close/>
                    <a:moveTo>
                      <a:pt x="37" y="300"/>
                    </a:moveTo>
                    <a:cubicBezTo>
                      <a:pt x="37" y="300"/>
                      <a:pt x="37" y="300"/>
                      <a:pt x="37" y="300"/>
                    </a:cubicBezTo>
                    <a:cubicBezTo>
                      <a:pt x="36" y="300"/>
                      <a:pt x="36" y="300"/>
                      <a:pt x="36" y="300"/>
                    </a:cubicBezTo>
                    <a:lnTo>
                      <a:pt x="37" y="300"/>
                    </a:lnTo>
                    <a:close/>
                    <a:moveTo>
                      <a:pt x="16" y="372"/>
                    </a:moveTo>
                    <a:cubicBezTo>
                      <a:pt x="15" y="372"/>
                      <a:pt x="15" y="372"/>
                      <a:pt x="15" y="372"/>
                    </a:cubicBezTo>
                    <a:cubicBezTo>
                      <a:pt x="17" y="372"/>
                      <a:pt x="17" y="372"/>
                      <a:pt x="17" y="372"/>
                    </a:cubicBezTo>
                    <a:lnTo>
                      <a:pt x="16" y="372"/>
                    </a:lnTo>
                    <a:close/>
                    <a:moveTo>
                      <a:pt x="41" y="400"/>
                    </a:moveTo>
                    <a:cubicBezTo>
                      <a:pt x="42" y="401"/>
                      <a:pt x="42" y="401"/>
                      <a:pt x="42" y="401"/>
                    </a:cubicBezTo>
                    <a:cubicBezTo>
                      <a:pt x="42" y="401"/>
                      <a:pt x="42" y="401"/>
                      <a:pt x="42" y="401"/>
                    </a:cubicBezTo>
                    <a:lnTo>
                      <a:pt x="41" y="400"/>
                    </a:lnTo>
                    <a:close/>
                    <a:moveTo>
                      <a:pt x="71" y="379"/>
                    </a:moveTo>
                    <a:cubicBezTo>
                      <a:pt x="70" y="379"/>
                      <a:pt x="61" y="378"/>
                      <a:pt x="61" y="378"/>
                    </a:cubicBezTo>
                    <a:cubicBezTo>
                      <a:pt x="71" y="379"/>
                      <a:pt x="71" y="379"/>
                      <a:pt x="71" y="379"/>
                    </a:cubicBezTo>
                    <a:cubicBezTo>
                      <a:pt x="72" y="378"/>
                      <a:pt x="72" y="378"/>
                      <a:pt x="72" y="378"/>
                    </a:cubicBezTo>
                    <a:cubicBezTo>
                      <a:pt x="72" y="378"/>
                      <a:pt x="71" y="379"/>
                      <a:pt x="71" y="379"/>
                    </a:cubicBezTo>
                    <a:close/>
                    <a:moveTo>
                      <a:pt x="82" y="373"/>
                    </a:moveTo>
                    <a:cubicBezTo>
                      <a:pt x="83" y="374"/>
                      <a:pt x="83" y="374"/>
                      <a:pt x="83" y="374"/>
                    </a:cubicBezTo>
                    <a:cubicBezTo>
                      <a:pt x="84" y="375"/>
                      <a:pt x="84" y="375"/>
                      <a:pt x="84" y="375"/>
                    </a:cubicBezTo>
                    <a:lnTo>
                      <a:pt x="82" y="373"/>
                    </a:lnTo>
                    <a:close/>
                    <a:moveTo>
                      <a:pt x="224" y="284"/>
                    </a:moveTo>
                    <a:cubicBezTo>
                      <a:pt x="224" y="284"/>
                      <a:pt x="224" y="285"/>
                      <a:pt x="224" y="285"/>
                    </a:cubicBezTo>
                    <a:lnTo>
                      <a:pt x="224" y="284"/>
                    </a:lnTo>
                    <a:close/>
                    <a:moveTo>
                      <a:pt x="264" y="298"/>
                    </a:moveTo>
                    <a:cubicBezTo>
                      <a:pt x="272" y="298"/>
                      <a:pt x="272" y="298"/>
                      <a:pt x="272" y="298"/>
                    </a:cubicBezTo>
                    <a:cubicBezTo>
                      <a:pt x="264" y="298"/>
                      <a:pt x="264" y="298"/>
                      <a:pt x="264" y="298"/>
                    </a:cubicBezTo>
                    <a:close/>
                    <a:moveTo>
                      <a:pt x="390" y="271"/>
                    </a:moveTo>
                    <a:cubicBezTo>
                      <a:pt x="390" y="271"/>
                      <a:pt x="390" y="271"/>
                      <a:pt x="390" y="271"/>
                    </a:cubicBezTo>
                    <a:cubicBezTo>
                      <a:pt x="390" y="271"/>
                      <a:pt x="390" y="271"/>
                      <a:pt x="390" y="271"/>
                    </a:cubicBezTo>
                    <a:close/>
                    <a:moveTo>
                      <a:pt x="517" y="6"/>
                    </a:moveTo>
                    <a:cubicBezTo>
                      <a:pt x="517" y="6"/>
                      <a:pt x="516" y="6"/>
                      <a:pt x="516" y="6"/>
                    </a:cubicBezTo>
                    <a:cubicBezTo>
                      <a:pt x="516" y="6"/>
                      <a:pt x="517" y="6"/>
                      <a:pt x="517" y="6"/>
                    </a:cubicBezTo>
                    <a:close/>
                    <a:moveTo>
                      <a:pt x="157" y="214"/>
                    </a:moveTo>
                    <a:cubicBezTo>
                      <a:pt x="157" y="214"/>
                      <a:pt x="157" y="214"/>
                      <a:pt x="157" y="214"/>
                    </a:cubicBezTo>
                    <a:cubicBezTo>
                      <a:pt x="158" y="214"/>
                      <a:pt x="158" y="214"/>
                      <a:pt x="158" y="214"/>
                    </a:cubicBezTo>
                    <a:lnTo>
                      <a:pt x="157" y="214"/>
                    </a:lnTo>
                    <a:close/>
                    <a:moveTo>
                      <a:pt x="146" y="205"/>
                    </a:moveTo>
                    <a:cubicBezTo>
                      <a:pt x="146" y="205"/>
                      <a:pt x="146" y="206"/>
                      <a:pt x="146" y="206"/>
                    </a:cubicBezTo>
                    <a:cubicBezTo>
                      <a:pt x="146" y="206"/>
                      <a:pt x="146" y="205"/>
                      <a:pt x="146" y="205"/>
                    </a:cubicBezTo>
                    <a:close/>
                    <a:moveTo>
                      <a:pt x="142" y="210"/>
                    </a:moveTo>
                    <a:cubicBezTo>
                      <a:pt x="142" y="210"/>
                      <a:pt x="142" y="210"/>
                      <a:pt x="142" y="210"/>
                    </a:cubicBezTo>
                    <a:cubicBezTo>
                      <a:pt x="142" y="210"/>
                      <a:pt x="142" y="210"/>
                      <a:pt x="142" y="210"/>
                    </a:cubicBezTo>
                    <a:cubicBezTo>
                      <a:pt x="142" y="210"/>
                      <a:pt x="142" y="210"/>
                      <a:pt x="142" y="210"/>
                    </a:cubicBezTo>
                    <a:cubicBezTo>
                      <a:pt x="142" y="210"/>
                      <a:pt x="142" y="210"/>
                      <a:pt x="142" y="210"/>
                    </a:cubicBezTo>
                    <a:cubicBezTo>
                      <a:pt x="142" y="210"/>
                      <a:pt x="142" y="210"/>
                      <a:pt x="142" y="210"/>
                    </a:cubicBezTo>
                    <a:close/>
                    <a:moveTo>
                      <a:pt x="190" y="149"/>
                    </a:moveTo>
                    <a:cubicBezTo>
                      <a:pt x="189" y="149"/>
                      <a:pt x="189" y="149"/>
                      <a:pt x="189" y="149"/>
                    </a:cubicBezTo>
                    <a:cubicBezTo>
                      <a:pt x="189" y="149"/>
                      <a:pt x="189" y="149"/>
                      <a:pt x="189" y="149"/>
                    </a:cubicBezTo>
                    <a:lnTo>
                      <a:pt x="190" y="149"/>
                    </a:lnTo>
                    <a:close/>
                    <a:moveTo>
                      <a:pt x="184" y="148"/>
                    </a:moveTo>
                    <a:cubicBezTo>
                      <a:pt x="184" y="148"/>
                      <a:pt x="184" y="148"/>
                      <a:pt x="184" y="148"/>
                    </a:cubicBezTo>
                    <a:cubicBezTo>
                      <a:pt x="183" y="147"/>
                      <a:pt x="183" y="147"/>
                      <a:pt x="183" y="147"/>
                    </a:cubicBezTo>
                    <a:lnTo>
                      <a:pt x="184" y="148"/>
                    </a:lnTo>
                    <a:close/>
                    <a:moveTo>
                      <a:pt x="111" y="167"/>
                    </a:moveTo>
                    <a:cubicBezTo>
                      <a:pt x="111" y="167"/>
                      <a:pt x="111" y="167"/>
                      <a:pt x="111" y="167"/>
                    </a:cubicBezTo>
                    <a:close/>
                    <a:moveTo>
                      <a:pt x="167" y="240"/>
                    </a:moveTo>
                    <a:cubicBezTo>
                      <a:pt x="167" y="240"/>
                      <a:pt x="168" y="240"/>
                      <a:pt x="168" y="240"/>
                    </a:cubicBezTo>
                    <a:lnTo>
                      <a:pt x="167" y="240"/>
                    </a:lnTo>
                    <a:close/>
                    <a:moveTo>
                      <a:pt x="170" y="239"/>
                    </a:moveTo>
                    <a:cubicBezTo>
                      <a:pt x="170" y="239"/>
                      <a:pt x="170" y="239"/>
                      <a:pt x="170" y="239"/>
                    </a:cubicBezTo>
                    <a:cubicBezTo>
                      <a:pt x="170" y="240"/>
                      <a:pt x="170" y="240"/>
                      <a:pt x="170" y="240"/>
                    </a:cubicBezTo>
                    <a:lnTo>
                      <a:pt x="170" y="239"/>
                    </a:lnTo>
                    <a:close/>
                    <a:moveTo>
                      <a:pt x="179" y="239"/>
                    </a:moveTo>
                    <a:cubicBezTo>
                      <a:pt x="179" y="239"/>
                      <a:pt x="179" y="239"/>
                      <a:pt x="179" y="239"/>
                    </a:cubicBezTo>
                    <a:cubicBezTo>
                      <a:pt x="180" y="239"/>
                      <a:pt x="180" y="239"/>
                      <a:pt x="180" y="239"/>
                    </a:cubicBezTo>
                    <a:lnTo>
                      <a:pt x="179" y="239"/>
                    </a:lnTo>
                    <a:close/>
                    <a:moveTo>
                      <a:pt x="183" y="239"/>
                    </a:moveTo>
                    <a:cubicBezTo>
                      <a:pt x="183" y="239"/>
                      <a:pt x="183" y="239"/>
                      <a:pt x="183" y="239"/>
                    </a:cubicBezTo>
                    <a:cubicBezTo>
                      <a:pt x="184" y="239"/>
                      <a:pt x="184" y="239"/>
                      <a:pt x="184" y="239"/>
                    </a:cubicBezTo>
                    <a:lnTo>
                      <a:pt x="183" y="239"/>
                    </a:lnTo>
                    <a:close/>
                    <a:moveTo>
                      <a:pt x="295" y="344"/>
                    </a:moveTo>
                    <a:cubicBezTo>
                      <a:pt x="295" y="344"/>
                      <a:pt x="294" y="344"/>
                      <a:pt x="294" y="344"/>
                    </a:cubicBezTo>
                    <a:cubicBezTo>
                      <a:pt x="294" y="344"/>
                      <a:pt x="294" y="344"/>
                      <a:pt x="294" y="344"/>
                    </a:cubicBezTo>
                    <a:cubicBezTo>
                      <a:pt x="288" y="345"/>
                      <a:pt x="288" y="345"/>
                      <a:pt x="288" y="345"/>
                    </a:cubicBezTo>
                    <a:lnTo>
                      <a:pt x="295" y="344"/>
                    </a:lnTo>
                    <a:close/>
                    <a:moveTo>
                      <a:pt x="512" y="364"/>
                    </a:moveTo>
                    <a:cubicBezTo>
                      <a:pt x="512" y="364"/>
                      <a:pt x="512" y="364"/>
                      <a:pt x="512" y="364"/>
                    </a:cubicBezTo>
                    <a:cubicBezTo>
                      <a:pt x="512" y="364"/>
                      <a:pt x="512" y="364"/>
                      <a:pt x="512" y="364"/>
                    </a:cubicBezTo>
                    <a:cubicBezTo>
                      <a:pt x="512" y="364"/>
                      <a:pt x="512" y="364"/>
                      <a:pt x="512" y="3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1" name="Freeform 153"/>
              <p:cNvSpPr>
                <a:spLocks/>
              </p:cNvSpPr>
              <p:nvPr/>
            </p:nvSpPr>
            <p:spPr bwMode="auto">
              <a:xfrm>
                <a:off x="907" y="13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2" name="Freeform 154"/>
              <p:cNvSpPr>
                <a:spLocks/>
              </p:cNvSpPr>
              <p:nvPr/>
            </p:nvSpPr>
            <p:spPr bwMode="auto">
              <a:xfrm>
                <a:off x="1145" y="1434"/>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3" name="Freeform 155"/>
              <p:cNvSpPr>
                <a:spLocks/>
              </p:cNvSpPr>
              <p:nvPr/>
            </p:nvSpPr>
            <p:spPr bwMode="auto">
              <a:xfrm>
                <a:off x="878" y="1492"/>
                <a:ext cx="5" cy="3"/>
              </a:xfrm>
              <a:custGeom>
                <a:avLst/>
                <a:gdLst>
                  <a:gd name="T0" fmla="*/ 7 w 9"/>
                  <a:gd name="T1" fmla="*/ 2 h 5"/>
                  <a:gd name="T2" fmla="*/ 7 w 9"/>
                  <a:gd name="T3" fmla="*/ 2 h 5"/>
                  <a:gd name="T4" fmla="*/ 7 w 9"/>
                  <a:gd name="T5" fmla="*/ 1 h 5"/>
                  <a:gd name="T6" fmla="*/ 8 w 9"/>
                  <a:gd name="T7" fmla="*/ 1 h 5"/>
                  <a:gd name="T8" fmla="*/ 8 w 9"/>
                  <a:gd name="T9" fmla="*/ 1 h 5"/>
                  <a:gd name="T10" fmla="*/ 8 w 9"/>
                  <a:gd name="T11" fmla="*/ 1 h 5"/>
                  <a:gd name="T12" fmla="*/ 9 w 9"/>
                  <a:gd name="T13" fmla="*/ 1 h 5"/>
                  <a:gd name="T14" fmla="*/ 8 w 9"/>
                  <a:gd name="T15" fmla="*/ 0 h 5"/>
                  <a:gd name="T16" fmla="*/ 8 w 9"/>
                  <a:gd name="T17" fmla="*/ 1 h 5"/>
                  <a:gd name="T18" fmla="*/ 7 w 9"/>
                  <a:gd name="T19" fmla="*/ 1 h 5"/>
                  <a:gd name="T20" fmla="*/ 7 w 9"/>
                  <a:gd name="T21" fmla="*/ 1 h 5"/>
                  <a:gd name="T22" fmla="*/ 7 w 9"/>
                  <a:gd name="T23" fmla="*/ 1 h 5"/>
                  <a:gd name="T24" fmla="*/ 6 w 9"/>
                  <a:gd name="T25" fmla="*/ 1 h 5"/>
                  <a:gd name="T26" fmla="*/ 6 w 9"/>
                  <a:gd name="T27" fmla="*/ 1 h 5"/>
                  <a:gd name="T28" fmla="*/ 5 w 9"/>
                  <a:gd name="T29" fmla="*/ 2 h 5"/>
                  <a:gd name="T30" fmla="*/ 5 w 9"/>
                  <a:gd name="T31" fmla="*/ 2 h 5"/>
                  <a:gd name="T32" fmla="*/ 4 w 9"/>
                  <a:gd name="T33" fmla="*/ 2 h 5"/>
                  <a:gd name="T34" fmla="*/ 3 w 9"/>
                  <a:gd name="T35" fmla="*/ 2 h 5"/>
                  <a:gd name="T36" fmla="*/ 3 w 9"/>
                  <a:gd name="T37" fmla="*/ 2 h 5"/>
                  <a:gd name="T38" fmla="*/ 3 w 9"/>
                  <a:gd name="T39" fmla="*/ 2 h 5"/>
                  <a:gd name="T40" fmla="*/ 2 w 9"/>
                  <a:gd name="T41" fmla="*/ 3 h 5"/>
                  <a:gd name="T42" fmla="*/ 1 w 9"/>
                  <a:gd name="T43" fmla="*/ 3 h 5"/>
                  <a:gd name="T44" fmla="*/ 1 w 9"/>
                  <a:gd name="T45" fmla="*/ 3 h 5"/>
                  <a:gd name="T46" fmla="*/ 1 w 9"/>
                  <a:gd name="T47" fmla="*/ 3 h 5"/>
                  <a:gd name="T48" fmla="*/ 0 w 9"/>
                  <a:gd name="T49" fmla="*/ 3 h 5"/>
                  <a:gd name="T50" fmla="*/ 0 w 9"/>
                  <a:gd name="T51" fmla="*/ 3 h 5"/>
                  <a:gd name="T52" fmla="*/ 0 w 9"/>
                  <a:gd name="T53" fmla="*/ 4 h 5"/>
                  <a:gd name="T54" fmla="*/ 0 w 9"/>
                  <a:gd name="T55" fmla="*/ 4 h 5"/>
                  <a:gd name="T56" fmla="*/ 0 w 9"/>
                  <a:gd name="T57" fmla="*/ 4 h 5"/>
                  <a:gd name="T58" fmla="*/ 1 w 9"/>
                  <a:gd name="T59" fmla="*/ 5 h 5"/>
                  <a:gd name="T60" fmla="*/ 1 w 9"/>
                  <a:gd name="T61" fmla="*/ 5 h 5"/>
                  <a:gd name="T62" fmla="*/ 2 w 9"/>
                  <a:gd name="T63" fmla="*/ 5 h 5"/>
                  <a:gd name="T64" fmla="*/ 2 w 9"/>
                  <a:gd name="T65" fmla="*/ 5 h 5"/>
                  <a:gd name="T66" fmla="*/ 3 w 9"/>
                  <a:gd name="T67" fmla="*/ 5 h 5"/>
                  <a:gd name="T68" fmla="*/ 4 w 9"/>
                  <a:gd name="T69" fmla="*/ 5 h 5"/>
                  <a:gd name="T70" fmla="*/ 4 w 9"/>
                  <a:gd name="T71" fmla="*/ 5 h 5"/>
                  <a:gd name="T72" fmla="*/ 5 w 9"/>
                  <a:gd name="T73" fmla="*/ 5 h 5"/>
                  <a:gd name="T74" fmla="*/ 5 w 9"/>
                  <a:gd name="T75" fmla="*/ 4 h 5"/>
                  <a:gd name="T76" fmla="*/ 6 w 9"/>
                  <a:gd name="T77" fmla="*/ 4 h 5"/>
                  <a:gd name="T78" fmla="*/ 6 w 9"/>
                  <a:gd name="T79" fmla="*/ 4 h 5"/>
                  <a:gd name="T80" fmla="*/ 6 w 9"/>
                  <a:gd name="T81" fmla="*/ 4 h 5"/>
                  <a:gd name="T82" fmla="*/ 6 w 9"/>
                  <a:gd name="T83" fmla="*/ 4 h 5"/>
                  <a:gd name="T84" fmla="*/ 7 w 9"/>
                  <a:gd name="T85" fmla="*/ 3 h 5"/>
                  <a:gd name="T86" fmla="*/ 7 w 9"/>
                  <a:gd name="T87" fmla="*/ 3 h 5"/>
                  <a:gd name="T88" fmla="*/ 7 w 9"/>
                  <a:gd name="T89" fmla="*/ 3 h 5"/>
                  <a:gd name="T90" fmla="*/ 6 w 9"/>
                  <a:gd name="T91" fmla="*/ 3 h 5"/>
                  <a:gd name="T92" fmla="*/ 6 w 9"/>
                  <a:gd name="T93" fmla="*/ 2 h 5"/>
                  <a:gd name="T94" fmla="*/ 7 w 9"/>
                  <a:gd name="T9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 h="5">
                    <a:moveTo>
                      <a:pt x="7" y="2"/>
                    </a:moveTo>
                    <a:cubicBezTo>
                      <a:pt x="7" y="2"/>
                      <a:pt x="7" y="2"/>
                      <a:pt x="7" y="2"/>
                    </a:cubicBezTo>
                    <a:cubicBezTo>
                      <a:pt x="7" y="1"/>
                      <a:pt x="7" y="1"/>
                      <a:pt x="7" y="1"/>
                    </a:cubicBezTo>
                    <a:cubicBezTo>
                      <a:pt x="8" y="1"/>
                      <a:pt x="8" y="1"/>
                      <a:pt x="8" y="1"/>
                    </a:cubicBezTo>
                    <a:cubicBezTo>
                      <a:pt x="8" y="1"/>
                      <a:pt x="8" y="1"/>
                      <a:pt x="8" y="1"/>
                    </a:cubicBezTo>
                    <a:cubicBezTo>
                      <a:pt x="8" y="1"/>
                      <a:pt x="8" y="1"/>
                      <a:pt x="8" y="1"/>
                    </a:cubicBezTo>
                    <a:cubicBezTo>
                      <a:pt x="9" y="1"/>
                      <a:pt x="9" y="1"/>
                      <a:pt x="9" y="1"/>
                    </a:cubicBezTo>
                    <a:cubicBezTo>
                      <a:pt x="8" y="0"/>
                      <a:pt x="8" y="0"/>
                      <a:pt x="8" y="0"/>
                    </a:cubicBezTo>
                    <a:cubicBezTo>
                      <a:pt x="8" y="1"/>
                      <a:pt x="8" y="1"/>
                      <a:pt x="8" y="1"/>
                    </a:cubicBezTo>
                    <a:cubicBezTo>
                      <a:pt x="7" y="1"/>
                      <a:pt x="7" y="1"/>
                      <a:pt x="7" y="1"/>
                    </a:cubicBezTo>
                    <a:cubicBezTo>
                      <a:pt x="7" y="1"/>
                      <a:pt x="7" y="1"/>
                      <a:pt x="7" y="1"/>
                    </a:cubicBezTo>
                    <a:cubicBezTo>
                      <a:pt x="7" y="1"/>
                      <a:pt x="7" y="1"/>
                      <a:pt x="7" y="1"/>
                    </a:cubicBezTo>
                    <a:cubicBezTo>
                      <a:pt x="6" y="1"/>
                      <a:pt x="6" y="1"/>
                      <a:pt x="6" y="1"/>
                    </a:cubicBezTo>
                    <a:cubicBezTo>
                      <a:pt x="6" y="1"/>
                      <a:pt x="6" y="1"/>
                      <a:pt x="6" y="1"/>
                    </a:cubicBezTo>
                    <a:cubicBezTo>
                      <a:pt x="5" y="2"/>
                      <a:pt x="5" y="2"/>
                      <a:pt x="5" y="2"/>
                    </a:cubicBezTo>
                    <a:cubicBezTo>
                      <a:pt x="5" y="2"/>
                      <a:pt x="5" y="2"/>
                      <a:pt x="5" y="2"/>
                    </a:cubicBezTo>
                    <a:cubicBezTo>
                      <a:pt x="4" y="2"/>
                      <a:pt x="4" y="2"/>
                      <a:pt x="4" y="2"/>
                    </a:cubicBezTo>
                    <a:cubicBezTo>
                      <a:pt x="3" y="2"/>
                      <a:pt x="3" y="2"/>
                      <a:pt x="3" y="2"/>
                    </a:cubicBezTo>
                    <a:cubicBezTo>
                      <a:pt x="3" y="2"/>
                      <a:pt x="3" y="2"/>
                      <a:pt x="3" y="2"/>
                    </a:cubicBezTo>
                    <a:cubicBezTo>
                      <a:pt x="3" y="2"/>
                      <a:pt x="3" y="2"/>
                      <a:pt x="3" y="2"/>
                    </a:cubicBezTo>
                    <a:cubicBezTo>
                      <a:pt x="2" y="3"/>
                      <a:pt x="2" y="3"/>
                      <a:pt x="2"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0" y="3"/>
                      <a:pt x="0" y="3"/>
                      <a:pt x="0" y="4"/>
                    </a:cubicBezTo>
                    <a:cubicBezTo>
                      <a:pt x="0" y="4"/>
                      <a:pt x="0" y="4"/>
                      <a:pt x="0" y="4"/>
                    </a:cubicBezTo>
                    <a:cubicBezTo>
                      <a:pt x="0" y="4"/>
                      <a:pt x="0" y="4"/>
                      <a:pt x="0" y="4"/>
                    </a:cubicBezTo>
                    <a:cubicBezTo>
                      <a:pt x="1" y="5"/>
                      <a:pt x="1" y="5"/>
                      <a:pt x="1" y="5"/>
                    </a:cubicBezTo>
                    <a:cubicBezTo>
                      <a:pt x="1" y="5"/>
                      <a:pt x="1" y="5"/>
                      <a:pt x="1" y="5"/>
                    </a:cubicBezTo>
                    <a:cubicBezTo>
                      <a:pt x="2" y="5"/>
                      <a:pt x="2" y="5"/>
                      <a:pt x="2" y="5"/>
                    </a:cubicBezTo>
                    <a:cubicBezTo>
                      <a:pt x="2" y="5"/>
                      <a:pt x="2" y="5"/>
                      <a:pt x="2" y="5"/>
                    </a:cubicBezTo>
                    <a:cubicBezTo>
                      <a:pt x="3" y="5"/>
                      <a:pt x="3" y="5"/>
                      <a:pt x="3" y="5"/>
                    </a:cubicBezTo>
                    <a:cubicBezTo>
                      <a:pt x="4" y="5"/>
                      <a:pt x="4" y="5"/>
                      <a:pt x="4" y="5"/>
                    </a:cubicBezTo>
                    <a:cubicBezTo>
                      <a:pt x="4" y="5"/>
                      <a:pt x="4" y="5"/>
                      <a:pt x="4" y="5"/>
                    </a:cubicBezTo>
                    <a:cubicBezTo>
                      <a:pt x="5" y="5"/>
                      <a:pt x="5" y="5"/>
                      <a:pt x="5" y="5"/>
                    </a:cubicBezTo>
                    <a:cubicBezTo>
                      <a:pt x="5" y="4"/>
                      <a:pt x="5" y="4"/>
                      <a:pt x="5" y="4"/>
                    </a:cubicBezTo>
                    <a:cubicBezTo>
                      <a:pt x="6" y="4"/>
                      <a:pt x="6" y="4"/>
                      <a:pt x="6" y="4"/>
                    </a:cubicBezTo>
                    <a:cubicBezTo>
                      <a:pt x="6" y="4"/>
                      <a:pt x="6" y="4"/>
                      <a:pt x="6" y="4"/>
                    </a:cubicBezTo>
                    <a:cubicBezTo>
                      <a:pt x="6" y="4"/>
                      <a:pt x="6" y="4"/>
                      <a:pt x="6" y="4"/>
                    </a:cubicBezTo>
                    <a:cubicBezTo>
                      <a:pt x="6" y="4"/>
                      <a:pt x="6" y="4"/>
                      <a:pt x="6" y="4"/>
                    </a:cubicBezTo>
                    <a:cubicBezTo>
                      <a:pt x="7" y="3"/>
                      <a:pt x="7" y="3"/>
                      <a:pt x="7" y="3"/>
                    </a:cubicBezTo>
                    <a:cubicBezTo>
                      <a:pt x="7" y="3"/>
                      <a:pt x="7" y="3"/>
                      <a:pt x="7" y="3"/>
                    </a:cubicBezTo>
                    <a:cubicBezTo>
                      <a:pt x="7" y="3"/>
                      <a:pt x="7" y="3"/>
                      <a:pt x="7" y="3"/>
                    </a:cubicBezTo>
                    <a:cubicBezTo>
                      <a:pt x="6" y="3"/>
                      <a:pt x="6" y="3"/>
                      <a:pt x="6" y="3"/>
                    </a:cubicBezTo>
                    <a:cubicBezTo>
                      <a:pt x="6" y="2"/>
                      <a:pt x="6" y="2"/>
                      <a:pt x="6" y="2"/>
                    </a:cubicBezTo>
                    <a:lnTo>
                      <a:pt x="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4" name="Freeform 156"/>
              <p:cNvSpPr>
                <a:spLocks/>
              </p:cNvSpPr>
              <p:nvPr/>
            </p:nvSpPr>
            <p:spPr bwMode="auto">
              <a:xfrm>
                <a:off x="830" y="1433"/>
                <a:ext cx="1" cy="1"/>
              </a:xfrm>
              <a:custGeom>
                <a:avLst/>
                <a:gdLst>
                  <a:gd name="T0" fmla="*/ 1 w 1"/>
                  <a:gd name="T1" fmla="*/ 1 h 1"/>
                  <a:gd name="T2" fmla="*/ 1 w 1"/>
                  <a:gd name="T3" fmla="*/ 1 h 1"/>
                  <a:gd name="T4" fmla="*/ 1 w 1"/>
                  <a:gd name="T5" fmla="*/ 0 h 1"/>
                  <a:gd name="T6" fmla="*/ 1 w 1"/>
                  <a:gd name="T7" fmla="*/ 0 h 1"/>
                  <a:gd name="T8" fmla="*/ 1 w 1"/>
                  <a:gd name="T9" fmla="*/ 0 h 1"/>
                  <a:gd name="T10" fmla="*/ 1 w 1"/>
                  <a:gd name="T11" fmla="*/ 0 h 1"/>
                  <a:gd name="T12" fmla="*/ 1 w 1"/>
                  <a:gd name="T13" fmla="*/ 0 h 1"/>
                  <a:gd name="T14" fmla="*/ 1 w 1"/>
                  <a:gd name="T15" fmla="*/ 0 h 1"/>
                  <a:gd name="T16" fmla="*/ 1 w 1"/>
                  <a:gd name="T17" fmla="*/ 0 h 1"/>
                  <a:gd name="T18" fmla="*/ 1 w 1"/>
                  <a:gd name="T19" fmla="*/ 0 h 1"/>
                  <a:gd name="T20" fmla="*/ 1 w 1"/>
                  <a:gd name="T21" fmla="*/ 0 h 1"/>
                  <a:gd name="T22" fmla="*/ 0 w 1"/>
                  <a:gd name="T23" fmla="*/ 0 h 1"/>
                  <a:gd name="T24" fmla="*/ 0 w 1"/>
                  <a:gd name="T25" fmla="*/ 0 h 1"/>
                  <a:gd name="T26" fmla="*/ 0 w 1"/>
                  <a:gd name="T27" fmla="*/ 1 h 1"/>
                  <a:gd name="T28" fmla="*/ 0 w 1"/>
                  <a:gd name="T29" fmla="*/ 1 h 1"/>
                  <a:gd name="T30" fmla="*/ 0 w 1"/>
                  <a:gd name="T31" fmla="*/ 1 h 1"/>
                  <a:gd name="T32" fmla="*/ 1 w 1"/>
                  <a:gd name="T3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
                    <a:moveTo>
                      <a:pt x="1" y="1"/>
                    </a:moveTo>
                    <a:lnTo>
                      <a:pt x="1" y="1"/>
                    </a:lnTo>
                    <a:lnTo>
                      <a:pt x="1" y="0"/>
                    </a:lnTo>
                    <a:lnTo>
                      <a:pt x="1" y="0"/>
                    </a:lnTo>
                    <a:lnTo>
                      <a:pt x="1" y="0"/>
                    </a:lnTo>
                    <a:lnTo>
                      <a:pt x="1" y="0"/>
                    </a:lnTo>
                    <a:lnTo>
                      <a:pt x="1" y="0"/>
                    </a:lnTo>
                    <a:lnTo>
                      <a:pt x="1" y="0"/>
                    </a:lnTo>
                    <a:lnTo>
                      <a:pt x="1" y="0"/>
                    </a:lnTo>
                    <a:lnTo>
                      <a:pt x="1" y="0"/>
                    </a:lnTo>
                    <a:lnTo>
                      <a:pt x="1" y="0"/>
                    </a:lnTo>
                    <a:lnTo>
                      <a:pt x="0" y="0"/>
                    </a:lnTo>
                    <a:lnTo>
                      <a:pt x="0" y="0"/>
                    </a:lnTo>
                    <a:lnTo>
                      <a:pt x="0" y="1"/>
                    </a:lnTo>
                    <a:lnTo>
                      <a:pt x="0" y="1"/>
                    </a:lnTo>
                    <a:lnTo>
                      <a:pt x="0"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5" name="Freeform 157"/>
              <p:cNvSpPr>
                <a:spLocks/>
              </p:cNvSpPr>
              <p:nvPr/>
            </p:nvSpPr>
            <p:spPr bwMode="auto">
              <a:xfrm>
                <a:off x="834" y="1430"/>
                <a:ext cx="1" cy="1"/>
              </a:xfrm>
              <a:custGeom>
                <a:avLst/>
                <a:gdLst>
                  <a:gd name="T0" fmla="*/ 0 w 1"/>
                  <a:gd name="T1" fmla="*/ 1 h 1"/>
                  <a:gd name="T2" fmla="*/ 1 w 1"/>
                  <a:gd name="T3" fmla="*/ 1 h 1"/>
                  <a:gd name="T4" fmla="*/ 1 w 1"/>
                  <a:gd name="T5" fmla="*/ 1 h 1"/>
                  <a:gd name="T6" fmla="*/ 0 w 1"/>
                  <a:gd name="T7" fmla="*/ 1 h 1"/>
                  <a:gd name="T8" fmla="*/ 0 w 1"/>
                  <a:gd name="T9" fmla="*/ 0 h 1"/>
                  <a:gd name="T10" fmla="*/ 0 w 1"/>
                  <a:gd name="T11" fmla="*/ 0 h 1"/>
                  <a:gd name="T12" fmla="*/ 0 w 1"/>
                  <a:gd name="T13" fmla="*/ 0 h 1"/>
                  <a:gd name="T14" fmla="*/ 0 w 1"/>
                  <a:gd name="T15" fmla="*/ 1 h 1"/>
                  <a:gd name="T16" fmla="*/ 0 w 1"/>
                  <a:gd name="T17" fmla="*/ 1 h 1"/>
                  <a:gd name="T18" fmla="*/ 0 w 1"/>
                  <a:gd name="T19" fmla="*/ 1 h 1"/>
                  <a:gd name="T20" fmla="*/ 0 w 1"/>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1">
                    <a:moveTo>
                      <a:pt x="0" y="1"/>
                    </a:moveTo>
                    <a:lnTo>
                      <a:pt x="1" y="1"/>
                    </a:lnTo>
                    <a:lnTo>
                      <a:pt x="1" y="1"/>
                    </a:lnTo>
                    <a:lnTo>
                      <a:pt x="0" y="1"/>
                    </a:lnTo>
                    <a:lnTo>
                      <a:pt x="0" y="0"/>
                    </a:lnTo>
                    <a:lnTo>
                      <a:pt x="0" y="0"/>
                    </a:lnTo>
                    <a:lnTo>
                      <a:pt x="0" y="0"/>
                    </a:lnTo>
                    <a:lnTo>
                      <a:pt x="0" y="1"/>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6" name="Freeform 158"/>
              <p:cNvSpPr>
                <a:spLocks/>
              </p:cNvSpPr>
              <p:nvPr/>
            </p:nvSpPr>
            <p:spPr bwMode="auto">
              <a:xfrm>
                <a:off x="843" y="1421"/>
                <a:ext cx="2" cy="3"/>
              </a:xfrm>
              <a:custGeom>
                <a:avLst/>
                <a:gdLst>
                  <a:gd name="T0" fmla="*/ 0 w 4"/>
                  <a:gd name="T1" fmla="*/ 6 h 6"/>
                  <a:gd name="T2" fmla="*/ 0 w 4"/>
                  <a:gd name="T3" fmla="*/ 6 h 6"/>
                  <a:gd name="T4" fmla="*/ 0 w 4"/>
                  <a:gd name="T5" fmla="*/ 5 h 6"/>
                  <a:gd name="T6" fmla="*/ 0 w 4"/>
                  <a:gd name="T7" fmla="*/ 5 h 6"/>
                  <a:gd name="T8" fmla="*/ 0 w 4"/>
                  <a:gd name="T9" fmla="*/ 5 h 6"/>
                  <a:gd name="T10" fmla="*/ 1 w 4"/>
                  <a:gd name="T11" fmla="*/ 4 h 6"/>
                  <a:gd name="T12" fmla="*/ 1 w 4"/>
                  <a:gd name="T13" fmla="*/ 4 h 6"/>
                  <a:gd name="T14" fmla="*/ 1 w 4"/>
                  <a:gd name="T15" fmla="*/ 4 h 6"/>
                  <a:gd name="T16" fmla="*/ 2 w 4"/>
                  <a:gd name="T17" fmla="*/ 4 h 6"/>
                  <a:gd name="T18" fmla="*/ 2 w 4"/>
                  <a:gd name="T19" fmla="*/ 3 h 6"/>
                  <a:gd name="T20" fmla="*/ 3 w 4"/>
                  <a:gd name="T21" fmla="*/ 2 h 6"/>
                  <a:gd name="T22" fmla="*/ 3 w 4"/>
                  <a:gd name="T23" fmla="*/ 2 h 6"/>
                  <a:gd name="T24" fmla="*/ 3 w 4"/>
                  <a:gd name="T25" fmla="*/ 1 h 6"/>
                  <a:gd name="T26" fmla="*/ 3 w 4"/>
                  <a:gd name="T27" fmla="*/ 1 h 6"/>
                  <a:gd name="T28" fmla="*/ 3 w 4"/>
                  <a:gd name="T29" fmla="*/ 0 h 6"/>
                  <a:gd name="T30" fmla="*/ 3 w 4"/>
                  <a:gd name="T31" fmla="*/ 0 h 6"/>
                  <a:gd name="T32" fmla="*/ 3 w 4"/>
                  <a:gd name="T33" fmla="*/ 0 h 6"/>
                  <a:gd name="T34" fmla="*/ 2 w 4"/>
                  <a:gd name="T35" fmla="*/ 0 h 6"/>
                  <a:gd name="T36" fmla="*/ 2 w 4"/>
                  <a:gd name="T37" fmla="*/ 0 h 6"/>
                  <a:gd name="T38" fmla="*/ 1 w 4"/>
                  <a:gd name="T39" fmla="*/ 1 h 6"/>
                  <a:gd name="T40" fmla="*/ 1 w 4"/>
                  <a:gd name="T41" fmla="*/ 1 h 6"/>
                  <a:gd name="T42" fmla="*/ 0 w 4"/>
                  <a:gd name="T43" fmla="*/ 2 h 6"/>
                  <a:gd name="T44" fmla="*/ 0 w 4"/>
                  <a:gd name="T45" fmla="*/ 2 h 6"/>
                  <a:gd name="T46" fmla="*/ 0 w 4"/>
                  <a:gd name="T47" fmla="*/ 3 h 6"/>
                  <a:gd name="T48" fmla="*/ 0 w 4"/>
                  <a:gd name="T49" fmla="*/ 4 h 6"/>
                  <a:gd name="T50" fmla="*/ 0 w 4"/>
                  <a:gd name="T51" fmla="*/ 4 h 6"/>
                  <a:gd name="T52" fmla="*/ 0 w 4"/>
                  <a:gd name="T53" fmla="*/ 5 h 6"/>
                  <a:gd name="T54" fmla="*/ 0 w 4"/>
                  <a:gd name="T5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 h="6">
                    <a:moveTo>
                      <a:pt x="0" y="6"/>
                    </a:moveTo>
                    <a:cubicBezTo>
                      <a:pt x="0" y="6"/>
                      <a:pt x="0" y="6"/>
                      <a:pt x="0" y="6"/>
                    </a:cubicBezTo>
                    <a:cubicBezTo>
                      <a:pt x="0" y="5"/>
                      <a:pt x="0" y="5"/>
                      <a:pt x="0" y="5"/>
                    </a:cubicBezTo>
                    <a:cubicBezTo>
                      <a:pt x="0" y="5"/>
                      <a:pt x="0" y="5"/>
                      <a:pt x="0" y="5"/>
                    </a:cubicBezTo>
                    <a:cubicBezTo>
                      <a:pt x="0" y="5"/>
                      <a:pt x="0" y="5"/>
                      <a:pt x="0" y="5"/>
                    </a:cubicBezTo>
                    <a:cubicBezTo>
                      <a:pt x="1" y="4"/>
                      <a:pt x="1" y="4"/>
                      <a:pt x="1" y="4"/>
                    </a:cubicBezTo>
                    <a:cubicBezTo>
                      <a:pt x="1" y="4"/>
                      <a:pt x="1" y="4"/>
                      <a:pt x="1" y="4"/>
                    </a:cubicBezTo>
                    <a:cubicBezTo>
                      <a:pt x="1" y="4"/>
                      <a:pt x="1" y="4"/>
                      <a:pt x="1" y="4"/>
                    </a:cubicBezTo>
                    <a:cubicBezTo>
                      <a:pt x="2" y="4"/>
                      <a:pt x="2" y="4"/>
                      <a:pt x="2" y="4"/>
                    </a:cubicBezTo>
                    <a:cubicBezTo>
                      <a:pt x="2" y="3"/>
                      <a:pt x="2" y="3"/>
                      <a:pt x="2" y="3"/>
                    </a:cubicBezTo>
                    <a:cubicBezTo>
                      <a:pt x="3" y="2"/>
                      <a:pt x="3" y="2"/>
                      <a:pt x="3" y="2"/>
                    </a:cubicBezTo>
                    <a:cubicBezTo>
                      <a:pt x="3" y="2"/>
                      <a:pt x="3" y="2"/>
                      <a:pt x="3" y="2"/>
                    </a:cubicBezTo>
                    <a:cubicBezTo>
                      <a:pt x="3" y="1"/>
                      <a:pt x="3" y="1"/>
                      <a:pt x="3" y="1"/>
                    </a:cubicBezTo>
                    <a:cubicBezTo>
                      <a:pt x="3" y="1"/>
                      <a:pt x="3" y="1"/>
                      <a:pt x="3" y="1"/>
                    </a:cubicBezTo>
                    <a:cubicBezTo>
                      <a:pt x="3" y="1"/>
                      <a:pt x="3" y="0"/>
                      <a:pt x="3" y="0"/>
                    </a:cubicBezTo>
                    <a:cubicBezTo>
                      <a:pt x="4" y="0"/>
                      <a:pt x="3" y="0"/>
                      <a:pt x="3" y="0"/>
                    </a:cubicBezTo>
                    <a:cubicBezTo>
                      <a:pt x="3" y="0"/>
                      <a:pt x="3" y="0"/>
                      <a:pt x="3" y="0"/>
                    </a:cubicBezTo>
                    <a:cubicBezTo>
                      <a:pt x="3" y="0"/>
                      <a:pt x="3" y="0"/>
                      <a:pt x="2" y="0"/>
                    </a:cubicBezTo>
                    <a:cubicBezTo>
                      <a:pt x="2" y="1"/>
                      <a:pt x="2" y="0"/>
                      <a:pt x="2" y="0"/>
                    </a:cubicBezTo>
                    <a:cubicBezTo>
                      <a:pt x="1" y="1"/>
                      <a:pt x="1" y="1"/>
                      <a:pt x="1" y="1"/>
                    </a:cubicBezTo>
                    <a:cubicBezTo>
                      <a:pt x="1" y="1"/>
                      <a:pt x="1" y="1"/>
                      <a:pt x="1" y="1"/>
                    </a:cubicBezTo>
                    <a:cubicBezTo>
                      <a:pt x="0" y="2"/>
                      <a:pt x="0" y="2"/>
                      <a:pt x="0" y="2"/>
                    </a:cubicBezTo>
                    <a:cubicBezTo>
                      <a:pt x="0" y="2"/>
                      <a:pt x="0" y="2"/>
                      <a:pt x="0" y="2"/>
                    </a:cubicBezTo>
                    <a:cubicBezTo>
                      <a:pt x="0" y="2"/>
                      <a:pt x="0" y="3"/>
                      <a:pt x="0" y="3"/>
                    </a:cubicBezTo>
                    <a:cubicBezTo>
                      <a:pt x="0" y="3"/>
                      <a:pt x="0" y="4"/>
                      <a:pt x="0" y="4"/>
                    </a:cubicBezTo>
                    <a:cubicBezTo>
                      <a:pt x="0" y="4"/>
                      <a:pt x="0" y="4"/>
                      <a:pt x="0" y="4"/>
                    </a:cubicBezTo>
                    <a:cubicBezTo>
                      <a:pt x="0" y="5"/>
                      <a:pt x="0" y="5"/>
                      <a:pt x="0" y="5"/>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7" name="Freeform 159"/>
              <p:cNvSpPr>
                <a:spLocks/>
              </p:cNvSpPr>
              <p:nvPr/>
            </p:nvSpPr>
            <p:spPr bwMode="auto">
              <a:xfrm>
                <a:off x="838" y="1424"/>
                <a:ext cx="1" cy="3"/>
              </a:xfrm>
              <a:custGeom>
                <a:avLst/>
                <a:gdLst>
                  <a:gd name="T0" fmla="*/ 0 w 1"/>
                  <a:gd name="T1" fmla="*/ 1 h 3"/>
                  <a:gd name="T2" fmla="*/ 0 w 1"/>
                  <a:gd name="T3" fmla="*/ 1 h 3"/>
                  <a:gd name="T4" fmla="*/ 1 w 1"/>
                  <a:gd name="T5" fmla="*/ 1 h 3"/>
                  <a:gd name="T6" fmla="*/ 1 w 1"/>
                  <a:gd name="T7" fmla="*/ 0 h 3"/>
                  <a:gd name="T8" fmla="*/ 1 w 1"/>
                  <a:gd name="T9" fmla="*/ 0 h 3"/>
                  <a:gd name="T10" fmla="*/ 1 w 1"/>
                  <a:gd name="T11" fmla="*/ 0 h 3"/>
                  <a:gd name="T12" fmla="*/ 1 w 1"/>
                  <a:gd name="T13" fmla="*/ 0 h 3"/>
                  <a:gd name="T14" fmla="*/ 1 w 1"/>
                  <a:gd name="T15" fmla="*/ 0 h 3"/>
                  <a:gd name="T16" fmla="*/ 1 w 1"/>
                  <a:gd name="T17" fmla="*/ 0 h 3"/>
                  <a:gd name="T18" fmla="*/ 0 w 1"/>
                  <a:gd name="T19" fmla="*/ 1 h 3"/>
                  <a:gd name="T20" fmla="*/ 0 w 1"/>
                  <a:gd name="T21" fmla="*/ 1 h 3"/>
                  <a:gd name="T22" fmla="*/ 0 w 1"/>
                  <a:gd name="T23" fmla="*/ 1 h 3"/>
                  <a:gd name="T24" fmla="*/ 0 w 1"/>
                  <a:gd name="T25" fmla="*/ 1 h 3"/>
                  <a:gd name="T26" fmla="*/ 0 w 1"/>
                  <a:gd name="T27" fmla="*/ 2 h 3"/>
                  <a:gd name="T28" fmla="*/ 0 w 1"/>
                  <a:gd name="T29" fmla="*/ 2 h 3"/>
                  <a:gd name="T30" fmla="*/ 0 w 1"/>
                  <a:gd name="T31" fmla="*/ 3 h 3"/>
                  <a:gd name="T32" fmla="*/ 0 w 1"/>
                  <a:gd name="T33" fmla="*/ 2 h 3"/>
                  <a:gd name="T34" fmla="*/ 0 w 1"/>
                  <a:gd name="T35" fmla="*/ 2 h 3"/>
                  <a:gd name="T36" fmla="*/ 0 w 1"/>
                  <a:gd name="T37" fmla="*/ 1 h 3"/>
                  <a:gd name="T38" fmla="*/ 0 w 1"/>
                  <a:gd name="T39" fmla="*/ 1 h 3"/>
                  <a:gd name="T40" fmla="*/ 0 w 1"/>
                  <a:gd name="T4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 h="3">
                    <a:moveTo>
                      <a:pt x="0" y="1"/>
                    </a:moveTo>
                    <a:lnTo>
                      <a:pt x="0" y="1"/>
                    </a:lnTo>
                    <a:lnTo>
                      <a:pt x="1" y="1"/>
                    </a:lnTo>
                    <a:lnTo>
                      <a:pt x="1" y="0"/>
                    </a:lnTo>
                    <a:lnTo>
                      <a:pt x="1" y="0"/>
                    </a:lnTo>
                    <a:lnTo>
                      <a:pt x="1" y="0"/>
                    </a:lnTo>
                    <a:lnTo>
                      <a:pt x="1" y="0"/>
                    </a:lnTo>
                    <a:lnTo>
                      <a:pt x="1" y="0"/>
                    </a:lnTo>
                    <a:lnTo>
                      <a:pt x="1" y="0"/>
                    </a:lnTo>
                    <a:lnTo>
                      <a:pt x="0" y="1"/>
                    </a:lnTo>
                    <a:lnTo>
                      <a:pt x="0" y="1"/>
                    </a:lnTo>
                    <a:lnTo>
                      <a:pt x="0" y="1"/>
                    </a:lnTo>
                    <a:lnTo>
                      <a:pt x="0" y="1"/>
                    </a:lnTo>
                    <a:lnTo>
                      <a:pt x="0" y="2"/>
                    </a:lnTo>
                    <a:lnTo>
                      <a:pt x="0" y="2"/>
                    </a:lnTo>
                    <a:lnTo>
                      <a:pt x="0" y="3"/>
                    </a:lnTo>
                    <a:lnTo>
                      <a:pt x="0" y="2"/>
                    </a:lnTo>
                    <a:lnTo>
                      <a:pt x="0" y="2"/>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8" name="Freeform 160"/>
              <p:cNvSpPr>
                <a:spLocks/>
              </p:cNvSpPr>
              <p:nvPr/>
            </p:nvSpPr>
            <p:spPr bwMode="auto">
              <a:xfrm>
                <a:off x="847" y="14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49" name="Freeform 161"/>
              <p:cNvSpPr>
                <a:spLocks/>
              </p:cNvSpPr>
              <p:nvPr/>
            </p:nvSpPr>
            <p:spPr bwMode="auto">
              <a:xfrm>
                <a:off x="847" y="14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0" name="Freeform 162"/>
              <p:cNvSpPr>
                <a:spLocks/>
              </p:cNvSpPr>
              <p:nvPr/>
            </p:nvSpPr>
            <p:spPr bwMode="auto">
              <a:xfrm>
                <a:off x="918" y="1374"/>
                <a:ext cx="5" cy="4"/>
              </a:xfrm>
              <a:custGeom>
                <a:avLst/>
                <a:gdLst>
                  <a:gd name="T0" fmla="*/ 4 w 9"/>
                  <a:gd name="T1" fmla="*/ 0 h 6"/>
                  <a:gd name="T2" fmla="*/ 3 w 9"/>
                  <a:gd name="T3" fmla="*/ 0 h 6"/>
                  <a:gd name="T4" fmla="*/ 2 w 9"/>
                  <a:gd name="T5" fmla="*/ 1 h 6"/>
                  <a:gd name="T6" fmla="*/ 0 w 9"/>
                  <a:gd name="T7" fmla="*/ 3 h 6"/>
                  <a:gd name="T8" fmla="*/ 0 w 9"/>
                  <a:gd name="T9" fmla="*/ 4 h 6"/>
                  <a:gd name="T10" fmla="*/ 1 w 9"/>
                  <a:gd name="T11" fmla="*/ 5 h 6"/>
                  <a:gd name="T12" fmla="*/ 1 w 9"/>
                  <a:gd name="T13" fmla="*/ 6 h 6"/>
                  <a:gd name="T14" fmla="*/ 1 w 9"/>
                  <a:gd name="T15" fmla="*/ 6 h 6"/>
                  <a:gd name="T16" fmla="*/ 2 w 9"/>
                  <a:gd name="T17" fmla="*/ 6 h 6"/>
                  <a:gd name="T18" fmla="*/ 5 w 9"/>
                  <a:gd name="T19" fmla="*/ 6 h 6"/>
                  <a:gd name="T20" fmla="*/ 7 w 9"/>
                  <a:gd name="T21" fmla="*/ 5 h 6"/>
                  <a:gd name="T22" fmla="*/ 8 w 9"/>
                  <a:gd name="T23" fmla="*/ 4 h 6"/>
                  <a:gd name="T24" fmla="*/ 8 w 9"/>
                  <a:gd name="T25" fmla="*/ 4 h 6"/>
                  <a:gd name="T26" fmla="*/ 9 w 9"/>
                  <a:gd name="T27" fmla="*/ 2 h 6"/>
                  <a:gd name="T28" fmla="*/ 8 w 9"/>
                  <a:gd name="T29" fmla="*/ 2 h 6"/>
                  <a:gd name="T30" fmla="*/ 7 w 9"/>
                  <a:gd name="T31" fmla="*/ 1 h 6"/>
                  <a:gd name="T32" fmla="*/ 4 w 9"/>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6">
                    <a:moveTo>
                      <a:pt x="4" y="0"/>
                    </a:moveTo>
                    <a:cubicBezTo>
                      <a:pt x="4" y="0"/>
                      <a:pt x="3" y="0"/>
                      <a:pt x="3" y="0"/>
                    </a:cubicBezTo>
                    <a:cubicBezTo>
                      <a:pt x="3" y="0"/>
                      <a:pt x="2" y="1"/>
                      <a:pt x="2" y="1"/>
                    </a:cubicBezTo>
                    <a:cubicBezTo>
                      <a:pt x="1" y="1"/>
                      <a:pt x="1" y="2"/>
                      <a:pt x="0" y="3"/>
                    </a:cubicBezTo>
                    <a:cubicBezTo>
                      <a:pt x="0" y="3"/>
                      <a:pt x="0" y="4"/>
                      <a:pt x="0" y="4"/>
                    </a:cubicBezTo>
                    <a:cubicBezTo>
                      <a:pt x="0" y="4"/>
                      <a:pt x="1" y="5"/>
                      <a:pt x="1" y="5"/>
                    </a:cubicBezTo>
                    <a:cubicBezTo>
                      <a:pt x="1" y="5"/>
                      <a:pt x="1" y="5"/>
                      <a:pt x="1" y="6"/>
                    </a:cubicBezTo>
                    <a:cubicBezTo>
                      <a:pt x="1" y="6"/>
                      <a:pt x="1" y="6"/>
                      <a:pt x="1" y="6"/>
                    </a:cubicBezTo>
                    <a:cubicBezTo>
                      <a:pt x="2" y="6"/>
                      <a:pt x="2" y="6"/>
                      <a:pt x="2" y="6"/>
                    </a:cubicBezTo>
                    <a:cubicBezTo>
                      <a:pt x="3" y="6"/>
                      <a:pt x="4" y="6"/>
                      <a:pt x="5" y="6"/>
                    </a:cubicBezTo>
                    <a:cubicBezTo>
                      <a:pt x="5" y="6"/>
                      <a:pt x="6" y="5"/>
                      <a:pt x="7" y="5"/>
                    </a:cubicBezTo>
                    <a:cubicBezTo>
                      <a:pt x="7" y="5"/>
                      <a:pt x="7" y="4"/>
                      <a:pt x="8" y="4"/>
                    </a:cubicBezTo>
                    <a:cubicBezTo>
                      <a:pt x="8" y="4"/>
                      <a:pt x="8" y="4"/>
                      <a:pt x="8" y="4"/>
                    </a:cubicBezTo>
                    <a:cubicBezTo>
                      <a:pt x="9" y="4"/>
                      <a:pt x="9" y="3"/>
                      <a:pt x="9" y="2"/>
                    </a:cubicBezTo>
                    <a:cubicBezTo>
                      <a:pt x="8" y="2"/>
                      <a:pt x="8" y="2"/>
                      <a:pt x="8" y="2"/>
                    </a:cubicBezTo>
                    <a:cubicBezTo>
                      <a:pt x="7" y="2"/>
                      <a:pt x="7" y="1"/>
                      <a:pt x="7" y="1"/>
                    </a:cubicBezTo>
                    <a:cubicBezTo>
                      <a:pt x="6" y="1"/>
                      <a:pt x="5" y="1"/>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1" name="Freeform 163"/>
              <p:cNvSpPr>
                <a:spLocks/>
              </p:cNvSpPr>
              <p:nvPr/>
            </p:nvSpPr>
            <p:spPr bwMode="auto">
              <a:xfrm>
                <a:off x="926" y="1338"/>
                <a:ext cx="44" cy="32"/>
              </a:xfrm>
              <a:custGeom>
                <a:avLst/>
                <a:gdLst>
                  <a:gd name="T0" fmla="*/ 5 w 75"/>
                  <a:gd name="T1" fmla="*/ 46 h 54"/>
                  <a:gd name="T2" fmla="*/ 9 w 75"/>
                  <a:gd name="T3" fmla="*/ 48 h 54"/>
                  <a:gd name="T4" fmla="*/ 9 w 75"/>
                  <a:gd name="T5" fmla="*/ 50 h 54"/>
                  <a:gd name="T6" fmla="*/ 10 w 75"/>
                  <a:gd name="T7" fmla="*/ 52 h 54"/>
                  <a:gd name="T8" fmla="*/ 15 w 75"/>
                  <a:gd name="T9" fmla="*/ 52 h 54"/>
                  <a:gd name="T10" fmla="*/ 18 w 75"/>
                  <a:gd name="T11" fmla="*/ 52 h 54"/>
                  <a:gd name="T12" fmla="*/ 21 w 75"/>
                  <a:gd name="T13" fmla="*/ 54 h 54"/>
                  <a:gd name="T14" fmla="*/ 25 w 75"/>
                  <a:gd name="T15" fmla="*/ 52 h 54"/>
                  <a:gd name="T16" fmla="*/ 21 w 75"/>
                  <a:gd name="T17" fmla="*/ 48 h 54"/>
                  <a:gd name="T18" fmla="*/ 19 w 75"/>
                  <a:gd name="T19" fmla="*/ 46 h 54"/>
                  <a:gd name="T20" fmla="*/ 17 w 75"/>
                  <a:gd name="T21" fmla="*/ 44 h 54"/>
                  <a:gd name="T22" fmla="*/ 17 w 75"/>
                  <a:gd name="T23" fmla="*/ 40 h 54"/>
                  <a:gd name="T24" fmla="*/ 18 w 75"/>
                  <a:gd name="T25" fmla="*/ 38 h 54"/>
                  <a:gd name="T26" fmla="*/ 19 w 75"/>
                  <a:gd name="T27" fmla="*/ 35 h 54"/>
                  <a:gd name="T28" fmla="*/ 21 w 75"/>
                  <a:gd name="T29" fmla="*/ 33 h 54"/>
                  <a:gd name="T30" fmla="*/ 23 w 75"/>
                  <a:gd name="T31" fmla="*/ 32 h 54"/>
                  <a:gd name="T32" fmla="*/ 24 w 75"/>
                  <a:gd name="T33" fmla="*/ 29 h 54"/>
                  <a:gd name="T34" fmla="*/ 27 w 75"/>
                  <a:gd name="T35" fmla="*/ 27 h 54"/>
                  <a:gd name="T36" fmla="*/ 27 w 75"/>
                  <a:gd name="T37" fmla="*/ 25 h 54"/>
                  <a:gd name="T38" fmla="*/ 30 w 75"/>
                  <a:gd name="T39" fmla="*/ 24 h 54"/>
                  <a:gd name="T40" fmla="*/ 30 w 75"/>
                  <a:gd name="T41" fmla="*/ 22 h 54"/>
                  <a:gd name="T42" fmla="*/ 33 w 75"/>
                  <a:gd name="T43" fmla="*/ 21 h 54"/>
                  <a:gd name="T44" fmla="*/ 35 w 75"/>
                  <a:gd name="T45" fmla="*/ 21 h 54"/>
                  <a:gd name="T46" fmla="*/ 38 w 75"/>
                  <a:gd name="T47" fmla="*/ 19 h 54"/>
                  <a:gd name="T48" fmla="*/ 40 w 75"/>
                  <a:gd name="T49" fmla="*/ 16 h 54"/>
                  <a:gd name="T50" fmla="*/ 44 w 75"/>
                  <a:gd name="T51" fmla="*/ 15 h 54"/>
                  <a:gd name="T52" fmla="*/ 50 w 75"/>
                  <a:gd name="T53" fmla="*/ 12 h 54"/>
                  <a:gd name="T54" fmla="*/ 59 w 75"/>
                  <a:gd name="T55" fmla="*/ 10 h 54"/>
                  <a:gd name="T56" fmla="*/ 72 w 75"/>
                  <a:gd name="T57" fmla="*/ 6 h 54"/>
                  <a:gd name="T58" fmla="*/ 66 w 75"/>
                  <a:gd name="T59" fmla="*/ 0 h 54"/>
                  <a:gd name="T60" fmla="*/ 63 w 75"/>
                  <a:gd name="T61" fmla="*/ 2 h 54"/>
                  <a:gd name="T62" fmla="*/ 61 w 75"/>
                  <a:gd name="T63" fmla="*/ 4 h 54"/>
                  <a:gd name="T64" fmla="*/ 57 w 75"/>
                  <a:gd name="T65" fmla="*/ 4 h 54"/>
                  <a:gd name="T66" fmla="*/ 53 w 75"/>
                  <a:gd name="T67" fmla="*/ 6 h 54"/>
                  <a:gd name="T68" fmla="*/ 50 w 75"/>
                  <a:gd name="T69" fmla="*/ 6 h 54"/>
                  <a:gd name="T70" fmla="*/ 45 w 75"/>
                  <a:gd name="T71" fmla="*/ 6 h 54"/>
                  <a:gd name="T72" fmla="*/ 41 w 75"/>
                  <a:gd name="T73" fmla="*/ 7 h 54"/>
                  <a:gd name="T74" fmla="*/ 37 w 75"/>
                  <a:gd name="T75" fmla="*/ 8 h 54"/>
                  <a:gd name="T76" fmla="*/ 35 w 75"/>
                  <a:gd name="T77" fmla="*/ 10 h 54"/>
                  <a:gd name="T78" fmla="*/ 30 w 75"/>
                  <a:gd name="T79" fmla="*/ 11 h 54"/>
                  <a:gd name="T80" fmla="*/ 27 w 75"/>
                  <a:gd name="T81" fmla="*/ 13 h 54"/>
                  <a:gd name="T82" fmla="*/ 23 w 75"/>
                  <a:gd name="T83" fmla="*/ 15 h 54"/>
                  <a:gd name="T84" fmla="*/ 19 w 75"/>
                  <a:gd name="T85" fmla="*/ 17 h 54"/>
                  <a:gd name="T86" fmla="*/ 20 w 75"/>
                  <a:gd name="T87" fmla="*/ 19 h 54"/>
                  <a:gd name="T88" fmla="*/ 19 w 75"/>
                  <a:gd name="T89" fmla="*/ 20 h 54"/>
                  <a:gd name="T90" fmla="*/ 17 w 75"/>
                  <a:gd name="T91" fmla="*/ 23 h 54"/>
                  <a:gd name="T92" fmla="*/ 14 w 75"/>
                  <a:gd name="T93" fmla="*/ 25 h 54"/>
                  <a:gd name="T94" fmla="*/ 10 w 75"/>
                  <a:gd name="T95" fmla="*/ 28 h 54"/>
                  <a:gd name="T96" fmla="*/ 15 w 75"/>
                  <a:gd name="T97" fmla="*/ 28 h 54"/>
                  <a:gd name="T98" fmla="*/ 12 w 75"/>
                  <a:gd name="T99" fmla="*/ 31 h 54"/>
                  <a:gd name="T100" fmla="*/ 9 w 75"/>
                  <a:gd name="T101" fmla="*/ 32 h 54"/>
                  <a:gd name="T102" fmla="*/ 5 w 75"/>
                  <a:gd name="T103" fmla="*/ 35 h 54"/>
                  <a:gd name="T104" fmla="*/ 6 w 75"/>
                  <a:gd name="T105" fmla="*/ 38 h 54"/>
                  <a:gd name="T106" fmla="*/ 4 w 75"/>
                  <a:gd name="T107"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54">
                    <a:moveTo>
                      <a:pt x="1" y="43"/>
                    </a:moveTo>
                    <a:cubicBezTo>
                      <a:pt x="0" y="43"/>
                      <a:pt x="1" y="43"/>
                      <a:pt x="1" y="44"/>
                    </a:cubicBezTo>
                    <a:cubicBezTo>
                      <a:pt x="1" y="44"/>
                      <a:pt x="1" y="44"/>
                      <a:pt x="1" y="45"/>
                    </a:cubicBezTo>
                    <a:cubicBezTo>
                      <a:pt x="1" y="46"/>
                      <a:pt x="2" y="47"/>
                      <a:pt x="3" y="46"/>
                    </a:cubicBezTo>
                    <a:cubicBezTo>
                      <a:pt x="4" y="46"/>
                      <a:pt x="4" y="46"/>
                      <a:pt x="4" y="46"/>
                    </a:cubicBezTo>
                    <a:cubicBezTo>
                      <a:pt x="4" y="46"/>
                      <a:pt x="5" y="46"/>
                      <a:pt x="5" y="46"/>
                    </a:cubicBezTo>
                    <a:cubicBezTo>
                      <a:pt x="6" y="46"/>
                      <a:pt x="6" y="46"/>
                      <a:pt x="6" y="46"/>
                    </a:cubicBezTo>
                    <a:cubicBezTo>
                      <a:pt x="6" y="47"/>
                      <a:pt x="7" y="47"/>
                      <a:pt x="7" y="47"/>
                    </a:cubicBezTo>
                    <a:cubicBezTo>
                      <a:pt x="7" y="46"/>
                      <a:pt x="7" y="46"/>
                      <a:pt x="8" y="46"/>
                    </a:cubicBezTo>
                    <a:cubicBezTo>
                      <a:pt x="8" y="47"/>
                      <a:pt x="8" y="47"/>
                      <a:pt x="8" y="47"/>
                    </a:cubicBezTo>
                    <a:cubicBezTo>
                      <a:pt x="9" y="48"/>
                      <a:pt x="9" y="48"/>
                      <a:pt x="9" y="48"/>
                    </a:cubicBezTo>
                    <a:cubicBezTo>
                      <a:pt x="9" y="48"/>
                      <a:pt x="9" y="48"/>
                      <a:pt x="9" y="48"/>
                    </a:cubicBezTo>
                    <a:cubicBezTo>
                      <a:pt x="9" y="48"/>
                      <a:pt x="10" y="48"/>
                      <a:pt x="10" y="48"/>
                    </a:cubicBezTo>
                    <a:cubicBezTo>
                      <a:pt x="10" y="48"/>
                      <a:pt x="10" y="48"/>
                      <a:pt x="11" y="48"/>
                    </a:cubicBezTo>
                    <a:cubicBezTo>
                      <a:pt x="11" y="49"/>
                      <a:pt x="11" y="49"/>
                      <a:pt x="11" y="49"/>
                    </a:cubicBezTo>
                    <a:cubicBezTo>
                      <a:pt x="11" y="49"/>
                      <a:pt x="11" y="49"/>
                      <a:pt x="11" y="49"/>
                    </a:cubicBezTo>
                    <a:cubicBezTo>
                      <a:pt x="12" y="49"/>
                      <a:pt x="11" y="49"/>
                      <a:pt x="11" y="49"/>
                    </a:cubicBezTo>
                    <a:cubicBezTo>
                      <a:pt x="10" y="49"/>
                      <a:pt x="10" y="49"/>
                      <a:pt x="9" y="50"/>
                    </a:cubicBezTo>
                    <a:cubicBezTo>
                      <a:pt x="9" y="50"/>
                      <a:pt x="10" y="50"/>
                      <a:pt x="9" y="51"/>
                    </a:cubicBezTo>
                    <a:cubicBezTo>
                      <a:pt x="9" y="51"/>
                      <a:pt x="9" y="51"/>
                      <a:pt x="8" y="51"/>
                    </a:cubicBezTo>
                    <a:cubicBezTo>
                      <a:pt x="8" y="51"/>
                      <a:pt x="9" y="51"/>
                      <a:pt x="9" y="51"/>
                    </a:cubicBezTo>
                    <a:cubicBezTo>
                      <a:pt x="9" y="51"/>
                      <a:pt x="9" y="51"/>
                      <a:pt x="9" y="51"/>
                    </a:cubicBezTo>
                    <a:cubicBezTo>
                      <a:pt x="9" y="51"/>
                      <a:pt x="9" y="51"/>
                      <a:pt x="10" y="51"/>
                    </a:cubicBezTo>
                    <a:cubicBezTo>
                      <a:pt x="10" y="51"/>
                      <a:pt x="10" y="52"/>
                      <a:pt x="10" y="52"/>
                    </a:cubicBezTo>
                    <a:cubicBezTo>
                      <a:pt x="10" y="52"/>
                      <a:pt x="11" y="52"/>
                      <a:pt x="11" y="52"/>
                    </a:cubicBezTo>
                    <a:cubicBezTo>
                      <a:pt x="11" y="52"/>
                      <a:pt x="12" y="52"/>
                      <a:pt x="12" y="52"/>
                    </a:cubicBezTo>
                    <a:cubicBezTo>
                      <a:pt x="12" y="52"/>
                      <a:pt x="12" y="52"/>
                      <a:pt x="12" y="52"/>
                    </a:cubicBezTo>
                    <a:cubicBezTo>
                      <a:pt x="13" y="52"/>
                      <a:pt x="13" y="52"/>
                      <a:pt x="13" y="52"/>
                    </a:cubicBezTo>
                    <a:cubicBezTo>
                      <a:pt x="14" y="52"/>
                      <a:pt x="14" y="52"/>
                      <a:pt x="15" y="52"/>
                    </a:cubicBezTo>
                    <a:cubicBezTo>
                      <a:pt x="15" y="52"/>
                      <a:pt x="15" y="52"/>
                      <a:pt x="15" y="52"/>
                    </a:cubicBezTo>
                    <a:cubicBezTo>
                      <a:pt x="15" y="52"/>
                      <a:pt x="15" y="52"/>
                      <a:pt x="15" y="53"/>
                    </a:cubicBezTo>
                    <a:cubicBezTo>
                      <a:pt x="16" y="53"/>
                      <a:pt x="16" y="53"/>
                      <a:pt x="16" y="53"/>
                    </a:cubicBezTo>
                    <a:cubicBezTo>
                      <a:pt x="16" y="53"/>
                      <a:pt x="16" y="53"/>
                      <a:pt x="16" y="53"/>
                    </a:cubicBezTo>
                    <a:cubicBezTo>
                      <a:pt x="17" y="53"/>
                      <a:pt x="17" y="52"/>
                      <a:pt x="17" y="52"/>
                    </a:cubicBezTo>
                    <a:cubicBezTo>
                      <a:pt x="17" y="52"/>
                      <a:pt x="17" y="52"/>
                      <a:pt x="18" y="52"/>
                    </a:cubicBezTo>
                    <a:cubicBezTo>
                      <a:pt x="18" y="52"/>
                      <a:pt x="18" y="52"/>
                      <a:pt x="18" y="52"/>
                    </a:cubicBezTo>
                    <a:cubicBezTo>
                      <a:pt x="18" y="53"/>
                      <a:pt x="19" y="53"/>
                      <a:pt x="19" y="53"/>
                    </a:cubicBezTo>
                    <a:cubicBezTo>
                      <a:pt x="19" y="53"/>
                      <a:pt x="19" y="53"/>
                      <a:pt x="19" y="53"/>
                    </a:cubicBezTo>
                    <a:cubicBezTo>
                      <a:pt x="19" y="53"/>
                      <a:pt x="19" y="53"/>
                      <a:pt x="19" y="53"/>
                    </a:cubicBezTo>
                    <a:cubicBezTo>
                      <a:pt x="20" y="53"/>
                      <a:pt x="20" y="53"/>
                      <a:pt x="20" y="53"/>
                    </a:cubicBezTo>
                    <a:cubicBezTo>
                      <a:pt x="20" y="54"/>
                      <a:pt x="20" y="54"/>
                      <a:pt x="20" y="54"/>
                    </a:cubicBezTo>
                    <a:cubicBezTo>
                      <a:pt x="21" y="54"/>
                      <a:pt x="21" y="54"/>
                      <a:pt x="21" y="54"/>
                    </a:cubicBezTo>
                    <a:cubicBezTo>
                      <a:pt x="22" y="54"/>
                      <a:pt x="22" y="53"/>
                      <a:pt x="22" y="53"/>
                    </a:cubicBezTo>
                    <a:cubicBezTo>
                      <a:pt x="22" y="53"/>
                      <a:pt x="22" y="52"/>
                      <a:pt x="22" y="52"/>
                    </a:cubicBezTo>
                    <a:cubicBezTo>
                      <a:pt x="22" y="52"/>
                      <a:pt x="22" y="52"/>
                      <a:pt x="22" y="52"/>
                    </a:cubicBezTo>
                    <a:cubicBezTo>
                      <a:pt x="23" y="53"/>
                      <a:pt x="23" y="53"/>
                      <a:pt x="23" y="53"/>
                    </a:cubicBezTo>
                    <a:cubicBezTo>
                      <a:pt x="23" y="53"/>
                      <a:pt x="24" y="53"/>
                      <a:pt x="24" y="53"/>
                    </a:cubicBezTo>
                    <a:cubicBezTo>
                      <a:pt x="24" y="53"/>
                      <a:pt x="25" y="52"/>
                      <a:pt x="25" y="52"/>
                    </a:cubicBezTo>
                    <a:cubicBezTo>
                      <a:pt x="25" y="52"/>
                      <a:pt x="25" y="52"/>
                      <a:pt x="26" y="52"/>
                    </a:cubicBezTo>
                    <a:cubicBezTo>
                      <a:pt x="26" y="52"/>
                      <a:pt x="26" y="52"/>
                      <a:pt x="26" y="52"/>
                    </a:cubicBezTo>
                    <a:cubicBezTo>
                      <a:pt x="26" y="52"/>
                      <a:pt x="26" y="52"/>
                      <a:pt x="26" y="52"/>
                    </a:cubicBezTo>
                    <a:cubicBezTo>
                      <a:pt x="25" y="52"/>
                      <a:pt x="24" y="51"/>
                      <a:pt x="23" y="50"/>
                    </a:cubicBezTo>
                    <a:cubicBezTo>
                      <a:pt x="23" y="50"/>
                      <a:pt x="22" y="49"/>
                      <a:pt x="21" y="49"/>
                    </a:cubicBezTo>
                    <a:cubicBezTo>
                      <a:pt x="21" y="49"/>
                      <a:pt x="21" y="48"/>
                      <a:pt x="21" y="48"/>
                    </a:cubicBezTo>
                    <a:cubicBezTo>
                      <a:pt x="21" y="48"/>
                      <a:pt x="21" y="48"/>
                      <a:pt x="21" y="48"/>
                    </a:cubicBezTo>
                    <a:cubicBezTo>
                      <a:pt x="20" y="48"/>
                      <a:pt x="20" y="48"/>
                      <a:pt x="20" y="48"/>
                    </a:cubicBezTo>
                    <a:cubicBezTo>
                      <a:pt x="20" y="47"/>
                      <a:pt x="20" y="47"/>
                      <a:pt x="20" y="47"/>
                    </a:cubicBezTo>
                    <a:cubicBezTo>
                      <a:pt x="20" y="47"/>
                      <a:pt x="20" y="47"/>
                      <a:pt x="20" y="47"/>
                    </a:cubicBezTo>
                    <a:cubicBezTo>
                      <a:pt x="20" y="47"/>
                      <a:pt x="20" y="47"/>
                      <a:pt x="20" y="47"/>
                    </a:cubicBezTo>
                    <a:cubicBezTo>
                      <a:pt x="20" y="46"/>
                      <a:pt x="19" y="46"/>
                      <a:pt x="19" y="46"/>
                    </a:cubicBezTo>
                    <a:cubicBezTo>
                      <a:pt x="19" y="46"/>
                      <a:pt x="19" y="46"/>
                      <a:pt x="19" y="46"/>
                    </a:cubicBezTo>
                    <a:cubicBezTo>
                      <a:pt x="19" y="46"/>
                      <a:pt x="19" y="46"/>
                      <a:pt x="19" y="46"/>
                    </a:cubicBezTo>
                    <a:cubicBezTo>
                      <a:pt x="19" y="46"/>
                      <a:pt x="18" y="46"/>
                      <a:pt x="18" y="46"/>
                    </a:cubicBezTo>
                    <a:cubicBezTo>
                      <a:pt x="18" y="46"/>
                      <a:pt x="18" y="46"/>
                      <a:pt x="18" y="46"/>
                    </a:cubicBezTo>
                    <a:cubicBezTo>
                      <a:pt x="18" y="45"/>
                      <a:pt x="17" y="45"/>
                      <a:pt x="17" y="45"/>
                    </a:cubicBezTo>
                    <a:cubicBezTo>
                      <a:pt x="17" y="44"/>
                      <a:pt x="17" y="44"/>
                      <a:pt x="17" y="44"/>
                    </a:cubicBezTo>
                    <a:cubicBezTo>
                      <a:pt x="17" y="44"/>
                      <a:pt x="17" y="44"/>
                      <a:pt x="17" y="44"/>
                    </a:cubicBezTo>
                    <a:cubicBezTo>
                      <a:pt x="17" y="44"/>
                      <a:pt x="17" y="43"/>
                      <a:pt x="17" y="43"/>
                    </a:cubicBezTo>
                    <a:cubicBezTo>
                      <a:pt x="17" y="43"/>
                      <a:pt x="17" y="43"/>
                      <a:pt x="17" y="43"/>
                    </a:cubicBezTo>
                    <a:cubicBezTo>
                      <a:pt x="17" y="43"/>
                      <a:pt x="17" y="43"/>
                      <a:pt x="17" y="43"/>
                    </a:cubicBezTo>
                    <a:cubicBezTo>
                      <a:pt x="17" y="42"/>
                      <a:pt x="17" y="42"/>
                      <a:pt x="17" y="42"/>
                    </a:cubicBezTo>
                    <a:cubicBezTo>
                      <a:pt x="17" y="41"/>
                      <a:pt x="17" y="41"/>
                      <a:pt x="17" y="40"/>
                    </a:cubicBezTo>
                    <a:cubicBezTo>
                      <a:pt x="17" y="40"/>
                      <a:pt x="17" y="39"/>
                      <a:pt x="17" y="39"/>
                    </a:cubicBezTo>
                    <a:cubicBezTo>
                      <a:pt x="17" y="39"/>
                      <a:pt x="17" y="38"/>
                      <a:pt x="17" y="38"/>
                    </a:cubicBezTo>
                    <a:cubicBezTo>
                      <a:pt x="17" y="38"/>
                      <a:pt x="17" y="38"/>
                      <a:pt x="17" y="38"/>
                    </a:cubicBezTo>
                    <a:cubicBezTo>
                      <a:pt x="17" y="38"/>
                      <a:pt x="17" y="38"/>
                      <a:pt x="17" y="38"/>
                    </a:cubicBezTo>
                    <a:cubicBezTo>
                      <a:pt x="17" y="38"/>
                      <a:pt x="18" y="38"/>
                      <a:pt x="18" y="38"/>
                    </a:cubicBezTo>
                    <a:cubicBezTo>
                      <a:pt x="18" y="38"/>
                      <a:pt x="18" y="38"/>
                      <a:pt x="18" y="38"/>
                    </a:cubicBezTo>
                    <a:cubicBezTo>
                      <a:pt x="18" y="37"/>
                      <a:pt x="18" y="37"/>
                      <a:pt x="18" y="37"/>
                    </a:cubicBezTo>
                    <a:cubicBezTo>
                      <a:pt x="18" y="37"/>
                      <a:pt x="18" y="37"/>
                      <a:pt x="18" y="37"/>
                    </a:cubicBezTo>
                    <a:cubicBezTo>
                      <a:pt x="18" y="37"/>
                      <a:pt x="18" y="37"/>
                      <a:pt x="18" y="36"/>
                    </a:cubicBezTo>
                    <a:cubicBezTo>
                      <a:pt x="18" y="36"/>
                      <a:pt x="19" y="36"/>
                      <a:pt x="19" y="36"/>
                    </a:cubicBezTo>
                    <a:cubicBezTo>
                      <a:pt x="19" y="36"/>
                      <a:pt x="18" y="36"/>
                      <a:pt x="18" y="35"/>
                    </a:cubicBezTo>
                    <a:cubicBezTo>
                      <a:pt x="18" y="35"/>
                      <a:pt x="19" y="35"/>
                      <a:pt x="19" y="35"/>
                    </a:cubicBezTo>
                    <a:cubicBezTo>
                      <a:pt x="19" y="35"/>
                      <a:pt x="20" y="35"/>
                      <a:pt x="20" y="35"/>
                    </a:cubicBezTo>
                    <a:cubicBezTo>
                      <a:pt x="20" y="35"/>
                      <a:pt x="20" y="35"/>
                      <a:pt x="20" y="35"/>
                    </a:cubicBezTo>
                    <a:cubicBezTo>
                      <a:pt x="20" y="34"/>
                      <a:pt x="19" y="35"/>
                      <a:pt x="19" y="34"/>
                    </a:cubicBezTo>
                    <a:cubicBezTo>
                      <a:pt x="19" y="34"/>
                      <a:pt x="20" y="34"/>
                      <a:pt x="20" y="34"/>
                    </a:cubicBezTo>
                    <a:cubicBezTo>
                      <a:pt x="20" y="34"/>
                      <a:pt x="20" y="34"/>
                      <a:pt x="20" y="34"/>
                    </a:cubicBezTo>
                    <a:cubicBezTo>
                      <a:pt x="21" y="34"/>
                      <a:pt x="21" y="33"/>
                      <a:pt x="21" y="33"/>
                    </a:cubicBezTo>
                    <a:cubicBezTo>
                      <a:pt x="21" y="33"/>
                      <a:pt x="22" y="33"/>
                      <a:pt x="22" y="33"/>
                    </a:cubicBezTo>
                    <a:cubicBezTo>
                      <a:pt x="22" y="33"/>
                      <a:pt x="22" y="32"/>
                      <a:pt x="22" y="32"/>
                    </a:cubicBezTo>
                    <a:cubicBezTo>
                      <a:pt x="21" y="32"/>
                      <a:pt x="21" y="32"/>
                      <a:pt x="21" y="32"/>
                    </a:cubicBezTo>
                    <a:cubicBezTo>
                      <a:pt x="22" y="32"/>
                      <a:pt x="22" y="32"/>
                      <a:pt x="22" y="32"/>
                    </a:cubicBezTo>
                    <a:cubicBezTo>
                      <a:pt x="23" y="32"/>
                      <a:pt x="23" y="32"/>
                      <a:pt x="23" y="32"/>
                    </a:cubicBezTo>
                    <a:cubicBezTo>
                      <a:pt x="23" y="32"/>
                      <a:pt x="23" y="32"/>
                      <a:pt x="23" y="32"/>
                    </a:cubicBezTo>
                    <a:cubicBezTo>
                      <a:pt x="23" y="31"/>
                      <a:pt x="23" y="31"/>
                      <a:pt x="23" y="31"/>
                    </a:cubicBezTo>
                    <a:cubicBezTo>
                      <a:pt x="24" y="31"/>
                      <a:pt x="24" y="31"/>
                      <a:pt x="24" y="31"/>
                    </a:cubicBezTo>
                    <a:cubicBezTo>
                      <a:pt x="25" y="31"/>
                      <a:pt x="25" y="31"/>
                      <a:pt x="25" y="30"/>
                    </a:cubicBezTo>
                    <a:cubicBezTo>
                      <a:pt x="25" y="30"/>
                      <a:pt x="24" y="30"/>
                      <a:pt x="24" y="30"/>
                    </a:cubicBezTo>
                    <a:cubicBezTo>
                      <a:pt x="24" y="30"/>
                      <a:pt x="24" y="29"/>
                      <a:pt x="24" y="29"/>
                    </a:cubicBezTo>
                    <a:cubicBezTo>
                      <a:pt x="24" y="29"/>
                      <a:pt x="24" y="29"/>
                      <a:pt x="24" y="29"/>
                    </a:cubicBezTo>
                    <a:cubicBezTo>
                      <a:pt x="25" y="29"/>
                      <a:pt x="25" y="29"/>
                      <a:pt x="26" y="29"/>
                    </a:cubicBezTo>
                    <a:cubicBezTo>
                      <a:pt x="26" y="29"/>
                      <a:pt x="26" y="28"/>
                      <a:pt x="26" y="28"/>
                    </a:cubicBezTo>
                    <a:cubicBezTo>
                      <a:pt x="26" y="28"/>
                      <a:pt x="26" y="28"/>
                      <a:pt x="26" y="28"/>
                    </a:cubicBezTo>
                    <a:cubicBezTo>
                      <a:pt x="26" y="28"/>
                      <a:pt x="25" y="27"/>
                      <a:pt x="25" y="27"/>
                    </a:cubicBezTo>
                    <a:cubicBezTo>
                      <a:pt x="26" y="27"/>
                      <a:pt x="26" y="28"/>
                      <a:pt x="27" y="28"/>
                    </a:cubicBezTo>
                    <a:cubicBezTo>
                      <a:pt x="27" y="28"/>
                      <a:pt x="28" y="27"/>
                      <a:pt x="27" y="27"/>
                    </a:cubicBezTo>
                    <a:cubicBezTo>
                      <a:pt x="27" y="26"/>
                      <a:pt x="27" y="26"/>
                      <a:pt x="27" y="26"/>
                    </a:cubicBezTo>
                    <a:cubicBezTo>
                      <a:pt x="27" y="26"/>
                      <a:pt x="27" y="26"/>
                      <a:pt x="27" y="25"/>
                    </a:cubicBezTo>
                    <a:cubicBezTo>
                      <a:pt x="27" y="25"/>
                      <a:pt x="26" y="25"/>
                      <a:pt x="26" y="25"/>
                    </a:cubicBezTo>
                    <a:cubicBezTo>
                      <a:pt x="26" y="25"/>
                      <a:pt x="26" y="25"/>
                      <a:pt x="26" y="25"/>
                    </a:cubicBezTo>
                    <a:cubicBezTo>
                      <a:pt x="26" y="25"/>
                      <a:pt x="26" y="25"/>
                      <a:pt x="26" y="25"/>
                    </a:cubicBezTo>
                    <a:cubicBezTo>
                      <a:pt x="27" y="25"/>
                      <a:pt x="27" y="25"/>
                      <a:pt x="27" y="25"/>
                    </a:cubicBezTo>
                    <a:cubicBezTo>
                      <a:pt x="27" y="25"/>
                      <a:pt x="27" y="26"/>
                      <a:pt x="27" y="26"/>
                    </a:cubicBezTo>
                    <a:cubicBezTo>
                      <a:pt x="28" y="26"/>
                      <a:pt x="28" y="25"/>
                      <a:pt x="28" y="25"/>
                    </a:cubicBezTo>
                    <a:cubicBezTo>
                      <a:pt x="28" y="25"/>
                      <a:pt x="28" y="25"/>
                      <a:pt x="29" y="25"/>
                    </a:cubicBezTo>
                    <a:cubicBezTo>
                      <a:pt x="29" y="25"/>
                      <a:pt x="29" y="25"/>
                      <a:pt x="30" y="25"/>
                    </a:cubicBezTo>
                    <a:cubicBezTo>
                      <a:pt x="30" y="25"/>
                      <a:pt x="29" y="24"/>
                      <a:pt x="29" y="24"/>
                    </a:cubicBezTo>
                    <a:cubicBezTo>
                      <a:pt x="30" y="24"/>
                      <a:pt x="30" y="24"/>
                      <a:pt x="30" y="24"/>
                    </a:cubicBezTo>
                    <a:cubicBezTo>
                      <a:pt x="30" y="24"/>
                      <a:pt x="30" y="24"/>
                      <a:pt x="31" y="24"/>
                    </a:cubicBezTo>
                    <a:cubicBezTo>
                      <a:pt x="31" y="24"/>
                      <a:pt x="31" y="24"/>
                      <a:pt x="31" y="24"/>
                    </a:cubicBezTo>
                    <a:cubicBezTo>
                      <a:pt x="31" y="24"/>
                      <a:pt x="31" y="23"/>
                      <a:pt x="31" y="23"/>
                    </a:cubicBezTo>
                    <a:cubicBezTo>
                      <a:pt x="31" y="23"/>
                      <a:pt x="30" y="23"/>
                      <a:pt x="30" y="23"/>
                    </a:cubicBezTo>
                    <a:cubicBezTo>
                      <a:pt x="30" y="23"/>
                      <a:pt x="30" y="22"/>
                      <a:pt x="30" y="22"/>
                    </a:cubicBezTo>
                    <a:cubicBezTo>
                      <a:pt x="30" y="22"/>
                      <a:pt x="30" y="22"/>
                      <a:pt x="30" y="22"/>
                    </a:cubicBezTo>
                    <a:cubicBezTo>
                      <a:pt x="30" y="22"/>
                      <a:pt x="30" y="22"/>
                      <a:pt x="30" y="22"/>
                    </a:cubicBezTo>
                    <a:cubicBezTo>
                      <a:pt x="30" y="22"/>
                      <a:pt x="30" y="22"/>
                      <a:pt x="30" y="22"/>
                    </a:cubicBezTo>
                    <a:cubicBezTo>
                      <a:pt x="30" y="22"/>
                      <a:pt x="30" y="22"/>
                      <a:pt x="30" y="22"/>
                    </a:cubicBezTo>
                    <a:cubicBezTo>
                      <a:pt x="31" y="22"/>
                      <a:pt x="31" y="22"/>
                      <a:pt x="31" y="22"/>
                    </a:cubicBezTo>
                    <a:cubicBezTo>
                      <a:pt x="31" y="22"/>
                      <a:pt x="32" y="22"/>
                      <a:pt x="32" y="21"/>
                    </a:cubicBezTo>
                    <a:cubicBezTo>
                      <a:pt x="33" y="21"/>
                      <a:pt x="33" y="21"/>
                      <a:pt x="33" y="21"/>
                    </a:cubicBezTo>
                    <a:cubicBezTo>
                      <a:pt x="33" y="21"/>
                      <a:pt x="33" y="21"/>
                      <a:pt x="33" y="21"/>
                    </a:cubicBezTo>
                    <a:cubicBezTo>
                      <a:pt x="33" y="21"/>
                      <a:pt x="33" y="21"/>
                      <a:pt x="33" y="21"/>
                    </a:cubicBezTo>
                    <a:cubicBezTo>
                      <a:pt x="33" y="20"/>
                      <a:pt x="33" y="20"/>
                      <a:pt x="33" y="20"/>
                    </a:cubicBezTo>
                    <a:cubicBezTo>
                      <a:pt x="33" y="20"/>
                      <a:pt x="33" y="20"/>
                      <a:pt x="33" y="20"/>
                    </a:cubicBezTo>
                    <a:cubicBezTo>
                      <a:pt x="33" y="20"/>
                      <a:pt x="34" y="20"/>
                      <a:pt x="34" y="20"/>
                    </a:cubicBezTo>
                    <a:cubicBezTo>
                      <a:pt x="34" y="20"/>
                      <a:pt x="34" y="21"/>
                      <a:pt x="35" y="21"/>
                    </a:cubicBezTo>
                    <a:cubicBezTo>
                      <a:pt x="35" y="21"/>
                      <a:pt x="35" y="21"/>
                      <a:pt x="35" y="20"/>
                    </a:cubicBezTo>
                    <a:cubicBezTo>
                      <a:pt x="36" y="20"/>
                      <a:pt x="35" y="20"/>
                      <a:pt x="35" y="19"/>
                    </a:cubicBezTo>
                    <a:cubicBezTo>
                      <a:pt x="36" y="20"/>
                      <a:pt x="36" y="20"/>
                      <a:pt x="36" y="20"/>
                    </a:cubicBezTo>
                    <a:cubicBezTo>
                      <a:pt x="36" y="20"/>
                      <a:pt x="37" y="20"/>
                      <a:pt x="37" y="20"/>
                    </a:cubicBezTo>
                    <a:cubicBezTo>
                      <a:pt x="37" y="20"/>
                      <a:pt x="38" y="19"/>
                      <a:pt x="38" y="19"/>
                    </a:cubicBezTo>
                    <a:cubicBezTo>
                      <a:pt x="38" y="19"/>
                      <a:pt x="38" y="19"/>
                      <a:pt x="38" y="19"/>
                    </a:cubicBezTo>
                    <a:cubicBezTo>
                      <a:pt x="38" y="19"/>
                      <a:pt x="38" y="18"/>
                      <a:pt x="39" y="18"/>
                    </a:cubicBezTo>
                    <a:cubicBezTo>
                      <a:pt x="39" y="18"/>
                      <a:pt x="39" y="18"/>
                      <a:pt x="39" y="18"/>
                    </a:cubicBezTo>
                    <a:cubicBezTo>
                      <a:pt x="39" y="17"/>
                      <a:pt x="38" y="17"/>
                      <a:pt x="38" y="17"/>
                    </a:cubicBezTo>
                    <a:cubicBezTo>
                      <a:pt x="38" y="17"/>
                      <a:pt x="38" y="17"/>
                      <a:pt x="38" y="17"/>
                    </a:cubicBezTo>
                    <a:cubicBezTo>
                      <a:pt x="39" y="17"/>
                      <a:pt x="39" y="17"/>
                      <a:pt x="39" y="17"/>
                    </a:cubicBezTo>
                    <a:cubicBezTo>
                      <a:pt x="40" y="17"/>
                      <a:pt x="40" y="16"/>
                      <a:pt x="40" y="16"/>
                    </a:cubicBezTo>
                    <a:cubicBezTo>
                      <a:pt x="41" y="16"/>
                      <a:pt x="41" y="16"/>
                      <a:pt x="41" y="16"/>
                    </a:cubicBezTo>
                    <a:cubicBezTo>
                      <a:pt x="41" y="16"/>
                      <a:pt x="41" y="16"/>
                      <a:pt x="41" y="16"/>
                    </a:cubicBezTo>
                    <a:cubicBezTo>
                      <a:pt x="41" y="15"/>
                      <a:pt x="42" y="15"/>
                      <a:pt x="42" y="15"/>
                    </a:cubicBezTo>
                    <a:cubicBezTo>
                      <a:pt x="42" y="15"/>
                      <a:pt x="42" y="16"/>
                      <a:pt x="42" y="16"/>
                    </a:cubicBezTo>
                    <a:cubicBezTo>
                      <a:pt x="42" y="16"/>
                      <a:pt x="43" y="15"/>
                      <a:pt x="43" y="15"/>
                    </a:cubicBezTo>
                    <a:cubicBezTo>
                      <a:pt x="44" y="15"/>
                      <a:pt x="44" y="15"/>
                      <a:pt x="44" y="15"/>
                    </a:cubicBezTo>
                    <a:cubicBezTo>
                      <a:pt x="45" y="14"/>
                      <a:pt x="45" y="14"/>
                      <a:pt x="45" y="14"/>
                    </a:cubicBezTo>
                    <a:cubicBezTo>
                      <a:pt x="46" y="14"/>
                      <a:pt x="46" y="14"/>
                      <a:pt x="46" y="14"/>
                    </a:cubicBezTo>
                    <a:cubicBezTo>
                      <a:pt x="46" y="14"/>
                      <a:pt x="46" y="13"/>
                      <a:pt x="46" y="13"/>
                    </a:cubicBezTo>
                    <a:cubicBezTo>
                      <a:pt x="47" y="13"/>
                      <a:pt x="47" y="13"/>
                      <a:pt x="47" y="13"/>
                    </a:cubicBezTo>
                    <a:cubicBezTo>
                      <a:pt x="48" y="12"/>
                      <a:pt x="48" y="12"/>
                      <a:pt x="49" y="12"/>
                    </a:cubicBezTo>
                    <a:cubicBezTo>
                      <a:pt x="49" y="12"/>
                      <a:pt x="50" y="12"/>
                      <a:pt x="50" y="12"/>
                    </a:cubicBezTo>
                    <a:cubicBezTo>
                      <a:pt x="51" y="12"/>
                      <a:pt x="51" y="12"/>
                      <a:pt x="51" y="12"/>
                    </a:cubicBezTo>
                    <a:cubicBezTo>
                      <a:pt x="51" y="12"/>
                      <a:pt x="51" y="12"/>
                      <a:pt x="51" y="12"/>
                    </a:cubicBezTo>
                    <a:cubicBezTo>
                      <a:pt x="52" y="12"/>
                      <a:pt x="52" y="12"/>
                      <a:pt x="53" y="12"/>
                    </a:cubicBezTo>
                    <a:cubicBezTo>
                      <a:pt x="54" y="12"/>
                      <a:pt x="54" y="12"/>
                      <a:pt x="55" y="12"/>
                    </a:cubicBezTo>
                    <a:cubicBezTo>
                      <a:pt x="56" y="11"/>
                      <a:pt x="56" y="11"/>
                      <a:pt x="57" y="10"/>
                    </a:cubicBezTo>
                    <a:cubicBezTo>
                      <a:pt x="58" y="10"/>
                      <a:pt x="58" y="10"/>
                      <a:pt x="59" y="10"/>
                    </a:cubicBezTo>
                    <a:cubicBezTo>
                      <a:pt x="60" y="10"/>
                      <a:pt x="61" y="10"/>
                      <a:pt x="62" y="9"/>
                    </a:cubicBezTo>
                    <a:cubicBezTo>
                      <a:pt x="64" y="9"/>
                      <a:pt x="65" y="8"/>
                      <a:pt x="66" y="8"/>
                    </a:cubicBezTo>
                    <a:cubicBezTo>
                      <a:pt x="67" y="8"/>
                      <a:pt x="67" y="8"/>
                      <a:pt x="67" y="8"/>
                    </a:cubicBezTo>
                    <a:cubicBezTo>
                      <a:pt x="68" y="8"/>
                      <a:pt x="68" y="7"/>
                      <a:pt x="69" y="7"/>
                    </a:cubicBezTo>
                    <a:cubicBezTo>
                      <a:pt x="69" y="7"/>
                      <a:pt x="70" y="7"/>
                      <a:pt x="70" y="7"/>
                    </a:cubicBezTo>
                    <a:cubicBezTo>
                      <a:pt x="71" y="7"/>
                      <a:pt x="71" y="6"/>
                      <a:pt x="72" y="6"/>
                    </a:cubicBezTo>
                    <a:cubicBezTo>
                      <a:pt x="72" y="5"/>
                      <a:pt x="73" y="4"/>
                      <a:pt x="74" y="4"/>
                    </a:cubicBezTo>
                    <a:cubicBezTo>
                      <a:pt x="74" y="3"/>
                      <a:pt x="75" y="2"/>
                      <a:pt x="74" y="1"/>
                    </a:cubicBezTo>
                    <a:cubicBezTo>
                      <a:pt x="74" y="1"/>
                      <a:pt x="74" y="1"/>
                      <a:pt x="73" y="0"/>
                    </a:cubicBezTo>
                    <a:cubicBezTo>
                      <a:pt x="72" y="0"/>
                      <a:pt x="71" y="0"/>
                      <a:pt x="70" y="0"/>
                    </a:cubicBezTo>
                    <a:cubicBezTo>
                      <a:pt x="69" y="0"/>
                      <a:pt x="69" y="0"/>
                      <a:pt x="68" y="0"/>
                    </a:cubicBezTo>
                    <a:cubicBezTo>
                      <a:pt x="68" y="0"/>
                      <a:pt x="67" y="0"/>
                      <a:pt x="66" y="0"/>
                    </a:cubicBezTo>
                    <a:cubicBezTo>
                      <a:pt x="66" y="0"/>
                      <a:pt x="66" y="1"/>
                      <a:pt x="65" y="1"/>
                    </a:cubicBezTo>
                    <a:cubicBezTo>
                      <a:pt x="65" y="1"/>
                      <a:pt x="64" y="1"/>
                      <a:pt x="64" y="1"/>
                    </a:cubicBezTo>
                    <a:cubicBezTo>
                      <a:pt x="64" y="1"/>
                      <a:pt x="64" y="1"/>
                      <a:pt x="64" y="1"/>
                    </a:cubicBezTo>
                    <a:cubicBezTo>
                      <a:pt x="64" y="1"/>
                      <a:pt x="64" y="1"/>
                      <a:pt x="64" y="1"/>
                    </a:cubicBezTo>
                    <a:cubicBezTo>
                      <a:pt x="63" y="1"/>
                      <a:pt x="63" y="2"/>
                      <a:pt x="63" y="2"/>
                    </a:cubicBezTo>
                    <a:cubicBezTo>
                      <a:pt x="63" y="2"/>
                      <a:pt x="63" y="2"/>
                      <a:pt x="63" y="2"/>
                    </a:cubicBezTo>
                    <a:cubicBezTo>
                      <a:pt x="63" y="2"/>
                      <a:pt x="62" y="2"/>
                      <a:pt x="62" y="2"/>
                    </a:cubicBezTo>
                    <a:cubicBezTo>
                      <a:pt x="62" y="2"/>
                      <a:pt x="62" y="2"/>
                      <a:pt x="62" y="2"/>
                    </a:cubicBezTo>
                    <a:cubicBezTo>
                      <a:pt x="62" y="2"/>
                      <a:pt x="62" y="2"/>
                      <a:pt x="62" y="2"/>
                    </a:cubicBezTo>
                    <a:cubicBezTo>
                      <a:pt x="62" y="2"/>
                      <a:pt x="61" y="2"/>
                      <a:pt x="61" y="3"/>
                    </a:cubicBezTo>
                    <a:cubicBezTo>
                      <a:pt x="61" y="3"/>
                      <a:pt x="62" y="3"/>
                      <a:pt x="61" y="3"/>
                    </a:cubicBezTo>
                    <a:cubicBezTo>
                      <a:pt x="61" y="4"/>
                      <a:pt x="61" y="4"/>
                      <a:pt x="61" y="4"/>
                    </a:cubicBezTo>
                    <a:cubicBezTo>
                      <a:pt x="61" y="4"/>
                      <a:pt x="61" y="4"/>
                      <a:pt x="60" y="4"/>
                    </a:cubicBezTo>
                    <a:cubicBezTo>
                      <a:pt x="60" y="4"/>
                      <a:pt x="60" y="4"/>
                      <a:pt x="60" y="4"/>
                    </a:cubicBezTo>
                    <a:cubicBezTo>
                      <a:pt x="60" y="4"/>
                      <a:pt x="60" y="4"/>
                      <a:pt x="59" y="4"/>
                    </a:cubicBezTo>
                    <a:cubicBezTo>
                      <a:pt x="59" y="4"/>
                      <a:pt x="59" y="4"/>
                      <a:pt x="59" y="4"/>
                    </a:cubicBezTo>
                    <a:cubicBezTo>
                      <a:pt x="59" y="4"/>
                      <a:pt x="59" y="4"/>
                      <a:pt x="59" y="4"/>
                    </a:cubicBezTo>
                    <a:cubicBezTo>
                      <a:pt x="58" y="4"/>
                      <a:pt x="57" y="4"/>
                      <a:pt x="57" y="4"/>
                    </a:cubicBezTo>
                    <a:cubicBezTo>
                      <a:pt x="57" y="4"/>
                      <a:pt x="57" y="4"/>
                      <a:pt x="56" y="4"/>
                    </a:cubicBezTo>
                    <a:cubicBezTo>
                      <a:pt x="56" y="5"/>
                      <a:pt x="56" y="5"/>
                      <a:pt x="56" y="5"/>
                    </a:cubicBezTo>
                    <a:cubicBezTo>
                      <a:pt x="56" y="5"/>
                      <a:pt x="55" y="5"/>
                      <a:pt x="55" y="5"/>
                    </a:cubicBezTo>
                    <a:cubicBezTo>
                      <a:pt x="55" y="5"/>
                      <a:pt x="55" y="5"/>
                      <a:pt x="55" y="6"/>
                    </a:cubicBezTo>
                    <a:cubicBezTo>
                      <a:pt x="54" y="6"/>
                      <a:pt x="54" y="6"/>
                      <a:pt x="53" y="6"/>
                    </a:cubicBezTo>
                    <a:cubicBezTo>
                      <a:pt x="53" y="6"/>
                      <a:pt x="53" y="6"/>
                      <a:pt x="53" y="6"/>
                    </a:cubicBezTo>
                    <a:cubicBezTo>
                      <a:pt x="53" y="6"/>
                      <a:pt x="53" y="6"/>
                      <a:pt x="52" y="6"/>
                    </a:cubicBezTo>
                    <a:cubicBezTo>
                      <a:pt x="52" y="6"/>
                      <a:pt x="52" y="6"/>
                      <a:pt x="52" y="6"/>
                    </a:cubicBezTo>
                    <a:cubicBezTo>
                      <a:pt x="52" y="6"/>
                      <a:pt x="52" y="6"/>
                      <a:pt x="52" y="6"/>
                    </a:cubicBezTo>
                    <a:cubicBezTo>
                      <a:pt x="52" y="6"/>
                      <a:pt x="52" y="6"/>
                      <a:pt x="52" y="6"/>
                    </a:cubicBezTo>
                    <a:cubicBezTo>
                      <a:pt x="51" y="6"/>
                      <a:pt x="51" y="6"/>
                      <a:pt x="51" y="6"/>
                    </a:cubicBezTo>
                    <a:cubicBezTo>
                      <a:pt x="50" y="6"/>
                      <a:pt x="50" y="6"/>
                      <a:pt x="50" y="6"/>
                    </a:cubicBezTo>
                    <a:cubicBezTo>
                      <a:pt x="49" y="6"/>
                      <a:pt x="49" y="7"/>
                      <a:pt x="49" y="7"/>
                    </a:cubicBezTo>
                    <a:cubicBezTo>
                      <a:pt x="49" y="7"/>
                      <a:pt x="49" y="7"/>
                      <a:pt x="49" y="7"/>
                    </a:cubicBezTo>
                    <a:cubicBezTo>
                      <a:pt x="48" y="7"/>
                      <a:pt x="48" y="7"/>
                      <a:pt x="47" y="7"/>
                    </a:cubicBezTo>
                    <a:cubicBezTo>
                      <a:pt x="47" y="7"/>
                      <a:pt x="47" y="7"/>
                      <a:pt x="46" y="7"/>
                    </a:cubicBezTo>
                    <a:cubicBezTo>
                      <a:pt x="46" y="7"/>
                      <a:pt x="46" y="6"/>
                      <a:pt x="46" y="6"/>
                    </a:cubicBezTo>
                    <a:cubicBezTo>
                      <a:pt x="46" y="6"/>
                      <a:pt x="45" y="6"/>
                      <a:pt x="45" y="6"/>
                    </a:cubicBezTo>
                    <a:cubicBezTo>
                      <a:pt x="45" y="6"/>
                      <a:pt x="45" y="6"/>
                      <a:pt x="44" y="6"/>
                    </a:cubicBezTo>
                    <a:cubicBezTo>
                      <a:pt x="44" y="6"/>
                      <a:pt x="44" y="6"/>
                      <a:pt x="44" y="6"/>
                    </a:cubicBezTo>
                    <a:cubicBezTo>
                      <a:pt x="43" y="6"/>
                      <a:pt x="43" y="6"/>
                      <a:pt x="43" y="6"/>
                    </a:cubicBezTo>
                    <a:cubicBezTo>
                      <a:pt x="42" y="6"/>
                      <a:pt x="42" y="6"/>
                      <a:pt x="42" y="6"/>
                    </a:cubicBezTo>
                    <a:cubicBezTo>
                      <a:pt x="41" y="6"/>
                      <a:pt x="41" y="6"/>
                      <a:pt x="41" y="7"/>
                    </a:cubicBezTo>
                    <a:cubicBezTo>
                      <a:pt x="41" y="7"/>
                      <a:pt x="41" y="7"/>
                      <a:pt x="41" y="7"/>
                    </a:cubicBezTo>
                    <a:cubicBezTo>
                      <a:pt x="41" y="7"/>
                      <a:pt x="41" y="8"/>
                      <a:pt x="40" y="8"/>
                    </a:cubicBezTo>
                    <a:cubicBezTo>
                      <a:pt x="40" y="8"/>
                      <a:pt x="40" y="8"/>
                      <a:pt x="39" y="8"/>
                    </a:cubicBezTo>
                    <a:cubicBezTo>
                      <a:pt x="39" y="8"/>
                      <a:pt x="39" y="8"/>
                      <a:pt x="39" y="8"/>
                    </a:cubicBezTo>
                    <a:cubicBezTo>
                      <a:pt x="39" y="7"/>
                      <a:pt x="38" y="8"/>
                      <a:pt x="38" y="8"/>
                    </a:cubicBezTo>
                    <a:cubicBezTo>
                      <a:pt x="38" y="8"/>
                      <a:pt x="38" y="8"/>
                      <a:pt x="38" y="8"/>
                    </a:cubicBezTo>
                    <a:cubicBezTo>
                      <a:pt x="38" y="8"/>
                      <a:pt x="38" y="8"/>
                      <a:pt x="37" y="8"/>
                    </a:cubicBezTo>
                    <a:cubicBezTo>
                      <a:pt x="37" y="8"/>
                      <a:pt x="37" y="8"/>
                      <a:pt x="37" y="8"/>
                    </a:cubicBezTo>
                    <a:cubicBezTo>
                      <a:pt x="37" y="9"/>
                      <a:pt x="37" y="9"/>
                      <a:pt x="37" y="9"/>
                    </a:cubicBezTo>
                    <a:cubicBezTo>
                      <a:pt x="37" y="9"/>
                      <a:pt x="36" y="9"/>
                      <a:pt x="36" y="9"/>
                    </a:cubicBezTo>
                    <a:cubicBezTo>
                      <a:pt x="36" y="9"/>
                      <a:pt x="36" y="9"/>
                      <a:pt x="36" y="9"/>
                    </a:cubicBezTo>
                    <a:cubicBezTo>
                      <a:pt x="36" y="9"/>
                      <a:pt x="35" y="9"/>
                      <a:pt x="35" y="9"/>
                    </a:cubicBezTo>
                    <a:cubicBezTo>
                      <a:pt x="35" y="9"/>
                      <a:pt x="35" y="10"/>
                      <a:pt x="35" y="10"/>
                    </a:cubicBezTo>
                    <a:cubicBezTo>
                      <a:pt x="35" y="10"/>
                      <a:pt x="34" y="10"/>
                      <a:pt x="34" y="10"/>
                    </a:cubicBezTo>
                    <a:cubicBezTo>
                      <a:pt x="34" y="10"/>
                      <a:pt x="34" y="10"/>
                      <a:pt x="33" y="10"/>
                    </a:cubicBezTo>
                    <a:cubicBezTo>
                      <a:pt x="33" y="10"/>
                      <a:pt x="32" y="10"/>
                      <a:pt x="32" y="10"/>
                    </a:cubicBezTo>
                    <a:cubicBezTo>
                      <a:pt x="31" y="10"/>
                      <a:pt x="31" y="10"/>
                      <a:pt x="31" y="10"/>
                    </a:cubicBezTo>
                    <a:cubicBezTo>
                      <a:pt x="31" y="11"/>
                      <a:pt x="31" y="11"/>
                      <a:pt x="31" y="11"/>
                    </a:cubicBezTo>
                    <a:cubicBezTo>
                      <a:pt x="31" y="11"/>
                      <a:pt x="30" y="11"/>
                      <a:pt x="30" y="11"/>
                    </a:cubicBezTo>
                    <a:cubicBezTo>
                      <a:pt x="30" y="11"/>
                      <a:pt x="29" y="11"/>
                      <a:pt x="29" y="11"/>
                    </a:cubicBezTo>
                    <a:cubicBezTo>
                      <a:pt x="29" y="11"/>
                      <a:pt x="29" y="11"/>
                      <a:pt x="28" y="12"/>
                    </a:cubicBezTo>
                    <a:cubicBezTo>
                      <a:pt x="28" y="12"/>
                      <a:pt x="28" y="12"/>
                      <a:pt x="28" y="12"/>
                    </a:cubicBezTo>
                    <a:cubicBezTo>
                      <a:pt x="28" y="12"/>
                      <a:pt x="28" y="12"/>
                      <a:pt x="28" y="13"/>
                    </a:cubicBezTo>
                    <a:cubicBezTo>
                      <a:pt x="28" y="13"/>
                      <a:pt x="27" y="13"/>
                      <a:pt x="27" y="13"/>
                    </a:cubicBezTo>
                    <a:cubicBezTo>
                      <a:pt x="27" y="13"/>
                      <a:pt x="27" y="13"/>
                      <a:pt x="27" y="13"/>
                    </a:cubicBezTo>
                    <a:cubicBezTo>
                      <a:pt x="27" y="13"/>
                      <a:pt x="26" y="13"/>
                      <a:pt x="26" y="13"/>
                    </a:cubicBezTo>
                    <a:cubicBezTo>
                      <a:pt x="27" y="14"/>
                      <a:pt x="27" y="14"/>
                      <a:pt x="26" y="14"/>
                    </a:cubicBezTo>
                    <a:cubicBezTo>
                      <a:pt x="26" y="14"/>
                      <a:pt x="26" y="14"/>
                      <a:pt x="25" y="14"/>
                    </a:cubicBezTo>
                    <a:cubicBezTo>
                      <a:pt x="25" y="14"/>
                      <a:pt x="25" y="14"/>
                      <a:pt x="24" y="14"/>
                    </a:cubicBezTo>
                    <a:cubicBezTo>
                      <a:pt x="24" y="14"/>
                      <a:pt x="23" y="14"/>
                      <a:pt x="23" y="15"/>
                    </a:cubicBezTo>
                    <a:cubicBezTo>
                      <a:pt x="23" y="15"/>
                      <a:pt x="23" y="15"/>
                      <a:pt x="23" y="15"/>
                    </a:cubicBezTo>
                    <a:cubicBezTo>
                      <a:pt x="23" y="15"/>
                      <a:pt x="23" y="15"/>
                      <a:pt x="23" y="16"/>
                    </a:cubicBezTo>
                    <a:cubicBezTo>
                      <a:pt x="23" y="16"/>
                      <a:pt x="22" y="16"/>
                      <a:pt x="21" y="16"/>
                    </a:cubicBezTo>
                    <a:cubicBezTo>
                      <a:pt x="21" y="16"/>
                      <a:pt x="21" y="16"/>
                      <a:pt x="20" y="16"/>
                    </a:cubicBezTo>
                    <a:cubicBezTo>
                      <a:pt x="20" y="16"/>
                      <a:pt x="20" y="16"/>
                      <a:pt x="19" y="16"/>
                    </a:cubicBezTo>
                    <a:cubicBezTo>
                      <a:pt x="19" y="16"/>
                      <a:pt x="19" y="16"/>
                      <a:pt x="19" y="16"/>
                    </a:cubicBezTo>
                    <a:cubicBezTo>
                      <a:pt x="19" y="17"/>
                      <a:pt x="19" y="17"/>
                      <a:pt x="19" y="17"/>
                    </a:cubicBezTo>
                    <a:cubicBezTo>
                      <a:pt x="19" y="17"/>
                      <a:pt x="19" y="17"/>
                      <a:pt x="19" y="17"/>
                    </a:cubicBezTo>
                    <a:cubicBezTo>
                      <a:pt x="20" y="17"/>
                      <a:pt x="20" y="17"/>
                      <a:pt x="20" y="17"/>
                    </a:cubicBezTo>
                    <a:cubicBezTo>
                      <a:pt x="21" y="17"/>
                      <a:pt x="22" y="18"/>
                      <a:pt x="22" y="18"/>
                    </a:cubicBezTo>
                    <a:cubicBezTo>
                      <a:pt x="21" y="18"/>
                      <a:pt x="21" y="18"/>
                      <a:pt x="20" y="18"/>
                    </a:cubicBezTo>
                    <a:cubicBezTo>
                      <a:pt x="20" y="18"/>
                      <a:pt x="20" y="19"/>
                      <a:pt x="19" y="19"/>
                    </a:cubicBezTo>
                    <a:cubicBezTo>
                      <a:pt x="19" y="19"/>
                      <a:pt x="20" y="19"/>
                      <a:pt x="20" y="19"/>
                    </a:cubicBezTo>
                    <a:cubicBezTo>
                      <a:pt x="21" y="19"/>
                      <a:pt x="21" y="19"/>
                      <a:pt x="21" y="19"/>
                    </a:cubicBezTo>
                    <a:cubicBezTo>
                      <a:pt x="21" y="19"/>
                      <a:pt x="22" y="19"/>
                      <a:pt x="22" y="20"/>
                    </a:cubicBezTo>
                    <a:cubicBezTo>
                      <a:pt x="22" y="20"/>
                      <a:pt x="22" y="20"/>
                      <a:pt x="21" y="20"/>
                    </a:cubicBezTo>
                    <a:cubicBezTo>
                      <a:pt x="21" y="20"/>
                      <a:pt x="21" y="20"/>
                      <a:pt x="21" y="20"/>
                    </a:cubicBezTo>
                    <a:cubicBezTo>
                      <a:pt x="20" y="20"/>
                      <a:pt x="20" y="20"/>
                      <a:pt x="19" y="20"/>
                    </a:cubicBezTo>
                    <a:cubicBezTo>
                      <a:pt x="19" y="20"/>
                      <a:pt x="19" y="20"/>
                      <a:pt x="19" y="20"/>
                    </a:cubicBezTo>
                    <a:cubicBezTo>
                      <a:pt x="18" y="20"/>
                      <a:pt x="18" y="20"/>
                      <a:pt x="18" y="21"/>
                    </a:cubicBezTo>
                    <a:cubicBezTo>
                      <a:pt x="18" y="21"/>
                      <a:pt x="18" y="21"/>
                      <a:pt x="18" y="21"/>
                    </a:cubicBezTo>
                    <a:cubicBezTo>
                      <a:pt x="18" y="21"/>
                      <a:pt x="20" y="21"/>
                      <a:pt x="20" y="22"/>
                    </a:cubicBezTo>
                    <a:cubicBezTo>
                      <a:pt x="19" y="22"/>
                      <a:pt x="19" y="22"/>
                      <a:pt x="19" y="22"/>
                    </a:cubicBezTo>
                    <a:cubicBezTo>
                      <a:pt x="18" y="22"/>
                      <a:pt x="18" y="22"/>
                      <a:pt x="18" y="22"/>
                    </a:cubicBezTo>
                    <a:cubicBezTo>
                      <a:pt x="17" y="22"/>
                      <a:pt x="17" y="23"/>
                      <a:pt x="17" y="23"/>
                    </a:cubicBezTo>
                    <a:cubicBezTo>
                      <a:pt x="18" y="23"/>
                      <a:pt x="18" y="23"/>
                      <a:pt x="18" y="23"/>
                    </a:cubicBezTo>
                    <a:cubicBezTo>
                      <a:pt x="18" y="24"/>
                      <a:pt x="16" y="23"/>
                      <a:pt x="16" y="24"/>
                    </a:cubicBezTo>
                    <a:cubicBezTo>
                      <a:pt x="16" y="24"/>
                      <a:pt x="17" y="24"/>
                      <a:pt x="17" y="24"/>
                    </a:cubicBezTo>
                    <a:cubicBezTo>
                      <a:pt x="17" y="24"/>
                      <a:pt x="17" y="25"/>
                      <a:pt x="17" y="25"/>
                    </a:cubicBezTo>
                    <a:cubicBezTo>
                      <a:pt x="17" y="25"/>
                      <a:pt x="16" y="24"/>
                      <a:pt x="16" y="25"/>
                    </a:cubicBezTo>
                    <a:cubicBezTo>
                      <a:pt x="15" y="25"/>
                      <a:pt x="14" y="25"/>
                      <a:pt x="14" y="25"/>
                    </a:cubicBezTo>
                    <a:cubicBezTo>
                      <a:pt x="14" y="26"/>
                      <a:pt x="14" y="26"/>
                      <a:pt x="14" y="26"/>
                    </a:cubicBezTo>
                    <a:cubicBezTo>
                      <a:pt x="14" y="26"/>
                      <a:pt x="13" y="26"/>
                      <a:pt x="13" y="26"/>
                    </a:cubicBezTo>
                    <a:cubicBezTo>
                      <a:pt x="13" y="26"/>
                      <a:pt x="12" y="26"/>
                      <a:pt x="12" y="27"/>
                    </a:cubicBezTo>
                    <a:cubicBezTo>
                      <a:pt x="11" y="27"/>
                      <a:pt x="11" y="27"/>
                      <a:pt x="11" y="27"/>
                    </a:cubicBezTo>
                    <a:cubicBezTo>
                      <a:pt x="11" y="28"/>
                      <a:pt x="10" y="28"/>
                      <a:pt x="10" y="28"/>
                    </a:cubicBezTo>
                    <a:cubicBezTo>
                      <a:pt x="10" y="28"/>
                      <a:pt x="10" y="28"/>
                      <a:pt x="10" y="28"/>
                    </a:cubicBezTo>
                    <a:cubicBezTo>
                      <a:pt x="10" y="28"/>
                      <a:pt x="10" y="28"/>
                      <a:pt x="10" y="28"/>
                    </a:cubicBezTo>
                    <a:cubicBezTo>
                      <a:pt x="11" y="29"/>
                      <a:pt x="11" y="29"/>
                      <a:pt x="12" y="29"/>
                    </a:cubicBezTo>
                    <a:cubicBezTo>
                      <a:pt x="12" y="29"/>
                      <a:pt x="12" y="29"/>
                      <a:pt x="13" y="29"/>
                    </a:cubicBezTo>
                    <a:cubicBezTo>
                      <a:pt x="13" y="29"/>
                      <a:pt x="13" y="29"/>
                      <a:pt x="14" y="28"/>
                    </a:cubicBezTo>
                    <a:cubicBezTo>
                      <a:pt x="14" y="28"/>
                      <a:pt x="15" y="28"/>
                      <a:pt x="16" y="28"/>
                    </a:cubicBezTo>
                    <a:cubicBezTo>
                      <a:pt x="16" y="28"/>
                      <a:pt x="15" y="28"/>
                      <a:pt x="15" y="28"/>
                    </a:cubicBezTo>
                    <a:cubicBezTo>
                      <a:pt x="15" y="28"/>
                      <a:pt x="15" y="29"/>
                      <a:pt x="15" y="29"/>
                    </a:cubicBezTo>
                    <a:cubicBezTo>
                      <a:pt x="14" y="29"/>
                      <a:pt x="14" y="29"/>
                      <a:pt x="14" y="29"/>
                    </a:cubicBezTo>
                    <a:cubicBezTo>
                      <a:pt x="14" y="29"/>
                      <a:pt x="13" y="29"/>
                      <a:pt x="13" y="29"/>
                    </a:cubicBezTo>
                    <a:cubicBezTo>
                      <a:pt x="13" y="29"/>
                      <a:pt x="13" y="29"/>
                      <a:pt x="13" y="30"/>
                    </a:cubicBezTo>
                    <a:cubicBezTo>
                      <a:pt x="13" y="30"/>
                      <a:pt x="13" y="30"/>
                      <a:pt x="12" y="30"/>
                    </a:cubicBezTo>
                    <a:cubicBezTo>
                      <a:pt x="12" y="30"/>
                      <a:pt x="12" y="30"/>
                      <a:pt x="12" y="31"/>
                    </a:cubicBezTo>
                    <a:cubicBezTo>
                      <a:pt x="12" y="31"/>
                      <a:pt x="11" y="31"/>
                      <a:pt x="11" y="31"/>
                    </a:cubicBezTo>
                    <a:cubicBezTo>
                      <a:pt x="11" y="31"/>
                      <a:pt x="11" y="32"/>
                      <a:pt x="11" y="32"/>
                    </a:cubicBezTo>
                    <a:cubicBezTo>
                      <a:pt x="11" y="32"/>
                      <a:pt x="11" y="32"/>
                      <a:pt x="11" y="32"/>
                    </a:cubicBezTo>
                    <a:cubicBezTo>
                      <a:pt x="11" y="32"/>
                      <a:pt x="10" y="32"/>
                      <a:pt x="10" y="32"/>
                    </a:cubicBezTo>
                    <a:cubicBezTo>
                      <a:pt x="10" y="32"/>
                      <a:pt x="9" y="32"/>
                      <a:pt x="9" y="32"/>
                    </a:cubicBezTo>
                    <a:cubicBezTo>
                      <a:pt x="9" y="32"/>
                      <a:pt x="9" y="32"/>
                      <a:pt x="9" y="32"/>
                    </a:cubicBezTo>
                    <a:cubicBezTo>
                      <a:pt x="8" y="32"/>
                      <a:pt x="8" y="32"/>
                      <a:pt x="8" y="32"/>
                    </a:cubicBezTo>
                    <a:cubicBezTo>
                      <a:pt x="8" y="33"/>
                      <a:pt x="8" y="33"/>
                      <a:pt x="8" y="33"/>
                    </a:cubicBezTo>
                    <a:cubicBezTo>
                      <a:pt x="8" y="33"/>
                      <a:pt x="8" y="33"/>
                      <a:pt x="8" y="33"/>
                    </a:cubicBezTo>
                    <a:cubicBezTo>
                      <a:pt x="8" y="33"/>
                      <a:pt x="8" y="34"/>
                      <a:pt x="8" y="35"/>
                    </a:cubicBezTo>
                    <a:cubicBezTo>
                      <a:pt x="7" y="35"/>
                      <a:pt x="7" y="35"/>
                      <a:pt x="6" y="35"/>
                    </a:cubicBezTo>
                    <a:cubicBezTo>
                      <a:pt x="6" y="35"/>
                      <a:pt x="5" y="35"/>
                      <a:pt x="5" y="35"/>
                    </a:cubicBezTo>
                    <a:cubicBezTo>
                      <a:pt x="5" y="35"/>
                      <a:pt x="5" y="36"/>
                      <a:pt x="5" y="37"/>
                    </a:cubicBezTo>
                    <a:cubicBezTo>
                      <a:pt x="5" y="37"/>
                      <a:pt x="6" y="37"/>
                      <a:pt x="6" y="37"/>
                    </a:cubicBezTo>
                    <a:cubicBezTo>
                      <a:pt x="6" y="37"/>
                      <a:pt x="6" y="37"/>
                      <a:pt x="6" y="37"/>
                    </a:cubicBezTo>
                    <a:cubicBezTo>
                      <a:pt x="6" y="38"/>
                      <a:pt x="6" y="38"/>
                      <a:pt x="6" y="38"/>
                    </a:cubicBezTo>
                    <a:cubicBezTo>
                      <a:pt x="6" y="38"/>
                      <a:pt x="6" y="38"/>
                      <a:pt x="6" y="38"/>
                    </a:cubicBezTo>
                    <a:cubicBezTo>
                      <a:pt x="6" y="38"/>
                      <a:pt x="6" y="38"/>
                      <a:pt x="6" y="38"/>
                    </a:cubicBezTo>
                    <a:cubicBezTo>
                      <a:pt x="6" y="38"/>
                      <a:pt x="6" y="39"/>
                      <a:pt x="6" y="39"/>
                    </a:cubicBezTo>
                    <a:cubicBezTo>
                      <a:pt x="6" y="39"/>
                      <a:pt x="6" y="39"/>
                      <a:pt x="6" y="39"/>
                    </a:cubicBezTo>
                    <a:cubicBezTo>
                      <a:pt x="6" y="39"/>
                      <a:pt x="6" y="39"/>
                      <a:pt x="6" y="39"/>
                    </a:cubicBezTo>
                    <a:cubicBezTo>
                      <a:pt x="6" y="39"/>
                      <a:pt x="6" y="39"/>
                      <a:pt x="6" y="40"/>
                    </a:cubicBezTo>
                    <a:cubicBezTo>
                      <a:pt x="6" y="40"/>
                      <a:pt x="5" y="40"/>
                      <a:pt x="5" y="40"/>
                    </a:cubicBezTo>
                    <a:cubicBezTo>
                      <a:pt x="5" y="40"/>
                      <a:pt x="5" y="40"/>
                      <a:pt x="4" y="40"/>
                    </a:cubicBezTo>
                    <a:cubicBezTo>
                      <a:pt x="4" y="40"/>
                      <a:pt x="4" y="41"/>
                      <a:pt x="4" y="41"/>
                    </a:cubicBezTo>
                    <a:cubicBezTo>
                      <a:pt x="4" y="41"/>
                      <a:pt x="4" y="41"/>
                      <a:pt x="4" y="41"/>
                    </a:cubicBezTo>
                    <a:cubicBezTo>
                      <a:pt x="3" y="41"/>
                      <a:pt x="3" y="41"/>
                      <a:pt x="3" y="41"/>
                    </a:cubicBezTo>
                    <a:cubicBezTo>
                      <a:pt x="2" y="41"/>
                      <a:pt x="2" y="41"/>
                      <a:pt x="2" y="42"/>
                    </a:cubicBezTo>
                    <a:cubicBezTo>
                      <a:pt x="1" y="42"/>
                      <a:pt x="1" y="42"/>
                      <a:pt x="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2" name="Freeform 164"/>
              <p:cNvSpPr>
                <a:spLocks/>
              </p:cNvSpPr>
              <p:nvPr/>
            </p:nvSpPr>
            <p:spPr bwMode="auto">
              <a:xfrm>
                <a:off x="928" y="1366"/>
                <a:ext cx="2" cy="2"/>
              </a:xfrm>
              <a:custGeom>
                <a:avLst/>
                <a:gdLst>
                  <a:gd name="T0" fmla="*/ 2 w 3"/>
                  <a:gd name="T1" fmla="*/ 0 h 3"/>
                  <a:gd name="T2" fmla="*/ 1 w 3"/>
                  <a:gd name="T3" fmla="*/ 0 h 3"/>
                  <a:gd name="T4" fmla="*/ 0 w 3"/>
                  <a:gd name="T5" fmla="*/ 1 h 3"/>
                  <a:gd name="T6" fmla="*/ 1 w 3"/>
                  <a:gd name="T7" fmla="*/ 2 h 3"/>
                  <a:gd name="T8" fmla="*/ 1 w 3"/>
                  <a:gd name="T9" fmla="*/ 2 h 3"/>
                  <a:gd name="T10" fmla="*/ 2 w 3"/>
                  <a:gd name="T11" fmla="*/ 3 h 3"/>
                  <a:gd name="T12" fmla="*/ 3 w 3"/>
                  <a:gd name="T13" fmla="*/ 3 h 3"/>
                  <a:gd name="T14" fmla="*/ 3 w 3"/>
                  <a:gd name="T15" fmla="*/ 3 h 3"/>
                  <a:gd name="T16" fmla="*/ 3 w 3"/>
                  <a:gd name="T17" fmla="*/ 2 h 3"/>
                  <a:gd name="T18" fmla="*/ 3 w 3"/>
                  <a:gd name="T19" fmla="*/ 2 h 3"/>
                  <a:gd name="T20" fmla="*/ 3 w 3"/>
                  <a:gd name="T21" fmla="*/ 1 h 3"/>
                  <a:gd name="T22" fmla="*/ 2 w 3"/>
                  <a:gd name="T23" fmla="*/ 0 h 3"/>
                  <a:gd name="T24" fmla="*/ 2 w 3"/>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2" y="0"/>
                    </a:moveTo>
                    <a:cubicBezTo>
                      <a:pt x="1" y="0"/>
                      <a:pt x="1" y="0"/>
                      <a:pt x="1" y="0"/>
                    </a:cubicBezTo>
                    <a:cubicBezTo>
                      <a:pt x="1" y="0"/>
                      <a:pt x="0" y="0"/>
                      <a:pt x="0" y="1"/>
                    </a:cubicBezTo>
                    <a:cubicBezTo>
                      <a:pt x="0" y="1"/>
                      <a:pt x="0" y="1"/>
                      <a:pt x="1" y="2"/>
                    </a:cubicBezTo>
                    <a:cubicBezTo>
                      <a:pt x="1" y="2"/>
                      <a:pt x="1" y="2"/>
                      <a:pt x="1" y="2"/>
                    </a:cubicBezTo>
                    <a:cubicBezTo>
                      <a:pt x="2" y="2"/>
                      <a:pt x="2" y="3"/>
                      <a:pt x="2" y="3"/>
                    </a:cubicBezTo>
                    <a:cubicBezTo>
                      <a:pt x="3" y="3"/>
                      <a:pt x="3" y="3"/>
                      <a:pt x="3" y="3"/>
                    </a:cubicBezTo>
                    <a:cubicBezTo>
                      <a:pt x="3" y="3"/>
                      <a:pt x="3" y="3"/>
                      <a:pt x="3" y="3"/>
                    </a:cubicBezTo>
                    <a:cubicBezTo>
                      <a:pt x="3" y="2"/>
                      <a:pt x="3" y="2"/>
                      <a:pt x="3" y="2"/>
                    </a:cubicBezTo>
                    <a:cubicBezTo>
                      <a:pt x="3" y="2"/>
                      <a:pt x="3" y="2"/>
                      <a:pt x="3" y="2"/>
                    </a:cubicBezTo>
                    <a:cubicBezTo>
                      <a:pt x="3" y="2"/>
                      <a:pt x="3" y="2"/>
                      <a:pt x="3" y="1"/>
                    </a:cubicBezTo>
                    <a:cubicBezTo>
                      <a:pt x="3" y="1"/>
                      <a:pt x="3" y="1"/>
                      <a:pt x="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3" name="Freeform 165"/>
              <p:cNvSpPr>
                <a:spLocks/>
              </p:cNvSpPr>
              <p:nvPr/>
            </p:nvSpPr>
            <p:spPr bwMode="auto">
              <a:xfrm>
                <a:off x="944" y="1370"/>
                <a:ext cx="5" cy="3"/>
              </a:xfrm>
              <a:custGeom>
                <a:avLst/>
                <a:gdLst>
                  <a:gd name="T0" fmla="*/ 1 w 9"/>
                  <a:gd name="T1" fmla="*/ 2 h 6"/>
                  <a:gd name="T2" fmla="*/ 1 w 9"/>
                  <a:gd name="T3" fmla="*/ 2 h 6"/>
                  <a:gd name="T4" fmla="*/ 1 w 9"/>
                  <a:gd name="T5" fmla="*/ 2 h 6"/>
                  <a:gd name="T6" fmla="*/ 1 w 9"/>
                  <a:gd name="T7" fmla="*/ 2 h 6"/>
                  <a:gd name="T8" fmla="*/ 0 w 9"/>
                  <a:gd name="T9" fmla="*/ 2 h 6"/>
                  <a:gd name="T10" fmla="*/ 0 w 9"/>
                  <a:gd name="T11" fmla="*/ 3 h 6"/>
                  <a:gd name="T12" fmla="*/ 1 w 9"/>
                  <a:gd name="T13" fmla="*/ 4 h 6"/>
                  <a:gd name="T14" fmla="*/ 3 w 9"/>
                  <a:gd name="T15" fmla="*/ 5 h 6"/>
                  <a:gd name="T16" fmla="*/ 5 w 9"/>
                  <a:gd name="T17" fmla="*/ 5 h 6"/>
                  <a:gd name="T18" fmla="*/ 5 w 9"/>
                  <a:gd name="T19" fmla="*/ 5 h 6"/>
                  <a:gd name="T20" fmla="*/ 7 w 9"/>
                  <a:gd name="T21" fmla="*/ 5 h 6"/>
                  <a:gd name="T22" fmla="*/ 8 w 9"/>
                  <a:gd name="T23" fmla="*/ 4 h 6"/>
                  <a:gd name="T24" fmla="*/ 6 w 9"/>
                  <a:gd name="T25" fmla="*/ 2 h 6"/>
                  <a:gd name="T26" fmla="*/ 4 w 9"/>
                  <a:gd name="T27" fmla="*/ 1 h 6"/>
                  <a:gd name="T28" fmla="*/ 3 w 9"/>
                  <a:gd name="T29" fmla="*/ 1 h 6"/>
                  <a:gd name="T30" fmla="*/ 3 w 9"/>
                  <a:gd name="T31" fmla="*/ 0 h 6"/>
                  <a:gd name="T32" fmla="*/ 2 w 9"/>
                  <a:gd name="T33" fmla="*/ 0 h 6"/>
                  <a:gd name="T34" fmla="*/ 1 w 9"/>
                  <a:gd name="T35" fmla="*/ 1 h 6"/>
                  <a:gd name="T36" fmla="*/ 0 w 9"/>
                  <a:gd name="T37" fmla="*/ 1 h 6"/>
                  <a:gd name="T38" fmla="*/ 1 w 9"/>
                  <a:gd name="T39" fmla="*/ 2 h 6"/>
                  <a:gd name="T40" fmla="*/ 1 w 9"/>
                  <a:gd name="T4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6">
                    <a:moveTo>
                      <a:pt x="1" y="2"/>
                    </a:moveTo>
                    <a:cubicBezTo>
                      <a:pt x="1" y="2"/>
                      <a:pt x="1" y="2"/>
                      <a:pt x="1" y="2"/>
                    </a:cubicBezTo>
                    <a:cubicBezTo>
                      <a:pt x="1" y="2"/>
                      <a:pt x="1" y="2"/>
                      <a:pt x="1" y="2"/>
                    </a:cubicBezTo>
                    <a:cubicBezTo>
                      <a:pt x="1" y="2"/>
                      <a:pt x="1" y="2"/>
                      <a:pt x="1" y="2"/>
                    </a:cubicBezTo>
                    <a:cubicBezTo>
                      <a:pt x="1" y="2"/>
                      <a:pt x="0" y="2"/>
                      <a:pt x="0" y="2"/>
                    </a:cubicBezTo>
                    <a:cubicBezTo>
                      <a:pt x="0" y="2"/>
                      <a:pt x="0" y="3"/>
                      <a:pt x="0" y="3"/>
                    </a:cubicBezTo>
                    <a:cubicBezTo>
                      <a:pt x="0" y="3"/>
                      <a:pt x="1" y="4"/>
                      <a:pt x="1" y="4"/>
                    </a:cubicBezTo>
                    <a:cubicBezTo>
                      <a:pt x="2" y="4"/>
                      <a:pt x="2" y="5"/>
                      <a:pt x="3" y="5"/>
                    </a:cubicBezTo>
                    <a:cubicBezTo>
                      <a:pt x="4" y="5"/>
                      <a:pt x="4" y="5"/>
                      <a:pt x="5" y="5"/>
                    </a:cubicBezTo>
                    <a:cubicBezTo>
                      <a:pt x="5" y="5"/>
                      <a:pt x="5" y="5"/>
                      <a:pt x="5" y="5"/>
                    </a:cubicBezTo>
                    <a:cubicBezTo>
                      <a:pt x="5" y="6"/>
                      <a:pt x="7" y="6"/>
                      <a:pt x="7" y="5"/>
                    </a:cubicBezTo>
                    <a:cubicBezTo>
                      <a:pt x="8" y="5"/>
                      <a:pt x="9" y="5"/>
                      <a:pt x="8" y="4"/>
                    </a:cubicBezTo>
                    <a:cubicBezTo>
                      <a:pt x="8" y="3"/>
                      <a:pt x="7" y="2"/>
                      <a:pt x="6" y="2"/>
                    </a:cubicBezTo>
                    <a:cubicBezTo>
                      <a:pt x="5" y="2"/>
                      <a:pt x="5" y="2"/>
                      <a:pt x="4" y="1"/>
                    </a:cubicBezTo>
                    <a:cubicBezTo>
                      <a:pt x="4" y="1"/>
                      <a:pt x="4" y="1"/>
                      <a:pt x="3" y="1"/>
                    </a:cubicBezTo>
                    <a:cubicBezTo>
                      <a:pt x="3" y="1"/>
                      <a:pt x="3" y="1"/>
                      <a:pt x="3" y="0"/>
                    </a:cubicBezTo>
                    <a:cubicBezTo>
                      <a:pt x="2" y="0"/>
                      <a:pt x="2" y="0"/>
                      <a:pt x="2" y="0"/>
                    </a:cubicBezTo>
                    <a:cubicBezTo>
                      <a:pt x="2" y="0"/>
                      <a:pt x="1" y="0"/>
                      <a:pt x="1" y="1"/>
                    </a:cubicBezTo>
                    <a:cubicBezTo>
                      <a:pt x="1" y="1"/>
                      <a:pt x="1" y="1"/>
                      <a:pt x="0" y="1"/>
                    </a:cubicBezTo>
                    <a:cubicBezTo>
                      <a:pt x="0" y="1"/>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4" name="Freeform 166"/>
              <p:cNvSpPr>
                <a:spLocks/>
              </p:cNvSpPr>
              <p:nvPr/>
            </p:nvSpPr>
            <p:spPr bwMode="auto">
              <a:xfrm>
                <a:off x="824" y="1321"/>
                <a:ext cx="26" cy="19"/>
              </a:xfrm>
              <a:custGeom>
                <a:avLst/>
                <a:gdLst>
                  <a:gd name="T0" fmla="*/ 4 w 45"/>
                  <a:gd name="T1" fmla="*/ 8 h 31"/>
                  <a:gd name="T2" fmla="*/ 4 w 45"/>
                  <a:gd name="T3" fmla="*/ 8 h 31"/>
                  <a:gd name="T4" fmla="*/ 6 w 45"/>
                  <a:gd name="T5" fmla="*/ 11 h 31"/>
                  <a:gd name="T6" fmla="*/ 2 w 45"/>
                  <a:gd name="T7" fmla="*/ 9 h 31"/>
                  <a:gd name="T8" fmla="*/ 5 w 45"/>
                  <a:gd name="T9" fmla="*/ 14 h 31"/>
                  <a:gd name="T10" fmla="*/ 6 w 45"/>
                  <a:gd name="T11" fmla="*/ 14 h 31"/>
                  <a:gd name="T12" fmla="*/ 10 w 45"/>
                  <a:gd name="T13" fmla="*/ 17 h 31"/>
                  <a:gd name="T14" fmla="*/ 14 w 45"/>
                  <a:gd name="T15" fmla="*/ 16 h 31"/>
                  <a:gd name="T16" fmla="*/ 15 w 45"/>
                  <a:gd name="T17" fmla="*/ 14 h 31"/>
                  <a:gd name="T18" fmla="*/ 17 w 45"/>
                  <a:gd name="T19" fmla="*/ 14 h 31"/>
                  <a:gd name="T20" fmla="*/ 19 w 45"/>
                  <a:gd name="T21" fmla="*/ 11 h 31"/>
                  <a:gd name="T22" fmla="*/ 20 w 45"/>
                  <a:gd name="T23" fmla="*/ 15 h 31"/>
                  <a:gd name="T24" fmla="*/ 24 w 45"/>
                  <a:gd name="T25" fmla="*/ 13 h 31"/>
                  <a:gd name="T26" fmla="*/ 25 w 45"/>
                  <a:gd name="T27" fmla="*/ 15 h 31"/>
                  <a:gd name="T28" fmla="*/ 26 w 45"/>
                  <a:gd name="T29" fmla="*/ 16 h 31"/>
                  <a:gd name="T30" fmla="*/ 21 w 45"/>
                  <a:gd name="T31" fmla="*/ 15 h 31"/>
                  <a:gd name="T32" fmla="*/ 17 w 45"/>
                  <a:gd name="T33" fmla="*/ 18 h 31"/>
                  <a:gd name="T34" fmla="*/ 14 w 45"/>
                  <a:gd name="T35" fmla="*/ 19 h 31"/>
                  <a:gd name="T36" fmla="*/ 11 w 45"/>
                  <a:gd name="T37" fmla="*/ 19 h 31"/>
                  <a:gd name="T38" fmla="*/ 14 w 45"/>
                  <a:gd name="T39" fmla="*/ 21 h 31"/>
                  <a:gd name="T40" fmla="*/ 20 w 45"/>
                  <a:gd name="T41" fmla="*/ 20 h 31"/>
                  <a:gd name="T42" fmla="*/ 26 w 45"/>
                  <a:gd name="T43" fmla="*/ 19 h 31"/>
                  <a:gd name="T44" fmla="*/ 22 w 45"/>
                  <a:gd name="T45" fmla="*/ 21 h 31"/>
                  <a:gd name="T46" fmla="*/ 18 w 45"/>
                  <a:gd name="T47" fmla="*/ 22 h 31"/>
                  <a:gd name="T48" fmla="*/ 21 w 45"/>
                  <a:gd name="T49" fmla="*/ 24 h 31"/>
                  <a:gd name="T50" fmla="*/ 16 w 45"/>
                  <a:gd name="T51" fmla="*/ 22 h 31"/>
                  <a:gd name="T52" fmla="*/ 14 w 45"/>
                  <a:gd name="T53" fmla="*/ 25 h 31"/>
                  <a:gd name="T54" fmla="*/ 17 w 45"/>
                  <a:gd name="T55" fmla="*/ 27 h 31"/>
                  <a:gd name="T56" fmla="*/ 22 w 45"/>
                  <a:gd name="T57" fmla="*/ 27 h 31"/>
                  <a:gd name="T58" fmla="*/ 20 w 45"/>
                  <a:gd name="T59" fmla="*/ 29 h 31"/>
                  <a:gd name="T60" fmla="*/ 25 w 45"/>
                  <a:gd name="T61" fmla="*/ 31 h 31"/>
                  <a:gd name="T62" fmla="*/ 28 w 45"/>
                  <a:gd name="T63" fmla="*/ 29 h 31"/>
                  <a:gd name="T64" fmla="*/ 28 w 45"/>
                  <a:gd name="T65" fmla="*/ 26 h 31"/>
                  <a:gd name="T66" fmla="*/ 31 w 45"/>
                  <a:gd name="T67" fmla="*/ 24 h 31"/>
                  <a:gd name="T68" fmla="*/ 32 w 45"/>
                  <a:gd name="T69" fmla="*/ 21 h 31"/>
                  <a:gd name="T70" fmla="*/ 34 w 45"/>
                  <a:gd name="T71" fmla="*/ 18 h 31"/>
                  <a:gd name="T72" fmla="*/ 36 w 45"/>
                  <a:gd name="T73" fmla="*/ 16 h 31"/>
                  <a:gd name="T74" fmla="*/ 39 w 45"/>
                  <a:gd name="T75" fmla="*/ 13 h 31"/>
                  <a:gd name="T76" fmla="*/ 43 w 45"/>
                  <a:gd name="T77" fmla="*/ 13 h 31"/>
                  <a:gd name="T78" fmla="*/ 45 w 45"/>
                  <a:gd name="T79" fmla="*/ 10 h 31"/>
                  <a:gd name="T80" fmla="*/ 42 w 45"/>
                  <a:gd name="T81" fmla="*/ 9 h 31"/>
                  <a:gd name="T82" fmla="*/ 38 w 45"/>
                  <a:gd name="T83" fmla="*/ 9 h 31"/>
                  <a:gd name="T84" fmla="*/ 33 w 45"/>
                  <a:gd name="T85" fmla="*/ 7 h 31"/>
                  <a:gd name="T86" fmla="*/ 33 w 45"/>
                  <a:gd name="T87" fmla="*/ 3 h 31"/>
                  <a:gd name="T88" fmla="*/ 29 w 45"/>
                  <a:gd name="T89" fmla="*/ 5 h 31"/>
                  <a:gd name="T90" fmla="*/ 30 w 45"/>
                  <a:gd name="T91" fmla="*/ 1 h 31"/>
                  <a:gd name="T92" fmla="*/ 26 w 45"/>
                  <a:gd name="T93" fmla="*/ 1 h 31"/>
                  <a:gd name="T94" fmla="*/ 23 w 45"/>
                  <a:gd name="T95" fmla="*/ 0 h 31"/>
                  <a:gd name="T96" fmla="*/ 22 w 45"/>
                  <a:gd name="T97" fmla="*/ 4 h 31"/>
                  <a:gd name="T98" fmla="*/ 24 w 45"/>
                  <a:gd name="T99" fmla="*/ 9 h 31"/>
                  <a:gd name="T100" fmla="*/ 21 w 45"/>
                  <a:gd name="T101" fmla="*/ 6 h 31"/>
                  <a:gd name="T102" fmla="*/ 17 w 45"/>
                  <a:gd name="T103" fmla="*/ 1 h 31"/>
                  <a:gd name="T104" fmla="*/ 14 w 45"/>
                  <a:gd name="T105" fmla="*/ 4 h 31"/>
                  <a:gd name="T106" fmla="*/ 14 w 45"/>
                  <a:gd name="T107" fmla="*/ 6 h 31"/>
                  <a:gd name="T108" fmla="*/ 9 w 45"/>
                  <a:gd name="T109" fmla="*/ 4 h 31"/>
                  <a:gd name="T110" fmla="*/ 14 w 45"/>
                  <a:gd name="T111" fmla="*/ 3 h 31"/>
                  <a:gd name="T112" fmla="*/ 9 w 45"/>
                  <a:gd name="T113" fmla="*/ 2 h 31"/>
                  <a:gd name="T114" fmla="*/ 6 w 45"/>
                  <a:gd name="T115" fmla="*/ 3 h 31"/>
                  <a:gd name="T116" fmla="*/ 2 w 45"/>
                  <a:gd name="T117" fmla="*/ 3 h 31"/>
                  <a:gd name="T118" fmla="*/ 2 w 45"/>
                  <a:gd name="T119"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 h="31">
                    <a:moveTo>
                      <a:pt x="2" y="8"/>
                    </a:moveTo>
                    <a:cubicBezTo>
                      <a:pt x="3" y="8"/>
                      <a:pt x="3" y="8"/>
                      <a:pt x="3" y="8"/>
                    </a:cubicBezTo>
                    <a:cubicBezTo>
                      <a:pt x="4" y="8"/>
                      <a:pt x="4" y="8"/>
                      <a:pt x="4" y="8"/>
                    </a:cubicBezTo>
                    <a:cubicBezTo>
                      <a:pt x="4" y="7"/>
                      <a:pt x="4" y="7"/>
                      <a:pt x="4" y="7"/>
                    </a:cubicBezTo>
                    <a:cubicBezTo>
                      <a:pt x="5" y="7"/>
                      <a:pt x="5" y="7"/>
                      <a:pt x="5" y="7"/>
                    </a:cubicBezTo>
                    <a:cubicBezTo>
                      <a:pt x="4" y="8"/>
                      <a:pt x="4" y="8"/>
                      <a:pt x="4" y="8"/>
                    </a:cubicBezTo>
                    <a:cubicBezTo>
                      <a:pt x="4" y="10"/>
                      <a:pt x="4" y="10"/>
                      <a:pt x="4" y="10"/>
                    </a:cubicBezTo>
                    <a:cubicBezTo>
                      <a:pt x="5" y="10"/>
                      <a:pt x="5" y="10"/>
                      <a:pt x="5" y="10"/>
                    </a:cubicBezTo>
                    <a:cubicBezTo>
                      <a:pt x="6" y="11"/>
                      <a:pt x="6" y="11"/>
                      <a:pt x="6" y="11"/>
                    </a:cubicBezTo>
                    <a:cubicBezTo>
                      <a:pt x="4" y="10"/>
                      <a:pt x="4" y="10"/>
                      <a:pt x="4" y="10"/>
                    </a:cubicBezTo>
                    <a:cubicBezTo>
                      <a:pt x="3" y="10"/>
                      <a:pt x="3" y="10"/>
                      <a:pt x="3" y="10"/>
                    </a:cubicBezTo>
                    <a:cubicBezTo>
                      <a:pt x="2" y="9"/>
                      <a:pt x="2" y="9"/>
                      <a:pt x="2" y="9"/>
                    </a:cubicBezTo>
                    <a:cubicBezTo>
                      <a:pt x="4" y="11"/>
                      <a:pt x="4" y="11"/>
                      <a:pt x="4" y="11"/>
                    </a:cubicBezTo>
                    <a:cubicBezTo>
                      <a:pt x="4" y="12"/>
                      <a:pt x="4" y="12"/>
                      <a:pt x="4" y="12"/>
                    </a:cubicBezTo>
                    <a:cubicBezTo>
                      <a:pt x="5" y="14"/>
                      <a:pt x="5" y="14"/>
                      <a:pt x="5" y="14"/>
                    </a:cubicBezTo>
                    <a:cubicBezTo>
                      <a:pt x="6" y="14"/>
                      <a:pt x="6" y="14"/>
                      <a:pt x="6" y="14"/>
                    </a:cubicBezTo>
                    <a:cubicBezTo>
                      <a:pt x="8" y="14"/>
                      <a:pt x="8" y="14"/>
                      <a:pt x="8" y="14"/>
                    </a:cubicBezTo>
                    <a:cubicBezTo>
                      <a:pt x="6" y="14"/>
                      <a:pt x="6" y="14"/>
                      <a:pt x="6" y="14"/>
                    </a:cubicBezTo>
                    <a:cubicBezTo>
                      <a:pt x="8" y="16"/>
                      <a:pt x="8" y="16"/>
                      <a:pt x="8" y="16"/>
                    </a:cubicBezTo>
                    <a:cubicBezTo>
                      <a:pt x="9" y="17"/>
                      <a:pt x="9" y="17"/>
                      <a:pt x="9" y="17"/>
                    </a:cubicBezTo>
                    <a:cubicBezTo>
                      <a:pt x="10" y="17"/>
                      <a:pt x="10" y="17"/>
                      <a:pt x="10" y="17"/>
                    </a:cubicBezTo>
                    <a:cubicBezTo>
                      <a:pt x="12" y="17"/>
                      <a:pt x="12" y="17"/>
                      <a:pt x="12" y="17"/>
                    </a:cubicBezTo>
                    <a:cubicBezTo>
                      <a:pt x="13" y="17"/>
                      <a:pt x="13" y="17"/>
                      <a:pt x="13" y="17"/>
                    </a:cubicBezTo>
                    <a:cubicBezTo>
                      <a:pt x="14" y="16"/>
                      <a:pt x="14" y="16"/>
                      <a:pt x="14" y="16"/>
                    </a:cubicBezTo>
                    <a:cubicBezTo>
                      <a:pt x="14" y="16"/>
                      <a:pt x="14" y="16"/>
                      <a:pt x="14" y="16"/>
                    </a:cubicBezTo>
                    <a:cubicBezTo>
                      <a:pt x="15" y="15"/>
                      <a:pt x="15" y="15"/>
                      <a:pt x="15" y="15"/>
                    </a:cubicBezTo>
                    <a:cubicBezTo>
                      <a:pt x="15" y="14"/>
                      <a:pt x="15" y="14"/>
                      <a:pt x="15" y="14"/>
                    </a:cubicBezTo>
                    <a:cubicBezTo>
                      <a:pt x="15" y="13"/>
                      <a:pt x="15" y="13"/>
                      <a:pt x="15" y="13"/>
                    </a:cubicBezTo>
                    <a:cubicBezTo>
                      <a:pt x="17" y="13"/>
                      <a:pt x="17" y="13"/>
                      <a:pt x="17" y="13"/>
                    </a:cubicBezTo>
                    <a:cubicBezTo>
                      <a:pt x="17" y="14"/>
                      <a:pt x="17" y="14"/>
                      <a:pt x="17" y="14"/>
                    </a:cubicBezTo>
                    <a:cubicBezTo>
                      <a:pt x="18" y="14"/>
                      <a:pt x="18" y="14"/>
                      <a:pt x="18" y="14"/>
                    </a:cubicBezTo>
                    <a:cubicBezTo>
                      <a:pt x="18" y="11"/>
                      <a:pt x="18" y="11"/>
                      <a:pt x="18" y="11"/>
                    </a:cubicBezTo>
                    <a:cubicBezTo>
                      <a:pt x="19" y="11"/>
                      <a:pt x="19" y="11"/>
                      <a:pt x="19" y="11"/>
                    </a:cubicBezTo>
                    <a:cubicBezTo>
                      <a:pt x="19" y="13"/>
                      <a:pt x="19" y="13"/>
                      <a:pt x="19" y="13"/>
                    </a:cubicBezTo>
                    <a:cubicBezTo>
                      <a:pt x="19" y="14"/>
                      <a:pt x="19" y="14"/>
                      <a:pt x="19" y="14"/>
                    </a:cubicBezTo>
                    <a:cubicBezTo>
                      <a:pt x="20" y="15"/>
                      <a:pt x="20" y="15"/>
                      <a:pt x="20" y="15"/>
                    </a:cubicBezTo>
                    <a:cubicBezTo>
                      <a:pt x="22" y="15"/>
                      <a:pt x="22" y="15"/>
                      <a:pt x="22" y="15"/>
                    </a:cubicBezTo>
                    <a:cubicBezTo>
                      <a:pt x="23" y="14"/>
                      <a:pt x="23" y="14"/>
                      <a:pt x="23" y="14"/>
                    </a:cubicBezTo>
                    <a:cubicBezTo>
                      <a:pt x="24" y="13"/>
                      <a:pt x="24" y="13"/>
                      <a:pt x="24" y="13"/>
                    </a:cubicBezTo>
                    <a:cubicBezTo>
                      <a:pt x="25" y="13"/>
                      <a:pt x="25" y="13"/>
                      <a:pt x="25" y="13"/>
                    </a:cubicBezTo>
                    <a:cubicBezTo>
                      <a:pt x="25" y="15"/>
                      <a:pt x="25" y="15"/>
                      <a:pt x="25" y="15"/>
                    </a:cubicBezTo>
                    <a:cubicBezTo>
                      <a:pt x="25" y="15"/>
                      <a:pt x="25" y="15"/>
                      <a:pt x="25" y="15"/>
                    </a:cubicBezTo>
                    <a:cubicBezTo>
                      <a:pt x="27" y="15"/>
                      <a:pt x="27" y="15"/>
                      <a:pt x="27" y="15"/>
                    </a:cubicBezTo>
                    <a:cubicBezTo>
                      <a:pt x="28" y="15"/>
                      <a:pt x="28" y="15"/>
                      <a:pt x="28" y="15"/>
                    </a:cubicBezTo>
                    <a:cubicBezTo>
                      <a:pt x="26" y="16"/>
                      <a:pt x="26" y="16"/>
                      <a:pt x="26" y="16"/>
                    </a:cubicBezTo>
                    <a:cubicBezTo>
                      <a:pt x="24" y="15"/>
                      <a:pt x="24" y="15"/>
                      <a:pt x="24" y="15"/>
                    </a:cubicBezTo>
                    <a:cubicBezTo>
                      <a:pt x="22" y="15"/>
                      <a:pt x="22" y="15"/>
                      <a:pt x="22" y="15"/>
                    </a:cubicBezTo>
                    <a:cubicBezTo>
                      <a:pt x="21" y="15"/>
                      <a:pt x="21" y="15"/>
                      <a:pt x="21" y="15"/>
                    </a:cubicBezTo>
                    <a:cubicBezTo>
                      <a:pt x="20" y="16"/>
                      <a:pt x="20" y="16"/>
                      <a:pt x="20" y="16"/>
                    </a:cubicBezTo>
                    <a:cubicBezTo>
                      <a:pt x="19" y="17"/>
                      <a:pt x="19" y="17"/>
                      <a:pt x="19" y="17"/>
                    </a:cubicBezTo>
                    <a:cubicBezTo>
                      <a:pt x="17" y="18"/>
                      <a:pt x="17" y="18"/>
                      <a:pt x="17" y="18"/>
                    </a:cubicBezTo>
                    <a:cubicBezTo>
                      <a:pt x="15" y="18"/>
                      <a:pt x="15" y="18"/>
                      <a:pt x="15" y="18"/>
                    </a:cubicBezTo>
                    <a:cubicBezTo>
                      <a:pt x="14" y="18"/>
                      <a:pt x="14" y="18"/>
                      <a:pt x="14" y="18"/>
                    </a:cubicBezTo>
                    <a:cubicBezTo>
                      <a:pt x="14" y="19"/>
                      <a:pt x="14" y="19"/>
                      <a:pt x="14" y="19"/>
                    </a:cubicBezTo>
                    <a:cubicBezTo>
                      <a:pt x="14" y="18"/>
                      <a:pt x="14" y="18"/>
                      <a:pt x="14" y="18"/>
                    </a:cubicBezTo>
                    <a:cubicBezTo>
                      <a:pt x="12" y="18"/>
                      <a:pt x="12" y="18"/>
                      <a:pt x="12" y="18"/>
                    </a:cubicBezTo>
                    <a:cubicBezTo>
                      <a:pt x="11" y="19"/>
                      <a:pt x="11" y="19"/>
                      <a:pt x="11" y="19"/>
                    </a:cubicBezTo>
                    <a:cubicBezTo>
                      <a:pt x="12" y="20"/>
                      <a:pt x="12" y="20"/>
                      <a:pt x="12" y="20"/>
                    </a:cubicBezTo>
                    <a:cubicBezTo>
                      <a:pt x="12" y="21"/>
                      <a:pt x="12" y="21"/>
                      <a:pt x="12" y="21"/>
                    </a:cubicBezTo>
                    <a:cubicBezTo>
                      <a:pt x="14" y="21"/>
                      <a:pt x="14" y="21"/>
                      <a:pt x="14" y="21"/>
                    </a:cubicBezTo>
                    <a:cubicBezTo>
                      <a:pt x="16" y="21"/>
                      <a:pt x="16" y="21"/>
                      <a:pt x="16" y="21"/>
                    </a:cubicBezTo>
                    <a:cubicBezTo>
                      <a:pt x="18" y="20"/>
                      <a:pt x="18" y="20"/>
                      <a:pt x="18" y="20"/>
                    </a:cubicBezTo>
                    <a:cubicBezTo>
                      <a:pt x="20" y="20"/>
                      <a:pt x="20" y="20"/>
                      <a:pt x="20" y="20"/>
                    </a:cubicBezTo>
                    <a:cubicBezTo>
                      <a:pt x="24" y="20"/>
                      <a:pt x="24" y="20"/>
                      <a:pt x="24" y="20"/>
                    </a:cubicBezTo>
                    <a:cubicBezTo>
                      <a:pt x="25" y="19"/>
                      <a:pt x="25" y="19"/>
                      <a:pt x="25" y="19"/>
                    </a:cubicBezTo>
                    <a:cubicBezTo>
                      <a:pt x="26" y="19"/>
                      <a:pt x="26" y="19"/>
                      <a:pt x="26" y="19"/>
                    </a:cubicBezTo>
                    <a:cubicBezTo>
                      <a:pt x="26" y="21"/>
                      <a:pt x="26" y="21"/>
                      <a:pt x="26" y="21"/>
                    </a:cubicBezTo>
                    <a:cubicBezTo>
                      <a:pt x="24" y="21"/>
                      <a:pt x="24" y="21"/>
                      <a:pt x="24" y="21"/>
                    </a:cubicBezTo>
                    <a:cubicBezTo>
                      <a:pt x="24" y="21"/>
                      <a:pt x="24" y="21"/>
                      <a:pt x="22" y="21"/>
                    </a:cubicBezTo>
                    <a:cubicBezTo>
                      <a:pt x="21" y="21"/>
                      <a:pt x="20" y="21"/>
                      <a:pt x="19" y="22"/>
                    </a:cubicBezTo>
                    <a:cubicBezTo>
                      <a:pt x="19" y="22"/>
                      <a:pt x="19" y="22"/>
                      <a:pt x="19" y="22"/>
                    </a:cubicBezTo>
                    <a:cubicBezTo>
                      <a:pt x="18" y="22"/>
                      <a:pt x="18" y="22"/>
                      <a:pt x="18" y="22"/>
                    </a:cubicBezTo>
                    <a:cubicBezTo>
                      <a:pt x="21" y="23"/>
                      <a:pt x="21" y="23"/>
                      <a:pt x="21" y="23"/>
                    </a:cubicBezTo>
                    <a:cubicBezTo>
                      <a:pt x="22" y="24"/>
                      <a:pt x="22" y="24"/>
                      <a:pt x="22" y="24"/>
                    </a:cubicBezTo>
                    <a:cubicBezTo>
                      <a:pt x="21" y="24"/>
                      <a:pt x="21" y="24"/>
                      <a:pt x="21" y="24"/>
                    </a:cubicBezTo>
                    <a:cubicBezTo>
                      <a:pt x="18" y="24"/>
                      <a:pt x="18" y="24"/>
                      <a:pt x="18" y="24"/>
                    </a:cubicBezTo>
                    <a:cubicBezTo>
                      <a:pt x="17" y="24"/>
                      <a:pt x="17" y="24"/>
                      <a:pt x="17" y="24"/>
                    </a:cubicBezTo>
                    <a:cubicBezTo>
                      <a:pt x="16" y="22"/>
                      <a:pt x="16" y="22"/>
                      <a:pt x="16" y="22"/>
                    </a:cubicBezTo>
                    <a:cubicBezTo>
                      <a:pt x="13" y="22"/>
                      <a:pt x="13" y="22"/>
                      <a:pt x="13" y="22"/>
                    </a:cubicBezTo>
                    <a:cubicBezTo>
                      <a:pt x="13" y="24"/>
                      <a:pt x="13" y="24"/>
                      <a:pt x="13" y="24"/>
                    </a:cubicBezTo>
                    <a:cubicBezTo>
                      <a:pt x="14" y="25"/>
                      <a:pt x="14" y="25"/>
                      <a:pt x="14" y="25"/>
                    </a:cubicBezTo>
                    <a:cubicBezTo>
                      <a:pt x="15" y="26"/>
                      <a:pt x="15" y="26"/>
                      <a:pt x="15" y="26"/>
                    </a:cubicBezTo>
                    <a:cubicBezTo>
                      <a:pt x="16" y="27"/>
                      <a:pt x="16" y="27"/>
                      <a:pt x="16" y="27"/>
                    </a:cubicBezTo>
                    <a:cubicBezTo>
                      <a:pt x="17" y="27"/>
                      <a:pt x="17" y="27"/>
                      <a:pt x="17" y="27"/>
                    </a:cubicBezTo>
                    <a:cubicBezTo>
                      <a:pt x="19" y="27"/>
                      <a:pt x="19" y="27"/>
                      <a:pt x="19" y="27"/>
                    </a:cubicBezTo>
                    <a:cubicBezTo>
                      <a:pt x="21" y="27"/>
                      <a:pt x="21" y="27"/>
                      <a:pt x="21" y="27"/>
                    </a:cubicBezTo>
                    <a:cubicBezTo>
                      <a:pt x="22" y="27"/>
                      <a:pt x="22" y="27"/>
                      <a:pt x="22" y="27"/>
                    </a:cubicBezTo>
                    <a:cubicBezTo>
                      <a:pt x="24" y="29"/>
                      <a:pt x="24" y="29"/>
                      <a:pt x="24" y="29"/>
                    </a:cubicBezTo>
                    <a:cubicBezTo>
                      <a:pt x="22" y="29"/>
                      <a:pt x="22" y="29"/>
                      <a:pt x="22" y="29"/>
                    </a:cubicBezTo>
                    <a:cubicBezTo>
                      <a:pt x="20" y="29"/>
                      <a:pt x="20" y="29"/>
                      <a:pt x="20" y="29"/>
                    </a:cubicBezTo>
                    <a:cubicBezTo>
                      <a:pt x="21" y="30"/>
                      <a:pt x="21" y="30"/>
                      <a:pt x="21" y="30"/>
                    </a:cubicBezTo>
                    <a:cubicBezTo>
                      <a:pt x="23" y="31"/>
                      <a:pt x="23" y="31"/>
                      <a:pt x="23" y="31"/>
                    </a:cubicBezTo>
                    <a:cubicBezTo>
                      <a:pt x="25" y="31"/>
                      <a:pt x="25" y="31"/>
                      <a:pt x="25" y="31"/>
                    </a:cubicBezTo>
                    <a:cubicBezTo>
                      <a:pt x="27" y="31"/>
                      <a:pt x="27" y="31"/>
                      <a:pt x="27" y="31"/>
                    </a:cubicBezTo>
                    <a:cubicBezTo>
                      <a:pt x="27" y="30"/>
                      <a:pt x="27" y="30"/>
                      <a:pt x="27" y="30"/>
                    </a:cubicBezTo>
                    <a:cubicBezTo>
                      <a:pt x="28" y="29"/>
                      <a:pt x="28" y="29"/>
                      <a:pt x="28" y="29"/>
                    </a:cubicBezTo>
                    <a:cubicBezTo>
                      <a:pt x="28" y="28"/>
                      <a:pt x="28" y="28"/>
                      <a:pt x="28" y="28"/>
                    </a:cubicBezTo>
                    <a:cubicBezTo>
                      <a:pt x="28" y="27"/>
                      <a:pt x="28" y="27"/>
                      <a:pt x="28" y="27"/>
                    </a:cubicBezTo>
                    <a:cubicBezTo>
                      <a:pt x="28" y="26"/>
                      <a:pt x="28" y="26"/>
                      <a:pt x="28" y="26"/>
                    </a:cubicBezTo>
                    <a:cubicBezTo>
                      <a:pt x="29" y="25"/>
                      <a:pt x="29" y="25"/>
                      <a:pt x="29" y="25"/>
                    </a:cubicBezTo>
                    <a:cubicBezTo>
                      <a:pt x="29" y="24"/>
                      <a:pt x="29" y="24"/>
                      <a:pt x="29" y="24"/>
                    </a:cubicBezTo>
                    <a:cubicBezTo>
                      <a:pt x="31" y="24"/>
                      <a:pt x="31" y="24"/>
                      <a:pt x="31" y="24"/>
                    </a:cubicBezTo>
                    <a:cubicBezTo>
                      <a:pt x="31" y="23"/>
                      <a:pt x="31" y="23"/>
                      <a:pt x="31" y="23"/>
                    </a:cubicBezTo>
                    <a:cubicBezTo>
                      <a:pt x="32" y="22"/>
                      <a:pt x="32" y="22"/>
                      <a:pt x="32" y="22"/>
                    </a:cubicBezTo>
                    <a:cubicBezTo>
                      <a:pt x="32" y="21"/>
                      <a:pt x="32" y="21"/>
                      <a:pt x="32" y="21"/>
                    </a:cubicBezTo>
                    <a:cubicBezTo>
                      <a:pt x="32" y="19"/>
                      <a:pt x="32" y="19"/>
                      <a:pt x="32" y="19"/>
                    </a:cubicBezTo>
                    <a:cubicBezTo>
                      <a:pt x="32" y="18"/>
                      <a:pt x="32" y="18"/>
                      <a:pt x="32" y="18"/>
                    </a:cubicBezTo>
                    <a:cubicBezTo>
                      <a:pt x="34" y="18"/>
                      <a:pt x="34" y="18"/>
                      <a:pt x="34" y="18"/>
                    </a:cubicBezTo>
                    <a:cubicBezTo>
                      <a:pt x="36" y="18"/>
                      <a:pt x="36" y="18"/>
                      <a:pt x="36" y="18"/>
                    </a:cubicBezTo>
                    <a:cubicBezTo>
                      <a:pt x="36" y="17"/>
                      <a:pt x="36" y="17"/>
                      <a:pt x="36" y="17"/>
                    </a:cubicBezTo>
                    <a:cubicBezTo>
                      <a:pt x="36" y="16"/>
                      <a:pt x="36" y="16"/>
                      <a:pt x="36" y="16"/>
                    </a:cubicBezTo>
                    <a:cubicBezTo>
                      <a:pt x="36" y="15"/>
                      <a:pt x="36" y="15"/>
                      <a:pt x="36" y="15"/>
                    </a:cubicBezTo>
                    <a:cubicBezTo>
                      <a:pt x="37" y="15"/>
                      <a:pt x="37" y="15"/>
                      <a:pt x="37" y="15"/>
                    </a:cubicBezTo>
                    <a:cubicBezTo>
                      <a:pt x="39" y="13"/>
                      <a:pt x="39" y="13"/>
                      <a:pt x="39" y="13"/>
                    </a:cubicBezTo>
                    <a:cubicBezTo>
                      <a:pt x="40" y="13"/>
                      <a:pt x="40" y="13"/>
                      <a:pt x="40" y="13"/>
                    </a:cubicBezTo>
                    <a:cubicBezTo>
                      <a:pt x="42" y="13"/>
                      <a:pt x="42" y="13"/>
                      <a:pt x="42" y="13"/>
                    </a:cubicBezTo>
                    <a:cubicBezTo>
                      <a:pt x="43" y="13"/>
                      <a:pt x="43" y="13"/>
                      <a:pt x="43" y="13"/>
                    </a:cubicBezTo>
                    <a:cubicBezTo>
                      <a:pt x="45" y="13"/>
                      <a:pt x="45" y="13"/>
                      <a:pt x="45" y="13"/>
                    </a:cubicBezTo>
                    <a:cubicBezTo>
                      <a:pt x="45" y="11"/>
                      <a:pt x="45" y="11"/>
                      <a:pt x="45" y="11"/>
                    </a:cubicBezTo>
                    <a:cubicBezTo>
                      <a:pt x="45" y="10"/>
                      <a:pt x="45" y="10"/>
                      <a:pt x="45" y="10"/>
                    </a:cubicBezTo>
                    <a:cubicBezTo>
                      <a:pt x="43" y="10"/>
                      <a:pt x="43" y="10"/>
                      <a:pt x="43" y="10"/>
                    </a:cubicBezTo>
                    <a:cubicBezTo>
                      <a:pt x="41" y="10"/>
                      <a:pt x="41" y="10"/>
                      <a:pt x="41" y="10"/>
                    </a:cubicBezTo>
                    <a:cubicBezTo>
                      <a:pt x="42" y="9"/>
                      <a:pt x="42" y="9"/>
                      <a:pt x="42" y="9"/>
                    </a:cubicBezTo>
                    <a:cubicBezTo>
                      <a:pt x="41" y="9"/>
                      <a:pt x="41" y="9"/>
                      <a:pt x="41" y="9"/>
                    </a:cubicBezTo>
                    <a:cubicBezTo>
                      <a:pt x="39" y="9"/>
                      <a:pt x="39" y="9"/>
                      <a:pt x="39" y="9"/>
                    </a:cubicBezTo>
                    <a:cubicBezTo>
                      <a:pt x="38" y="9"/>
                      <a:pt x="38" y="9"/>
                      <a:pt x="38" y="9"/>
                    </a:cubicBezTo>
                    <a:cubicBezTo>
                      <a:pt x="37" y="9"/>
                      <a:pt x="37" y="9"/>
                      <a:pt x="37" y="9"/>
                    </a:cubicBezTo>
                    <a:cubicBezTo>
                      <a:pt x="34" y="9"/>
                      <a:pt x="34" y="9"/>
                      <a:pt x="34" y="9"/>
                    </a:cubicBezTo>
                    <a:cubicBezTo>
                      <a:pt x="33" y="7"/>
                      <a:pt x="33" y="7"/>
                      <a:pt x="33" y="7"/>
                    </a:cubicBezTo>
                    <a:cubicBezTo>
                      <a:pt x="35" y="6"/>
                      <a:pt x="35" y="6"/>
                      <a:pt x="35" y="6"/>
                    </a:cubicBezTo>
                    <a:cubicBezTo>
                      <a:pt x="33" y="4"/>
                      <a:pt x="33" y="4"/>
                      <a:pt x="33" y="4"/>
                    </a:cubicBezTo>
                    <a:cubicBezTo>
                      <a:pt x="33" y="3"/>
                      <a:pt x="33" y="3"/>
                      <a:pt x="33" y="3"/>
                    </a:cubicBezTo>
                    <a:cubicBezTo>
                      <a:pt x="33" y="3"/>
                      <a:pt x="33" y="3"/>
                      <a:pt x="32" y="4"/>
                    </a:cubicBezTo>
                    <a:cubicBezTo>
                      <a:pt x="31" y="5"/>
                      <a:pt x="31" y="5"/>
                      <a:pt x="31" y="5"/>
                    </a:cubicBezTo>
                    <a:cubicBezTo>
                      <a:pt x="29" y="5"/>
                      <a:pt x="29" y="5"/>
                      <a:pt x="29" y="5"/>
                    </a:cubicBezTo>
                    <a:cubicBezTo>
                      <a:pt x="30" y="4"/>
                      <a:pt x="30" y="4"/>
                      <a:pt x="30" y="4"/>
                    </a:cubicBezTo>
                    <a:cubicBezTo>
                      <a:pt x="30" y="3"/>
                      <a:pt x="30" y="3"/>
                      <a:pt x="30" y="3"/>
                    </a:cubicBezTo>
                    <a:cubicBezTo>
                      <a:pt x="30" y="1"/>
                      <a:pt x="30" y="1"/>
                      <a:pt x="30" y="1"/>
                    </a:cubicBezTo>
                    <a:cubicBezTo>
                      <a:pt x="28" y="1"/>
                      <a:pt x="28" y="1"/>
                      <a:pt x="28" y="1"/>
                    </a:cubicBezTo>
                    <a:cubicBezTo>
                      <a:pt x="27" y="0"/>
                      <a:pt x="27" y="0"/>
                      <a:pt x="27" y="0"/>
                    </a:cubicBezTo>
                    <a:cubicBezTo>
                      <a:pt x="26" y="1"/>
                      <a:pt x="26" y="1"/>
                      <a:pt x="26" y="1"/>
                    </a:cubicBezTo>
                    <a:cubicBezTo>
                      <a:pt x="25" y="1"/>
                      <a:pt x="25" y="1"/>
                      <a:pt x="25" y="1"/>
                    </a:cubicBezTo>
                    <a:cubicBezTo>
                      <a:pt x="25" y="0"/>
                      <a:pt x="25" y="0"/>
                      <a:pt x="25" y="0"/>
                    </a:cubicBezTo>
                    <a:cubicBezTo>
                      <a:pt x="23" y="0"/>
                      <a:pt x="23" y="0"/>
                      <a:pt x="23" y="0"/>
                    </a:cubicBezTo>
                    <a:cubicBezTo>
                      <a:pt x="22" y="1"/>
                      <a:pt x="22" y="1"/>
                      <a:pt x="22" y="1"/>
                    </a:cubicBezTo>
                    <a:cubicBezTo>
                      <a:pt x="22" y="3"/>
                      <a:pt x="22" y="3"/>
                      <a:pt x="22" y="3"/>
                    </a:cubicBezTo>
                    <a:cubicBezTo>
                      <a:pt x="22" y="4"/>
                      <a:pt x="22" y="4"/>
                      <a:pt x="22" y="4"/>
                    </a:cubicBezTo>
                    <a:cubicBezTo>
                      <a:pt x="23" y="6"/>
                      <a:pt x="23" y="6"/>
                      <a:pt x="23" y="6"/>
                    </a:cubicBezTo>
                    <a:cubicBezTo>
                      <a:pt x="24" y="7"/>
                      <a:pt x="24" y="7"/>
                      <a:pt x="24" y="7"/>
                    </a:cubicBezTo>
                    <a:cubicBezTo>
                      <a:pt x="24" y="9"/>
                      <a:pt x="24" y="9"/>
                      <a:pt x="24" y="9"/>
                    </a:cubicBezTo>
                    <a:cubicBezTo>
                      <a:pt x="23" y="8"/>
                      <a:pt x="23" y="8"/>
                      <a:pt x="23" y="8"/>
                    </a:cubicBezTo>
                    <a:cubicBezTo>
                      <a:pt x="22" y="7"/>
                      <a:pt x="22" y="7"/>
                      <a:pt x="22" y="7"/>
                    </a:cubicBezTo>
                    <a:cubicBezTo>
                      <a:pt x="21" y="6"/>
                      <a:pt x="21" y="6"/>
                      <a:pt x="21" y="6"/>
                    </a:cubicBezTo>
                    <a:cubicBezTo>
                      <a:pt x="21" y="4"/>
                      <a:pt x="21" y="4"/>
                      <a:pt x="21" y="4"/>
                    </a:cubicBezTo>
                    <a:cubicBezTo>
                      <a:pt x="18" y="2"/>
                      <a:pt x="18" y="2"/>
                      <a:pt x="18" y="2"/>
                    </a:cubicBezTo>
                    <a:cubicBezTo>
                      <a:pt x="17" y="1"/>
                      <a:pt x="17" y="1"/>
                      <a:pt x="17" y="1"/>
                    </a:cubicBezTo>
                    <a:cubicBezTo>
                      <a:pt x="16" y="2"/>
                      <a:pt x="16" y="2"/>
                      <a:pt x="16" y="2"/>
                    </a:cubicBezTo>
                    <a:cubicBezTo>
                      <a:pt x="15" y="4"/>
                      <a:pt x="15" y="4"/>
                      <a:pt x="15" y="4"/>
                    </a:cubicBezTo>
                    <a:cubicBezTo>
                      <a:pt x="14" y="4"/>
                      <a:pt x="14" y="4"/>
                      <a:pt x="14" y="4"/>
                    </a:cubicBezTo>
                    <a:cubicBezTo>
                      <a:pt x="16" y="6"/>
                      <a:pt x="16" y="6"/>
                      <a:pt x="16" y="6"/>
                    </a:cubicBezTo>
                    <a:cubicBezTo>
                      <a:pt x="15" y="7"/>
                      <a:pt x="15" y="7"/>
                      <a:pt x="15" y="7"/>
                    </a:cubicBezTo>
                    <a:cubicBezTo>
                      <a:pt x="14" y="6"/>
                      <a:pt x="14" y="6"/>
                      <a:pt x="14" y="6"/>
                    </a:cubicBezTo>
                    <a:cubicBezTo>
                      <a:pt x="12" y="5"/>
                      <a:pt x="12" y="5"/>
                      <a:pt x="12" y="5"/>
                    </a:cubicBezTo>
                    <a:cubicBezTo>
                      <a:pt x="12" y="4"/>
                      <a:pt x="12" y="4"/>
                      <a:pt x="12" y="4"/>
                    </a:cubicBezTo>
                    <a:cubicBezTo>
                      <a:pt x="9" y="4"/>
                      <a:pt x="9" y="4"/>
                      <a:pt x="9" y="4"/>
                    </a:cubicBezTo>
                    <a:cubicBezTo>
                      <a:pt x="10" y="3"/>
                      <a:pt x="10" y="3"/>
                      <a:pt x="10" y="3"/>
                    </a:cubicBezTo>
                    <a:cubicBezTo>
                      <a:pt x="13" y="3"/>
                      <a:pt x="13" y="3"/>
                      <a:pt x="13" y="3"/>
                    </a:cubicBezTo>
                    <a:cubicBezTo>
                      <a:pt x="14" y="3"/>
                      <a:pt x="14" y="3"/>
                      <a:pt x="14" y="3"/>
                    </a:cubicBezTo>
                    <a:cubicBezTo>
                      <a:pt x="14" y="2"/>
                      <a:pt x="14" y="2"/>
                      <a:pt x="14" y="2"/>
                    </a:cubicBezTo>
                    <a:cubicBezTo>
                      <a:pt x="12" y="2"/>
                      <a:pt x="12" y="2"/>
                      <a:pt x="12" y="2"/>
                    </a:cubicBezTo>
                    <a:cubicBezTo>
                      <a:pt x="9" y="2"/>
                      <a:pt x="9" y="2"/>
                      <a:pt x="9" y="2"/>
                    </a:cubicBezTo>
                    <a:cubicBezTo>
                      <a:pt x="7" y="2"/>
                      <a:pt x="7" y="2"/>
                      <a:pt x="7" y="2"/>
                    </a:cubicBezTo>
                    <a:cubicBezTo>
                      <a:pt x="7" y="3"/>
                      <a:pt x="7" y="3"/>
                      <a:pt x="7" y="3"/>
                    </a:cubicBezTo>
                    <a:cubicBezTo>
                      <a:pt x="6" y="3"/>
                      <a:pt x="6" y="3"/>
                      <a:pt x="6" y="3"/>
                    </a:cubicBezTo>
                    <a:cubicBezTo>
                      <a:pt x="5" y="2"/>
                      <a:pt x="5" y="2"/>
                      <a:pt x="5" y="2"/>
                    </a:cubicBezTo>
                    <a:cubicBezTo>
                      <a:pt x="3" y="2"/>
                      <a:pt x="3" y="2"/>
                      <a:pt x="3" y="2"/>
                    </a:cubicBezTo>
                    <a:cubicBezTo>
                      <a:pt x="2" y="3"/>
                      <a:pt x="2" y="3"/>
                      <a:pt x="2" y="3"/>
                    </a:cubicBezTo>
                    <a:cubicBezTo>
                      <a:pt x="0" y="5"/>
                      <a:pt x="0" y="5"/>
                      <a:pt x="0" y="5"/>
                    </a:cubicBezTo>
                    <a:cubicBezTo>
                      <a:pt x="1" y="7"/>
                      <a:pt x="1" y="7"/>
                      <a:pt x="1" y="7"/>
                    </a:cubicBez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5" name="Freeform 167"/>
              <p:cNvSpPr>
                <a:spLocks/>
              </p:cNvSpPr>
              <p:nvPr/>
            </p:nvSpPr>
            <p:spPr bwMode="auto">
              <a:xfrm>
                <a:off x="824" y="1328"/>
                <a:ext cx="3" cy="3"/>
              </a:xfrm>
              <a:custGeom>
                <a:avLst/>
                <a:gdLst>
                  <a:gd name="T0" fmla="*/ 1 w 3"/>
                  <a:gd name="T1" fmla="*/ 2 h 3"/>
                  <a:gd name="T2" fmla="*/ 1 w 3"/>
                  <a:gd name="T3" fmla="*/ 2 h 3"/>
                  <a:gd name="T4" fmla="*/ 1 w 3"/>
                  <a:gd name="T5" fmla="*/ 2 h 3"/>
                  <a:gd name="T6" fmla="*/ 2 w 3"/>
                  <a:gd name="T7" fmla="*/ 3 h 3"/>
                  <a:gd name="T8" fmla="*/ 3 w 3"/>
                  <a:gd name="T9" fmla="*/ 3 h 3"/>
                  <a:gd name="T10" fmla="*/ 3 w 3"/>
                  <a:gd name="T11" fmla="*/ 3 h 3"/>
                  <a:gd name="T12" fmla="*/ 3 w 3"/>
                  <a:gd name="T13" fmla="*/ 3 h 3"/>
                  <a:gd name="T14" fmla="*/ 3 w 3"/>
                  <a:gd name="T15" fmla="*/ 2 h 3"/>
                  <a:gd name="T16" fmla="*/ 2 w 3"/>
                  <a:gd name="T17" fmla="*/ 2 h 3"/>
                  <a:gd name="T18" fmla="*/ 1 w 3"/>
                  <a:gd name="T19" fmla="*/ 2 h 3"/>
                  <a:gd name="T20" fmla="*/ 1 w 3"/>
                  <a:gd name="T21" fmla="*/ 1 h 3"/>
                  <a:gd name="T22" fmla="*/ 0 w 3"/>
                  <a:gd name="T23" fmla="*/ 1 h 3"/>
                  <a:gd name="T24" fmla="*/ 0 w 3"/>
                  <a:gd name="T25" fmla="*/ 0 h 3"/>
                  <a:gd name="T26" fmla="*/ 0 w 3"/>
                  <a:gd name="T27" fmla="*/ 0 h 3"/>
                  <a:gd name="T28" fmla="*/ 0 w 3"/>
                  <a:gd name="T29" fmla="*/ 1 h 3"/>
                  <a:gd name="T30" fmla="*/ 0 w 3"/>
                  <a:gd name="T31" fmla="*/ 1 h 3"/>
                  <a:gd name="T32" fmla="*/ 1 w 3"/>
                  <a:gd name="T3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3">
                    <a:moveTo>
                      <a:pt x="1" y="2"/>
                    </a:moveTo>
                    <a:lnTo>
                      <a:pt x="1" y="2"/>
                    </a:lnTo>
                    <a:lnTo>
                      <a:pt x="1" y="2"/>
                    </a:lnTo>
                    <a:lnTo>
                      <a:pt x="2" y="3"/>
                    </a:lnTo>
                    <a:lnTo>
                      <a:pt x="3" y="3"/>
                    </a:lnTo>
                    <a:lnTo>
                      <a:pt x="3" y="3"/>
                    </a:lnTo>
                    <a:lnTo>
                      <a:pt x="3" y="3"/>
                    </a:lnTo>
                    <a:lnTo>
                      <a:pt x="3" y="2"/>
                    </a:lnTo>
                    <a:lnTo>
                      <a:pt x="2" y="2"/>
                    </a:lnTo>
                    <a:lnTo>
                      <a:pt x="1" y="2"/>
                    </a:lnTo>
                    <a:lnTo>
                      <a:pt x="1" y="1"/>
                    </a:lnTo>
                    <a:lnTo>
                      <a:pt x="0" y="1"/>
                    </a:lnTo>
                    <a:lnTo>
                      <a:pt x="0" y="0"/>
                    </a:lnTo>
                    <a:lnTo>
                      <a:pt x="0" y="0"/>
                    </a:lnTo>
                    <a:lnTo>
                      <a:pt x="0" y="1"/>
                    </a:lnTo>
                    <a:lnTo>
                      <a:pt x="0" y="1"/>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6" name="Freeform 168"/>
              <p:cNvSpPr>
                <a:spLocks/>
              </p:cNvSpPr>
              <p:nvPr/>
            </p:nvSpPr>
            <p:spPr bwMode="auto">
              <a:xfrm>
                <a:off x="848" y="1330"/>
                <a:ext cx="5" cy="1"/>
              </a:xfrm>
              <a:custGeom>
                <a:avLst/>
                <a:gdLst>
                  <a:gd name="T0" fmla="*/ 3 w 5"/>
                  <a:gd name="T1" fmla="*/ 1 h 1"/>
                  <a:gd name="T2" fmla="*/ 5 w 5"/>
                  <a:gd name="T3" fmla="*/ 1 h 1"/>
                  <a:gd name="T4" fmla="*/ 5 w 5"/>
                  <a:gd name="T5" fmla="*/ 1 h 1"/>
                  <a:gd name="T6" fmla="*/ 5 w 5"/>
                  <a:gd name="T7" fmla="*/ 0 h 1"/>
                  <a:gd name="T8" fmla="*/ 3 w 5"/>
                  <a:gd name="T9" fmla="*/ 0 h 1"/>
                  <a:gd name="T10" fmla="*/ 2 w 5"/>
                  <a:gd name="T11" fmla="*/ 0 h 1"/>
                  <a:gd name="T12" fmla="*/ 2 w 5"/>
                  <a:gd name="T13" fmla="*/ 0 h 1"/>
                  <a:gd name="T14" fmla="*/ 0 w 5"/>
                  <a:gd name="T15" fmla="*/ 0 h 1"/>
                  <a:gd name="T16" fmla="*/ 0 w 5"/>
                  <a:gd name="T17" fmla="*/ 0 h 1"/>
                  <a:gd name="T18" fmla="*/ 0 w 5"/>
                  <a:gd name="T19" fmla="*/ 0 h 1"/>
                  <a:gd name="T20" fmla="*/ 0 w 5"/>
                  <a:gd name="T21" fmla="*/ 1 h 1"/>
                  <a:gd name="T22" fmla="*/ 2 w 5"/>
                  <a:gd name="T23" fmla="*/ 1 h 1"/>
                  <a:gd name="T24" fmla="*/ 3 w 5"/>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
                    <a:moveTo>
                      <a:pt x="3" y="1"/>
                    </a:moveTo>
                    <a:lnTo>
                      <a:pt x="5" y="1"/>
                    </a:lnTo>
                    <a:lnTo>
                      <a:pt x="5" y="1"/>
                    </a:lnTo>
                    <a:lnTo>
                      <a:pt x="5" y="0"/>
                    </a:lnTo>
                    <a:lnTo>
                      <a:pt x="3" y="0"/>
                    </a:lnTo>
                    <a:lnTo>
                      <a:pt x="2" y="0"/>
                    </a:lnTo>
                    <a:lnTo>
                      <a:pt x="2" y="0"/>
                    </a:lnTo>
                    <a:lnTo>
                      <a:pt x="0" y="0"/>
                    </a:lnTo>
                    <a:lnTo>
                      <a:pt x="0" y="0"/>
                    </a:lnTo>
                    <a:lnTo>
                      <a:pt x="0" y="0"/>
                    </a:lnTo>
                    <a:lnTo>
                      <a:pt x="0" y="1"/>
                    </a:lnTo>
                    <a:lnTo>
                      <a:pt x="2"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7" name="Freeform 169"/>
              <p:cNvSpPr>
                <a:spLocks/>
              </p:cNvSpPr>
              <p:nvPr/>
            </p:nvSpPr>
            <p:spPr bwMode="auto">
              <a:xfrm>
                <a:off x="849" y="1332"/>
                <a:ext cx="10" cy="5"/>
              </a:xfrm>
              <a:custGeom>
                <a:avLst/>
                <a:gdLst>
                  <a:gd name="T0" fmla="*/ 4 w 10"/>
                  <a:gd name="T1" fmla="*/ 5 h 5"/>
                  <a:gd name="T2" fmla="*/ 5 w 10"/>
                  <a:gd name="T3" fmla="*/ 5 h 5"/>
                  <a:gd name="T4" fmla="*/ 5 w 10"/>
                  <a:gd name="T5" fmla="*/ 4 h 5"/>
                  <a:gd name="T6" fmla="*/ 5 w 10"/>
                  <a:gd name="T7" fmla="*/ 4 h 5"/>
                  <a:gd name="T8" fmla="*/ 7 w 10"/>
                  <a:gd name="T9" fmla="*/ 4 h 5"/>
                  <a:gd name="T10" fmla="*/ 7 w 10"/>
                  <a:gd name="T11" fmla="*/ 4 h 5"/>
                  <a:gd name="T12" fmla="*/ 7 w 10"/>
                  <a:gd name="T13" fmla="*/ 3 h 5"/>
                  <a:gd name="T14" fmla="*/ 8 w 10"/>
                  <a:gd name="T15" fmla="*/ 2 h 5"/>
                  <a:gd name="T16" fmla="*/ 9 w 10"/>
                  <a:gd name="T17" fmla="*/ 2 h 5"/>
                  <a:gd name="T18" fmla="*/ 10 w 10"/>
                  <a:gd name="T19" fmla="*/ 2 h 5"/>
                  <a:gd name="T20" fmla="*/ 10 w 10"/>
                  <a:gd name="T21" fmla="*/ 2 h 5"/>
                  <a:gd name="T22" fmla="*/ 10 w 10"/>
                  <a:gd name="T23" fmla="*/ 1 h 5"/>
                  <a:gd name="T24" fmla="*/ 9 w 10"/>
                  <a:gd name="T25" fmla="*/ 1 h 5"/>
                  <a:gd name="T26" fmla="*/ 7 w 10"/>
                  <a:gd name="T27" fmla="*/ 1 h 5"/>
                  <a:gd name="T28" fmla="*/ 7 w 10"/>
                  <a:gd name="T29" fmla="*/ 1 h 5"/>
                  <a:gd name="T30" fmla="*/ 6 w 10"/>
                  <a:gd name="T31" fmla="*/ 1 h 5"/>
                  <a:gd name="T32" fmla="*/ 6 w 10"/>
                  <a:gd name="T33" fmla="*/ 0 h 5"/>
                  <a:gd name="T34" fmla="*/ 5 w 10"/>
                  <a:gd name="T35" fmla="*/ 0 h 5"/>
                  <a:gd name="T36" fmla="*/ 4 w 10"/>
                  <a:gd name="T37" fmla="*/ 0 h 5"/>
                  <a:gd name="T38" fmla="*/ 2 w 10"/>
                  <a:gd name="T39" fmla="*/ 0 h 5"/>
                  <a:gd name="T40" fmla="*/ 2 w 10"/>
                  <a:gd name="T41" fmla="*/ 0 h 5"/>
                  <a:gd name="T42" fmla="*/ 1 w 10"/>
                  <a:gd name="T43" fmla="*/ 0 h 5"/>
                  <a:gd name="T44" fmla="*/ 1 w 10"/>
                  <a:gd name="T45" fmla="*/ 1 h 5"/>
                  <a:gd name="T46" fmla="*/ 2 w 10"/>
                  <a:gd name="T47" fmla="*/ 1 h 5"/>
                  <a:gd name="T48" fmla="*/ 2 w 10"/>
                  <a:gd name="T49" fmla="*/ 1 h 5"/>
                  <a:gd name="T50" fmla="*/ 1 w 10"/>
                  <a:gd name="T51" fmla="*/ 2 h 5"/>
                  <a:gd name="T52" fmla="*/ 0 w 10"/>
                  <a:gd name="T53" fmla="*/ 3 h 5"/>
                  <a:gd name="T54" fmla="*/ 1 w 10"/>
                  <a:gd name="T55" fmla="*/ 3 h 5"/>
                  <a:gd name="T56" fmla="*/ 2 w 10"/>
                  <a:gd name="T57" fmla="*/ 3 h 5"/>
                  <a:gd name="T58" fmla="*/ 4 w 10"/>
                  <a:gd name="T59" fmla="*/ 3 h 5"/>
                  <a:gd name="T60" fmla="*/ 5 w 10"/>
                  <a:gd name="T61" fmla="*/ 3 h 5"/>
                  <a:gd name="T62" fmla="*/ 4 w 10"/>
                  <a:gd name="T63" fmla="*/ 4 h 5"/>
                  <a:gd name="T64" fmla="*/ 4 w 10"/>
                  <a:gd name="T6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5">
                    <a:moveTo>
                      <a:pt x="4" y="5"/>
                    </a:moveTo>
                    <a:lnTo>
                      <a:pt x="5" y="5"/>
                    </a:lnTo>
                    <a:lnTo>
                      <a:pt x="5" y="4"/>
                    </a:lnTo>
                    <a:lnTo>
                      <a:pt x="5" y="4"/>
                    </a:lnTo>
                    <a:lnTo>
                      <a:pt x="7" y="4"/>
                    </a:lnTo>
                    <a:lnTo>
                      <a:pt x="7" y="4"/>
                    </a:lnTo>
                    <a:lnTo>
                      <a:pt x="7" y="3"/>
                    </a:lnTo>
                    <a:lnTo>
                      <a:pt x="8" y="2"/>
                    </a:lnTo>
                    <a:lnTo>
                      <a:pt x="9" y="2"/>
                    </a:lnTo>
                    <a:lnTo>
                      <a:pt x="10" y="2"/>
                    </a:lnTo>
                    <a:lnTo>
                      <a:pt x="10" y="2"/>
                    </a:lnTo>
                    <a:lnTo>
                      <a:pt x="10" y="1"/>
                    </a:lnTo>
                    <a:lnTo>
                      <a:pt x="9" y="1"/>
                    </a:lnTo>
                    <a:lnTo>
                      <a:pt x="7" y="1"/>
                    </a:lnTo>
                    <a:lnTo>
                      <a:pt x="7" y="1"/>
                    </a:lnTo>
                    <a:lnTo>
                      <a:pt x="6" y="1"/>
                    </a:lnTo>
                    <a:lnTo>
                      <a:pt x="6" y="0"/>
                    </a:lnTo>
                    <a:lnTo>
                      <a:pt x="5" y="0"/>
                    </a:lnTo>
                    <a:lnTo>
                      <a:pt x="4" y="0"/>
                    </a:lnTo>
                    <a:lnTo>
                      <a:pt x="2" y="0"/>
                    </a:lnTo>
                    <a:lnTo>
                      <a:pt x="2" y="0"/>
                    </a:lnTo>
                    <a:lnTo>
                      <a:pt x="1" y="0"/>
                    </a:lnTo>
                    <a:lnTo>
                      <a:pt x="1" y="1"/>
                    </a:lnTo>
                    <a:lnTo>
                      <a:pt x="2" y="1"/>
                    </a:lnTo>
                    <a:lnTo>
                      <a:pt x="2" y="1"/>
                    </a:lnTo>
                    <a:lnTo>
                      <a:pt x="1" y="2"/>
                    </a:lnTo>
                    <a:lnTo>
                      <a:pt x="0" y="3"/>
                    </a:lnTo>
                    <a:lnTo>
                      <a:pt x="1" y="3"/>
                    </a:lnTo>
                    <a:lnTo>
                      <a:pt x="2" y="3"/>
                    </a:lnTo>
                    <a:lnTo>
                      <a:pt x="4" y="3"/>
                    </a:lnTo>
                    <a:lnTo>
                      <a:pt x="5" y="3"/>
                    </a:lnTo>
                    <a:lnTo>
                      <a:pt x="4" y="4"/>
                    </a:lnTo>
                    <a:lnTo>
                      <a:pt x="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8" name="Freeform 170"/>
              <p:cNvSpPr>
                <a:spLocks/>
              </p:cNvSpPr>
              <p:nvPr/>
            </p:nvSpPr>
            <p:spPr bwMode="auto">
              <a:xfrm>
                <a:off x="863" y="1328"/>
                <a:ext cx="1" cy="1"/>
              </a:xfrm>
              <a:custGeom>
                <a:avLst/>
                <a:gdLst>
                  <a:gd name="T0" fmla="*/ 0 w 1"/>
                  <a:gd name="T1" fmla="*/ 1 h 1"/>
                  <a:gd name="T2" fmla="*/ 1 w 1"/>
                  <a:gd name="T3" fmla="*/ 1 h 1"/>
                  <a:gd name="T4" fmla="*/ 1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1" y="1"/>
                    </a:lnTo>
                    <a:lnTo>
                      <a:pt x="1" y="1"/>
                    </a:lnTo>
                    <a:lnTo>
                      <a:pt x="1"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59" name="Freeform 171"/>
              <p:cNvSpPr>
                <a:spLocks/>
              </p:cNvSpPr>
              <p:nvPr/>
            </p:nvSpPr>
            <p:spPr bwMode="auto">
              <a:xfrm>
                <a:off x="842" y="1319"/>
                <a:ext cx="23" cy="7"/>
              </a:xfrm>
              <a:custGeom>
                <a:avLst/>
                <a:gdLst>
                  <a:gd name="T0" fmla="*/ 2 w 39"/>
                  <a:gd name="T1" fmla="*/ 7 h 13"/>
                  <a:gd name="T2" fmla="*/ 6 w 39"/>
                  <a:gd name="T3" fmla="*/ 7 h 13"/>
                  <a:gd name="T4" fmla="*/ 7 w 39"/>
                  <a:gd name="T5" fmla="*/ 7 h 13"/>
                  <a:gd name="T6" fmla="*/ 11 w 39"/>
                  <a:gd name="T7" fmla="*/ 7 h 13"/>
                  <a:gd name="T8" fmla="*/ 14 w 39"/>
                  <a:gd name="T9" fmla="*/ 6 h 13"/>
                  <a:gd name="T10" fmla="*/ 16 w 39"/>
                  <a:gd name="T11" fmla="*/ 7 h 13"/>
                  <a:gd name="T12" fmla="*/ 15 w 39"/>
                  <a:gd name="T13" fmla="*/ 8 h 13"/>
                  <a:gd name="T14" fmla="*/ 12 w 39"/>
                  <a:gd name="T15" fmla="*/ 8 h 13"/>
                  <a:gd name="T16" fmla="*/ 11 w 39"/>
                  <a:gd name="T17" fmla="*/ 9 h 13"/>
                  <a:gd name="T18" fmla="*/ 8 w 39"/>
                  <a:gd name="T19" fmla="*/ 9 h 13"/>
                  <a:gd name="T20" fmla="*/ 10 w 39"/>
                  <a:gd name="T21" fmla="*/ 10 h 13"/>
                  <a:gd name="T22" fmla="*/ 13 w 39"/>
                  <a:gd name="T23" fmla="*/ 10 h 13"/>
                  <a:gd name="T24" fmla="*/ 16 w 39"/>
                  <a:gd name="T25" fmla="*/ 11 h 13"/>
                  <a:gd name="T26" fmla="*/ 20 w 39"/>
                  <a:gd name="T27" fmla="*/ 11 h 13"/>
                  <a:gd name="T28" fmla="*/ 23 w 39"/>
                  <a:gd name="T29" fmla="*/ 13 h 13"/>
                  <a:gd name="T30" fmla="*/ 26 w 39"/>
                  <a:gd name="T31" fmla="*/ 12 h 13"/>
                  <a:gd name="T32" fmla="*/ 29 w 39"/>
                  <a:gd name="T33" fmla="*/ 11 h 13"/>
                  <a:gd name="T34" fmla="*/ 33 w 39"/>
                  <a:gd name="T35" fmla="*/ 11 h 13"/>
                  <a:gd name="T36" fmla="*/ 33 w 39"/>
                  <a:gd name="T37" fmla="*/ 9 h 13"/>
                  <a:gd name="T38" fmla="*/ 36 w 39"/>
                  <a:gd name="T39" fmla="*/ 7 h 13"/>
                  <a:gd name="T40" fmla="*/ 38 w 39"/>
                  <a:gd name="T41" fmla="*/ 6 h 13"/>
                  <a:gd name="T42" fmla="*/ 39 w 39"/>
                  <a:gd name="T43" fmla="*/ 4 h 13"/>
                  <a:gd name="T44" fmla="*/ 36 w 39"/>
                  <a:gd name="T45" fmla="*/ 3 h 13"/>
                  <a:gd name="T46" fmla="*/ 34 w 39"/>
                  <a:gd name="T47" fmla="*/ 3 h 13"/>
                  <a:gd name="T48" fmla="*/ 32 w 39"/>
                  <a:gd name="T49" fmla="*/ 3 h 13"/>
                  <a:gd name="T50" fmla="*/ 29 w 39"/>
                  <a:gd name="T51" fmla="*/ 2 h 13"/>
                  <a:gd name="T52" fmla="*/ 28 w 39"/>
                  <a:gd name="T53" fmla="*/ 2 h 13"/>
                  <a:gd name="T54" fmla="*/ 26 w 39"/>
                  <a:gd name="T55" fmla="*/ 1 h 13"/>
                  <a:gd name="T56" fmla="*/ 25 w 39"/>
                  <a:gd name="T57" fmla="*/ 2 h 13"/>
                  <a:gd name="T58" fmla="*/ 22 w 39"/>
                  <a:gd name="T59" fmla="*/ 4 h 13"/>
                  <a:gd name="T60" fmla="*/ 22 w 39"/>
                  <a:gd name="T61" fmla="*/ 2 h 13"/>
                  <a:gd name="T62" fmla="*/ 22 w 39"/>
                  <a:gd name="T63" fmla="*/ 0 h 13"/>
                  <a:gd name="T64" fmla="*/ 21 w 39"/>
                  <a:gd name="T65" fmla="*/ 1 h 13"/>
                  <a:gd name="T66" fmla="*/ 19 w 39"/>
                  <a:gd name="T67" fmla="*/ 1 h 13"/>
                  <a:gd name="T68" fmla="*/ 19 w 39"/>
                  <a:gd name="T69" fmla="*/ 2 h 13"/>
                  <a:gd name="T70" fmla="*/ 19 w 39"/>
                  <a:gd name="T71" fmla="*/ 4 h 13"/>
                  <a:gd name="T72" fmla="*/ 18 w 39"/>
                  <a:gd name="T73" fmla="*/ 5 h 13"/>
                  <a:gd name="T74" fmla="*/ 17 w 39"/>
                  <a:gd name="T75" fmla="*/ 4 h 13"/>
                  <a:gd name="T76" fmla="*/ 16 w 39"/>
                  <a:gd name="T77" fmla="*/ 3 h 13"/>
                  <a:gd name="T78" fmla="*/ 15 w 39"/>
                  <a:gd name="T79" fmla="*/ 3 h 13"/>
                  <a:gd name="T80" fmla="*/ 13 w 39"/>
                  <a:gd name="T81" fmla="*/ 3 h 13"/>
                  <a:gd name="T82" fmla="*/ 12 w 39"/>
                  <a:gd name="T83" fmla="*/ 2 h 13"/>
                  <a:gd name="T84" fmla="*/ 9 w 39"/>
                  <a:gd name="T85" fmla="*/ 1 h 13"/>
                  <a:gd name="T86" fmla="*/ 7 w 39"/>
                  <a:gd name="T87" fmla="*/ 1 h 13"/>
                  <a:gd name="T88" fmla="*/ 6 w 39"/>
                  <a:gd name="T89" fmla="*/ 1 h 13"/>
                  <a:gd name="T90" fmla="*/ 8 w 39"/>
                  <a:gd name="T91" fmla="*/ 2 h 13"/>
                  <a:gd name="T92" fmla="*/ 6 w 39"/>
                  <a:gd name="T93" fmla="*/ 2 h 13"/>
                  <a:gd name="T94" fmla="*/ 4 w 39"/>
                  <a:gd name="T95" fmla="*/ 3 h 13"/>
                  <a:gd name="T96" fmla="*/ 4 w 39"/>
                  <a:gd name="T97" fmla="*/ 5 h 13"/>
                  <a:gd name="T98" fmla="*/ 2 w 39"/>
                  <a:gd name="T99" fmla="*/ 3 h 13"/>
                  <a:gd name="T100" fmla="*/ 2 w 39"/>
                  <a:gd name="T101"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3">
                    <a:moveTo>
                      <a:pt x="1" y="6"/>
                    </a:moveTo>
                    <a:cubicBezTo>
                      <a:pt x="2" y="7"/>
                      <a:pt x="2" y="7"/>
                      <a:pt x="2" y="7"/>
                    </a:cubicBezTo>
                    <a:cubicBezTo>
                      <a:pt x="4" y="7"/>
                      <a:pt x="4" y="7"/>
                      <a:pt x="4" y="7"/>
                    </a:cubicBezTo>
                    <a:cubicBezTo>
                      <a:pt x="6" y="7"/>
                      <a:pt x="6" y="7"/>
                      <a:pt x="6" y="7"/>
                    </a:cubicBezTo>
                    <a:cubicBezTo>
                      <a:pt x="7" y="7"/>
                      <a:pt x="7" y="7"/>
                      <a:pt x="7" y="7"/>
                    </a:cubicBezTo>
                    <a:cubicBezTo>
                      <a:pt x="7" y="7"/>
                      <a:pt x="7" y="7"/>
                      <a:pt x="7" y="7"/>
                    </a:cubicBezTo>
                    <a:cubicBezTo>
                      <a:pt x="9" y="7"/>
                      <a:pt x="9" y="7"/>
                      <a:pt x="9" y="7"/>
                    </a:cubicBezTo>
                    <a:cubicBezTo>
                      <a:pt x="11" y="7"/>
                      <a:pt x="11" y="7"/>
                      <a:pt x="11" y="7"/>
                    </a:cubicBezTo>
                    <a:cubicBezTo>
                      <a:pt x="13" y="7"/>
                      <a:pt x="13" y="7"/>
                      <a:pt x="13" y="7"/>
                    </a:cubicBezTo>
                    <a:cubicBezTo>
                      <a:pt x="14" y="6"/>
                      <a:pt x="14" y="6"/>
                      <a:pt x="14" y="6"/>
                    </a:cubicBezTo>
                    <a:cubicBezTo>
                      <a:pt x="16" y="6"/>
                      <a:pt x="16" y="6"/>
                      <a:pt x="16" y="6"/>
                    </a:cubicBezTo>
                    <a:cubicBezTo>
                      <a:pt x="16" y="7"/>
                      <a:pt x="16" y="7"/>
                      <a:pt x="16" y="7"/>
                    </a:cubicBezTo>
                    <a:cubicBezTo>
                      <a:pt x="17" y="8"/>
                      <a:pt x="17" y="8"/>
                      <a:pt x="17" y="8"/>
                    </a:cubicBezTo>
                    <a:cubicBezTo>
                      <a:pt x="15" y="8"/>
                      <a:pt x="15" y="8"/>
                      <a:pt x="15" y="8"/>
                    </a:cubicBezTo>
                    <a:cubicBezTo>
                      <a:pt x="13" y="8"/>
                      <a:pt x="13" y="8"/>
                      <a:pt x="13" y="8"/>
                    </a:cubicBezTo>
                    <a:cubicBezTo>
                      <a:pt x="12" y="8"/>
                      <a:pt x="12" y="8"/>
                      <a:pt x="12" y="8"/>
                    </a:cubicBezTo>
                    <a:cubicBezTo>
                      <a:pt x="12" y="9"/>
                      <a:pt x="12" y="9"/>
                      <a:pt x="12" y="9"/>
                    </a:cubicBezTo>
                    <a:cubicBezTo>
                      <a:pt x="11" y="9"/>
                      <a:pt x="11" y="9"/>
                      <a:pt x="11" y="9"/>
                    </a:cubicBezTo>
                    <a:cubicBezTo>
                      <a:pt x="9" y="9"/>
                      <a:pt x="9" y="9"/>
                      <a:pt x="9" y="9"/>
                    </a:cubicBezTo>
                    <a:cubicBezTo>
                      <a:pt x="8" y="9"/>
                      <a:pt x="8" y="9"/>
                      <a:pt x="8" y="9"/>
                    </a:cubicBezTo>
                    <a:cubicBezTo>
                      <a:pt x="8" y="10"/>
                      <a:pt x="8" y="10"/>
                      <a:pt x="8" y="10"/>
                    </a:cubicBezTo>
                    <a:cubicBezTo>
                      <a:pt x="10" y="10"/>
                      <a:pt x="10" y="10"/>
                      <a:pt x="10" y="10"/>
                    </a:cubicBezTo>
                    <a:cubicBezTo>
                      <a:pt x="10" y="10"/>
                      <a:pt x="10" y="10"/>
                      <a:pt x="10" y="10"/>
                    </a:cubicBezTo>
                    <a:cubicBezTo>
                      <a:pt x="13" y="10"/>
                      <a:pt x="13" y="10"/>
                      <a:pt x="13" y="10"/>
                    </a:cubicBezTo>
                    <a:cubicBezTo>
                      <a:pt x="14" y="11"/>
                      <a:pt x="14" y="11"/>
                      <a:pt x="14" y="11"/>
                    </a:cubicBezTo>
                    <a:cubicBezTo>
                      <a:pt x="16" y="11"/>
                      <a:pt x="16" y="11"/>
                      <a:pt x="16" y="11"/>
                    </a:cubicBezTo>
                    <a:cubicBezTo>
                      <a:pt x="19" y="11"/>
                      <a:pt x="19" y="11"/>
                      <a:pt x="19" y="11"/>
                    </a:cubicBezTo>
                    <a:cubicBezTo>
                      <a:pt x="20" y="11"/>
                      <a:pt x="20" y="11"/>
                      <a:pt x="20" y="11"/>
                    </a:cubicBezTo>
                    <a:cubicBezTo>
                      <a:pt x="20" y="11"/>
                      <a:pt x="19" y="12"/>
                      <a:pt x="20" y="12"/>
                    </a:cubicBezTo>
                    <a:cubicBezTo>
                      <a:pt x="21" y="12"/>
                      <a:pt x="23" y="13"/>
                      <a:pt x="23" y="13"/>
                    </a:cubicBezTo>
                    <a:cubicBezTo>
                      <a:pt x="25" y="13"/>
                      <a:pt x="25" y="13"/>
                      <a:pt x="25" y="13"/>
                    </a:cubicBezTo>
                    <a:cubicBezTo>
                      <a:pt x="26" y="12"/>
                      <a:pt x="26" y="12"/>
                      <a:pt x="26" y="12"/>
                    </a:cubicBezTo>
                    <a:cubicBezTo>
                      <a:pt x="27" y="11"/>
                      <a:pt x="27" y="11"/>
                      <a:pt x="27" y="11"/>
                    </a:cubicBezTo>
                    <a:cubicBezTo>
                      <a:pt x="29" y="11"/>
                      <a:pt x="29" y="11"/>
                      <a:pt x="29" y="11"/>
                    </a:cubicBezTo>
                    <a:cubicBezTo>
                      <a:pt x="30" y="11"/>
                      <a:pt x="30" y="11"/>
                      <a:pt x="30" y="11"/>
                    </a:cubicBezTo>
                    <a:cubicBezTo>
                      <a:pt x="33" y="11"/>
                      <a:pt x="33" y="11"/>
                      <a:pt x="33" y="11"/>
                    </a:cubicBezTo>
                    <a:cubicBezTo>
                      <a:pt x="33" y="10"/>
                      <a:pt x="33" y="10"/>
                      <a:pt x="33" y="10"/>
                    </a:cubicBezTo>
                    <a:cubicBezTo>
                      <a:pt x="33" y="9"/>
                      <a:pt x="33" y="9"/>
                      <a:pt x="33" y="9"/>
                    </a:cubicBezTo>
                    <a:cubicBezTo>
                      <a:pt x="35" y="8"/>
                      <a:pt x="35" y="8"/>
                      <a:pt x="35" y="8"/>
                    </a:cubicBezTo>
                    <a:cubicBezTo>
                      <a:pt x="36" y="7"/>
                      <a:pt x="36" y="7"/>
                      <a:pt x="36" y="7"/>
                    </a:cubicBezTo>
                    <a:cubicBezTo>
                      <a:pt x="37" y="6"/>
                      <a:pt x="37" y="6"/>
                      <a:pt x="37" y="6"/>
                    </a:cubicBezTo>
                    <a:cubicBezTo>
                      <a:pt x="38" y="6"/>
                      <a:pt x="38" y="6"/>
                      <a:pt x="38" y="6"/>
                    </a:cubicBezTo>
                    <a:cubicBezTo>
                      <a:pt x="39" y="5"/>
                      <a:pt x="39" y="5"/>
                      <a:pt x="39" y="5"/>
                    </a:cubicBezTo>
                    <a:cubicBezTo>
                      <a:pt x="39" y="4"/>
                      <a:pt x="39" y="4"/>
                      <a:pt x="39" y="4"/>
                    </a:cubicBezTo>
                    <a:cubicBezTo>
                      <a:pt x="38" y="3"/>
                      <a:pt x="38" y="3"/>
                      <a:pt x="38" y="3"/>
                    </a:cubicBezTo>
                    <a:cubicBezTo>
                      <a:pt x="36" y="3"/>
                      <a:pt x="36" y="3"/>
                      <a:pt x="36" y="3"/>
                    </a:cubicBezTo>
                    <a:cubicBezTo>
                      <a:pt x="35" y="3"/>
                      <a:pt x="35" y="3"/>
                      <a:pt x="35" y="3"/>
                    </a:cubicBezTo>
                    <a:cubicBezTo>
                      <a:pt x="34" y="3"/>
                      <a:pt x="34" y="3"/>
                      <a:pt x="34" y="3"/>
                    </a:cubicBezTo>
                    <a:cubicBezTo>
                      <a:pt x="33" y="3"/>
                      <a:pt x="33" y="3"/>
                      <a:pt x="33" y="3"/>
                    </a:cubicBezTo>
                    <a:cubicBezTo>
                      <a:pt x="32" y="3"/>
                      <a:pt x="32" y="3"/>
                      <a:pt x="32" y="3"/>
                    </a:cubicBezTo>
                    <a:cubicBezTo>
                      <a:pt x="31" y="2"/>
                      <a:pt x="31" y="2"/>
                      <a:pt x="31" y="2"/>
                    </a:cubicBezTo>
                    <a:cubicBezTo>
                      <a:pt x="29" y="2"/>
                      <a:pt x="29" y="2"/>
                      <a:pt x="29" y="2"/>
                    </a:cubicBezTo>
                    <a:cubicBezTo>
                      <a:pt x="29" y="2"/>
                      <a:pt x="29" y="2"/>
                      <a:pt x="29" y="2"/>
                    </a:cubicBezTo>
                    <a:cubicBezTo>
                      <a:pt x="28" y="2"/>
                      <a:pt x="28" y="2"/>
                      <a:pt x="28" y="2"/>
                    </a:cubicBezTo>
                    <a:cubicBezTo>
                      <a:pt x="27" y="1"/>
                      <a:pt x="27" y="1"/>
                      <a:pt x="27" y="1"/>
                    </a:cubicBezTo>
                    <a:cubicBezTo>
                      <a:pt x="26" y="1"/>
                      <a:pt x="26" y="1"/>
                      <a:pt x="26" y="1"/>
                    </a:cubicBezTo>
                    <a:cubicBezTo>
                      <a:pt x="26" y="2"/>
                      <a:pt x="26" y="2"/>
                      <a:pt x="26" y="2"/>
                    </a:cubicBezTo>
                    <a:cubicBezTo>
                      <a:pt x="25" y="2"/>
                      <a:pt x="25" y="2"/>
                      <a:pt x="25" y="2"/>
                    </a:cubicBezTo>
                    <a:cubicBezTo>
                      <a:pt x="24" y="3"/>
                      <a:pt x="24" y="3"/>
                      <a:pt x="24" y="3"/>
                    </a:cubicBezTo>
                    <a:cubicBezTo>
                      <a:pt x="22" y="4"/>
                      <a:pt x="22" y="4"/>
                      <a:pt x="22" y="4"/>
                    </a:cubicBezTo>
                    <a:cubicBezTo>
                      <a:pt x="21" y="3"/>
                      <a:pt x="21" y="3"/>
                      <a:pt x="21" y="3"/>
                    </a:cubicBezTo>
                    <a:cubicBezTo>
                      <a:pt x="22" y="2"/>
                      <a:pt x="22" y="2"/>
                      <a:pt x="22" y="2"/>
                    </a:cubicBezTo>
                    <a:cubicBezTo>
                      <a:pt x="22" y="1"/>
                      <a:pt x="22" y="1"/>
                      <a:pt x="22" y="1"/>
                    </a:cubicBezTo>
                    <a:cubicBezTo>
                      <a:pt x="22" y="0"/>
                      <a:pt x="22" y="0"/>
                      <a:pt x="22" y="0"/>
                    </a:cubicBezTo>
                    <a:cubicBezTo>
                      <a:pt x="21" y="0"/>
                      <a:pt x="21" y="0"/>
                      <a:pt x="21" y="0"/>
                    </a:cubicBezTo>
                    <a:cubicBezTo>
                      <a:pt x="21" y="1"/>
                      <a:pt x="21" y="1"/>
                      <a:pt x="21" y="1"/>
                    </a:cubicBezTo>
                    <a:cubicBezTo>
                      <a:pt x="20" y="2"/>
                      <a:pt x="20" y="2"/>
                      <a:pt x="20" y="2"/>
                    </a:cubicBezTo>
                    <a:cubicBezTo>
                      <a:pt x="19" y="1"/>
                      <a:pt x="19" y="1"/>
                      <a:pt x="19" y="1"/>
                    </a:cubicBezTo>
                    <a:cubicBezTo>
                      <a:pt x="19" y="1"/>
                      <a:pt x="19" y="1"/>
                      <a:pt x="19" y="1"/>
                    </a:cubicBezTo>
                    <a:cubicBezTo>
                      <a:pt x="19" y="2"/>
                      <a:pt x="19" y="2"/>
                      <a:pt x="19" y="2"/>
                    </a:cubicBezTo>
                    <a:cubicBezTo>
                      <a:pt x="19" y="3"/>
                      <a:pt x="19" y="3"/>
                      <a:pt x="19" y="3"/>
                    </a:cubicBezTo>
                    <a:cubicBezTo>
                      <a:pt x="19" y="4"/>
                      <a:pt x="19" y="4"/>
                      <a:pt x="19" y="4"/>
                    </a:cubicBezTo>
                    <a:cubicBezTo>
                      <a:pt x="19" y="5"/>
                      <a:pt x="19" y="5"/>
                      <a:pt x="19" y="5"/>
                    </a:cubicBezTo>
                    <a:cubicBezTo>
                      <a:pt x="18" y="5"/>
                      <a:pt x="18" y="5"/>
                      <a:pt x="18" y="5"/>
                    </a:cubicBezTo>
                    <a:cubicBezTo>
                      <a:pt x="17" y="5"/>
                      <a:pt x="17" y="5"/>
                      <a:pt x="17" y="5"/>
                    </a:cubicBezTo>
                    <a:cubicBezTo>
                      <a:pt x="17" y="4"/>
                      <a:pt x="17" y="4"/>
                      <a:pt x="17" y="4"/>
                    </a:cubicBezTo>
                    <a:cubicBezTo>
                      <a:pt x="16" y="4"/>
                      <a:pt x="16" y="4"/>
                      <a:pt x="16" y="4"/>
                    </a:cubicBezTo>
                    <a:cubicBezTo>
                      <a:pt x="16" y="3"/>
                      <a:pt x="16" y="3"/>
                      <a:pt x="16" y="3"/>
                    </a:cubicBezTo>
                    <a:cubicBezTo>
                      <a:pt x="16" y="3"/>
                      <a:pt x="16" y="3"/>
                      <a:pt x="15" y="3"/>
                    </a:cubicBezTo>
                    <a:cubicBezTo>
                      <a:pt x="15" y="3"/>
                      <a:pt x="15" y="3"/>
                      <a:pt x="15" y="3"/>
                    </a:cubicBezTo>
                    <a:cubicBezTo>
                      <a:pt x="14" y="3"/>
                      <a:pt x="14" y="3"/>
                      <a:pt x="14" y="3"/>
                    </a:cubicBezTo>
                    <a:cubicBezTo>
                      <a:pt x="13" y="3"/>
                      <a:pt x="13" y="3"/>
                      <a:pt x="13" y="3"/>
                    </a:cubicBezTo>
                    <a:cubicBezTo>
                      <a:pt x="12" y="3"/>
                      <a:pt x="12" y="3"/>
                      <a:pt x="12" y="3"/>
                    </a:cubicBezTo>
                    <a:cubicBezTo>
                      <a:pt x="12" y="2"/>
                      <a:pt x="12" y="2"/>
                      <a:pt x="12" y="2"/>
                    </a:cubicBezTo>
                    <a:cubicBezTo>
                      <a:pt x="10" y="2"/>
                      <a:pt x="10" y="2"/>
                      <a:pt x="10" y="2"/>
                    </a:cubicBezTo>
                    <a:cubicBezTo>
                      <a:pt x="9" y="1"/>
                      <a:pt x="9" y="1"/>
                      <a:pt x="9" y="1"/>
                    </a:cubicBezTo>
                    <a:cubicBezTo>
                      <a:pt x="8" y="1"/>
                      <a:pt x="8" y="1"/>
                      <a:pt x="8" y="1"/>
                    </a:cubicBezTo>
                    <a:cubicBezTo>
                      <a:pt x="7" y="1"/>
                      <a:pt x="7" y="1"/>
                      <a:pt x="7" y="1"/>
                    </a:cubicBezTo>
                    <a:cubicBezTo>
                      <a:pt x="6" y="0"/>
                      <a:pt x="6" y="0"/>
                      <a:pt x="6" y="0"/>
                    </a:cubicBezTo>
                    <a:cubicBezTo>
                      <a:pt x="6" y="1"/>
                      <a:pt x="6" y="1"/>
                      <a:pt x="6" y="1"/>
                    </a:cubicBezTo>
                    <a:cubicBezTo>
                      <a:pt x="7" y="1"/>
                      <a:pt x="7" y="1"/>
                      <a:pt x="7" y="1"/>
                    </a:cubicBezTo>
                    <a:cubicBezTo>
                      <a:pt x="8" y="2"/>
                      <a:pt x="8" y="2"/>
                      <a:pt x="8" y="2"/>
                    </a:cubicBezTo>
                    <a:cubicBezTo>
                      <a:pt x="7" y="3"/>
                      <a:pt x="7" y="3"/>
                      <a:pt x="7" y="3"/>
                    </a:cubicBezTo>
                    <a:cubicBezTo>
                      <a:pt x="6" y="2"/>
                      <a:pt x="6" y="2"/>
                      <a:pt x="6" y="2"/>
                    </a:cubicBezTo>
                    <a:cubicBezTo>
                      <a:pt x="4" y="2"/>
                      <a:pt x="4" y="2"/>
                      <a:pt x="4" y="2"/>
                    </a:cubicBezTo>
                    <a:cubicBezTo>
                      <a:pt x="4" y="3"/>
                      <a:pt x="4" y="3"/>
                      <a:pt x="4" y="3"/>
                    </a:cubicBezTo>
                    <a:cubicBezTo>
                      <a:pt x="6" y="4"/>
                      <a:pt x="6" y="4"/>
                      <a:pt x="6" y="4"/>
                    </a:cubicBezTo>
                    <a:cubicBezTo>
                      <a:pt x="4" y="5"/>
                      <a:pt x="4" y="5"/>
                      <a:pt x="4" y="5"/>
                    </a:cubicBezTo>
                    <a:cubicBezTo>
                      <a:pt x="3" y="4"/>
                      <a:pt x="3" y="4"/>
                      <a:pt x="3" y="4"/>
                    </a:cubicBezTo>
                    <a:cubicBezTo>
                      <a:pt x="3" y="4"/>
                      <a:pt x="4" y="3"/>
                      <a:pt x="2" y="3"/>
                    </a:cubicBezTo>
                    <a:cubicBezTo>
                      <a:pt x="1" y="3"/>
                      <a:pt x="0" y="3"/>
                      <a:pt x="0" y="3"/>
                    </a:cubicBezTo>
                    <a:cubicBezTo>
                      <a:pt x="2" y="5"/>
                      <a:pt x="2" y="5"/>
                      <a:pt x="2" y="5"/>
                    </a:cubicBez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0" name="Freeform 172"/>
              <p:cNvSpPr>
                <a:spLocks/>
              </p:cNvSpPr>
              <p:nvPr/>
            </p:nvSpPr>
            <p:spPr bwMode="auto">
              <a:xfrm>
                <a:off x="867" y="1327"/>
                <a:ext cx="4" cy="2"/>
              </a:xfrm>
              <a:custGeom>
                <a:avLst/>
                <a:gdLst>
                  <a:gd name="T0" fmla="*/ 2 w 4"/>
                  <a:gd name="T1" fmla="*/ 0 h 2"/>
                  <a:gd name="T2" fmla="*/ 3 w 4"/>
                  <a:gd name="T3" fmla="*/ 2 h 2"/>
                  <a:gd name="T4" fmla="*/ 4 w 4"/>
                  <a:gd name="T5" fmla="*/ 1 h 2"/>
                  <a:gd name="T6" fmla="*/ 3 w 4"/>
                  <a:gd name="T7" fmla="*/ 1 h 2"/>
                  <a:gd name="T8" fmla="*/ 2 w 4"/>
                  <a:gd name="T9" fmla="*/ 0 h 2"/>
                  <a:gd name="T10" fmla="*/ 2 w 4"/>
                  <a:gd name="T11" fmla="*/ 0 h 2"/>
                  <a:gd name="T12" fmla="*/ 0 w 4"/>
                  <a:gd name="T13" fmla="*/ 1 h 2"/>
                  <a:gd name="T14" fmla="*/ 1 w 4"/>
                  <a:gd name="T15" fmla="*/ 1 h 2"/>
                  <a:gd name="T16" fmla="*/ 2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2" y="0"/>
                    </a:moveTo>
                    <a:lnTo>
                      <a:pt x="3" y="2"/>
                    </a:lnTo>
                    <a:lnTo>
                      <a:pt x="4" y="1"/>
                    </a:lnTo>
                    <a:lnTo>
                      <a:pt x="3" y="1"/>
                    </a:lnTo>
                    <a:lnTo>
                      <a:pt x="2" y="0"/>
                    </a:lnTo>
                    <a:lnTo>
                      <a:pt x="2" y="0"/>
                    </a:lnTo>
                    <a:lnTo>
                      <a:pt x="0" y="1"/>
                    </a:lnTo>
                    <a:lnTo>
                      <a:pt x="1" y="1"/>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1" name="Freeform 173"/>
              <p:cNvSpPr>
                <a:spLocks/>
              </p:cNvSpPr>
              <p:nvPr/>
            </p:nvSpPr>
            <p:spPr bwMode="auto">
              <a:xfrm>
                <a:off x="844" y="1350"/>
                <a:ext cx="1" cy="2"/>
              </a:xfrm>
              <a:custGeom>
                <a:avLst/>
                <a:gdLst>
                  <a:gd name="T0" fmla="*/ 0 w 1"/>
                  <a:gd name="T1" fmla="*/ 2 h 2"/>
                  <a:gd name="T2" fmla="*/ 1 w 1"/>
                  <a:gd name="T3" fmla="*/ 1 h 2"/>
                  <a:gd name="T4" fmla="*/ 1 w 1"/>
                  <a:gd name="T5" fmla="*/ 0 h 2"/>
                  <a:gd name="T6" fmla="*/ 0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1"/>
                    </a:lnTo>
                    <a:lnTo>
                      <a:pt x="1" y="0"/>
                    </a:lnTo>
                    <a:lnTo>
                      <a:pt x="0" y="1"/>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2" name="Freeform 174"/>
              <p:cNvSpPr>
                <a:spLocks/>
              </p:cNvSpPr>
              <p:nvPr/>
            </p:nvSpPr>
            <p:spPr bwMode="auto">
              <a:xfrm>
                <a:off x="876" y="1320"/>
                <a:ext cx="5" cy="1"/>
              </a:xfrm>
              <a:custGeom>
                <a:avLst/>
                <a:gdLst>
                  <a:gd name="T0" fmla="*/ 4 w 8"/>
                  <a:gd name="T1" fmla="*/ 1 h 1"/>
                  <a:gd name="T2" fmla="*/ 4 w 8"/>
                  <a:gd name="T3" fmla="*/ 1 h 1"/>
                  <a:gd name="T4" fmla="*/ 5 w 8"/>
                  <a:gd name="T5" fmla="*/ 1 h 1"/>
                  <a:gd name="T6" fmla="*/ 5 w 8"/>
                  <a:gd name="T7" fmla="*/ 1 h 1"/>
                  <a:gd name="T8" fmla="*/ 5 w 8"/>
                  <a:gd name="T9" fmla="*/ 1 h 1"/>
                  <a:gd name="T10" fmla="*/ 6 w 8"/>
                  <a:gd name="T11" fmla="*/ 1 h 1"/>
                  <a:gd name="T12" fmla="*/ 7 w 8"/>
                  <a:gd name="T13" fmla="*/ 0 h 1"/>
                  <a:gd name="T14" fmla="*/ 8 w 8"/>
                  <a:gd name="T15" fmla="*/ 0 h 1"/>
                  <a:gd name="T16" fmla="*/ 5 w 8"/>
                  <a:gd name="T17" fmla="*/ 0 h 1"/>
                  <a:gd name="T18" fmla="*/ 5 w 8"/>
                  <a:gd name="T19" fmla="*/ 0 h 1"/>
                  <a:gd name="T20" fmla="*/ 4 w 8"/>
                  <a:gd name="T21" fmla="*/ 0 h 1"/>
                  <a:gd name="T22" fmla="*/ 3 w 8"/>
                  <a:gd name="T23" fmla="*/ 0 h 1"/>
                  <a:gd name="T24" fmla="*/ 3 w 8"/>
                  <a:gd name="T25" fmla="*/ 0 h 1"/>
                  <a:gd name="T26" fmla="*/ 2 w 8"/>
                  <a:gd name="T27" fmla="*/ 0 h 1"/>
                  <a:gd name="T28" fmla="*/ 1 w 8"/>
                  <a:gd name="T29" fmla="*/ 1 h 1"/>
                  <a:gd name="T30" fmla="*/ 1 w 8"/>
                  <a:gd name="T31" fmla="*/ 1 h 1"/>
                  <a:gd name="T32" fmla="*/ 0 w 8"/>
                  <a:gd name="T33" fmla="*/ 1 h 1"/>
                  <a:gd name="T34" fmla="*/ 3 w 8"/>
                  <a:gd name="T35" fmla="*/ 1 h 1"/>
                  <a:gd name="T36" fmla="*/ 4 w 8"/>
                  <a:gd name="T3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
                    <a:moveTo>
                      <a:pt x="4" y="1"/>
                    </a:moveTo>
                    <a:cubicBezTo>
                      <a:pt x="4" y="1"/>
                      <a:pt x="4" y="1"/>
                      <a:pt x="4" y="1"/>
                    </a:cubicBezTo>
                    <a:cubicBezTo>
                      <a:pt x="4" y="1"/>
                      <a:pt x="4" y="1"/>
                      <a:pt x="5" y="1"/>
                    </a:cubicBezTo>
                    <a:cubicBezTo>
                      <a:pt x="5" y="1"/>
                      <a:pt x="5" y="1"/>
                      <a:pt x="5" y="1"/>
                    </a:cubicBezTo>
                    <a:cubicBezTo>
                      <a:pt x="5" y="1"/>
                      <a:pt x="5" y="1"/>
                      <a:pt x="5" y="1"/>
                    </a:cubicBezTo>
                    <a:cubicBezTo>
                      <a:pt x="6" y="1"/>
                      <a:pt x="6" y="1"/>
                      <a:pt x="6" y="1"/>
                    </a:cubicBezTo>
                    <a:cubicBezTo>
                      <a:pt x="7" y="1"/>
                      <a:pt x="7" y="1"/>
                      <a:pt x="7" y="0"/>
                    </a:cubicBezTo>
                    <a:cubicBezTo>
                      <a:pt x="7" y="0"/>
                      <a:pt x="8" y="0"/>
                      <a:pt x="8" y="0"/>
                    </a:cubicBezTo>
                    <a:cubicBezTo>
                      <a:pt x="5" y="0"/>
                      <a:pt x="5" y="0"/>
                      <a:pt x="5" y="0"/>
                    </a:cubicBezTo>
                    <a:cubicBezTo>
                      <a:pt x="5" y="0"/>
                      <a:pt x="5" y="0"/>
                      <a:pt x="5" y="0"/>
                    </a:cubicBezTo>
                    <a:cubicBezTo>
                      <a:pt x="5" y="0"/>
                      <a:pt x="4" y="0"/>
                      <a:pt x="4" y="0"/>
                    </a:cubicBezTo>
                    <a:cubicBezTo>
                      <a:pt x="4" y="0"/>
                      <a:pt x="3" y="0"/>
                      <a:pt x="3" y="0"/>
                    </a:cubicBezTo>
                    <a:cubicBezTo>
                      <a:pt x="3" y="0"/>
                      <a:pt x="3" y="0"/>
                      <a:pt x="3" y="0"/>
                    </a:cubicBezTo>
                    <a:cubicBezTo>
                      <a:pt x="2" y="0"/>
                      <a:pt x="2" y="0"/>
                      <a:pt x="2" y="0"/>
                    </a:cubicBezTo>
                    <a:cubicBezTo>
                      <a:pt x="2" y="1"/>
                      <a:pt x="1" y="1"/>
                      <a:pt x="1" y="1"/>
                    </a:cubicBezTo>
                    <a:cubicBezTo>
                      <a:pt x="1" y="1"/>
                      <a:pt x="1" y="1"/>
                      <a:pt x="1" y="1"/>
                    </a:cubicBezTo>
                    <a:cubicBezTo>
                      <a:pt x="0" y="1"/>
                      <a:pt x="0" y="1"/>
                      <a:pt x="0" y="1"/>
                    </a:cubicBezTo>
                    <a:cubicBezTo>
                      <a:pt x="1" y="1"/>
                      <a:pt x="2" y="1"/>
                      <a:pt x="3" y="1"/>
                    </a:cubicBezTo>
                    <a:cubicBezTo>
                      <a:pt x="3" y="1"/>
                      <a:pt x="4"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3" name="Freeform 175"/>
              <p:cNvSpPr>
                <a:spLocks/>
              </p:cNvSpPr>
              <p:nvPr/>
            </p:nvSpPr>
            <p:spPr bwMode="auto">
              <a:xfrm>
                <a:off x="910" y="1316"/>
                <a:ext cx="9" cy="3"/>
              </a:xfrm>
              <a:custGeom>
                <a:avLst/>
                <a:gdLst>
                  <a:gd name="T0" fmla="*/ 1 w 15"/>
                  <a:gd name="T1" fmla="*/ 3 h 5"/>
                  <a:gd name="T2" fmla="*/ 2 w 15"/>
                  <a:gd name="T3" fmla="*/ 4 h 5"/>
                  <a:gd name="T4" fmla="*/ 2 w 15"/>
                  <a:gd name="T5" fmla="*/ 4 h 5"/>
                  <a:gd name="T6" fmla="*/ 3 w 15"/>
                  <a:gd name="T7" fmla="*/ 4 h 5"/>
                  <a:gd name="T8" fmla="*/ 4 w 15"/>
                  <a:gd name="T9" fmla="*/ 4 h 5"/>
                  <a:gd name="T10" fmla="*/ 4 w 15"/>
                  <a:gd name="T11" fmla="*/ 4 h 5"/>
                  <a:gd name="T12" fmla="*/ 4 w 15"/>
                  <a:gd name="T13" fmla="*/ 5 h 5"/>
                  <a:gd name="T14" fmla="*/ 4 w 15"/>
                  <a:gd name="T15" fmla="*/ 5 h 5"/>
                  <a:gd name="T16" fmla="*/ 5 w 15"/>
                  <a:gd name="T17" fmla="*/ 5 h 5"/>
                  <a:gd name="T18" fmla="*/ 6 w 15"/>
                  <a:gd name="T19" fmla="*/ 4 h 5"/>
                  <a:gd name="T20" fmla="*/ 7 w 15"/>
                  <a:gd name="T21" fmla="*/ 4 h 5"/>
                  <a:gd name="T22" fmla="*/ 7 w 15"/>
                  <a:gd name="T23" fmla="*/ 3 h 5"/>
                  <a:gd name="T24" fmla="*/ 8 w 15"/>
                  <a:gd name="T25" fmla="*/ 3 h 5"/>
                  <a:gd name="T26" fmla="*/ 9 w 15"/>
                  <a:gd name="T27" fmla="*/ 3 h 5"/>
                  <a:gd name="T28" fmla="*/ 10 w 15"/>
                  <a:gd name="T29" fmla="*/ 3 h 5"/>
                  <a:gd name="T30" fmla="*/ 10 w 15"/>
                  <a:gd name="T31" fmla="*/ 2 h 5"/>
                  <a:gd name="T32" fmla="*/ 10 w 15"/>
                  <a:gd name="T33" fmla="*/ 2 h 5"/>
                  <a:gd name="T34" fmla="*/ 11 w 15"/>
                  <a:gd name="T35" fmla="*/ 2 h 5"/>
                  <a:gd name="T36" fmla="*/ 12 w 15"/>
                  <a:gd name="T37" fmla="*/ 2 h 5"/>
                  <a:gd name="T38" fmla="*/ 12 w 15"/>
                  <a:gd name="T39" fmla="*/ 2 h 5"/>
                  <a:gd name="T40" fmla="*/ 12 w 15"/>
                  <a:gd name="T41" fmla="*/ 2 h 5"/>
                  <a:gd name="T42" fmla="*/ 13 w 15"/>
                  <a:gd name="T43" fmla="*/ 2 h 5"/>
                  <a:gd name="T44" fmla="*/ 13 w 15"/>
                  <a:gd name="T45" fmla="*/ 2 h 5"/>
                  <a:gd name="T46" fmla="*/ 14 w 15"/>
                  <a:gd name="T47" fmla="*/ 3 h 5"/>
                  <a:gd name="T48" fmla="*/ 14 w 15"/>
                  <a:gd name="T49" fmla="*/ 3 h 5"/>
                  <a:gd name="T50" fmla="*/ 15 w 15"/>
                  <a:gd name="T51" fmla="*/ 3 h 5"/>
                  <a:gd name="T52" fmla="*/ 15 w 15"/>
                  <a:gd name="T53" fmla="*/ 2 h 5"/>
                  <a:gd name="T54" fmla="*/ 14 w 15"/>
                  <a:gd name="T55" fmla="*/ 1 h 5"/>
                  <a:gd name="T56" fmla="*/ 13 w 15"/>
                  <a:gd name="T57" fmla="*/ 1 h 5"/>
                  <a:gd name="T58" fmla="*/ 12 w 15"/>
                  <a:gd name="T59" fmla="*/ 1 h 5"/>
                  <a:gd name="T60" fmla="*/ 12 w 15"/>
                  <a:gd name="T61" fmla="*/ 1 h 5"/>
                  <a:gd name="T62" fmla="*/ 11 w 15"/>
                  <a:gd name="T63" fmla="*/ 1 h 5"/>
                  <a:gd name="T64" fmla="*/ 9 w 15"/>
                  <a:gd name="T65" fmla="*/ 1 h 5"/>
                  <a:gd name="T66" fmla="*/ 8 w 15"/>
                  <a:gd name="T67" fmla="*/ 1 h 5"/>
                  <a:gd name="T68" fmla="*/ 7 w 15"/>
                  <a:gd name="T69" fmla="*/ 1 h 5"/>
                  <a:gd name="T70" fmla="*/ 6 w 15"/>
                  <a:gd name="T71" fmla="*/ 2 h 5"/>
                  <a:gd name="T72" fmla="*/ 5 w 15"/>
                  <a:gd name="T73" fmla="*/ 2 h 5"/>
                  <a:gd name="T74" fmla="*/ 4 w 15"/>
                  <a:gd name="T75" fmla="*/ 2 h 5"/>
                  <a:gd name="T76" fmla="*/ 2 w 15"/>
                  <a:gd name="T77" fmla="*/ 2 h 5"/>
                  <a:gd name="T78" fmla="*/ 2 w 15"/>
                  <a:gd name="T79" fmla="*/ 2 h 5"/>
                  <a:gd name="T80" fmla="*/ 1 w 15"/>
                  <a:gd name="T81" fmla="*/ 2 h 5"/>
                  <a:gd name="T82" fmla="*/ 0 w 15"/>
                  <a:gd name="T83" fmla="*/ 3 h 5"/>
                  <a:gd name="T84" fmla="*/ 1 w 15"/>
                  <a:gd name="T8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 h="5">
                    <a:moveTo>
                      <a:pt x="1" y="3"/>
                    </a:moveTo>
                    <a:cubicBezTo>
                      <a:pt x="1" y="4"/>
                      <a:pt x="1" y="4"/>
                      <a:pt x="2" y="4"/>
                    </a:cubicBezTo>
                    <a:cubicBezTo>
                      <a:pt x="2" y="4"/>
                      <a:pt x="2" y="4"/>
                      <a:pt x="2" y="4"/>
                    </a:cubicBezTo>
                    <a:cubicBezTo>
                      <a:pt x="3" y="4"/>
                      <a:pt x="3" y="4"/>
                      <a:pt x="3" y="4"/>
                    </a:cubicBezTo>
                    <a:cubicBezTo>
                      <a:pt x="3" y="4"/>
                      <a:pt x="4" y="4"/>
                      <a:pt x="4" y="4"/>
                    </a:cubicBezTo>
                    <a:cubicBezTo>
                      <a:pt x="4" y="4"/>
                      <a:pt x="4" y="4"/>
                      <a:pt x="4" y="4"/>
                    </a:cubicBezTo>
                    <a:cubicBezTo>
                      <a:pt x="4" y="4"/>
                      <a:pt x="4" y="4"/>
                      <a:pt x="4" y="5"/>
                    </a:cubicBezTo>
                    <a:cubicBezTo>
                      <a:pt x="4" y="5"/>
                      <a:pt x="4" y="5"/>
                      <a:pt x="4" y="5"/>
                    </a:cubicBezTo>
                    <a:cubicBezTo>
                      <a:pt x="5" y="5"/>
                      <a:pt x="5" y="5"/>
                      <a:pt x="5" y="5"/>
                    </a:cubicBezTo>
                    <a:cubicBezTo>
                      <a:pt x="6" y="5"/>
                      <a:pt x="6" y="4"/>
                      <a:pt x="6" y="4"/>
                    </a:cubicBezTo>
                    <a:cubicBezTo>
                      <a:pt x="6" y="4"/>
                      <a:pt x="7" y="4"/>
                      <a:pt x="7" y="4"/>
                    </a:cubicBezTo>
                    <a:cubicBezTo>
                      <a:pt x="7" y="3"/>
                      <a:pt x="7" y="3"/>
                      <a:pt x="7" y="3"/>
                    </a:cubicBezTo>
                    <a:cubicBezTo>
                      <a:pt x="8" y="3"/>
                      <a:pt x="8" y="3"/>
                      <a:pt x="8" y="3"/>
                    </a:cubicBezTo>
                    <a:cubicBezTo>
                      <a:pt x="8" y="3"/>
                      <a:pt x="9" y="3"/>
                      <a:pt x="9" y="3"/>
                    </a:cubicBezTo>
                    <a:cubicBezTo>
                      <a:pt x="9" y="3"/>
                      <a:pt x="9" y="3"/>
                      <a:pt x="10" y="3"/>
                    </a:cubicBezTo>
                    <a:cubicBezTo>
                      <a:pt x="10" y="3"/>
                      <a:pt x="10" y="2"/>
                      <a:pt x="10" y="2"/>
                    </a:cubicBezTo>
                    <a:cubicBezTo>
                      <a:pt x="10" y="2"/>
                      <a:pt x="10" y="2"/>
                      <a:pt x="10" y="2"/>
                    </a:cubicBezTo>
                    <a:cubicBezTo>
                      <a:pt x="10" y="2"/>
                      <a:pt x="11" y="2"/>
                      <a:pt x="11" y="2"/>
                    </a:cubicBezTo>
                    <a:cubicBezTo>
                      <a:pt x="11" y="2"/>
                      <a:pt x="11" y="2"/>
                      <a:pt x="12" y="2"/>
                    </a:cubicBezTo>
                    <a:cubicBezTo>
                      <a:pt x="12" y="2"/>
                      <a:pt x="12" y="2"/>
                      <a:pt x="12" y="2"/>
                    </a:cubicBezTo>
                    <a:cubicBezTo>
                      <a:pt x="12" y="2"/>
                      <a:pt x="12" y="2"/>
                      <a:pt x="12" y="2"/>
                    </a:cubicBezTo>
                    <a:cubicBezTo>
                      <a:pt x="12" y="2"/>
                      <a:pt x="12" y="2"/>
                      <a:pt x="13" y="2"/>
                    </a:cubicBezTo>
                    <a:cubicBezTo>
                      <a:pt x="13" y="2"/>
                      <a:pt x="13" y="2"/>
                      <a:pt x="13" y="2"/>
                    </a:cubicBezTo>
                    <a:cubicBezTo>
                      <a:pt x="13" y="2"/>
                      <a:pt x="13" y="2"/>
                      <a:pt x="14" y="3"/>
                    </a:cubicBezTo>
                    <a:cubicBezTo>
                      <a:pt x="14" y="3"/>
                      <a:pt x="14" y="3"/>
                      <a:pt x="14" y="3"/>
                    </a:cubicBezTo>
                    <a:cubicBezTo>
                      <a:pt x="15" y="3"/>
                      <a:pt x="15" y="3"/>
                      <a:pt x="15" y="3"/>
                    </a:cubicBezTo>
                    <a:cubicBezTo>
                      <a:pt x="15" y="2"/>
                      <a:pt x="15" y="2"/>
                      <a:pt x="15" y="2"/>
                    </a:cubicBezTo>
                    <a:cubicBezTo>
                      <a:pt x="14" y="2"/>
                      <a:pt x="14" y="1"/>
                      <a:pt x="14" y="1"/>
                    </a:cubicBezTo>
                    <a:cubicBezTo>
                      <a:pt x="14" y="1"/>
                      <a:pt x="14" y="1"/>
                      <a:pt x="13" y="1"/>
                    </a:cubicBezTo>
                    <a:cubicBezTo>
                      <a:pt x="13" y="1"/>
                      <a:pt x="13" y="1"/>
                      <a:pt x="12" y="1"/>
                    </a:cubicBezTo>
                    <a:cubicBezTo>
                      <a:pt x="12" y="1"/>
                      <a:pt x="12" y="1"/>
                      <a:pt x="12" y="1"/>
                    </a:cubicBezTo>
                    <a:cubicBezTo>
                      <a:pt x="11" y="1"/>
                      <a:pt x="11" y="1"/>
                      <a:pt x="11" y="1"/>
                    </a:cubicBezTo>
                    <a:cubicBezTo>
                      <a:pt x="10" y="1"/>
                      <a:pt x="10" y="0"/>
                      <a:pt x="9" y="1"/>
                    </a:cubicBezTo>
                    <a:cubicBezTo>
                      <a:pt x="9" y="1"/>
                      <a:pt x="9" y="1"/>
                      <a:pt x="8" y="1"/>
                    </a:cubicBezTo>
                    <a:cubicBezTo>
                      <a:pt x="8" y="2"/>
                      <a:pt x="7" y="1"/>
                      <a:pt x="7" y="1"/>
                    </a:cubicBezTo>
                    <a:cubicBezTo>
                      <a:pt x="6" y="2"/>
                      <a:pt x="6" y="2"/>
                      <a:pt x="6" y="2"/>
                    </a:cubicBezTo>
                    <a:cubicBezTo>
                      <a:pt x="6" y="2"/>
                      <a:pt x="5" y="2"/>
                      <a:pt x="5" y="2"/>
                    </a:cubicBezTo>
                    <a:cubicBezTo>
                      <a:pt x="5" y="2"/>
                      <a:pt x="4" y="2"/>
                      <a:pt x="4" y="2"/>
                    </a:cubicBezTo>
                    <a:cubicBezTo>
                      <a:pt x="3" y="2"/>
                      <a:pt x="3" y="2"/>
                      <a:pt x="2" y="2"/>
                    </a:cubicBezTo>
                    <a:cubicBezTo>
                      <a:pt x="2" y="2"/>
                      <a:pt x="2" y="2"/>
                      <a:pt x="2" y="2"/>
                    </a:cubicBezTo>
                    <a:cubicBezTo>
                      <a:pt x="1" y="2"/>
                      <a:pt x="1" y="2"/>
                      <a:pt x="1" y="2"/>
                    </a:cubicBezTo>
                    <a:cubicBezTo>
                      <a:pt x="1" y="2"/>
                      <a:pt x="0" y="3"/>
                      <a:pt x="0" y="3"/>
                    </a:cubicBezTo>
                    <a:cubicBezTo>
                      <a:pt x="0" y="3"/>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4" name="Freeform 176"/>
              <p:cNvSpPr>
                <a:spLocks/>
              </p:cNvSpPr>
              <p:nvPr/>
            </p:nvSpPr>
            <p:spPr bwMode="auto">
              <a:xfrm>
                <a:off x="914" y="1316"/>
                <a:ext cx="12" cy="5"/>
              </a:xfrm>
              <a:custGeom>
                <a:avLst/>
                <a:gdLst>
                  <a:gd name="T0" fmla="*/ 4 w 21"/>
                  <a:gd name="T1" fmla="*/ 4 h 8"/>
                  <a:gd name="T2" fmla="*/ 5 w 21"/>
                  <a:gd name="T3" fmla="*/ 5 h 8"/>
                  <a:gd name="T4" fmla="*/ 5 w 21"/>
                  <a:gd name="T5" fmla="*/ 5 h 8"/>
                  <a:gd name="T6" fmla="*/ 2 w 21"/>
                  <a:gd name="T7" fmla="*/ 5 h 8"/>
                  <a:gd name="T8" fmla="*/ 1 w 21"/>
                  <a:gd name="T9" fmla="*/ 6 h 8"/>
                  <a:gd name="T10" fmla="*/ 1 w 21"/>
                  <a:gd name="T11" fmla="*/ 7 h 8"/>
                  <a:gd name="T12" fmla="*/ 2 w 21"/>
                  <a:gd name="T13" fmla="*/ 7 h 8"/>
                  <a:gd name="T14" fmla="*/ 3 w 21"/>
                  <a:gd name="T15" fmla="*/ 7 h 8"/>
                  <a:gd name="T16" fmla="*/ 5 w 21"/>
                  <a:gd name="T17" fmla="*/ 7 h 8"/>
                  <a:gd name="T18" fmla="*/ 5 w 21"/>
                  <a:gd name="T19" fmla="*/ 8 h 8"/>
                  <a:gd name="T20" fmla="*/ 7 w 21"/>
                  <a:gd name="T21" fmla="*/ 8 h 8"/>
                  <a:gd name="T22" fmla="*/ 9 w 21"/>
                  <a:gd name="T23" fmla="*/ 8 h 8"/>
                  <a:gd name="T24" fmla="*/ 9 w 21"/>
                  <a:gd name="T25" fmla="*/ 7 h 8"/>
                  <a:gd name="T26" fmla="*/ 8 w 21"/>
                  <a:gd name="T27" fmla="*/ 6 h 8"/>
                  <a:gd name="T28" fmla="*/ 9 w 21"/>
                  <a:gd name="T29" fmla="*/ 5 h 8"/>
                  <a:gd name="T30" fmla="*/ 12 w 21"/>
                  <a:gd name="T31" fmla="*/ 5 h 8"/>
                  <a:gd name="T32" fmla="*/ 13 w 21"/>
                  <a:gd name="T33" fmla="*/ 4 h 8"/>
                  <a:gd name="T34" fmla="*/ 16 w 21"/>
                  <a:gd name="T35" fmla="*/ 4 h 8"/>
                  <a:gd name="T36" fmla="*/ 18 w 21"/>
                  <a:gd name="T37" fmla="*/ 4 h 8"/>
                  <a:gd name="T38" fmla="*/ 19 w 21"/>
                  <a:gd name="T39" fmla="*/ 3 h 8"/>
                  <a:gd name="T40" fmla="*/ 21 w 21"/>
                  <a:gd name="T41" fmla="*/ 2 h 8"/>
                  <a:gd name="T42" fmla="*/ 20 w 21"/>
                  <a:gd name="T43" fmla="*/ 2 h 8"/>
                  <a:gd name="T44" fmla="*/ 19 w 21"/>
                  <a:gd name="T45" fmla="*/ 1 h 8"/>
                  <a:gd name="T46" fmla="*/ 17 w 21"/>
                  <a:gd name="T47" fmla="*/ 1 h 8"/>
                  <a:gd name="T48" fmla="*/ 17 w 21"/>
                  <a:gd name="T49" fmla="*/ 1 h 8"/>
                  <a:gd name="T50" fmla="*/ 17 w 21"/>
                  <a:gd name="T51" fmla="*/ 1 h 8"/>
                  <a:gd name="T52" fmla="*/ 17 w 21"/>
                  <a:gd name="T53" fmla="*/ 0 h 8"/>
                  <a:gd name="T54" fmla="*/ 16 w 21"/>
                  <a:gd name="T55" fmla="*/ 0 h 8"/>
                  <a:gd name="T56" fmla="*/ 14 w 21"/>
                  <a:gd name="T57" fmla="*/ 1 h 8"/>
                  <a:gd name="T58" fmla="*/ 14 w 21"/>
                  <a:gd name="T59" fmla="*/ 0 h 8"/>
                  <a:gd name="T60" fmla="*/ 12 w 21"/>
                  <a:gd name="T61" fmla="*/ 1 h 8"/>
                  <a:gd name="T62" fmla="*/ 11 w 21"/>
                  <a:gd name="T63" fmla="*/ 1 h 8"/>
                  <a:gd name="T64" fmla="*/ 10 w 21"/>
                  <a:gd name="T65" fmla="*/ 2 h 8"/>
                  <a:gd name="T66" fmla="*/ 12 w 21"/>
                  <a:gd name="T67" fmla="*/ 2 h 8"/>
                  <a:gd name="T68" fmla="*/ 11 w 21"/>
                  <a:gd name="T69" fmla="*/ 3 h 8"/>
                  <a:gd name="T70" fmla="*/ 7 w 21"/>
                  <a:gd name="T7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8">
                    <a:moveTo>
                      <a:pt x="6" y="4"/>
                    </a:moveTo>
                    <a:cubicBezTo>
                      <a:pt x="5" y="4"/>
                      <a:pt x="4" y="4"/>
                      <a:pt x="4" y="4"/>
                    </a:cubicBezTo>
                    <a:cubicBezTo>
                      <a:pt x="4" y="4"/>
                      <a:pt x="3" y="5"/>
                      <a:pt x="4" y="5"/>
                    </a:cubicBezTo>
                    <a:cubicBezTo>
                      <a:pt x="4" y="5"/>
                      <a:pt x="5" y="5"/>
                      <a:pt x="5" y="5"/>
                    </a:cubicBezTo>
                    <a:cubicBezTo>
                      <a:pt x="5" y="5"/>
                      <a:pt x="6" y="5"/>
                      <a:pt x="6" y="5"/>
                    </a:cubicBezTo>
                    <a:cubicBezTo>
                      <a:pt x="6" y="5"/>
                      <a:pt x="5" y="5"/>
                      <a:pt x="5" y="5"/>
                    </a:cubicBezTo>
                    <a:cubicBezTo>
                      <a:pt x="5" y="6"/>
                      <a:pt x="5" y="6"/>
                      <a:pt x="4" y="6"/>
                    </a:cubicBezTo>
                    <a:cubicBezTo>
                      <a:pt x="4" y="6"/>
                      <a:pt x="3" y="6"/>
                      <a:pt x="2" y="5"/>
                    </a:cubicBezTo>
                    <a:cubicBezTo>
                      <a:pt x="1" y="5"/>
                      <a:pt x="1" y="5"/>
                      <a:pt x="1" y="5"/>
                    </a:cubicBezTo>
                    <a:cubicBezTo>
                      <a:pt x="0" y="6"/>
                      <a:pt x="1" y="6"/>
                      <a:pt x="1" y="6"/>
                    </a:cubicBezTo>
                    <a:cubicBezTo>
                      <a:pt x="1" y="6"/>
                      <a:pt x="1" y="7"/>
                      <a:pt x="1" y="7"/>
                    </a:cubicBezTo>
                    <a:cubicBezTo>
                      <a:pt x="1" y="7"/>
                      <a:pt x="1" y="7"/>
                      <a:pt x="1" y="7"/>
                    </a:cubicBezTo>
                    <a:cubicBezTo>
                      <a:pt x="1" y="7"/>
                      <a:pt x="1" y="7"/>
                      <a:pt x="2" y="7"/>
                    </a:cubicBezTo>
                    <a:cubicBezTo>
                      <a:pt x="2" y="7"/>
                      <a:pt x="2" y="7"/>
                      <a:pt x="2" y="7"/>
                    </a:cubicBezTo>
                    <a:cubicBezTo>
                      <a:pt x="2" y="7"/>
                      <a:pt x="2" y="7"/>
                      <a:pt x="3" y="7"/>
                    </a:cubicBezTo>
                    <a:cubicBezTo>
                      <a:pt x="3" y="7"/>
                      <a:pt x="3" y="7"/>
                      <a:pt x="3" y="7"/>
                    </a:cubicBezTo>
                    <a:cubicBezTo>
                      <a:pt x="3" y="7"/>
                      <a:pt x="4" y="7"/>
                      <a:pt x="4" y="7"/>
                    </a:cubicBezTo>
                    <a:cubicBezTo>
                      <a:pt x="4" y="7"/>
                      <a:pt x="5" y="7"/>
                      <a:pt x="5" y="7"/>
                    </a:cubicBezTo>
                    <a:cubicBezTo>
                      <a:pt x="5" y="7"/>
                      <a:pt x="5" y="7"/>
                      <a:pt x="4" y="8"/>
                    </a:cubicBezTo>
                    <a:cubicBezTo>
                      <a:pt x="4" y="8"/>
                      <a:pt x="4" y="8"/>
                      <a:pt x="5" y="8"/>
                    </a:cubicBezTo>
                    <a:cubicBezTo>
                      <a:pt x="5" y="8"/>
                      <a:pt x="6" y="8"/>
                      <a:pt x="6" y="8"/>
                    </a:cubicBezTo>
                    <a:cubicBezTo>
                      <a:pt x="6" y="8"/>
                      <a:pt x="7" y="8"/>
                      <a:pt x="7" y="8"/>
                    </a:cubicBezTo>
                    <a:cubicBezTo>
                      <a:pt x="8" y="8"/>
                      <a:pt x="8" y="7"/>
                      <a:pt x="8" y="7"/>
                    </a:cubicBezTo>
                    <a:cubicBezTo>
                      <a:pt x="8" y="7"/>
                      <a:pt x="9" y="8"/>
                      <a:pt x="9" y="8"/>
                    </a:cubicBezTo>
                    <a:cubicBezTo>
                      <a:pt x="9" y="7"/>
                      <a:pt x="10" y="7"/>
                      <a:pt x="10" y="7"/>
                    </a:cubicBezTo>
                    <a:cubicBezTo>
                      <a:pt x="10" y="7"/>
                      <a:pt x="9" y="7"/>
                      <a:pt x="9" y="7"/>
                    </a:cubicBezTo>
                    <a:cubicBezTo>
                      <a:pt x="9" y="6"/>
                      <a:pt x="9" y="6"/>
                      <a:pt x="9" y="6"/>
                    </a:cubicBezTo>
                    <a:cubicBezTo>
                      <a:pt x="9" y="6"/>
                      <a:pt x="8" y="6"/>
                      <a:pt x="8" y="6"/>
                    </a:cubicBezTo>
                    <a:cubicBezTo>
                      <a:pt x="8" y="6"/>
                      <a:pt x="9" y="5"/>
                      <a:pt x="9" y="5"/>
                    </a:cubicBezTo>
                    <a:cubicBezTo>
                      <a:pt x="9" y="5"/>
                      <a:pt x="9" y="5"/>
                      <a:pt x="9" y="5"/>
                    </a:cubicBezTo>
                    <a:cubicBezTo>
                      <a:pt x="10" y="5"/>
                      <a:pt x="10" y="5"/>
                      <a:pt x="11" y="5"/>
                    </a:cubicBezTo>
                    <a:cubicBezTo>
                      <a:pt x="11" y="5"/>
                      <a:pt x="12" y="5"/>
                      <a:pt x="12" y="5"/>
                    </a:cubicBezTo>
                    <a:cubicBezTo>
                      <a:pt x="12" y="5"/>
                      <a:pt x="13" y="5"/>
                      <a:pt x="13" y="5"/>
                    </a:cubicBezTo>
                    <a:cubicBezTo>
                      <a:pt x="13" y="5"/>
                      <a:pt x="13" y="4"/>
                      <a:pt x="13" y="4"/>
                    </a:cubicBezTo>
                    <a:cubicBezTo>
                      <a:pt x="14" y="4"/>
                      <a:pt x="14" y="4"/>
                      <a:pt x="15" y="4"/>
                    </a:cubicBezTo>
                    <a:cubicBezTo>
                      <a:pt x="15" y="4"/>
                      <a:pt x="15" y="4"/>
                      <a:pt x="16" y="4"/>
                    </a:cubicBezTo>
                    <a:cubicBezTo>
                      <a:pt x="16" y="4"/>
                      <a:pt x="17" y="4"/>
                      <a:pt x="17" y="4"/>
                    </a:cubicBezTo>
                    <a:cubicBezTo>
                      <a:pt x="17" y="4"/>
                      <a:pt x="17" y="4"/>
                      <a:pt x="18" y="4"/>
                    </a:cubicBezTo>
                    <a:cubicBezTo>
                      <a:pt x="18" y="4"/>
                      <a:pt x="18" y="4"/>
                      <a:pt x="18" y="4"/>
                    </a:cubicBezTo>
                    <a:cubicBezTo>
                      <a:pt x="18" y="3"/>
                      <a:pt x="18" y="3"/>
                      <a:pt x="19" y="3"/>
                    </a:cubicBezTo>
                    <a:cubicBezTo>
                      <a:pt x="19" y="3"/>
                      <a:pt x="20" y="3"/>
                      <a:pt x="20" y="3"/>
                    </a:cubicBezTo>
                    <a:cubicBezTo>
                      <a:pt x="20" y="3"/>
                      <a:pt x="21" y="2"/>
                      <a:pt x="21" y="2"/>
                    </a:cubicBezTo>
                    <a:cubicBezTo>
                      <a:pt x="21" y="2"/>
                      <a:pt x="21" y="2"/>
                      <a:pt x="21" y="2"/>
                    </a:cubicBezTo>
                    <a:cubicBezTo>
                      <a:pt x="20" y="2"/>
                      <a:pt x="20" y="2"/>
                      <a:pt x="20" y="2"/>
                    </a:cubicBezTo>
                    <a:cubicBezTo>
                      <a:pt x="20" y="1"/>
                      <a:pt x="20" y="1"/>
                      <a:pt x="19" y="1"/>
                    </a:cubicBezTo>
                    <a:cubicBezTo>
                      <a:pt x="19" y="1"/>
                      <a:pt x="19" y="1"/>
                      <a:pt x="19" y="1"/>
                    </a:cubicBezTo>
                    <a:cubicBezTo>
                      <a:pt x="19" y="1"/>
                      <a:pt x="18" y="1"/>
                      <a:pt x="18" y="1"/>
                    </a:cubicBezTo>
                    <a:cubicBezTo>
                      <a:pt x="18" y="1"/>
                      <a:pt x="17" y="1"/>
                      <a:pt x="17" y="1"/>
                    </a:cubicBezTo>
                    <a:cubicBezTo>
                      <a:pt x="17" y="1"/>
                      <a:pt x="17" y="1"/>
                      <a:pt x="16" y="1"/>
                    </a:cubicBezTo>
                    <a:cubicBezTo>
                      <a:pt x="16" y="1"/>
                      <a:pt x="16" y="1"/>
                      <a:pt x="17" y="1"/>
                    </a:cubicBezTo>
                    <a:cubicBezTo>
                      <a:pt x="17" y="1"/>
                      <a:pt x="17" y="1"/>
                      <a:pt x="17" y="1"/>
                    </a:cubicBezTo>
                    <a:cubicBezTo>
                      <a:pt x="17" y="1"/>
                      <a:pt x="17" y="1"/>
                      <a:pt x="17" y="1"/>
                    </a:cubicBezTo>
                    <a:cubicBezTo>
                      <a:pt x="18" y="1"/>
                      <a:pt x="18" y="0"/>
                      <a:pt x="18" y="0"/>
                    </a:cubicBezTo>
                    <a:cubicBezTo>
                      <a:pt x="18" y="0"/>
                      <a:pt x="17" y="0"/>
                      <a:pt x="17" y="0"/>
                    </a:cubicBezTo>
                    <a:cubicBezTo>
                      <a:pt x="17" y="0"/>
                      <a:pt x="17" y="0"/>
                      <a:pt x="16" y="0"/>
                    </a:cubicBezTo>
                    <a:cubicBezTo>
                      <a:pt x="16" y="0"/>
                      <a:pt x="16" y="0"/>
                      <a:pt x="16" y="0"/>
                    </a:cubicBezTo>
                    <a:cubicBezTo>
                      <a:pt x="16" y="0"/>
                      <a:pt x="16" y="0"/>
                      <a:pt x="16" y="0"/>
                    </a:cubicBezTo>
                    <a:cubicBezTo>
                      <a:pt x="15" y="0"/>
                      <a:pt x="15" y="1"/>
                      <a:pt x="14" y="1"/>
                    </a:cubicBezTo>
                    <a:cubicBezTo>
                      <a:pt x="14" y="0"/>
                      <a:pt x="14" y="0"/>
                      <a:pt x="14" y="0"/>
                    </a:cubicBezTo>
                    <a:cubicBezTo>
                      <a:pt x="14" y="0"/>
                      <a:pt x="14" y="0"/>
                      <a:pt x="14" y="0"/>
                    </a:cubicBezTo>
                    <a:cubicBezTo>
                      <a:pt x="13" y="0"/>
                      <a:pt x="13" y="1"/>
                      <a:pt x="12" y="1"/>
                    </a:cubicBezTo>
                    <a:cubicBezTo>
                      <a:pt x="12" y="1"/>
                      <a:pt x="12" y="1"/>
                      <a:pt x="12" y="1"/>
                    </a:cubicBezTo>
                    <a:cubicBezTo>
                      <a:pt x="11" y="1"/>
                      <a:pt x="11" y="1"/>
                      <a:pt x="11" y="1"/>
                    </a:cubicBezTo>
                    <a:cubicBezTo>
                      <a:pt x="11" y="1"/>
                      <a:pt x="11" y="1"/>
                      <a:pt x="11" y="1"/>
                    </a:cubicBezTo>
                    <a:cubicBezTo>
                      <a:pt x="11" y="1"/>
                      <a:pt x="10" y="1"/>
                      <a:pt x="10" y="1"/>
                    </a:cubicBezTo>
                    <a:cubicBezTo>
                      <a:pt x="10" y="2"/>
                      <a:pt x="10" y="2"/>
                      <a:pt x="10" y="2"/>
                    </a:cubicBezTo>
                    <a:cubicBezTo>
                      <a:pt x="11" y="2"/>
                      <a:pt x="11" y="2"/>
                      <a:pt x="11" y="2"/>
                    </a:cubicBezTo>
                    <a:cubicBezTo>
                      <a:pt x="12" y="2"/>
                      <a:pt x="12" y="2"/>
                      <a:pt x="12" y="2"/>
                    </a:cubicBezTo>
                    <a:cubicBezTo>
                      <a:pt x="13" y="3"/>
                      <a:pt x="12" y="3"/>
                      <a:pt x="12" y="3"/>
                    </a:cubicBezTo>
                    <a:cubicBezTo>
                      <a:pt x="11" y="3"/>
                      <a:pt x="11" y="3"/>
                      <a:pt x="11" y="3"/>
                    </a:cubicBezTo>
                    <a:cubicBezTo>
                      <a:pt x="10" y="4"/>
                      <a:pt x="10" y="4"/>
                      <a:pt x="9" y="4"/>
                    </a:cubicBezTo>
                    <a:cubicBezTo>
                      <a:pt x="9" y="4"/>
                      <a:pt x="8" y="4"/>
                      <a:pt x="7" y="4"/>
                    </a:cubicBezTo>
                    <a:cubicBezTo>
                      <a:pt x="6" y="4"/>
                      <a:pt x="6"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5" name="Freeform 177"/>
              <p:cNvSpPr>
                <a:spLocks/>
              </p:cNvSpPr>
              <p:nvPr/>
            </p:nvSpPr>
            <p:spPr bwMode="auto">
              <a:xfrm>
                <a:off x="923" y="1315"/>
                <a:ext cx="2" cy="1"/>
              </a:xfrm>
              <a:custGeom>
                <a:avLst/>
                <a:gdLst>
                  <a:gd name="T0" fmla="*/ 1 w 3"/>
                  <a:gd name="T1" fmla="*/ 1 h 1"/>
                  <a:gd name="T2" fmla="*/ 1 w 3"/>
                  <a:gd name="T3" fmla="*/ 1 h 1"/>
                  <a:gd name="T4" fmla="*/ 2 w 3"/>
                  <a:gd name="T5" fmla="*/ 1 h 1"/>
                  <a:gd name="T6" fmla="*/ 2 w 3"/>
                  <a:gd name="T7" fmla="*/ 0 h 1"/>
                  <a:gd name="T8" fmla="*/ 2 w 3"/>
                  <a:gd name="T9" fmla="*/ 0 h 1"/>
                  <a:gd name="T10" fmla="*/ 3 w 3"/>
                  <a:gd name="T11" fmla="*/ 0 h 1"/>
                  <a:gd name="T12" fmla="*/ 2 w 3"/>
                  <a:gd name="T13" fmla="*/ 0 h 1"/>
                  <a:gd name="T14" fmla="*/ 2 w 3"/>
                  <a:gd name="T15" fmla="*/ 0 h 1"/>
                  <a:gd name="T16" fmla="*/ 1 w 3"/>
                  <a:gd name="T17" fmla="*/ 0 h 1"/>
                  <a:gd name="T18" fmla="*/ 0 w 3"/>
                  <a:gd name="T19" fmla="*/ 0 h 1"/>
                  <a:gd name="T20" fmla="*/ 0 w 3"/>
                  <a:gd name="T21" fmla="*/ 1 h 1"/>
                  <a:gd name="T22" fmla="*/ 1 w 3"/>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
                    <a:moveTo>
                      <a:pt x="1" y="1"/>
                    </a:moveTo>
                    <a:cubicBezTo>
                      <a:pt x="1" y="1"/>
                      <a:pt x="1" y="1"/>
                      <a:pt x="1" y="1"/>
                    </a:cubicBezTo>
                    <a:cubicBezTo>
                      <a:pt x="1" y="1"/>
                      <a:pt x="2" y="1"/>
                      <a:pt x="2" y="1"/>
                    </a:cubicBezTo>
                    <a:cubicBezTo>
                      <a:pt x="2" y="1"/>
                      <a:pt x="2" y="0"/>
                      <a:pt x="2" y="0"/>
                    </a:cubicBezTo>
                    <a:cubicBezTo>
                      <a:pt x="2" y="0"/>
                      <a:pt x="2" y="0"/>
                      <a:pt x="2" y="0"/>
                    </a:cubicBezTo>
                    <a:cubicBezTo>
                      <a:pt x="2" y="0"/>
                      <a:pt x="3" y="0"/>
                      <a:pt x="3" y="0"/>
                    </a:cubicBezTo>
                    <a:cubicBezTo>
                      <a:pt x="3" y="0"/>
                      <a:pt x="2" y="0"/>
                      <a:pt x="2" y="0"/>
                    </a:cubicBezTo>
                    <a:cubicBezTo>
                      <a:pt x="2" y="0"/>
                      <a:pt x="2" y="0"/>
                      <a:pt x="2" y="0"/>
                    </a:cubicBezTo>
                    <a:cubicBezTo>
                      <a:pt x="1" y="0"/>
                      <a:pt x="1" y="0"/>
                      <a:pt x="1" y="0"/>
                    </a:cubicBezTo>
                    <a:cubicBezTo>
                      <a:pt x="1" y="0"/>
                      <a:pt x="1" y="0"/>
                      <a:pt x="0" y="0"/>
                    </a:cubicBezTo>
                    <a:cubicBezTo>
                      <a:pt x="0" y="0"/>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6" name="Freeform 178"/>
              <p:cNvSpPr>
                <a:spLocks/>
              </p:cNvSpPr>
              <p:nvPr/>
            </p:nvSpPr>
            <p:spPr bwMode="auto">
              <a:xfrm>
                <a:off x="922" y="1320"/>
                <a:ext cx="1" cy="1"/>
              </a:xfrm>
              <a:custGeom>
                <a:avLst/>
                <a:gdLst>
                  <a:gd name="T0" fmla="*/ 1 w 1"/>
                  <a:gd name="T1" fmla="*/ 0 h 1"/>
                  <a:gd name="T2" fmla="*/ 1 w 1"/>
                  <a:gd name="T3" fmla="*/ 0 h 1"/>
                  <a:gd name="T4" fmla="*/ 0 w 1"/>
                  <a:gd name="T5" fmla="*/ 0 h 1"/>
                  <a:gd name="T6" fmla="*/ 0 w 1"/>
                  <a:gd name="T7" fmla="*/ 0 h 1"/>
                  <a:gd name="T8" fmla="*/ 0 w 1"/>
                  <a:gd name="T9" fmla="*/ 0 h 1"/>
                  <a:gd name="T10" fmla="*/ 0 w 1"/>
                  <a:gd name="T11" fmla="*/ 1 h 1"/>
                  <a:gd name="T12" fmla="*/ 0 w 1"/>
                  <a:gd name="T13" fmla="*/ 1 h 1"/>
                  <a:gd name="T14" fmla="*/ 0 w 1"/>
                  <a:gd name="T15" fmla="*/ 1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lnTo>
                      <a:pt x="1" y="0"/>
                    </a:lnTo>
                    <a:lnTo>
                      <a:pt x="0" y="0"/>
                    </a:lnTo>
                    <a:lnTo>
                      <a:pt x="0" y="0"/>
                    </a:lnTo>
                    <a:lnTo>
                      <a:pt x="0" y="0"/>
                    </a:lnTo>
                    <a:lnTo>
                      <a:pt x="0" y="1"/>
                    </a:lnTo>
                    <a:lnTo>
                      <a:pt x="0" y="1"/>
                    </a:lnTo>
                    <a:lnTo>
                      <a:pt x="0"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7" name="Freeform 179"/>
              <p:cNvSpPr>
                <a:spLocks/>
              </p:cNvSpPr>
              <p:nvPr/>
            </p:nvSpPr>
            <p:spPr bwMode="auto">
              <a:xfrm>
                <a:off x="924" y="1321"/>
                <a:ext cx="2" cy="1"/>
              </a:xfrm>
              <a:custGeom>
                <a:avLst/>
                <a:gdLst>
                  <a:gd name="T0" fmla="*/ 2 w 4"/>
                  <a:gd name="T1" fmla="*/ 0 h 2"/>
                  <a:gd name="T2" fmla="*/ 1 w 4"/>
                  <a:gd name="T3" fmla="*/ 1 h 2"/>
                  <a:gd name="T4" fmla="*/ 0 w 4"/>
                  <a:gd name="T5" fmla="*/ 1 h 2"/>
                  <a:gd name="T6" fmla="*/ 0 w 4"/>
                  <a:gd name="T7" fmla="*/ 2 h 2"/>
                  <a:gd name="T8" fmla="*/ 1 w 4"/>
                  <a:gd name="T9" fmla="*/ 2 h 2"/>
                  <a:gd name="T10" fmla="*/ 2 w 4"/>
                  <a:gd name="T11" fmla="*/ 2 h 2"/>
                  <a:gd name="T12" fmla="*/ 3 w 4"/>
                  <a:gd name="T13" fmla="*/ 2 h 2"/>
                  <a:gd name="T14" fmla="*/ 4 w 4"/>
                  <a:gd name="T15" fmla="*/ 1 h 2"/>
                  <a:gd name="T16" fmla="*/ 4 w 4"/>
                  <a:gd name="T17" fmla="*/ 1 h 2"/>
                  <a:gd name="T18" fmla="*/ 3 w 4"/>
                  <a:gd name="T19" fmla="*/ 0 h 2"/>
                  <a:gd name="T20" fmla="*/ 2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0"/>
                    </a:moveTo>
                    <a:cubicBezTo>
                      <a:pt x="1" y="1"/>
                      <a:pt x="1" y="1"/>
                      <a:pt x="1" y="1"/>
                    </a:cubicBezTo>
                    <a:cubicBezTo>
                      <a:pt x="0" y="1"/>
                      <a:pt x="0" y="1"/>
                      <a:pt x="0" y="1"/>
                    </a:cubicBezTo>
                    <a:cubicBezTo>
                      <a:pt x="0" y="2"/>
                      <a:pt x="0" y="2"/>
                      <a:pt x="0" y="2"/>
                    </a:cubicBezTo>
                    <a:cubicBezTo>
                      <a:pt x="0" y="2"/>
                      <a:pt x="1" y="2"/>
                      <a:pt x="1" y="2"/>
                    </a:cubicBezTo>
                    <a:cubicBezTo>
                      <a:pt x="2" y="2"/>
                      <a:pt x="2" y="2"/>
                      <a:pt x="2" y="2"/>
                    </a:cubicBezTo>
                    <a:cubicBezTo>
                      <a:pt x="3" y="2"/>
                      <a:pt x="3" y="2"/>
                      <a:pt x="3" y="2"/>
                    </a:cubicBezTo>
                    <a:cubicBezTo>
                      <a:pt x="4" y="1"/>
                      <a:pt x="4" y="1"/>
                      <a:pt x="4" y="1"/>
                    </a:cubicBezTo>
                    <a:cubicBezTo>
                      <a:pt x="4" y="1"/>
                      <a:pt x="4" y="1"/>
                      <a:pt x="4" y="1"/>
                    </a:cubicBezTo>
                    <a:cubicBezTo>
                      <a:pt x="3" y="0"/>
                      <a:pt x="3" y="0"/>
                      <a:pt x="3"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8" name="Freeform 180"/>
              <p:cNvSpPr>
                <a:spLocks/>
              </p:cNvSpPr>
              <p:nvPr/>
            </p:nvSpPr>
            <p:spPr bwMode="auto">
              <a:xfrm>
                <a:off x="928" y="1319"/>
                <a:ext cx="3" cy="1"/>
              </a:xfrm>
              <a:custGeom>
                <a:avLst/>
                <a:gdLst>
                  <a:gd name="T0" fmla="*/ 1 w 3"/>
                  <a:gd name="T1" fmla="*/ 1 h 1"/>
                  <a:gd name="T2" fmla="*/ 1 w 3"/>
                  <a:gd name="T3" fmla="*/ 1 h 1"/>
                  <a:gd name="T4" fmla="*/ 3 w 3"/>
                  <a:gd name="T5" fmla="*/ 1 h 1"/>
                  <a:gd name="T6" fmla="*/ 3 w 3"/>
                  <a:gd name="T7" fmla="*/ 1 h 1"/>
                  <a:gd name="T8" fmla="*/ 3 w 3"/>
                  <a:gd name="T9" fmla="*/ 1 h 1"/>
                  <a:gd name="T10" fmla="*/ 3 w 3"/>
                  <a:gd name="T11" fmla="*/ 1 h 1"/>
                  <a:gd name="T12" fmla="*/ 3 w 3"/>
                  <a:gd name="T13" fmla="*/ 0 h 1"/>
                  <a:gd name="T14" fmla="*/ 3 w 3"/>
                  <a:gd name="T15" fmla="*/ 0 h 1"/>
                  <a:gd name="T16" fmla="*/ 2 w 3"/>
                  <a:gd name="T17" fmla="*/ 0 h 1"/>
                  <a:gd name="T18" fmla="*/ 1 w 3"/>
                  <a:gd name="T19" fmla="*/ 0 h 1"/>
                  <a:gd name="T20" fmla="*/ 1 w 3"/>
                  <a:gd name="T21" fmla="*/ 1 h 1"/>
                  <a:gd name="T22" fmla="*/ 0 w 3"/>
                  <a:gd name="T23" fmla="*/ 1 h 1"/>
                  <a:gd name="T24" fmla="*/ 0 w 3"/>
                  <a:gd name="T25" fmla="*/ 1 h 1"/>
                  <a:gd name="T26" fmla="*/ 1 w 3"/>
                  <a:gd name="T2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
                    <a:moveTo>
                      <a:pt x="1" y="1"/>
                    </a:moveTo>
                    <a:lnTo>
                      <a:pt x="1" y="1"/>
                    </a:lnTo>
                    <a:lnTo>
                      <a:pt x="3" y="1"/>
                    </a:lnTo>
                    <a:lnTo>
                      <a:pt x="3" y="1"/>
                    </a:lnTo>
                    <a:lnTo>
                      <a:pt x="3" y="1"/>
                    </a:lnTo>
                    <a:lnTo>
                      <a:pt x="3" y="1"/>
                    </a:lnTo>
                    <a:lnTo>
                      <a:pt x="3" y="0"/>
                    </a:lnTo>
                    <a:lnTo>
                      <a:pt x="3" y="0"/>
                    </a:lnTo>
                    <a:lnTo>
                      <a:pt x="2" y="0"/>
                    </a:lnTo>
                    <a:lnTo>
                      <a:pt x="1" y="0"/>
                    </a:lnTo>
                    <a:lnTo>
                      <a:pt x="1" y="1"/>
                    </a:lnTo>
                    <a:lnTo>
                      <a:pt x="0" y="1"/>
                    </a:lnTo>
                    <a:lnTo>
                      <a:pt x="0"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69" name="Freeform 181"/>
              <p:cNvSpPr>
                <a:spLocks/>
              </p:cNvSpPr>
              <p:nvPr/>
            </p:nvSpPr>
            <p:spPr bwMode="auto">
              <a:xfrm>
                <a:off x="932" y="1318"/>
                <a:ext cx="2" cy="1"/>
              </a:xfrm>
              <a:custGeom>
                <a:avLst/>
                <a:gdLst>
                  <a:gd name="T0" fmla="*/ 2 w 3"/>
                  <a:gd name="T1" fmla="*/ 2 h 2"/>
                  <a:gd name="T2" fmla="*/ 3 w 3"/>
                  <a:gd name="T3" fmla="*/ 2 h 2"/>
                  <a:gd name="T4" fmla="*/ 3 w 3"/>
                  <a:gd name="T5" fmla="*/ 1 h 2"/>
                  <a:gd name="T6" fmla="*/ 2 w 3"/>
                  <a:gd name="T7" fmla="*/ 1 h 2"/>
                  <a:gd name="T8" fmla="*/ 2 w 3"/>
                  <a:gd name="T9" fmla="*/ 1 h 2"/>
                  <a:gd name="T10" fmla="*/ 2 w 3"/>
                  <a:gd name="T11" fmla="*/ 0 h 2"/>
                  <a:gd name="T12" fmla="*/ 0 w 3"/>
                  <a:gd name="T13" fmla="*/ 0 h 2"/>
                  <a:gd name="T14" fmla="*/ 0 w 3"/>
                  <a:gd name="T15" fmla="*/ 1 h 2"/>
                  <a:gd name="T16" fmla="*/ 1 w 3"/>
                  <a:gd name="T17" fmla="*/ 2 h 2"/>
                  <a:gd name="T18" fmla="*/ 2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2" y="2"/>
                    </a:moveTo>
                    <a:cubicBezTo>
                      <a:pt x="3" y="2"/>
                      <a:pt x="3" y="2"/>
                      <a:pt x="3" y="2"/>
                    </a:cubicBezTo>
                    <a:cubicBezTo>
                      <a:pt x="3" y="1"/>
                      <a:pt x="3" y="1"/>
                      <a:pt x="3" y="1"/>
                    </a:cubicBezTo>
                    <a:cubicBezTo>
                      <a:pt x="2" y="1"/>
                      <a:pt x="2" y="1"/>
                      <a:pt x="2" y="1"/>
                    </a:cubicBezTo>
                    <a:cubicBezTo>
                      <a:pt x="2" y="1"/>
                      <a:pt x="2" y="1"/>
                      <a:pt x="2" y="1"/>
                    </a:cubicBezTo>
                    <a:cubicBezTo>
                      <a:pt x="2" y="0"/>
                      <a:pt x="2" y="0"/>
                      <a:pt x="2" y="0"/>
                    </a:cubicBezTo>
                    <a:cubicBezTo>
                      <a:pt x="0" y="0"/>
                      <a:pt x="0" y="0"/>
                      <a:pt x="0" y="0"/>
                    </a:cubicBezTo>
                    <a:cubicBezTo>
                      <a:pt x="0" y="1"/>
                      <a:pt x="0" y="1"/>
                      <a:pt x="0" y="1"/>
                    </a:cubicBezTo>
                    <a:cubicBezTo>
                      <a:pt x="1" y="2"/>
                      <a:pt x="1" y="2"/>
                      <a:pt x="1" y="2"/>
                    </a:cubicBez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0" name="Freeform 182"/>
              <p:cNvSpPr>
                <a:spLocks/>
              </p:cNvSpPr>
              <p:nvPr/>
            </p:nvSpPr>
            <p:spPr bwMode="auto">
              <a:xfrm>
                <a:off x="932" y="1316"/>
                <a:ext cx="5" cy="1"/>
              </a:xfrm>
              <a:custGeom>
                <a:avLst/>
                <a:gdLst>
                  <a:gd name="T0" fmla="*/ 2 w 5"/>
                  <a:gd name="T1" fmla="*/ 1 h 1"/>
                  <a:gd name="T2" fmla="*/ 2 w 5"/>
                  <a:gd name="T3" fmla="*/ 1 h 1"/>
                  <a:gd name="T4" fmla="*/ 3 w 5"/>
                  <a:gd name="T5" fmla="*/ 1 h 1"/>
                  <a:gd name="T6" fmla="*/ 3 w 5"/>
                  <a:gd name="T7" fmla="*/ 1 h 1"/>
                  <a:gd name="T8" fmla="*/ 4 w 5"/>
                  <a:gd name="T9" fmla="*/ 1 h 1"/>
                  <a:gd name="T10" fmla="*/ 5 w 5"/>
                  <a:gd name="T11" fmla="*/ 1 h 1"/>
                  <a:gd name="T12" fmla="*/ 5 w 5"/>
                  <a:gd name="T13" fmla="*/ 1 h 1"/>
                  <a:gd name="T14" fmla="*/ 5 w 5"/>
                  <a:gd name="T15" fmla="*/ 0 h 1"/>
                  <a:gd name="T16" fmla="*/ 4 w 5"/>
                  <a:gd name="T17" fmla="*/ 1 h 1"/>
                  <a:gd name="T18" fmla="*/ 3 w 5"/>
                  <a:gd name="T19" fmla="*/ 0 h 1"/>
                  <a:gd name="T20" fmla="*/ 3 w 5"/>
                  <a:gd name="T21" fmla="*/ 0 h 1"/>
                  <a:gd name="T22" fmla="*/ 3 w 5"/>
                  <a:gd name="T23" fmla="*/ 1 h 1"/>
                  <a:gd name="T24" fmla="*/ 2 w 5"/>
                  <a:gd name="T25" fmla="*/ 1 h 1"/>
                  <a:gd name="T26" fmla="*/ 2 w 5"/>
                  <a:gd name="T27" fmla="*/ 1 h 1"/>
                  <a:gd name="T28" fmla="*/ 0 w 5"/>
                  <a:gd name="T29" fmla="*/ 1 h 1"/>
                  <a:gd name="T30" fmla="*/ 0 w 5"/>
                  <a:gd name="T31" fmla="*/ 1 h 1"/>
                  <a:gd name="T32" fmla="*/ 1 w 5"/>
                  <a:gd name="T33" fmla="*/ 1 h 1"/>
                  <a:gd name="T34" fmla="*/ 2 w 5"/>
                  <a:gd name="T3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1">
                    <a:moveTo>
                      <a:pt x="2" y="1"/>
                    </a:moveTo>
                    <a:lnTo>
                      <a:pt x="2" y="1"/>
                    </a:lnTo>
                    <a:lnTo>
                      <a:pt x="3" y="1"/>
                    </a:lnTo>
                    <a:lnTo>
                      <a:pt x="3" y="1"/>
                    </a:lnTo>
                    <a:lnTo>
                      <a:pt x="4" y="1"/>
                    </a:lnTo>
                    <a:lnTo>
                      <a:pt x="5" y="1"/>
                    </a:lnTo>
                    <a:lnTo>
                      <a:pt x="5" y="1"/>
                    </a:lnTo>
                    <a:lnTo>
                      <a:pt x="5" y="0"/>
                    </a:lnTo>
                    <a:lnTo>
                      <a:pt x="4" y="1"/>
                    </a:lnTo>
                    <a:lnTo>
                      <a:pt x="3" y="0"/>
                    </a:lnTo>
                    <a:lnTo>
                      <a:pt x="3" y="0"/>
                    </a:lnTo>
                    <a:lnTo>
                      <a:pt x="3" y="1"/>
                    </a:lnTo>
                    <a:lnTo>
                      <a:pt x="2" y="1"/>
                    </a:lnTo>
                    <a:lnTo>
                      <a:pt x="2" y="1"/>
                    </a:lnTo>
                    <a:lnTo>
                      <a:pt x="0" y="1"/>
                    </a:lnTo>
                    <a:lnTo>
                      <a:pt x="0" y="1"/>
                    </a:lnTo>
                    <a:lnTo>
                      <a:pt x="1" y="1"/>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1" name="Freeform 183"/>
              <p:cNvSpPr>
                <a:spLocks/>
              </p:cNvSpPr>
              <p:nvPr/>
            </p:nvSpPr>
            <p:spPr bwMode="auto">
              <a:xfrm>
                <a:off x="934" y="1315"/>
                <a:ext cx="8" cy="2"/>
              </a:xfrm>
              <a:custGeom>
                <a:avLst/>
                <a:gdLst>
                  <a:gd name="T0" fmla="*/ 2 w 14"/>
                  <a:gd name="T1" fmla="*/ 1 h 4"/>
                  <a:gd name="T2" fmla="*/ 3 w 14"/>
                  <a:gd name="T3" fmla="*/ 1 h 4"/>
                  <a:gd name="T4" fmla="*/ 4 w 14"/>
                  <a:gd name="T5" fmla="*/ 2 h 4"/>
                  <a:gd name="T6" fmla="*/ 5 w 14"/>
                  <a:gd name="T7" fmla="*/ 2 h 4"/>
                  <a:gd name="T8" fmla="*/ 6 w 14"/>
                  <a:gd name="T9" fmla="*/ 3 h 4"/>
                  <a:gd name="T10" fmla="*/ 7 w 14"/>
                  <a:gd name="T11" fmla="*/ 3 h 4"/>
                  <a:gd name="T12" fmla="*/ 8 w 14"/>
                  <a:gd name="T13" fmla="*/ 3 h 4"/>
                  <a:gd name="T14" fmla="*/ 9 w 14"/>
                  <a:gd name="T15" fmla="*/ 3 h 4"/>
                  <a:gd name="T16" fmla="*/ 9 w 14"/>
                  <a:gd name="T17" fmla="*/ 3 h 4"/>
                  <a:gd name="T18" fmla="*/ 10 w 14"/>
                  <a:gd name="T19" fmla="*/ 4 h 4"/>
                  <a:gd name="T20" fmla="*/ 11 w 14"/>
                  <a:gd name="T21" fmla="*/ 4 h 4"/>
                  <a:gd name="T22" fmla="*/ 12 w 14"/>
                  <a:gd name="T23" fmla="*/ 4 h 4"/>
                  <a:gd name="T24" fmla="*/ 13 w 14"/>
                  <a:gd name="T25" fmla="*/ 3 h 4"/>
                  <a:gd name="T26" fmla="*/ 13 w 14"/>
                  <a:gd name="T27" fmla="*/ 3 h 4"/>
                  <a:gd name="T28" fmla="*/ 12 w 14"/>
                  <a:gd name="T29" fmla="*/ 3 h 4"/>
                  <a:gd name="T30" fmla="*/ 12 w 14"/>
                  <a:gd name="T31" fmla="*/ 3 h 4"/>
                  <a:gd name="T32" fmla="*/ 10 w 14"/>
                  <a:gd name="T33" fmla="*/ 2 h 4"/>
                  <a:gd name="T34" fmla="*/ 9 w 14"/>
                  <a:gd name="T35" fmla="*/ 1 h 4"/>
                  <a:gd name="T36" fmla="*/ 8 w 14"/>
                  <a:gd name="T37" fmla="*/ 1 h 4"/>
                  <a:gd name="T38" fmla="*/ 6 w 14"/>
                  <a:gd name="T39" fmla="*/ 1 h 4"/>
                  <a:gd name="T40" fmla="*/ 5 w 14"/>
                  <a:gd name="T41" fmla="*/ 1 h 4"/>
                  <a:gd name="T42" fmla="*/ 4 w 14"/>
                  <a:gd name="T43" fmla="*/ 1 h 4"/>
                  <a:gd name="T44" fmla="*/ 3 w 14"/>
                  <a:gd name="T45" fmla="*/ 0 h 4"/>
                  <a:gd name="T46" fmla="*/ 2 w 14"/>
                  <a:gd name="T47" fmla="*/ 0 h 4"/>
                  <a:gd name="T48" fmla="*/ 1 w 14"/>
                  <a:gd name="T49" fmla="*/ 0 h 4"/>
                  <a:gd name="T50" fmla="*/ 0 w 14"/>
                  <a:gd name="T51" fmla="*/ 0 h 4"/>
                  <a:gd name="T52" fmla="*/ 0 w 14"/>
                  <a:gd name="T53" fmla="*/ 1 h 4"/>
                  <a:gd name="T54" fmla="*/ 1 w 14"/>
                  <a:gd name="T55" fmla="*/ 1 h 4"/>
                  <a:gd name="T56" fmla="*/ 2 w 14"/>
                  <a:gd name="T5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4">
                    <a:moveTo>
                      <a:pt x="2" y="1"/>
                    </a:moveTo>
                    <a:cubicBezTo>
                      <a:pt x="3" y="1"/>
                      <a:pt x="3" y="1"/>
                      <a:pt x="3" y="1"/>
                    </a:cubicBezTo>
                    <a:cubicBezTo>
                      <a:pt x="4" y="2"/>
                      <a:pt x="4" y="2"/>
                      <a:pt x="4" y="2"/>
                    </a:cubicBezTo>
                    <a:cubicBezTo>
                      <a:pt x="5" y="2"/>
                      <a:pt x="5" y="2"/>
                      <a:pt x="5" y="2"/>
                    </a:cubicBezTo>
                    <a:cubicBezTo>
                      <a:pt x="6" y="3"/>
                      <a:pt x="6" y="3"/>
                      <a:pt x="6" y="3"/>
                    </a:cubicBezTo>
                    <a:cubicBezTo>
                      <a:pt x="7" y="3"/>
                      <a:pt x="7" y="3"/>
                      <a:pt x="7" y="3"/>
                    </a:cubicBezTo>
                    <a:cubicBezTo>
                      <a:pt x="8" y="3"/>
                      <a:pt x="8" y="3"/>
                      <a:pt x="8" y="3"/>
                    </a:cubicBezTo>
                    <a:cubicBezTo>
                      <a:pt x="9" y="3"/>
                      <a:pt x="9" y="3"/>
                      <a:pt x="9" y="3"/>
                    </a:cubicBezTo>
                    <a:cubicBezTo>
                      <a:pt x="9" y="3"/>
                      <a:pt x="9" y="3"/>
                      <a:pt x="9" y="3"/>
                    </a:cubicBezTo>
                    <a:cubicBezTo>
                      <a:pt x="10" y="4"/>
                      <a:pt x="10" y="4"/>
                      <a:pt x="10" y="4"/>
                    </a:cubicBezTo>
                    <a:cubicBezTo>
                      <a:pt x="10" y="4"/>
                      <a:pt x="11" y="3"/>
                      <a:pt x="11" y="4"/>
                    </a:cubicBezTo>
                    <a:cubicBezTo>
                      <a:pt x="11" y="4"/>
                      <a:pt x="12" y="4"/>
                      <a:pt x="12" y="4"/>
                    </a:cubicBezTo>
                    <a:cubicBezTo>
                      <a:pt x="13" y="3"/>
                      <a:pt x="13" y="3"/>
                      <a:pt x="13" y="3"/>
                    </a:cubicBezTo>
                    <a:cubicBezTo>
                      <a:pt x="13" y="3"/>
                      <a:pt x="14" y="3"/>
                      <a:pt x="13" y="3"/>
                    </a:cubicBezTo>
                    <a:cubicBezTo>
                      <a:pt x="13" y="3"/>
                      <a:pt x="12" y="3"/>
                      <a:pt x="12" y="3"/>
                    </a:cubicBezTo>
                    <a:cubicBezTo>
                      <a:pt x="12" y="3"/>
                      <a:pt x="12" y="3"/>
                      <a:pt x="12" y="3"/>
                    </a:cubicBezTo>
                    <a:cubicBezTo>
                      <a:pt x="11" y="2"/>
                      <a:pt x="10" y="2"/>
                      <a:pt x="10" y="2"/>
                    </a:cubicBezTo>
                    <a:cubicBezTo>
                      <a:pt x="9" y="1"/>
                      <a:pt x="9" y="1"/>
                      <a:pt x="9" y="1"/>
                    </a:cubicBezTo>
                    <a:cubicBezTo>
                      <a:pt x="8" y="1"/>
                      <a:pt x="8" y="1"/>
                      <a:pt x="8" y="1"/>
                    </a:cubicBezTo>
                    <a:cubicBezTo>
                      <a:pt x="6" y="1"/>
                      <a:pt x="6" y="1"/>
                      <a:pt x="6" y="1"/>
                    </a:cubicBezTo>
                    <a:cubicBezTo>
                      <a:pt x="5" y="1"/>
                      <a:pt x="5" y="1"/>
                      <a:pt x="5" y="1"/>
                    </a:cubicBezTo>
                    <a:cubicBezTo>
                      <a:pt x="4" y="1"/>
                      <a:pt x="4" y="1"/>
                      <a:pt x="4" y="1"/>
                    </a:cubicBezTo>
                    <a:cubicBezTo>
                      <a:pt x="3" y="0"/>
                      <a:pt x="3" y="0"/>
                      <a:pt x="3" y="0"/>
                    </a:cubicBezTo>
                    <a:cubicBezTo>
                      <a:pt x="2" y="0"/>
                      <a:pt x="2" y="0"/>
                      <a:pt x="2" y="0"/>
                    </a:cubicBezTo>
                    <a:cubicBezTo>
                      <a:pt x="1" y="0"/>
                      <a:pt x="1" y="0"/>
                      <a:pt x="1" y="0"/>
                    </a:cubicBezTo>
                    <a:cubicBezTo>
                      <a:pt x="0" y="0"/>
                      <a:pt x="0" y="0"/>
                      <a:pt x="0" y="0"/>
                    </a:cubicBezTo>
                    <a:cubicBezTo>
                      <a:pt x="0" y="1"/>
                      <a:pt x="0" y="1"/>
                      <a:pt x="0" y="1"/>
                    </a:cubicBezTo>
                    <a:cubicBezTo>
                      <a:pt x="1" y="1"/>
                      <a:pt x="1" y="1"/>
                      <a:pt x="1" y="1"/>
                    </a:cubicBez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2" name="Freeform 184"/>
              <p:cNvSpPr>
                <a:spLocks/>
              </p:cNvSpPr>
              <p:nvPr/>
            </p:nvSpPr>
            <p:spPr bwMode="auto">
              <a:xfrm>
                <a:off x="937" y="1317"/>
                <a:ext cx="2" cy="1"/>
              </a:xfrm>
              <a:custGeom>
                <a:avLst/>
                <a:gdLst>
                  <a:gd name="T0" fmla="*/ 1 w 2"/>
                  <a:gd name="T1" fmla="*/ 1 h 1"/>
                  <a:gd name="T2" fmla="*/ 2 w 2"/>
                  <a:gd name="T3" fmla="*/ 1 h 1"/>
                  <a:gd name="T4" fmla="*/ 2 w 2"/>
                  <a:gd name="T5" fmla="*/ 0 h 1"/>
                  <a:gd name="T6" fmla="*/ 2 w 2"/>
                  <a:gd name="T7" fmla="*/ 0 h 1"/>
                  <a:gd name="T8" fmla="*/ 1 w 2"/>
                  <a:gd name="T9" fmla="*/ 0 h 1"/>
                  <a:gd name="T10" fmla="*/ 0 w 2"/>
                  <a:gd name="T11" fmla="*/ 0 h 1"/>
                  <a:gd name="T12" fmla="*/ 0 w 2"/>
                  <a:gd name="T13" fmla="*/ 0 h 1"/>
                  <a:gd name="T14" fmla="*/ 0 w 2"/>
                  <a:gd name="T15" fmla="*/ 0 h 1"/>
                  <a:gd name="T16" fmla="*/ 0 w 2"/>
                  <a:gd name="T17" fmla="*/ 1 h 1"/>
                  <a:gd name="T18" fmla="*/ 0 w 2"/>
                  <a:gd name="T19" fmla="*/ 1 h 1"/>
                  <a:gd name="T20" fmla="*/ 1 w 2"/>
                  <a:gd name="T21" fmla="*/ 1 h 1"/>
                  <a:gd name="T22" fmla="*/ 1 w 2"/>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1" y="1"/>
                    </a:moveTo>
                    <a:lnTo>
                      <a:pt x="2" y="1"/>
                    </a:lnTo>
                    <a:lnTo>
                      <a:pt x="2" y="0"/>
                    </a:lnTo>
                    <a:lnTo>
                      <a:pt x="2" y="0"/>
                    </a:lnTo>
                    <a:lnTo>
                      <a:pt x="1" y="0"/>
                    </a:lnTo>
                    <a:lnTo>
                      <a:pt x="0" y="0"/>
                    </a:lnTo>
                    <a:lnTo>
                      <a:pt x="0" y="0"/>
                    </a:lnTo>
                    <a:lnTo>
                      <a:pt x="0" y="0"/>
                    </a:lnTo>
                    <a:lnTo>
                      <a:pt x="0" y="1"/>
                    </a:lnTo>
                    <a:lnTo>
                      <a:pt x="0"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3" name="Freeform 185"/>
              <p:cNvSpPr>
                <a:spLocks/>
              </p:cNvSpPr>
              <p:nvPr/>
            </p:nvSpPr>
            <p:spPr bwMode="auto">
              <a:xfrm>
                <a:off x="937" y="1320"/>
                <a:ext cx="3" cy="1"/>
              </a:xfrm>
              <a:custGeom>
                <a:avLst/>
                <a:gdLst>
                  <a:gd name="T0" fmla="*/ 1 w 3"/>
                  <a:gd name="T1" fmla="*/ 1 h 1"/>
                  <a:gd name="T2" fmla="*/ 1 w 3"/>
                  <a:gd name="T3" fmla="*/ 1 h 1"/>
                  <a:gd name="T4" fmla="*/ 2 w 3"/>
                  <a:gd name="T5" fmla="*/ 1 h 1"/>
                  <a:gd name="T6" fmla="*/ 3 w 3"/>
                  <a:gd name="T7" fmla="*/ 1 h 1"/>
                  <a:gd name="T8" fmla="*/ 3 w 3"/>
                  <a:gd name="T9" fmla="*/ 0 h 1"/>
                  <a:gd name="T10" fmla="*/ 3 w 3"/>
                  <a:gd name="T11" fmla="*/ 0 h 1"/>
                  <a:gd name="T12" fmla="*/ 2 w 3"/>
                  <a:gd name="T13" fmla="*/ 0 h 1"/>
                  <a:gd name="T14" fmla="*/ 2 w 3"/>
                  <a:gd name="T15" fmla="*/ 0 h 1"/>
                  <a:gd name="T16" fmla="*/ 2 w 3"/>
                  <a:gd name="T17" fmla="*/ 0 h 1"/>
                  <a:gd name="T18" fmla="*/ 1 w 3"/>
                  <a:gd name="T19" fmla="*/ 0 h 1"/>
                  <a:gd name="T20" fmla="*/ 1 w 3"/>
                  <a:gd name="T21" fmla="*/ 0 h 1"/>
                  <a:gd name="T22" fmla="*/ 1 w 3"/>
                  <a:gd name="T23" fmla="*/ 0 h 1"/>
                  <a:gd name="T24" fmla="*/ 1 w 3"/>
                  <a:gd name="T25" fmla="*/ 0 h 1"/>
                  <a:gd name="T26" fmla="*/ 1 w 3"/>
                  <a:gd name="T27" fmla="*/ 0 h 1"/>
                  <a:gd name="T28" fmla="*/ 0 w 3"/>
                  <a:gd name="T29" fmla="*/ 1 h 1"/>
                  <a:gd name="T30" fmla="*/ 0 w 3"/>
                  <a:gd name="T31" fmla="*/ 1 h 1"/>
                  <a:gd name="T32" fmla="*/ 0 w 3"/>
                  <a:gd name="T33" fmla="*/ 1 h 1"/>
                  <a:gd name="T34" fmla="*/ 1 w 3"/>
                  <a:gd name="T3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1">
                    <a:moveTo>
                      <a:pt x="1" y="1"/>
                    </a:moveTo>
                    <a:lnTo>
                      <a:pt x="1" y="1"/>
                    </a:lnTo>
                    <a:lnTo>
                      <a:pt x="2" y="1"/>
                    </a:lnTo>
                    <a:lnTo>
                      <a:pt x="3" y="1"/>
                    </a:lnTo>
                    <a:lnTo>
                      <a:pt x="3" y="0"/>
                    </a:lnTo>
                    <a:lnTo>
                      <a:pt x="3" y="0"/>
                    </a:lnTo>
                    <a:lnTo>
                      <a:pt x="2" y="0"/>
                    </a:lnTo>
                    <a:lnTo>
                      <a:pt x="2" y="0"/>
                    </a:lnTo>
                    <a:lnTo>
                      <a:pt x="2" y="0"/>
                    </a:lnTo>
                    <a:lnTo>
                      <a:pt x="1" y="0"/>
                    </a:lnTo>
                    <a:lnTo>
                      <a:pt x="1" y="0"/>
                    </a:lnTo>
                    <a:lnTo>
                      <a:pt x="1" y="0"/>
                    </a:lnTo>
                    <a:lnTo>
                      <a:pt x="1" y="0"/>
                    </a:lnTo>
                    <a:lnTo>
                      <a:pt x="1" y="0"/>
                    </a:lnTo>
                    <a:lnTo>
                      <a:pt x="0" y="1"/>
                    </a:lnTo>
                    <a:lnTo>
                      <a:pt x="0" y="1"/>
                    </a:lnTo>
                    <a:lnTo>
                      <a:pt x="0"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4" name="Freeform 186"/>
              <p:cNvSpPr>
                <a:spLocks/>
              </p:cNvSpPr>
              <p:nvPr/>
            </p:nvSpPr>
            <p:spPr bwMode="auto">
              <a:xfrm>
                <a:off x="940" y="1319"/>
                <a:ext cx="5" cy="2"/>
              </a:xfrm>
              <a:custGeom>
                <a:avLst/>
                <a:gdLst>
                  <a:gd name="T0" fmla="*/ 1 w 5"/>
                  <a:gd name="T1" fmla="*/ 1 h 2"/>
                  <a:gd name="T2" fmla="*/ 1 w 5"/>
                  <a:gd name="T3" fmla="*/ 2 h 2"/>
                  <a:gd name="T4" fmla="*/ 2 w 5"/>
                  <a:gd name="T5" fmla="*/ 2 h 2"/>
                  <a:gd name="T6" fmla="*/ 2 w 5"/>
                  <a:gd name="T7" fmla="*/ 2 h 2"/>
                  <a:gd name="T8" fmla="*/ 2 w 5"/>
                  <a:gd name="T9" fmla="*/ 2 h 2"/>
                  <a:gd name="T10" fmla="*/ 2 w 5"/>
                  <a:gd name="T11" fmla="*/ 1 h 2"/>
                  <a:gd name="T12" fmla="*/ 3 w 5"/>
                  <a:gd name="T13" fmla="*/ 1 h 2"/>
                  <a:gd name="T14" fmla="*/ 3 w 5"/>
                  <a:gd name="T15" fmla="*/ 1 h 2"/>
                  <a:gd name="T16" fmla="*/ 3 w 5"/>
                  <a:gd name="T17" fmla="*/ 1 h 2"/>
                  <a:gd name="T18" fmla="*/ 4 w 5"/>
                  <a:gd name="T19" fmla="*/ 1 h 2"/>
                  <a:gd name="T20" fmla="*/ 4 w 5"/>
                  <a:gd name="T21" fmla="*/ 1 h 2"/>
                  <a:gd name="T22" fmla="*/ 5 w 5"/>
                  <a:gd name="T23" fmla="*/ 1 h 2"/>
                  <a:gd name="T24" fmla="*/ 5 w 5"/>
                  <a:gd name="T25" fmla="*/ 0 h 2"/>
                  <a:gd name="T26" fmla="*/ 4 w 5"/>
                  <a:gd name="T27" fmla="*/ 0 h 2"/>
                  <a:gd name="T28" fmla="*/ 4 w 5"/>
                  <a:gd name="T29" fmla="*/ 0 h 2"/>
                  <a:gd name="T30" fmla="*/ 2 w 5"/>
                  <a:gd name="T31" fmla="*/ 0 h 2"/>
                  <a:gd name="T32" fmla="*/ 2 w 5"/>
                  <a:gd name="T33" fmla="*/ 0 h 2"/>
                  <a:gd name="T34" fmla="*/ 1 w 5"/>
                  <a:gd name="T35" fmla="*/ 0 h 2"/>
                  <a:gd name="T36" fmla="*/ 0 w 5"/>
                  <a:gd name="T37" fmla="*/ 0 h 2"/>
                  <a:gd name="T38" fmla="*/ 1 w 5"/>
                  <a:gd name="T39" fmla="*/ 1 h 2"/>
                  <a:gd name="T40" fmla="*/ 1 w 5"/>
                  <a:gd name="T41" fmla="*/ 1 h 2"/>
                  <a:gd name="T42" fmla="*/ 1 w 5"/>
                  <a:gd name="T4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2">
                    <a:moveTo>
                      <a:pt x="1" y="1"/>
                    </a:moveTo>
                    <a:lnTo>
                      <a:pt x="1" y="2"/>
                    </a:lnTo>
                    <a:lnTo>
                      <a:pt x="2" y="2"/>
                    </a:lnTo>
                    <a:lnTo>
                      <a:pt x="2" y="2"/>
                    </a:lnTo>
                    <a:lnTo>
                      <a:pt x="2" y="2"/>
                    </a:lnTo>
                    <a:lnTo>
                      <a:pt x="2" y="1"/>
                    </a:lnTo>
                    <a:lnTo>
                      <a:pt x="3" y="1"/>
                    </a:lnTo>
                    <a:lnTo>
                      <a:pt x="3" y="1"/>
                    </a:lnTo>
                    <a:lnTo>
                      <a:pt x="3" y="1"/>
                    </a:lnTo>
                    <a:lnTo>
                      <a:pt x="4" y="1"/>
                    </a:lnTo>
                    <a:lnTo>
                      <a:pt x="4" y="1"/>
                    </a:lnTo>
                    <a:lnTo>
                      <a:pt x="5" y="1"/>
                    </a:lnTo>
                    <a:lnTo>
                      <a:pt x="5" y="0"/>
                    </a:lnTo>
                    <a:lnTo>
                      <a:pt x="4" y="0"/>
                    </a:lnTo>
                    <a:lnTo>
                      <a:pt x="4" y="0"/>
                    </a:lnTo>
                    <a:lnTo>
                      <a:pt x="2" y="0"/>
                    </a:lnTo>
                    <a:lnTo>
                      <a:pt x="2" y="0"/>
                    </a:lnTo>
                    <a:lnTo>
                      <a:pt x="1" y="0"/>
                    </a:lnTo>
                    <a:lnTo>
                      <a:pt x="0" y="0"/>
                    </a:lnTo>
                    <a:lnTo>
                      <a:pt x="1"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5" name="Freeform 187"/>
              <p:cNvSpPr>
                <a:spLocks/>
              </p:cNvSpPr>
              <p:nvPr/>
            </p:nvSpPr>
            <p:spPr bwMode="auto">
              <a:xfrm>
                <a:off x="944" y="1321"/>
                <a:ext cx="3" cy="1"/>
              </a:xfrm>
              <a:custGeom>
                <a:avLst/>
                <a:gdLst>
                  <a:gd name="T0" fmla="*/ 1 w 3"/>
                  <a:gd name="T1" fmla="*/ 0 h 1"/>
                  <a:gd name="T2" fmla="*/ 2 w 3"/>
                  <a:gd name="T3" fmla="*/ 1 h 1"/>
                  <a:gd name="T4" fmla="*/ 3 w 3"/>
                  <a:gd name="T5" fmla="*/ 1 h 1"/>
                  <a:gd name="T6" fmla="*/ 3 w 3"/>
                  <a:gd name="T7" fmla="*/ 0 h 1"/>
                  <a:gd name="T8" fmla="*/ 3 w 3"/>
                  <a:gd name="T9" fmla="*/ 0 h 1"/>
                  <a:gd name="T10" fmla="*/ 3 w 3"/>
                  <a:gd name="T11" fmla="*/ 0 h 1"/>
                  <a:gd name="T12" fmla="*/ 1 w 3"/>
                  <a:gd name="T13" fmla="*/ 0 h 1"/>
                  <a:gd name="T14" fmla="*/ 1 w 3"/>
                  <a:gd name="T15" fmla="*/ 0 h 1"/>
                  <a:gd name="T16" fmla="*/ 0 w 3"/>
                  <a:gd name="T17" fmla="*/ 0 h 1"/>
                  <a:gd name="T18" fmla="*/ 1 w 3"/>
                  <a:gd name="T19" fmla="*/ 0 h 1"/>
                  <a:gd name="T20" fmla="*/ 1 w 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
                    <a:moveTo>
                      <a:pt x="1" y="0"/>
                    </a:moveTo>
                    <a:lnTo>
                      <a:pt x="2" y="1"/>
                    </a:lnTo>
                    <a:lnTo>
                      <a:pt x="3" y="1"/>
                    </a:lnTo>
                    <a:lnTo>
                      <a:pt x="3" y="0"/>
                    </a:lnTo>
                    <a:lnTo>
                      <a:pt x="3" y="0"/>
                    </a:lnTo>
                    <a:lnTo>
                      <a:pt x="3" y="0"/>
                    </a:lnTo>
                    <a:lnTo>
                      <a:pt x="1" y="0"/>
                    </a:lnTo>
                    <a:lnTo>
                      <a:pt x="1" y="0"/>
                    </a:lnTo>
                    <a:lnTo>
                      <a:pt x="0"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6" name="Freeform 188"/>
              <p:cNvSpPr>
                <a:spLocks/>
              </p:cNvSpPr>
              <p:nvPr/>
            </p:nvSpPr>
            <p:spPr bwMode="auto">
              <a:xfrm>
                <a:off x="942" y="1316"/>
                <a:ext cx="3" cy="1"/>
              </a:xfrm>
              <a:custGeom>
                <a:avLst/>
                <a:gdLst>
                  <a:gd name="T0" fmla="*/ 2 w 3"/>
                  <a:gd name="T1" fmla="*/ 0 h 1"/>
                  <a:gd name="T2" fmla="*/ 0 w 3"/>
                  <a:gd name="T3" fmla="*/ 1 h 1"/>
                  <a:gd name="T4" fmla="*/ 0 w 3"/>
                  <a:gd name="T5" fmla="*/ 1 h 1"/>
                  <a:gd name="T6" fmla="*/ 1 w 3"/>
                  <a:gd name="T7" fmla="*/ 1 h 1"/>
                  <a:gd name="T8" fmla="*/ 2 w 3"/>
                  <a:gd name="T9" fmla="*/ 1 h 1"/>
                  <a:gd name="T10" fmla="*/ 2 w 3"/>
                  <a:gd name="T11" fmla="*/ 1 h 1"/>
                  <a:gd name="T12" fmla="*/ 3 w 3"/>
                  <a:gd name="T13" fmla="*/ 1 h 1"/>
                  <a:gd name="T14" fmla="*/ 3 w 3"/>
                  <a:gd name="T15" fmla="*/ 0 h 1"/>
                  <a:gd name="T16" fmla="*/ 2 w 3"/>
                  <a:gd name="T17" fmla="*/ 0 h 1"/>
                  <a:gd name="T18" fmla="*/ 2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2" y="0"/>
                    </a:moveTo>
                    <a:lnTo>
                      <a:pt x="0" y="1"/>
                    </a:lnTo>
                    <a:lnTo>
                      <a:pt x="0" y="1"/>
                    </a:lnTo>
                    <a:lnTo>
                      <a:pt x="1" y="1"/>
                    </a:lnTo>
                    <a:lnTo>
                      <a:pt x="2" y="1"/>
                    </a:lnTo>
                    <a:lnTo>
                      <a:pt x="2" y="1"/>
                    </a:lnTo>
                    <a:lnTo>
                      <a:pt x="3" y="1"/>
                    </a:lnTo>
                    <a:lnTo>
                      <a:pt x="3"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7" name="Freeform 189"/>
              <p:cNvSpPr>
                <a:spLocks/>
              </p:cNvSpPr>
              <p:nvPr/>
            </p:nvSpPr>
            <p:spPr bwMode="auto">
              <a:xfrm>
                <a:off x="942" y="1315"/>
                <a:ext cx="2" cy="1"/>
              </a:xfrm>
              <a:custGeom>
                <a:avLst/>
                <a:gdLst>
                  <a:gd name="T0" fmla="*/ 1 w 2"/>
                  <a:gd name="T1" fmla="*/ 0 h 1"/>
                  <a:gd name="T2" fmla="*/ 0 w 2"/>
                  <a:gd name="T3" fmla="*/ 1 h 1"/>
                  <a:gd name="T4" fmla="*/ 0 w 2"/>
                  <a:gd name="T5" fmla="*/ 1 h 1"/>
                  <a:gd name="T6" fmla="*/ 1 w 2"/>
                  <a:gd name="T7" fmla="*/ 1 h 1"/>
                  <a:gd name="T8" fmla="*/ 2 w 2"/>
                  <a:gd name="T9" fmla="*/ 1 h 1"/>
                  <a:gd name="T10" fmla="*/ 2 w 2"/>
                  <a:gd name="T11" fmla="*/ 1 h 1"/>
                  <a:gd name="T12" fmla="*/ 2 w 2"/>
                  <a:gd name="T13" fmla="*/ 0 h 1"/>
                  <a:gd name="T14" fmla="*/ 2 w 2"/>
                  <a:gd name="T15" fmla="*/ 0 h 1"/>
                  <a:gd name="T16" fmla="*/ 1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0"/>
                    </a:moveTo>
                    <a:lnTo>
                      <a:pt x="0" y="1"/>
                    </a:lnTo>
                    <a:lnTo>
                      <a:pt x="0" y="1"/>
                    </a:lnTo>
                    <a:lnTo>
                      <a:pt x="1" y="1"/>
                    </a:lnTo>
                    <a:lnTo>
                      <a:pt x="2" y="1"/>
                    </a:lnTo>
                    <a:lnTo>
                      <a:pt x="2" y="1"/>
                    </a:lnTo>
                    <a:lnTo>
                      <a:pt x="2" y="0"/>
                    </a:lnTo>
                    <a:lnTo>
                      <a:pt x="2"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8" name="Freeform 190"/>
              <p:cNvSpPr>
                <a:spLocks/>
              </p:cNvSpPr>
              <p:nvPr/>
            </p:nvSpPr>
            <p:spPr bwMode="auto">
              <a:xfrm>
                <a:off x="936" y="1313"/>
                <a:ext cx="5" cy="2"/>
              </a:xfrm>
              <a:custGeom>
                <a:avLst/>
                <a:gdLst>
                  <a:gd name="T0" fmla="*/ 0 w 9"/>
                  <a:gd name="T1" fmla="*/ 2 h 3"/>
                  <a:gd name="T2" fmla="*/ 1 w 9"/>
                  <a:gd name="T3" fmla="*/ 2 h 3"/>
                  <a:gd name="T4" fmla="*/ 3 w 9"/>
                  <a:gd name="T5" fmla="*/ 2 h 3"/>
                  <a:gd name="T6" fmla="*/ 4 w 9"/>
                  <a:gd name="T7" fmla="*/ 2 h 3"/>
                  <a:gd name="T8" fmla="*/ 5 w 9"/>
                  <a:gd name="T9" fmla="*/ 3 h 3"/>
                  <a:gd name="T10" fmla="*/ 6 w 9"/>
                  <a:gd name="T11" fmla="*/ 2 h 3"/>
                  <a:gd name="T12" fmla="*/ 6 w 9"/>
                  <a:gd name="T13" fmla="*/ 2 h 3"/>
                  <a:gd name="T14" fmla="*/ 8 w 9"/>
                  <a:gd name="T15" fmla="*/ 1 h 3"/>
                  <a:gd name="T16" fmla="*/ 9 w 9"/>
                  <a:gd name="T17" fmla="*/ 1 h 3"/>
                  <a:gd name="T18" fmla="*/ 8 w 9"/>
                  <a:gd name="T19" fmla="*/ 1 h 3"/>
                  <a:gd name="T20" fmla="*/ 8 w 9"/>
                  <a:gd name="T21" fmla="*/ 1 h 3"/>
                  <a:gd name="T22" fmla="*/ 7 w 9"/>
                  <a:gd name="T23" fmla="*/ 1 h 3"/>
                  <a:gd name="T24" fmla="*/ 6 w 9"/>
                  <a:gd name="T25" fmla="*/ 1 h 3"/>
                  <a:gd name="T26" fmla="*/ 5 w 9"/>
                  <a:gd name="T27" fmla="*/ 1 h 3"/>
                  <a:gd name="T28" fmla="*/ 5 w 9"/>
                  <a:gd name="T29" fmla="*/ 1 h 3"/>
                  <a:gd name="T30" fmla="*/ 4 w 9"/>
                  <a:gd name="T31" fmla="*/ 1 h 3"/>
                  <a:gd name="T32" fmla="*/ 4 w 9"/>
                  <a:gd name="T33" fmla="*/ 1 h 3"/>
                  <a:gd name="T34" fmla="*/ 3 w 9"/>
                  <a:gd name="T35" fmla="*/ 1 h 3"/>
                  <a:gd name="T36" fmla="*/ 3 w 9"/>
                  <a:gd name="T37" fmla="*/ 1 h 3"/>
                  <a:gd name="T38" fmla="*/ 2 w 9"/>
                  <a:gd name="T39" fmla="*/ 1 h 3"/>
                  <a:gd name="T40" fmla="*/ 1 w 9"/>
                  <a:gd name="T41" fmla="*/ 1 h 3"/>
                  <a:gd name="T42" fmla="*/ 0 w 9"/>
                  <a:gd name="T43" fmla="*/ 1 h 3"/>
                  <a:gd name="T44" fmla="*/ 0 w 9"/>
                  <a:gd name="T45" fmla="*/ 1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cubicBezTo>
                      <a:pt x="1" y="2"/>
                      <a:pt x="1" y="2"/>
                      <a:pt x="1" y="2"/>
                    </a:cubicBezTo>
                    <a:cubicBezTo>
                      <a:pt x="3" y="2"/>
                      <a:pt x="3" y="2"/>
                      <a:pt x="3" y="2"/>
                    </a:cubicBezTo>
                    <a:cubicBezTo>
                      <a:pt x="4" y="2"/>
                      <a:pt x="4" y="2"/>
                      <a:pt x="4" y="2"/>
                    </a:cubicBezTo>
                    <a:cubicBezTo>
                      <a:pt x="5" y="3"/>
                      <a:pt x="5" y="3"/>
                      <a:pt x="5" y="3"/>
                    </a:cubicBezTo>
                    <a:cubicBezTo>
                      <a:pt x="6" y="2"/>
                      <a:pt x="6" y="2"/>
                      <a:pt x="6" y="2"/>
                    </a:cubicBezTo>
                    <a:cubicBezTo>
                      <a:pt x="6" y="2"/>
                      <a:pt x="6" y="2"/>
                      <a:pt x="6" y="2"/>
                    </a:cubicBezTo>
                    <a:cubicBezTo>
                      <a:pt x="8" y="1"/>
                      <a:pt x="8" y="1"/>
                      <a:pt x="8" y="1"/>
                    </a:cubicBezTo>
                    <a:cubicBezTo>
                      <a:pt x="9" y="1"/>
                      <a:pt x="9" y="1"/>
                      <a:pt x="9" y="1"/>
                    </a:cubicBezTo>
                    <a:cubicBezTo>
                      <a:pt x="8" y="1"/>
                      <a:pt x="8" y="1"/>
                      <a:pt x="8" y="1"/>
                    </a:cubicBezTo>
                    <a:cubicBezTo>
                      <a:pt x="8" y="1"/>
                      <a:pt x="8" y="0"/>
                      <a:pt x="8" y="1"/>
                    </a:cubicBezTo>
                    <a:cubicBezTo>
                      <a:pt x="7" y="1"/>
                      <a:pt x="7" y="1"/>
                      <a:pt x="7" y="1"/>
                    </a:cubicBezTo>
                    <a:cubicBezTo>
                      <a:pt x="6" y="1"/>
                      <a:pt x="6" y="1"/>
                      <a:pt x="6" y="1"/>
                    </a:cubicBezTo>
                    <a:cubicBezTo>
                      <a:pt x="5" y="1"/>
                      <a:pt x="5" y="1"/>
                      <a:pt x="5" y="1"/>
                    </a:cubicBezTo>
                    <a:cubicBezTo>
                      <a:pt x="5" y="1"/>
                      <a:pt x="5" y="1"/>
                      <a:pt x="5" y="1"/>
                    </a:cubicBezTo>
                    <a:cubicBezTo>
                      <a:pt x="4" y="1"/>
                      <a:pt x="4" y="1"/>
                      <a:pt x="4" y="1"/>
                    </a:cubicBezTo>
                    <a:cubicBezTo>
                      <a:pt x="4" y="1"/>
                      <a:pt x="4" y="1"/>
                      <a:pt x="4" y="1"/>
                    </a:cubicBezTo>
                    <a:cubicBezTo>
                      <a:pt x="3" y="1"/>
                      <a:pt x="3" y="1"/>
                      <a:pt x="3" y="1"/>
                    </a:cubicBezTo>
                    <a:cubicBezTo>
                      <a:pt x="3" y="1"/>
                      <a:pt x="3" y="1"/>
                      <a:pt x="3" y="1"/>
                    </a:cubicBezTo>
                    <a:cubicBezTo>
                      <a:pt x="2" y="1"/>
                      <a:pt x="2" y="1"/>
                      <a:pt x="2" y="1"/>
                    </a:cubicBezTo>
                    <a:cubicBezTo>
                      <a:pt x="1" y="1"/>
                      <a:pt x="1" y="1"/>
                      <a:pt x="1" y="1"/>
                    </a:cubicBezTo>
                    <a:cubicBezTo>
                      <a:pt x="0" y="1"/>
                      <a:pt x="0" y="1"/>
                      <a:pt x="0" y="1"/>
                    </a:cubicBezTo>
                    <a:cubicBezTo>
                      <a:pt x="0" y="1"/>
                      <a:pt x="0" y="1"/>
                      <a:pt x="0" y="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79" name="Freeform 191"/>
              <p:cNvSpPr>
                <a:spLocks/>
              </p:cNvSpPr>
              <p:nvPr/>
            </p:nvSpPr>
            <p:spPr bwMode="auto">
              <a:xfrm>
                <a:off x="940" y="1312"/>
                <a:ext cx="4" cy="1"/>
              </a:xfrm>
              <a:custGeom>
                <a:avLst/>
                <a:gdLst>
                  <a:gd name="T0" fmla="*/ 1 w 4"/>
                  <a:gd name="T1" fmla="*/ 1 h 1"/>
                  <a:gd name="T2" fmla="*/ 1 w 4"/>
                  <a:gd name="T3" fmla="*/ 1 h 1"/>
                  <a:gd name="T4" fmla="*/ 1 w 4"/>
                  <a:gd name="T5" fmla="*/ 1 h 1"/>
                  <a:gd name="T6" fmla="*/ 2 w 4"/>
                  <a:gd name="T7" fmla="*/ 1 h 1"/>
                  <a:gd name="T8" fmla="*/ 2 w 4"/>
                  <a:gd name="T9" fmla="*/ 1 h 1"/>
                  <a:gd name="T10" fmla="*/ 3 w 4"/>
                  <a:gd name="T11" fmla="*/ 1 h 1"/>
                  <a:gd name="T12" fmla="*/ 4 w 4"/>
                  <a:gd name="T13" fmla="*/ 1 h 1"/>
                  <a:gd name="T14" fmla="*/ 3 w 4"/>
                  <a:gd name="T15" fmla="*/ 1 h 1"/>
                  <a:gd name="T16" fmla="*/ 2 w 4"/>
                  <a:gd name="T17" fmla="*/ 1 h 1"/>
                  <a:gd name="T18" fmla="*/ 2 w 4"/>
                  <a:gd name="T19" fmla="*/ 1 h 1"/>
                  <a:gd name="T20" fmla="*/ 2 w 4"/>
                  <a:gd name="T21" fmla="*/ 0 h 1"/>
                  <a:gd name="T22" fmla="*/ 2 w 4"/>
                  <a:gd name="T23" fmla="*/ 1 h 1"/>
                  <a:gd name="T24" fmla="*/ 1 w 4"/>
                  <a:gd name="T25" fmla="*/ 1 h 1"/>
                  <a:gd name="T26" fmla="*/ 0 w 4"/>
                  <a:gd name="T27" fmla="*/ 1 h 1"/>
                  <a:gd name="T28" fmla="*/ 0 w 4"/>
                  <a:gd name="T29" fmla="*/ 1 h 1"/>
                  <a:gd name="T30" fmla="*/ 0 w 4"/>
                  <a:gd name="T31" fmla="*/ 1 h 1"/>
                  <a:gd name="T32" fmla="*/ 1 w 4"/>
                  <a:gd name="T3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1">
                    <a:moveTo>
                      <a:pt x="1" y="1"/>
                    </a:moveTo>
                    <a:lnTo>
                      <a:pt x="1" y="1"/>
                    </a:lnTo>
                    <a:lnTo>
                      <a:pt x="1" y="1"/>
                    </a:lnTo>
                    <a:lnTo>
                      <a:pt x="2" y="1"/>
                    </a:lnTo>
                    <a:lnTo>
                      <a:pt x="2" y="1"/>
                    </a:lnTo>
                    <a:lnTo>
                      <a:pt x="3" y="1"/>
                    </a:lnTo>
                    <a:lnTo>
                      <a:pt x="4" y="1"/>
                    </a:lnTo>
                    <a:lnTo>
                      <a:pt x="3" y="1"/>
                    </a:lnTo>
                    <a:lnTo>
                      <a:pt x="2" y="1"/>
                    </a:lnTo>
                    <a:lnTo>
                      <a:pt x="2" y="1"/>
                    </a:lnTo>
                    <a:lnTo>
                      <a:pt x="2" y="0"/>
                    </a:lnTo>
                    <a:lnTo>
                      <a:pt x="2" y="1"/>
                    </a:lnTo>
                    <a:lnTo>
                      <a:pt x="1" y="1"/>
                    </a:lnTo>
                    <a:lnTo>
                      <a:pt x="0" y="1"/>
                    </a:lnTo>
                    <a:lnTo>
                      <a:pt x="0" y="1"/>
                    </a:lnTo>
                    <a:lnTo>
                      <a:pt x="0"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0" name="Freeform 192"/>
              <p:cNvSpPr>
                <a:spLocks/>
              </p:cNvSpPr>
              <p:nvPr/>
            </p:nvSpPr>
            <p:spPr bwMode="auto">
              <a:xfrm>
                <a:off x="938" y="1315"/>
                <a:ext cx="4" cy="2"/>
              </a:xfrm>
              <a:custGeom>
                <a:avLst/>
                <a:gdLst>
                  <a:gd name="T0" fmla="*/ 1 w 4"/>
                  <a:gd name="T1" fmla="*/ 0 h 2"/>
                  <a:gd name="T2" fmla="*/ 0 w 4"/>
                  <a:gd name="T3" fmla="*/ 0 h 2"/>
                  <a:gd name="T4" fmla="*/ 1 w 4"/>
                  <a:gd name="T5" fmla="*/ 1 h 2"/>
                  <a:gd name="T6" fmla="*/ 1 w 4"/>
                  <a:gd name="T7" fmla="*/ 1 h 2"/>
                  <a:gd name="T8" fmla="*/ 3 w 4"/>
                  <a:gd name="T9" fmla="*/ 1 h 2"/>
                  <a:gd name="T10" fmla="*/ 3 w 4"/>
                  <a:gd name="T11" fmla="*/ 1 h 2"/>
                  <a:gd name="T12" fmla="*/ 4 w 4"/>
                  <a:gd name="T13" fmla="*/ 2 h 2"/>
                  <a:gd name="T14" fmla="*/ 4 w 4"/>
                  <a:gd name="T15" fmla="*/ 1 h 2"/>
                  <a:gd name="T16" fmla="*/ 4 w 4"/>
                  <a:gd name="T17" fmla="*/ 1 h 2"/>
                  <a:gd name="T18" fmla="*/ 4 w 4"/>
                  <a:gd name="T19" fmla="*/ 1 h 2"/>
                  <a:gd name="T20" fmla="*/ 4 w 4"/>
                  <a:gd name="T21" fmla="*/ 1 h 2"/>
                  <a:gd name="T22" fmla="*/ 3 w 4"/>
                  <a:gd name="T23" fmla="*/ 0 h 2"/>
                  <a:gd name="T24" fmla="*/ 3 w 4"/>
                  <a:gd name="T25" fmla="*/ 0 h 2"/>
                  <a:gd name="T26" fmla="*/ 3 w 4"/>
                  <a:gd name="T27" fmla="*/ 0 h 2"/>
                  <a:gd name="T28" fmla="*/ 2 w 4"/>
                  <a:gd name="T29" fmla="*/ 0 h 2"/>
                  <a:gd name="T30" fmla="*/ 1 w 4"/>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2">
                    <a:moveTo>
                      <a:pt x="1" y="0"/>
                    </a:moveTo>
                    <a:lnTo>
                      <a:pt x="0" y="0"/>
                    </a:lnTo>
                    <a:lnTo>
                      <a:pt x="1" y="1"/>
                    </a:lnTo>
                    <a:lnTo>
                      <a:pt x="1" y="1"/>
                    </a:lnTo>
                    <a:lnTo>
                      <a:pt x="3" y="1"/>
                    </a:lnTo>
                    <a:lnTo>
                      <a:pt x="3" y="1"/>
                    </a:lnTo>
                    <a:lnTo>
                      <a:pt x="4" y="2"/>
                    </a:lnTo>
                    <a:lnTo>
                      <a:pt x="4" y="1"/>
                    </a:lnTo>
                    <a:lnTo>
                      <a:pt x="4" y="1"/>
                    </a:lnTo>
                    <a:lnTo>
                      <a:pt x="4" y="1"/>
                    </a:lnTo>
                    <a:lnTo>
                      <a:pt x="4" y="1"/>
                    </a:lnTo>
                    <a:lnTo>
                      <a:pt x="3" y="0"/>
                    </a:lnTo>
                    <a:lnTo>
                      <a:pt x="3" y="0"/>
                    </a:lnTo>
                    <a:lnTo>
                      <a:pt x="3" y="0"/>
                    </a:lnTo>
                    <a:lnTo>
                      <a:pt x="2"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1" name="Freeform 193"/>
              <p:cNvSpPr>
                <a:spLocks/>
              </p:cNvSpPr>
              <p:nvPr/>
            </p:nvSpPr>
            <p:spPr bwMode="auto">
              <a:xfrm>
                <a:off x="941" y="1314"/>
                <a:ext cx="1" cy="1"/>
              </a:xfrm>
              <a:custGeom>
                <a:avLst/>
                <a:gdLst>
                  <a:gd name="T0" fmla="*/ 0 w 1"/>
                  <a:gd name="T1" fmla="*/ 1 h 1"/>
                  <a:gd name="T2" fmla="*/ 1 w 1"/>
                  <a:gd name="T3" fmla="*/ 1 h 1"/>
                  <a:gd name="T4" fmla="*/ 1 w 1"/>
                  <a:gd name="T5" fmla="*/ 0 h 1"/>
                  <a:gd name="T6" fmla="*/ 1 w 1"/>
                  <a:gd name="T7" fmla="*/ 0 h 1"/>
                  <a:gd name="T8" fmla="*/ 0 w 1"/>
                  <a:gd name="T9" fmla="*/ 0 h 1"/>
                  <a:gd name="T10" fmla="*/ 0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lnTo>
                      <a:pt x="1" y="1"/>
                    </a:lnTo>
                    <a:lnTo>
                      <a:pt x="1" y="0"/>
                    </a:lnTo>
                    <a:lnTo>
                      <a:pt x="1" y="0"/>
                    </a:lnTo>
                    <a:lnTo>
                      <a:pt x="0" y="0"/>
                    </a:lnTo>
                    <a:lnTo>
                      <a:pt x="0"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2" name="Freeform 194"/>
              <p:cNvSpPr>
                <a:spLocks/>
              </p:cNvSpPr>
              <p:nvPr/>
            </p:nvSpPr>
            <p:spPr bwMode="auto">
              <a:xfrm>
                <a:off x="944" y="1313"/>
                <a:ext cx="1" cy="1"/>
              </a:xfrm>
              <a:custGeom>
                <a:avLst/>
                <a:gdLst>
                  <a:gd name="T0" fmla="*/ 1 w 1"/>
                  <a:gd name="T1" fmla="*/ 1 h 1"/>
                  <a:gd name="T2" fmla="*/ 1 w 1"/>
                  <a:gd name="T3" fmla="*/ 0 h 1"/>
                  <a:gd name="T4" fmla="*/ 1 w 1"/>
                  <a:gd name="T5" fmla="*/ 0 h 1"/>
                  <a:gd name="T6" fmla="*/ 0 w 1"/>
                  <a:gd name="T7" fmla="*/ 0 h 1"/>
                  <a:gd name="T8" fmla="*/ 0 w 1"/>
                  <a:gd name="T9" fmla="*/ 1 h 1"/>
                  <a:gd name="T10" fmla="*/ 0 w 1"/>
                  <a:gd name="T11" fmla="*/ 1 h 1"/>
                  <a:gd name="T12" fmla="*/ 1 w 1"/>
                  <a:gd name="T13" fmla="*/ 1 h 1"/>
                  <a:gd name="T14" fmla="*/ 1 w 1"/>
                  <a:gd name="T15" fmla="*/ 1 h 1"/>
                  <a:gd name="T16" fmla="*/ 1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1"/>
                    </a:moveTo>
                    <a:lnTo>
                      <a:pt x="1" y="0"/>
                    </a:lnTo>
                    <a:lnTo>
                      <a:pt x="1" y="0"/>
                    </a:lnTo>
                    <a:lnTo>
                      <a:pt x="0" y="0"/>
                    </a:lnTo>
                    <a:lnTo>
                      <a:pt x="0" y="1"/>
                    </a:lnTo>
                    <a:lnTo>
                      <a:pt x="0" y="1"/>
                    </a:lnTo>
                    <a:lnTo>
                      <a:pt x="1"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3" name="Freeform 195"/>
              <p:cNvSpPr>
                <a:spLocks/>
              </p:cNvSpPr>
              <p:nvPr/>
            </p:nvSpPr>
            <p:spPr bwMode="auto">
              <a:xfrm>
                <a:off x="942" y="1311"/>
                <a:ext cx="4" cy="0"/>
              </a:xfrm>
              <a:custGeom>
                <a:avLst/>
                <a:gdLst>
                  <a:gd name="T0" fmla="*/ 2 w 4"/>
                  <a:gd name="T1" fmla="*/ 3 w 4"/>
                  <a:gd name="T2" fmla="*/ 3 w 4"/>
                  <a:gd name="T3" fmla="*/ 4 w 4"/>
                  <a:gd name="T4" fmla="*/ 4 w 4"/>
                  <a:gd name="T5" fmla="*/ 3 w 4"/>
                  <a:gd name="T6" fmla="*/ 2 w 4"/>
                  <a:gd name="T7" fmla="*/ 2 w 4"/>
                  <a:gd name="T8" fmla="*/ 1 w 4"/>
                  <a:gd name="T9" fmla="*/ 0 w 4"/>
                  <a:gd name="T10" fmla="*/ 0 w 4"/>
                  <a:gd name="T11" fmla="*/ 1 w 4"/>
                  <a:gd name="T12" fmla="*/ 2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
                    <a:moveTo>
                      <a:pt x="2" y="0"/>
                    </a:moveTo>
                    <a:lnTo>
                      <a:pt x="3" y="0"/>
                    </a:lnTo>
                    <a:lnTo>
                      <a:pt x="3" y="0"/>
                    </a:lnTo>
                    <a:lnTo>
                      <a:pt x="4" y="0"/>
                    </a:lnTo>
                    <a:lnTo>
                      <a:pt x="4" y="0"/>
                    </a:lnTo>
                    <a:lnTo>
                      <a:pt x="3" y="0"/>
                    </a:lnTo>
                    <a:lnTo>
                      <a:pt x="2" y="0"/>
                    </a:lnTo>
                    <a:lnTo>
                      <a:pt x="2" y="0"/>
                    </a:lnTo>
                    <a:lnTo>
                      <a:pt x="1" y="0"/>
                    </a:lnTo>
                    <a:lnTo>
                      <a:pt x="0" y="0"/>
                    </a:lnTo>
                    <a:lnTo>
                      <a:pt x="0" y="0"/>
                    </a:lnTo>
                    <a:lnTo>
                      <a:pt x="1"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4" name="Freeform 196"/>
              <p:cNvSpPr>
                <a:spLocks/>
              </p:cNvSpPr>
              <p:nvPr/>
            </p:nvSpPr>
            <p:spPr bwMode="auto">
              <a:xfrm>
                <a:off x="946" y="1316"/>
                <a:ext cx="7" cy="3"/>
              </a:xfrm>
              <a:custGeom>
                <a:avLst/>
                <a:gdLst>
                  <a:gd name="T0" fmla="*/ 0 w 7"/>
                  <a:gd name="T1" fmla="*/ 2 h 3"/>
                  <a:gd name="T2" fmla="*/ 0 w 7"/>
                  <a:gd name="T3" fmla="*/ 3 h 3"/>
                  <a:gd name="T4" fmla="*/ 0 w 7"/>
                  <a:gd name="T5" fmla="*/ 3 h 3"/>
                  <a:gd name="T6" fmla="*/ 1 w 7"/>
                  <a:gd name="T7" fmla="*/ 3 h 3"/>
                  <a:gd name="T8" fmla="*/ 2 w 7"/>
                  <a:gd name="T9" fmla="*/ 3 h 3"/>
                  <a:gd name="T10" fmla="*/ 2 w 7"/>
                  <a:gd name="T11" fmla="*/ 3 h 3"/>
                  <a:gd name="T12" fmla="*/ 4 w 7"/>
                  <a:gd name="T13" fmla="*/ 3 h 3"/>
                  <a:gd name="T14" fmla="*/ 4 w 7"/>
                  <a:gd name="T15" fmla="*/ 3 h 3"/>
                  <a:gd name="T16" fmla="*/ 5 w 7"/>
                  <a:gd name="T17" fmla="*/ 3 h 3"/>
                  <a:gd name="T18" fmla="*/ 5 w 7"/>
                  <a:gd name="T19" fmla="*/ 3 h 3"/>
                  <a:gd name="T20" fmla="*/ 6 w 7"/>
                  <a:gd name="T21" fmla="*/ 2 h 3"/>
                  <a:gd name="T22" fmla="*/ 6 w 7"/>
                  <a:gd name="T23" fmla="*/ 1 h 3"/>
                  <a:gd name="T24" fmla="*/ 7 w 7"/>
                  <a:gd name="T25" fmla="*/ 1 h 3"/>
                  <a:gd name="T26" fmla="*/ 7 w 7"/>
                  <a:gd name="T27" fmla="*/ 1 h 3"/>
                  <a:gd name="T28" fmla="*/ 6 w 7"/>
                  <a:gd name="T29" fmla="*/ 0 h 3"/>
                  <a:gd name="T30" fmla="*/ 6 w 7"/>
                  <a:gd name="T31" fmla="*/ 0 h 3"/>
                  <a:gd name="T32" fmla="*/ 5 w 7"/>
                  <a:gd name="T33" fmla="*/ 0 h 3"/>
                  <a:gd name="T34" fmla="*/ 5 w 7"/>
                  <a:gd name="T35" fmla="*/ 0 h 3"/>
                  <a:gd name="T36" fmla="*/ 4 w 7"/>
                  <a:gd name="T37" fmla="*/ 1 h 3"/>
                  <a:gd name="T38" fmla="*/ 4 w 7"/>
                  <a:gd name="T39" fmla="*/ 1 h 3"/>
                  <a:gd name="T40" fmla="*/ 3 w 7"/>
                  <a:gd name="T41" fmla="*/ 1 h 3"/>
                  <a:gd name="T42" fmla="*/ 2 w 7"/>
                  <a:gd name="T43" fmla="*/ 1 h 3"/>
                  <a:gd name="T44" fmla="*/ 2 w 7"/>
                  <a:gd name="T45" fmla="*/ 1 h 3"/>
                  <a:gd name="T46" fmla="*/ 1 w 7"/>
                  <a:gd name="T47" fmla="*/ 1 h 3"/>
                  <a:gd name="T48" fmla="*/ 1 w 7"/>
                  <a:gd name="T49" fmla="*/ 1 h 3"/>
                  <a:gd name="T50" fmla="*/ 0 w 7"/>
                  <a:gd name="T51" fmla="*/ 1 h 3"/>
                  <a:gd name="T52" fmla="*/ 0 w 7"/>
                  <a:gd name="T53" fmla="*/ 1 h 3"/>
                  <a:gd name="T54" fmla="*/ 0 w 7"/>
                  <a:gd name="T5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3">
                    <a:moveTo>
                      <a:pt x="0" y="2"/>
                    </a:moveTo>
                    <a:lnTo>
                      <a:pt x="0" y="3"/>
                    </a:lnTo>
                    <a:lnTo>
                      <a:pt x="0" y="3"/>
                    </a:lnTo>
                    <a:lnTo>
                      <a:pt x="1" y="3"/>
                    </a:lnTo>
                    <a:lnTo>
                      <a:pt x="2" y="3"/>
                    </a:lnTo>
                    <a:lnTo>
                      <a:pt x="2" y="3"/>
                    </a:lnTo>
                    <a:lnTo>
                      <a:pt x="4" y="3"/>
                    </a:lnTo>
                    <a:lnTo>
                      <a:pt x="4" y="3"/>
                    </a:lnTo>
                    <a:lnTo>
                      <a:pt x="5" y="3"/>
                    </a:lnTo>
                    <a:lnTo>
                      <a:pt x="5" y="3"/>
                    </a:lnTo>
                    <a:lnTo>
                      <a:pt x="6" y="2"/>
                    </a:lnTo>
                    <a:lnTo>
                      <a:pt x="6" y="1"/>
                    </a:lnTo>
                    <a:lnTo>
                      <a:pt x="7" y="1"/>
                    </a:lnTo>
                    <a:lnTo>
                      <a:pt x="7" y="1"/>
                    </a:lnTo>
                    <a:lnTo>
                      <a:pt x="6" y="0"/>
                    </a:lnTo>
                    <a:lnTo>
                      <a:pt x="6" y="0"/>
                    </a:lnTo>
                    <a:lnTo>
                      <a:pt x="5" y="0"/>
                    </a:lnTo>
                    <a:lnTo>
                      <a:pt x="5" y="0"/>
                    </a:lnTo>
                    <a:lnTo>
                      <a:pt x="4" y="1"/>
                    </a:lnTo>
                    <a:lnTo>
                      <a:pt x="4" y="1"/>
                    </a:lnTo>
                    <a:lnTo>
                      <a:pt x="3" y="1"/>
                    </a:lnTo>
                    <a:lnTo>
                      <a:pt x="2" y="1"/>
                    </a:lnTo>
                    <a:lnTo>
                      <a:pt x="2" y="1"/>
                    </a:lnTo>
                    <a:lnTo>
                      <a:pt x="1" y="1"/>
                    </a:lnTo>
                    <a:lnTo>
                      <a:pt x="1" y="1"/>
                    </a:lnTo>
                    <a:lnTo>
                      <a:pt x="0" y="1"/>
                    </a:lnTo>
                    <a:lnTo>
                      <a:pt x="0" y="1"/>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5" name="Freeform 197"/>
              <p:cNvSpPr>
                <a:spLocks/>
              </p:cNvSpPr>
              <p:nvPr/>
            </p:nvSpPr>
            <p:spPr bwMode="auto">
              <a:xfrm>
                <a:off x="947" y="1315"/>
                <a:ext cx="4" cy="1"/>
              </a:xfrm>
              <a:custGeom>
                <a:avLst/>
                <a:gdLst>
                  <a:gd name="T0" fmla="*/ 2 w 4"/>
                  <a:gd name="T1" fmla="*/ 1 h 1"/>
                  <a:gd name="T2" fmla="*/ 3 w 4"/>
                  <a:gd name="T3" fmla="*/ 1 h 1"/>
                  <a:gd name="T4" fmla="*/ 4 w 4"/>
                  <a:gd name="T5" fmla="*/ 1 h 1"/>
                  <a:gd name="T6" fmla="*/ 4 w 4"/>
                  <a:gd name="T7" fmla="*/ 1 h 1"/>
                  <a:gd name="T8" fmla="*/ 4 w 4"/>
                  <a:gd name="T9" fmla="*/ 0 h 1"/>
                  <a:gd name="T10" fmla="*/ 4 w 4"/>
                  <a:gd name="T11" fmla="*/ 0 h 1"/>
                  <a:gd name="T12" fmla="*/ 3 w 4"/>
                  <a:gd name="T13" fmla="*/ 0 h 1"/>
                  <a:gd name="T14" fmla="*/ 3 w 4"/>
                  <a:gd name="T15" fmla="*/ 0 h 1"/>
                  <a:gd name="T16" fmla="*/ 2 w 4"/>
                  <a:gd name="T17" fmla="*/ 0 h 1"/>
                  <a:gd name="T18" fmla="*/ 1 w 4"/>
                  <a:gd name="T19" fmla="*/ 0 h 1"/>
                  <a:gd name="T20" fmla="*/ 1 w 4"/>
                  <a:gd name="T21" fmla="*/ 0 h 1"/>
                  <a:gd name="T22" fmla="*/ 0 w 4"/>
                  <a:gd name="T23" fmla="*/ 1 h 1"/>
                  <a:gd name="T24" fmla="*/ 1 w 4"/>
                  <a:gd name="T25" fmla="*/ 1 h 1"/>
                  <a:gd name="T26" fmla="*/ 2 w 4"/>
                  <a:gd name="T2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
                    <a:moveTo>
                      <a:pt x="2" y="1"/>
                    </a:moveTo>
                    <a:lnTo>
                      <a:pt x="3" y="1"/>
                    </a:lnTo>
                    <a:lnTo>
                      <a:pt x="4" y="1"/>
                    </a:lnTo>
                    <a:lnTo>
                      <a:pt x="4" y="1"/>
                    </a:lnTo>
                    <a:lnTo>
                      <a:pt x="4" y="0"/>
                    </a:lnTo>
                    <a:lnTo>
                      <a:pt x="4" y="0"/>
                    </a:lnTo>
                    <a:lnTo>
                      <a:pt x="3" y="0"/>
                    </a:lnTo>
                    <a:lnTo>
                      <a:pt x="3" y="0"/>
                    </a:lnTo>
                    <a:lnTo>
                      <a:pt x="2" y="0"/>
                    </a:lnTo>
                    <a:lnTo>
                      <a:pt x="1" y="0"/>
                    </a:lnTo>
                    <a:lnTo>
                      <a:pt x="1" y="0"/>
                    </a:lnTo>
                    <a:lnTo>
                      <a:pt x="0" y="1"/>
                    </a:lnTo>
                    <a:lnTo>
                      <a:pt x="1" y="1"/>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6" name="Freeform 198"/>
              <p:cNvSpPr>
                <a:spLocks/>
              </p:cNvSpPr>
              <p:nvPr/>
            </p:nvSpPr>
            <p:spPr bwMode="auto">
              <a:xfrm>
                <a:off x="954" y="1314"/>
                <a:ext cx="7" cy="3"/>
              </a:xfrm>
              <a:custGeom>
                <a:avLst/>
                <a:gdLst>
                  <a:gd name="T0" fmla="*/ 2 w 11"/>
                  <a:gd name="T1" fmla="*/ 2 h 5"/>
                  <a:gd name="T2" fmla="*/ 2 w 11"/>
                  <a:gd name="T3" fmla="*/ 3 h 5"/>
                  <a:gd name="T4" fmla="*/ 1 w 11"/>
                  <a:gd name="T5" fmla="*/ 3 h 5"/>
                  <a:gd name="T6" fmla="*/ 0 w 11"/>
                  <a:gd name="T7" fmla="*/ 3 h 5"/>
                  <a:gd name="T8" fmla="*/ 0 w 11"/>
                  <a:gd name="T9" fmla="*/ 3 h 5"/>
                  <a:gd name="T10" fmla="*/ 0 w 11"/>
                  <a:gd name="T11" fmla="*/ 4 h 5"/>
                  <a:gd name="T12" fmla="*/ 1 w 11"/>
                  <a:gd name="T13" fmla="*/ 4 h 5"/>
                  <a:gd name="T14" fmla="*/ 1 w 11"/>
                  <a:gd name="T15" fmla="*/ 5 h 5"/>
                  <a:gd name="T16" fmla="*/ 2 w 11"/>
                  <a:gd name="T17" fmla="*/ 5 h 5"/>
                  <a:gd name="T18" fmla="*/ 3 w 11"/>
                  <a:gd name="T19" fmla="*/ 5 h 5"/>
                  <a:gd name="T20" fmla="*/ 4 w 11"/>
                  <a:gd name="T21" fmla="*/ 5 h 5"/>
                  <a:gd name="T22" fmla="*/ 6 w 11"/>
                  <a:gd name="T23" fmla="*/ 5 h 5"/>
                  <a:gd name="T24" fmla="*/ 7 w 11"/>
                  <a:gd name="T25" fmla="*/ 5 h 5"/>
                  <a:gd name="T26" fmla="*/ 8 w 11"/>
                  <a:gd name="T27" fmla="*/ 5 h 5"/>
                  <a:gd name="T28" fmla="*/ 10 w 11"/>
                  <a:gd name="T29" fmla="*/ 4 h 5"/>
                  <a:gd name="T30" fmla="*/ 11 w 11"/>
                  <a:gd name="T31" fmla="*/ 4 h 5"/>
                  <a:gd name="T32" fmla="*/ 11 w 11"/>
                  <a:gd name="T33" fmla="*/ 3 h 5"/>
                  <a:gd name="T34" fmla="*/ 11 w 11"/>
                  <a:gd name="T35" fmla="*/ 2 h 5"/>
                  <a:gd name="T36" fmla="*/ 11 w 11"/>
                  <a:gd name="T37" fmla="*/ 1 h 5"/>
                  <a:gd name="T38" fmla="*/ 11 w 11"/>
                  <a:gd name="T39" fmla="*/ 1 h 5"/>
                  <a:gd name="T40" fmla="*/ 10 w 11"/>
                  <a:gd name="T41" fmla="*/ 0 h 5"/>
                  <a:gd name="T42" fmla="*/ 9 w 11"/>
                  <a:gd name="T43" fmla="*/ 0 h 5"/>
                  <a:gd name="T44" fmla="*/ 8 w 11"/>
                  <a:gd name="T45" fmla="*/ 0 h 5"/>
                  <a:gd name="T46" fmla="*/ 7 w 11"/>
                  <a:gd name="T47" fmla="*/ 0 h 5"/>
                  <a:gd name="T48" fmla="*/ 7 w 11"/>
                  <a:gd name="T49" fmla="*/ 0 h 5"/>
                  <a:gd name="T50" fmla="*/ 6 w 11"/>
                  <a:gd name="T51" fmla="*/ 1 h 5"/>
                  <a:gd name="T52" fmla="*/ 6 w 11"/>
                  <a:gd name="T53" fmla="*/ 1 h 5"/>
                  <a:gd name="T54" fmla="*/ 6 w 11"/>
                  <a:gd name="T55" fmla="*/ 2 h 5"/>
                  <a:gd name="T56" fmla="*/ 5 w 11"/>
                  <a:gd name="T57" fmla="*/ 2 h 5"/>
                  <a:gd name="T58" fmla="*/ 5 w 11"/>
                  <a:gd name="T59" fmla="*/ 2 h 5"/>
                  <a:gd name="T60" fmla="*/ 3 w 11"/>
                  <a:gd name="T61" fmla="*/ 2 h 5"/>
                  <a:gd name="T62" fmla="*/ 2 w 11"/>
                  <a:gd name="T6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5">
                    <a:moveTo>
                      <a:pt x="2" y="2"/>
                    </a:moveTo>
                    <a:cubicBezTo>
                      <a:pt x="2" y="3"/>
                      <a:pt x="2" y="3"/>
                      <a:pt x="2" y="3"/>
                    </a:cubicBezTo>
                    <a:cubicBezTo>
                      <a:pt x="1" y="3"/>
                      <a:pt x="1" y="3"/>
                      <a:pt x="1" y="3"/>
                    </a:cubicBezTo>
                    <a:cubicBezTo>
                      <a:pt x="0" y="3"/>
                      <a:pt x="0" y="3"/>
                      <a:pt x="0" y="3"/>
                    </a:cubicBezTo>
                    <a:cubicBezTo>
                      <a:pt x="0" y="3"/>
                      <a:pt x="0" y="3"/>
                      <a:pt x="0" y="3"/>
                    </a:cubicBezTo>
                    <a:cubicBezTo>
                      <a:pt x="0" y="4"/>
                      <a:pt x="0" y="4"/>
                      <a:pt x="0" y="4"/>
                    </a:cubicBezTo>
                    <a:cubicBezTo>
                      <a:pt x="1" y="4"/>
                      <a:pt x="1" y="4"/>
                      <a:pt x="1" y="4"/>
                    </a:cubicBezTo>
                    <a:cubicBezTo>
                      <a:pt x="1" y="5"/>
                      <a:pt x="1" y="5"/>
                      <a:pt x="1" y="5"/>
                    </a:cubicBezTo>
                    <a:cubicBezTo>
                      <a:pt x="2" y="5"/>
                      <a:pt x="2" y="5"/>
                      <a:pt x="2" y="5"/>
                    </a:cubicBezTo>
                    <a:cubicBezTo>
                      <a:pt x="3" y="5"/>
                      <a:pt x="3" y="5"/>
                      <a:pt x="3" y="5"/>
                    </a:cubicBezTo>
                    <a:cubicBezTo>
                      <a:pt x="4" y="5"/>
                      <a:pt x="4" y="5"/>
                      <a:pt x="4" y="5"/>
                    </a:cubicBezTo>
                    <a:cubicBezTo>
                      <a:pt x="6" y="5"/>
                      <a:pt x="6" y="5"/>
                      <a:pt x="6" y="5"/>
                    </a:cubicBezTo>
                    <a:cubicBezTo>
                      <a:pt x="7" y="5"/>
                      <a:pt x="7" y="5"/>
                      <a:pt x="7" y="5"/>
                    </a:cubicBezTo>
                    <a:cubicBezTo>
                      <a:pt x="8" y="5"/>
                      <a:pt x="8" y="5"/>
                      <a:pt x="8" y="5"/>
                    </a:cubicBezTo>
                    <a:cubicBezTo>
                      <a:pt x="10" y="4"/>
                      <a:pt x="10" y="4"/>
                      <a:pt x="10" y="4"/>
                    </a:cubicBezTo>
                    <a:cubicBezTo>
                      <a:pt x="11" y="4"/>
                      <a:pt x="11" y="4"/>
                      <a:pt x="11" y="4"/>
                    </a:cubicBezTo>
                    <a:cubicBezTo>
                      <a:pt x="11" y="3"/>
                      <a:pt x="11" y="3"/>
                      <a:pt x="11" y="3"/>
                    </a:cubicBezTo>
                    <a:cubicBezTo>
                      <a:pt x="11" y="2"/>
                      <a:pt x="11" y="2"/>
                      <a:pt x="11" y="2"/>
                    </a:cubicBezTo>
                    <a:cubicBezTo>
                      <a:pt x="11" y="1"/>
                      <a:pt x="11" y="1"/>
                      <a:pt x="11" y="1"/>
                    </a:cubicBezTo>
                    <a:cubicBezTo>
                      <a:pt x="11" y="1"/>
                      <a:pt x="11" y="1"/>
                      <a:pt x="11" y="1"/>
                    </a:cubicBezTo>
                    <a:cubicBezTo>
                      <a:pt x="10" y="0"/>
                      <a:pt x="10" y="0"/>
                      <a:pt x="10" y="0"/>
                    </a:cubicBezTo>
                    <a:cubicBezTo>
                      <a:pt x="9" y="0"/>
                      <a:pt x="9" y="0"/>
                      <a:pt x="9" y="0"/>
                    </a:cubicBezTo>
                    <a:cubicBezTo>
                      <a:pt x="8" y="0"/>
                      <a:pt x="8" y="0"/>
                      <a:pt x="8" y="0"/>
                    </a:cubicBezTo>
                    <a:cubicBezTo>
                      <a:pt x="7" y="0"/>
                      <a:pt x="7" y="0"/>
                      <a:pt x="7" y="0"/>
                    </a:cubicBezTo>
                    <a:cubicBezTo>
                      <a:pt x="7" y="0"/>
                      <a:pt x="7" y="0"/>
                      <a:pt x="7" y="0"/>
                    </a:cubicBezTo>
                    <a:cubicBezTo>
                      <a:pt x="6" y="1"/>
                      <a:pt x="6" y="1"/>
                      <a:pt x="6" y="1"/>
                    </a:cubicBezTo>
                    <a:cubicBezTo>
                      <a:pt x="6" y="1"/>
                      <a:pt x="6" y="1"/>
                      <a:pt x="6" y="1"/>
                    </a:cubicBezTo>
                    <a:cubicBezTo>
                      <a:pt x="6" y="2"/>
                      <a:pt x="6" y="2"/>
                      <a:pt x="6" y="2"/>
                    </a:cubicBezTo>
                    <a:cubicBezTo>
                      <a:pt x="5" y="2"/>
                      <a:pt x="5" y="2"/>
                      <a:pt x="5" y="2"/>
                    </a:cubicBezTo>
                    <a:cubicBezTo>
                      <a:pt x="5" y="2"/>
                      <a:pt x="5" y="2"/>
                      <a:pt x="5" y="2"/>
                    </a:cubicBezTo>
                    <a:cubicBezTo>
                      <a:pt x="4" y="2"/>
                      <a:pt x="3" y="2"/>
                      <a:pt x="3" y="2"/>
                    </a:cubicBez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7" name="Freeform 199"/>
              <p:cNvSpPr>
                <a:spLocks/>
              </p:cNvSpPr>
              <p:nvPr/>
            </p:nvSpPr>
            <p:spPr bwMode="auto">
              <a:xfrm>
                <a:off x="953" y="1311"/>
                <a:ext cx="4" cy="1"/>
              </a:xfrm>
              <a:custGeom>
                <a:avLst/>
                <a:gdLst>
                  <a:gd name="T0" fmla="*/ 1 w 4"/>
                  <a:gd name="T1" fmla="*/ 1 h 1"/>
                  <a:gd name="T2" fmla="*/ 2 w 4"/>
                  <a:gd name="T3" fmla="*/ 1 h 1"/>
                  <a:gd name="T4" fmla="*/ 3 w 4"/>
                  <a:gd name="T5" fmla="*/ 1 h 1"/>
                  <a:gd name="T6" fmla="*/ 4 w 4"/>
                  <a:gd name="T7" fmla="*/ 1 h 1"/>
                  <a:gd name="T8" fmla="*/ 4 w 4"/>
                  <a:gd name="T9" fmla="*/ 0 h 1"/>
                  <a:gd name="T10" fmla="*/ 3 w 4"/>
                  <a:gd name="T11" fmla="*/ 0 h 1"/>
                  <a:gd name="T12" fmla="*/ 3 w 4"/>
                  <a:gd name="T13" fmla="*/ 0 h 1"/>
                  <a:gd name="T14" fmla="*/ 2 w 4"/>
                  <a:gd name="T15" fmla="*/ 0 h 1"/>
                  <a:gd name="T16" fmla="*/ 1 w 4"/>
                  <a:gd name="T17" fmla="*/ 0 h 1"/>
                  <a:gd name="T18" fmla="*/ 1 w 4"/>
                  <a:gd name="T19" fmla="*/ 0 h 1"/>
                  <a:gd name="T20" fmla="*/ 0 w 4"/>
                  <a:gd name="T21" fmla="*/ 0 h 1"/>
                  <a:gd name="T22" fmla="*/ 1 w 4"/>
                  <a:gd name="T23" fmla="*/ 1 h 1"/>
                  <a:gd name="T24" fmla="*/ 1 w 4"/>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
                    <a:moveTo>
                      <a:pt x="1" y="1"/>
                    </a:moveTo>
                    <a:lnTo>
                      <a:pt x="2" y="1"/>
                    </a:lnTo>
                    <a:lnTo>
                      <a:pt x="3" y="1"/>
                    </a:lnTo>
                    <a:lnTo>
                      <a:pt x="4" y="1"/>
                    </a:lnTo>
                    <a:lnTo>
                      <a:pt x="4" y="0"/>
                    </a:lnTo>
                    <a:lnTo>
                      <a:pt x="3" y="0"/>
                    </a:lnTo>
                    <a:lnTo>
                      <a:pt x="3" y="0"/>
                    </a:lnTo>
                    <a:lnTo>
                      <a:pt x="2" y="0"/>
                    </a:lnTo>
                    <a:lnTo>
                      <a:pt x="1" y="0"/>
                    </a:lnTo>
                    <a:lnTo>
                      <a:pt x="1" y="0"/>
                    </a:lnTo>
                    <a:lnTo>
                      <a:pt x="0"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8" name="Freeform 200"/>
              <p:cNvSpPr>
                <a:spLocks/>
              </p:cNvSpPr>
              <p:nvPr/>
            </p:nvSpPr>
            <p:spPr bwMode="auto">
              <a:xfrm>
                <a:off x="906" y="1616"/>
                <a:ext cx="18" cy="35"/>
              </a:xfrm>
              <a:custGeom>
                <a:avLst/>
                <a:gdLst>
                  <a:gd name="T0" fmla="*/ 28 w 30"/>
                  <a:gd name="T1" fmla="*/ 6 h 59"/>
                  <a:gd name="T2" fmla="*/ 26 w 30"/>
                  <a:gd name="T3" fmla="*/ 1 h 59"/>
                  <a:gd name="T4" fmla="*/ 24 w 30"/>
                  <a:gd name="T5" fmla="*/ 1 h 59"/>
                  <a:gd name="T6" fmla="*/ 24 w 30"/>
                  <a:gd name="T7" fmla="*/ 3 h 59"/>
                  <a:gd name="T8" fmla="*/ 21 w 30"/>
                  <a:gd name="T9" fmla="*/ 6 h 59"/>
                  <a:gd name="T10" fmla="*/ 19 w 30"/>
                  <a:gd name="T11" fmla="*/ 6 h 59"/>
                  <a:gd name="T12" fmla="*/ 19 w 30"/>
                  <a:gd name="T13" fmla="*/ 8 h 59"/>
                  <a:gd name="T14" fmla="*/ 18 w 30"/>
                  <a:gd name="T15" fmla="*/ 10 h 59"/>
                  <a:gd name="T16" fmla="*/ 18 w 30"/>
                  <a:gd name="T17" fmla="*/ 10 h 59"/>
                  <a:gd name="T18" fmla="*/ 17 w 30"/>
                  <a:gd name="T19" fmla="*/ 11 h 59"/>
                  <a:gd name="T20" fmla="*/ 16 w 30"/>
                  <a:gd name="T21" fmla="*/ 13 h 59"/>
                  <a:gd name="T22" fmla="*/ 15 w 30"/>
                  <a:gd name="T23" fmla="*/ 13 h 59"/>
                  <a:gd name="T24" fmla="*/ 12 w 30"/>
                  <a:gd name="T25" fmla="*/ 15 h 59"/>
                  <a:gd name="T26" fmla="*/ 12 w 30"/>
                  <a:gd name="T27" fmla="*/ 15 h 59"/>
                  <a:gd name="T28" fmla="*/ 9 w 30"/>
                  <a:gd name="T29" fmla="*/ 16 h 59"/>
                  <a:gd name="T30" fmla="*/ 7 w 30"/>
                  <a:gd name="T31" fmla="*/ 17 h 59"/>
                  <a:gd name="T32" fmla="*/ 4 w 30"/>
                  <a:gd name="T33" fmla="*/ 20 h 59"/>
                  <a:gd name="T34" fmla="*/ 3 w 30"/>
                  <a:gd name="T35" fmla="*/ 24 h 59"/>
                  <a:gd name="T36" fmla="*/ 4 w 30"/>
                  <a:gd name="T37" fmla="*/ 28 h 59"/>
                  <a:gd name="T38" fmla="*/ 4 w 30"/>
                  <a:gd name="T39" fmla="*/ 32 h 59"/>
                  <a:gd name="T40" fmla="*/ 4 w 30"/>
                  <a:gd name="T41" fmla="*/ 33 h 59"/>
                  <a:gd name="T42" fmla="*/ 4 w 30"/>
                  <a:gd name="T43" fmla="*/ 34 h 59"/>
                  <a:gd name="T44" fmla="*/ 3 w 30"/>
                  <a:gd name="T45" fmla="*/ 37 h 59"/>
                  <a:gd name="T46" fmla="*/ 2 w 30"/>
                  <a:gd name="T47" fmla="*/ 39 h 59"/>
                  <a:gd name="T48" fmla="*/ 0 w 30"/>
                  <a:gd name="T49" fmla="*/ 41 h 59"/>
                  <a:gd name="T50" fmla="*/ 0 w 30"/>
                  <a:gd name="T51" fmla="*/ 43 h 59"/>
                  <a:gd name="T52" fmla="*/ 1 w 30"/>
                  <a:gd name="T53" fmla="*/ 48 h 59"/>
                  <a:gd name="T54" fmla="*/ 1 w 30"/>
                  <a:gd name="T55" fmla="*/ 50 h 59"/>
                  <a:gd name="T56" fmla="*/ 1 w 30"/>
                  <a:gd name="T57" fmla="*/ 53 h 59"/>
                  <a:gd name="T58" fmla="*/ 2 w 30"/>
                  <a:gd name="T59" fmla="*/ 55 h 59"/>
                  <a:gd name="T60" fmla="*/ 6 w 30"/>
                  <a:gd name="T61" fmla="*/ 58 h 59"/>
                  <a:gd name="T62" fmla="*/ 9 w 30"/>
                  <a:gd name="T63" fmla="*/ 59 h 59"/>
                  <a:gd name="T64" fmla="*/ 15 w 30"/>
                  <a:gd name="T65" fmla="*/ 56 h 59"/>
                  <a:gd name="T66" fmla="*/ 17 w 30"/>
                  <a:gd name="T67" fmla="*/ 52 h 59"/>
                  <a:gd name="T68" fmla="*/ 20 w 30"/>
                  <a:gd name="T69" fmla="*/ 43 h 59"/>
                  <a:gd name="T70" fmla="*/ 24 w 30"/>
                  <a:gd name="T71" fmla="*/ 29 h 59"/>
                  <a:gd name="T72" fmla="*/ 26 w 30"/>
                  <a:gd name="T73" fmla="*/ 21 h 59"/>
                  <a:gd name="T74" fmla="*/ 27 w 30"/>
                  <a:gd name="T75" fmla="*/ 17 h 59"/>
                  <a:gd name="T76" fmla="*/ 27 w 30"/>
                  <a:gd name="T77" fmla="*/ 14 h 59"/>
                  <a:gd name="T78" fmla="*/ 30 w 30"/>
                  <a:gd name="T79" fmla="*/ 14 h 59"/>
                  <a:gd name="T80" fmla="*/ 29 w 30"/>
                  <a:gd name="T8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 h="59">
                    <a:moveTo>
                      <a:pt x="29" y="10"/>
                    </a:moveTo>
                    <a:cubicBezTo>
                      <a:pt x="29" y="9"/>
                      <a:pt x="28" y="6"/>
                      <a:pt x="28" y="6"/>
                    </a:cubicBezTo>
                    <a:cubicBezTo>
                      <a:pt x="28" y="6"/>
                      <a:pt x="27" y="3"/>
                      <a:pt x="27" y="3"/>
                    </a:cubicBezTo>
                    <a:cubicBezTo>
                      <a:pt x="26" y="1"/>
                      <a:pt x="26" y="1"/>
                      <a:pt x="26" y="1"/>
                    </a:cubicBezTo>
                    <a:cubicBezTo>
                      <a:pt x="25" y="0"/>
                      <a:pt x="25" y="0"/>
                      <a:pt x="25" y="0"/>
                    </a:cubicBezTo>
                    <a:cubicBezTo>
                      <a:pt x="25" y="0"/>
                      <a:pt x="24" y="0"/>
                      <a:pt x="24" y="1"/>
                    </a:cubicBezTo>
                    <a:cubicBezTo>
                      <a:pt x="24" y="1"/>
                      <a:pt x="23" y="1"/>
                      <a:pt x="23" y="1"/>
                    </a:cubicBezTo>
                    <a:cubicBezTo>
                      <a:pt x="23" y="1"/>
                      <a:pt x="24" y="2"/>
                      <a:pt x="24" y="3"/>
                    </a:cubicBezTo>
                    <a:cubicBezTo>
                      <a:pt x="24" y="3"/>
                      <a:pt x="23" y="4"/>
                      <a:pt x="23" y="4"/>
                    </a:cubicBezTo>
                    <a:cubicBezTo>
                      <a:pt x="23" y="4"/>
                      <a:pt x="21" y="6"/>
                      <a:pt x="21" y="6"/>
                    </a:cubicBezTo>
                    <a:cubicBezTo>
                      <a:pt x="20" y="7"/>
                      <a:pt x="21" y="6"/>
                      <a:pt x="21" y="6"/>
                    </a:cubicBezTo>
                    <a:cubicBezTo>
                      <a:pt x="19" y="6"/>
                      <a:pt x="19" y="6"/>
                      <a:pt x="19" y="6"/>
                    </a:cubicBezTo>
                    <a:cubicBezTo>
                      <a:pt x="19" y="6"/>
                      <a:pt x="19" y="6"/>
                      <a:pt x="19" y="7"/>
                    </a:cubicBezTo>
                    <a:cubicBezTo>
                      <a:pt x="19" y="7"/>
                      <a:pt x="20" y="7"/>
                      <a:pt x="19" y="8"/>
                    </a:cubicBezTo>
                    <a:cubicBezTo>
                      <a:pt x="19" y="8"/>
                      <a:pt x="18" y="9"/>
                      <a:pt x="18" y="9"/>
                    </a:cubicBezTo>
                    <a:cubicBezTo>
                      <a:pt x="18" y="10"/>
                      <a:pt x="18" y="10"/>
                      <a:pt x="18" y="10"/>
                    </a:cubicBezTo>
                    <a:cubicBezTo>
                      <a:pt x="19" y="10"/>
                      <a:pt x="19" y="10"/>
                      <a:pt x="19" y="10"/>
                    </a:cubicBezTo>
                    <a:cubicBezTo>
                      <a:pt x="18" y="10"/>
                      <a:pt x="18" y="10"/>
                      <a:pt x="18" y="10"/>
                    </a:cubicBezTo>
                    <a:cubicBezTo>
                      <a:pt x="18" y="11"/>
                      <a:pt x="18" y="11"/>
                      <a:pt x="18" y="11"/>
                    </a:cubicBezTo>
                    <a:cubicBezTo>
                      <a:pt x="17" y="11"/>
                      <a:pt x="17" y="11"/>
                      <a:pt x="17" y="11"/>
                    </a:cubicBezTo>
                    <a:cubicBezTo>
                      <a:pt x="16" y="12"/>
                      <a:pt x="16" y="12"/>
                      <a:pt x="16" y="12"/>
                    </a:cubicBezTo>
                    <a:cubicBezTo>
                      <a:pt x="16" y="12"/>
                      <a:pt x="16" y="13"/>
                      <a:pt x="16" y="13"/>
                    </a:cubicBezTo>
                    <a:cubicBezTo>
                      <a:pt x="17" y="14"/>
                      <a:pt x="15" y="13"/>
                      <a:pt x="15" y="13"/>
                    </a:cubicBezTo>
                    <a:cubicBezTo>
                      <a:pt x="15" y="13"/>
                      <a:pt x="15" y="13"/>
                      <a:pt x="15" y="13"/>
                    </a:cubicBezTo>
                    <a:cubicBezTo>
                      <a:pt x="13" y="14"/>
                      <a:pt x="13" y="14"/>
                      <a:pt x="13" y="14"/>
                    </a:cubicBezTo>
                    <a:cubicBezTo>
                      <a:pt x="12" y="15"/>
                      <a:pt x="12" y="15"/>
                      <a:pt x="12" y="15"/>
                    </a:cubicBezTo>
                    <a:cubicBezTo>
                      <a:pt x="12" y="16"/>
                      <a:pt x="12" y="16"/>
                      <a:pt x="12" y="16"/>
                    </a:cubicBezTo>
                    <a:cubicBezTo>
                      <a:pt x="12" y="15"/>
                      <a:pt x="12" y="15"/>
                      <a:pt x="12" y="15"/>
                    </a:cubicBezTo>
                    <a:cubicBezTo>
                      <a:pt x="12" y="15"/>
                      <a:pt x="10" y="15"/>
                      <a:pt x="10" y="15"/>
                    </a:cubicBezTo>
                    <a:cubicBezTo>
                      <a:pt x="9" y="15"/>
                      <a:pt x="9" y="16"/>
                      <a:pt x="9" y="16"/>
                    </a:cubicBezTo>
                    <a:cubicBezTo>
                      <a:pt x="7" y="16"/>
                      <a:pt x="7" y="16"/>
                      <a:pt x="7" y="16"/>
                    </a:cubicBezTo>
                    <a:cubicBezTo>
                      <a:pt x="7" y="17"/>
                      <a:pt x="7" y="17"/>
                      <a:pt x="7" y="17"/>
                    </a:cubicBezTo>
                    <a:cubicBezTo>
                      <a:pt x="7" y="17"/>
                      <a:pt x="4" y="17"/>
                      <a:pt x="4" y="17"/>
                    </a:cubicBezTo>
                    <a:cubicBezTo>
                      <a:pt x="4" y="18"/>
                      <a:pt x="4" y="19"/>
                      <a:pt x="4" y="20"/>
                    </a:cubicBezTo>
                    <a:cubicBezTo>
                      <a:pt x="4" y="20"/>
                      <a:pt x="3" y="22"/>
                      <a:pt x="3" y="22"/>
                    </a:cubicBezTo>
                    <a:cubicBezTo>
                      <a:pt x="3" y="22"/>
                      <a:pt x="3" y="24"/>
                      <a:pt x="3" y="24"/>
                    </a:cubicBezTo>
                    <a:cubicBezTo>
                      <a:pt x="3" y="24"/>
                      <a:pt x="3" y="27"/>
                      <a:pt x="3" y="27"/>
                    </a:cubicBezTo>
                    <a:cubicBezTo>
                      <a:pt x="3" y="28"/>
                      <a:pt x="4" y="28"/>
                      <a:pt x="4" y="28"/>
                    </a:cubicBezTo>
                    <a:cubicBezTo>
                      <a:pt x="4" y="29"/>
                      <a:pt x="4" y="30"/>
                      <a:pt x="4" y="30"/>
                    </a:cubicBezTo>
                    <a:cubicBezTo>
                      <a:pt x="4" y="30"/>
                      <a:pt x="4" y="32"/>
                      <a:pt x="4" y="32"/>
                    </a:cubicBezTo>
                    <a:cubicBezTo>
                      <a:pt x="4" y="32"/>
                      <a:pt x="4" y="32"/>
                      <a:pt x="4" y="32"/>
                    </a:cubicBezTo>
                    <a:cubicBezTo>
                      <a:pt x="4" y="33"/>
                      <a:pt x="4" y="33"/>
                      <a:pt x="4" y="33"/>
                    </a:cubicBezTo>
                    <a:cubicBezTo>
                      <a:pt x="4" y="33"/>
                      <a:pt x="5" y="34"/>
                      <a:pt x="5" y="34"/>
                    </a:cubicBezTo>
                    <a:cubicBezTo>
                      <a:pt x="5" y="34"/>
                      <a:pt x="4" y="34"/>
                      <a:pt x="4" y="34"/>
                    </a:cubicBezTo>
                    <a:cubicBezTo>
                      <a:pt x="4" y="34"/>
                      <a:pt x="3" y="35"/>
                      <a:pt x="3" y="36"/>
                    </a:cubicBezTo>
                    <a:cubicBezTo>
                      <a:pt x="3" y="36"/>
                      <a:pt x="3" y="37"/>
                      <a:pt x="3" y="37"/>
                    </a:cubicBezTo>
                    <a:cubicBezTo>
                      <a:pt x="3" y="37"/>
                      <a:pt x="2" y="38"/>
                      <a:pt x="2" y="38"/>
                    </a:cubicBezTo>
                    <a:cubicBezTo>
                      <a:pt x="2" y="39"/>
                      <a:pt x="2" y="39"/>
                      <a:pt x="2" y="39"/>
                    </a:cubicBezTo>
                    <a:cubicBezTo>
                      <a:pt x="2" y="39"/>
                      <a:pt x="1" y="40"/>
                      <a:pt x="0" y="40"/>
                    </a:cubicBezTo>
                    <a:cubicBezTo>
                      <a:pt x="0" y="40"/>
                      <a:pt x="0" y="40"/>
                      <a:pt x="0" y="41"/>
                    </a:cubicBezTo>
                    <a:cubicBezTo>
                      <a:pt x="0" y="41"/>
                      <a:pt x="0" y="42"/>
                      <a:pt x="0" y="42"/>
                    </a:cubicBezTo>
                    <a:cubicBezTo>
                      <a:pt x="0" y="43"/>
                      <a:pt x="0" y="43"/>
                      <a:pt x="0" y="43"/>
                    </a:cubicBezTo>
                    <a:cubicBezTo>
                      <a:pt x="0" y="43"/>
                      <a:pt x="0" y="46"/>
                      <a:pt x="0" y="46"/>
                    </a:cubicBezTo>
                    <a:cubicBezTo>
                      <a:pt x="0" y="47"/>
                      <a:pt x="1" y="48"/>
                      <a:pt x="1" y="48"/>
                    </a:cubicBezTo>
                    <a:cubicBezTo>
                      <a:pt x="1" y="49"/>
                      <a:pt x="1" y="49"/>
                      <a:pt x="1" y="49"/>
                    </a:cubicBezTo>
                    <a:cubicBezTo>
                      <a:pt x="1" y="50"/>
                      <a:pt x="1" y="50"/>
                      <a:pt x="1" y="50"/>
                    </a:cubicBezTo>
                    <a:cubicBezTo>
                      <a:pt x="1" y="50"/>
                      <a:pt x="1" y="51"/>
                      <a:pt x="1" y="52"/>
                    </a:cubicBezTo>
                    <a:cubicBezTo>
                      <a:pt x="0" y="53"/>
                      <a:pt x="1" y="52"/>
                      <a:pt x="1" y="53"/>
                    </a:cubicBezTo>
                    <a:cubicBezTo>
                      <a:pt x="1" y="53"/>
                      <a:pt x="1" y="53"/>
                      <a:pt x="2" y="53"/>
                    </a:cubicBezTo>
                    <a:cubicBezTo>
                      <a:pt x="2" y="55"/>
                      <a:pt x="2" y="55"/>
                      <a:pt x="2" y="55"/>
                    </a:cubicBezTo>
                    <a:cubicBezTo>
                      <a:pt x="2" y="55"/>
                      <a:pt x="4" y="57"/>
                      <a:pt x="5" y="57"/>
                    </a:cubicBezTo>
                    <a:cubicBezTo>
                      <a:pt x="6" y="58"/>
                      <a:pt x="5" y="58"/>
                      <a:pt x="6" y="58"/>
                    </a:cubicBezTo>
                    <a:cubicBezTo>
                      <a:pt x="6" y="58"/>
                      <a:pt x="7" y="59"/>
                      <a:pt x="7" y="59"/>
                    </a:cubicBezTo>
                    <a:cubicBezTo>
                      <a:pt x="8" y="59"/>
                      <a:pt x="9" y="59"/>
                      <a:pt x="9" y="59"/>
                    </a:cubicBezTo>
                    <a:cubicBezTo>
                      <a:pt x="9" y="59"/>
                      <a:pt x="12" y="57"/>
                      <a:pt x="12" y="57"/>
                    </a:cubicBezTo>
                    <a:cubicBezTo>
                      <a:pt x="13" y="57"/>
                      <a:pt x="15" y="57"/>
                      <a:pt x="15" y="56"/>
                    </a:cubicBezTo>
                    <a:cubicBezTo>
                      <a:pt x="15" y="56"/>
                      <a:pt x="16" y="54"/>
                      <a:pt x="16" y="54"/>
                    </a:cubicBezTo>
                    <a:cubicBezTo>
                      <a:pt x="16" y="54"/>
                      <a:pt x="17" y="52"/>
                      <a:pt x="17" y="52"/>
                    </a:cubicBezTo>
                    <a:cubicBezTo>
                      <a:pt x="18" y="51"/>
                      <a:pt x="19" y="46"/>
                      <a:pt x="19" y="45"/>
                    </a:cubicBezTo>
                    <a:cubicBezTo>
                      <a:pt x="19" y="44"/>
                      <a:pt x="20" y="43"/>
                      <a:pt x="20" y="43"/>
                    </a:cubicBezTo>
                    <a:cubicBezTo>
                      <a:pt x="20" y="43"/>
                      <a:pt x="22" y="36"/>
                      <a:pt x="22" y="35"/>
                    </a:cubicBezTo>
                    <a:cubicBezTo>
                      <a:pt x="22" y="35"/>
                      <a:pt x="24" y="29"/>
                      <a:pt x="24" y="29"/>
                    </a:cubicBezTo>
                    <a:cubicBezTo>
                      <a:pt x="25" y="28"/>
                      <a:pt x="26" y="25"/>
                      <a:pt x="26" y="24"/>
                    </a:cubicBezTo>
                    <a:cubicBezTo>
                      <a:pt x="26" y="23"/>
                      <a:pt x="26" y="21"/>
                      <a:pt x="26" y="21"/>
                    </a:cubicBezTo>
                    <a:cubicBezTo>
                      <a:pt x="27" y="20"/>
                      <a:pt x="28" y="18"/>
                      <a:pt x="28" y="18"/>
                    </a:cubicBezTo>
                    <a:cubicBezTo>
                      <a:pt x="28" y="18"/>
                      <a:pt x="27" y="17"/>
                      <a:pt x="27" y="17"/>
                    </a:cubicBezTo>
                    <a:cubicBezTo>
                      <a:pt x="27" y="17"/>
                      <a:pt x="27" y="15"/>
                      <a:pt x="27" y="14"/>
                    </a:cubicBezTo>
                    <a:cubicBezTo>
                      <a:pt x="27" y="14"/>
                      <a:pt x="27" y="14"/>
                      <a:pt x="27" y="14"/>
                    </a:cubicBezTo>
                    <a:cubicBezTo>
                      <a:pt x="29" y="16"/>
                      <a:pt x="29" y="16"/>
                      <a:pt x="29" y="16"/>
                    </a:cubicBezTo>
                    <a:cubicBezTo>
                      <a:pt x="30" y="14"/>
                      <a:pt x="30" y="14"/>
                      <a:pt x="30" y="14"/>
                    </a:cubicBezTo>
                    <a:cubicBezTo>
                      <a:pt x="30" y="14"/>
                      <a:pt x="30" y="12"/>
                      <a:pt x="30" y="12"/>
                    </a:cubicBezTo>
                    <a:cubicBezTo>
                      <a:pt x="30" y="12"/>
                      <a:pt x="29" y="10"/>
                      <a:pt x="2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89" name="Freeform 201"/>
              <p:cNvSpPr>
                <a:spLocks/>
              </p:cNvSpPr>
              <p:nvPr/>
            </p:nvSpPr>
            <p:spPr bwMode="auto">
              <a:xfrm>
                <a:off x="1124" y="1613"/>
                <a:ext cx="3" cy="2"/>
              </a:xfrm>
              <a:custGeom>
                <a:avLst/>
                <a:gdLst>
                  <a:gd name="T0" fmla="*/ 3 w 5"/>
                  <a:gd name="T1" fmla="*/ 1 h 3"/>
                  <a:gd name="T2" fmla="*/ 1 w 5"/>
                  <a:gd name="T3" fmla="*/ 0 h 3"/>
                  <a:gd name="T4" fmla="*/ 0 w 5"/>
                  <a:gd name="T5" fmla="*/ 1 h 3"/>
                  <a:gd name="T6" fmla="*/ 0 w 5"/>
                  <a:gd name="T7" fmla="*/ 2 h 3"/>
                  <a:gd name="T8" fmla="*/ 1 w 5"/>
                  <a:gd name="T9" fmla="*/ 3 h 3"/>
                  <a:gd name="T10" fmla="*/ 2 w 5"/>
                  <a:gd name="T11" fmla="*/ 3 h 3"/>
                  <a:gd name="T12" fmla="*/ 2 w 5"/>
                  <a:gd name="T13" fmla="*/ 3 h 3"/>
                  <a:gd name="T14" fmla="*/ 3 w 5"/>
                  <a:gd name="T15" fmla="*/ 3 h 3"/>
                  <a:gd name="T16" fmla="*/ 4 w 5"/>
                  <a:gd name="T17" fmla="*/ 2 h 3"/>
                  <a:gd name="T18" fmla="*/ 5 w 5"/>
                  <a:gd name="T19" fmla="*/ 1 h 3"/>
                  <a:gd name="T20" fmla="*/ 4 w 5"/>
                  <a:gd name="T21" fmla="*/ 1 h 3"/>
                  <a:gd name="T22" fmla="*/ 3 w 5"/>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3" y="1"/>
                    </a:moveTo>
                    <a:cubicBezTo>
                      <a:pt x="1" y="0"/>
                      <a:pt x="1" y="0"/>
                      <a:pt x="1" y="0"/>
                    </a:cubicBezTo>
                    <a:cubicBezTo>
                      <a:pt x="0" y="1"/>
                      <a:pt x="0" y="1"/>
                      <a:pt x="0" y="1"/>
                    </a:cubicBezTo>
                    <a:cubicBezTo>
                      <a:pt x="0" y="2"/>
                      <a:pt x="0" y="2"/>
                      <a:pt x="0" y="2"/>
                    </a:cubicBezTo>
                    <a:cubicBezTo>
                      <a:pt x="0" y="2"/>
                      <a:pt x="1" y="2"/>
                      <a:pt x="1" y="3"/>
                    </a:cubicBezTo>
                    <a:cubicBezTo>
                      <a:pt x="2" y="3"/>
                      <a:pt x="2" y="3"/>
                      <a:pt x="2" y="3"/>
                    </a:cubicBezTo>
                    <a:cubicBezTo>
                      <a:pt x="2" y="3"/>
                      <a:pt x="2" y="3"/>
                      <a:pt x="2" y="3"/>
                    </a:cubicBezTo>
                    <a:cubicBezTo>
                      <a:pt x="3" y="3"/>
                      <a:pt x="3" y="3"/>
                      <a:pt x="3" y="3"/>
                    </a:cubicBezTo>
                    <a:cubicBezTo>
                      <a:pt x="4" y="2"/>
                      <a:pt x="4" y="2"/>
                      <a:pt x="4" y="2"/>
                    </a:cubicBezTo>
                    <a:cubicBezTo>
                      <a:pt x="5" y="1"/>
                      <a:pt x="5" y="1"/>
                      <a:pt x="5" y="1"/>
                    </a:cubicBezTo>
                    <a:cubicBezTo>
                      <a:pt x="4" y="1"/>
                      <a:pt x="4" y="1"/>
                      <a:pt x="4" y="1"/>
                    </a:cubicBez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90" name="Freeform 202"/>
              <p:cNvSpPr>
                <a:spLocks/>
              </p:cNvSpPr>
              <p:nvPr/>
            </p:nvSpPr>
            <p:spPr bwMode="auto">
              <a:xfrm>
                <a:off x="1139" y="1620"/>
                <a:ext cx="1" cy="1"/>
              </a:xfrm>
              <a:custGeom>
                <a:avLst/>
                <a:gdLst>
                  <a:gd name="T0" fmla="*/ 1 w 1"/>
                  <a:gd name="T1" fmla="*/ 0 h 1"/>
                  <a:gd name="T2" fmla="*/ 0 w 1"/>
                  <a:gd name="T3" fmla="*/ 1 h 1"/>
                  <a:gd name="T4" fmla="*/ 0 w 1"/>
                  <a:gd name="T5" fmla="*/ 1 h 1"/>
                  <a:gd name="T6" fmla="*/ 1 w 1"/>
                  <a:gd name="T7" fmla="*/ 1 h 1"/>
                  <a:gd name="T8" fmla="*/ 1 w 1"/>
                  <a:gd name="T9" fmla="*/ 1 h 1"/>
                  <a:gd name="T10" fmla="*/ 1 w 1"/>
                  <a:gd name="T11" fmla="*/ 1 h 1"/>
                  <a:gd name="T12" fmla="*/ 1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lnTo>
                      <a:pt x="0" y="1"/>
                    </a:lnTo>
                    <a:lnTo>
                      <a:pt x="0" y="1"/>
                    </a:lnTo>
                    <a:lnTo>
                      <a:pt x="1" y="1"/>
                    </a:lnTo>
                    <a:lnTo>
                      <a:pt x="1" y="1"/>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91" name="Freeform 203"/>
              <p:cNvSpPr>
                <a:spLocks/>
              </p:cNvSpPr>
              <p:nvPr/>
            </p:nvSpPr>
            <p:spPr bwMode="auto">
              <a:xfrm>
                <a:off x="1081" y="1612"/>
                <a:ext cx="102" cy="76"/>
              </a:xfrm>
              <a:custGeom>
                <a:avLst/>
                <a:gdLst>
                  <a:gd name="T0" fmla="*/ 171 w 173"/>
                  <a:gd name="T1" fmla="*/ 64 h 129"/>
                  <a:gd name="T2" fmla="*/ 163 w 173"/>
                  <a:gd name="T3" fmla="*/ 58 h 129"/>
                  <a:gd name="T4" fmla="*/ 156 w 173"/>
                  <a:gd name="T5" fmla="*/ 51 h 129"/>
                  <a:gd name="T6" fmla="*/ 153 w 173"/>
                  <a:gd name="T7" fmla="*/ 42 h 129"/>
                  <a:gd name="T8" fmla="*/ 142 w 173"/>
                  <a:gd name="T9" fmla="*/ 37 h 129"/>
                  <a:gd name="T10" fmla="*/ 140 w 173"/>
                  <a:gd name="T11" fmla="*/ 27 h 129"/>
                  <a:gd name="T12" fmla="*/ 135 w 173"/>
                  <a:gd name="T13" fmla="*/ 17 h 129"/>
                  <a:gd name="T14" fmla="*/ 130 w 173"/>
                  <a:gd name="T15" fmla="*/ 10 h 129"/>
                  <a:gd name="T16" fmla="*/ 126 w 173"/>
                  <a:gd name="T17" fmla="*/ 1 h 129"/>
                  <a:gd name="T18" fmla="*/ 123 w 173"/>
                  <a:gd name="T19" fmla="*/ 9 h 129"/>
                  <a:gd name="T20" fmla="*/ 120 w 173"/>
                  <a:gd name="T21" fmla="*/ 24 h 129"/>
                  <a:gd name="T22" fmla="*/ 110 w 173"/>
                  <a:gd name="T23" fmla="*/ 27 h 129"/>
                  <a:gd name="T24" fmla="*/ 101 w 173"/>
                  <a:gd name="T25" fmla="*/ 22 h 129"/>
                  <a:gd name="T26" fmla="*/ 98 w 173"/>
                  <a:gd name="T27" fmla="*/ 14 h 129"/>
                  <a:gd name="T28" fmla="*/ 100 w 173"/>
                  <a:gd name="T29" fmla="*/ 10 h 129"/>
                  <a:gd name="T30" fmla="*/ 99 w 173"/>
                  <a:gd name="T31" fmla="*/ 6 h 129"/>
                  <a:gd name="T32" fmla="*/ 94 w 173"/>
                  <a:gd name="T33" fmla="*/ 7 h 129"/>
                  <a:gd name="T34" fmla="*/ 85 w 173"/>
                  <a:gd name="T35" fmla="*/ 4 h 129"/>
                  <a:gd name="T36" fmla="*/ 82 w 173"/>
                  <a:gd name="T37" fmla="*/ 3 h 129"/>
                  <a:gd name="T38" fmla="*/ 75 w 173"/>
                  <a:gd name="T39" fmla="*/ 8 h 129"/>
                  <a:gd name="T40" fmla="*/ 71 w 173"/>
                  <a:gd name="T41" fmla="*/ 18 h 129"/>
                  <a:gd name="T42" fmla="*/ 65 w 173"/>
                  <a:gd name="T43" fmla="*/ 18 h 129"/>
                  <a:gd name="T44" fmla="*/ 57 w 173"/>
                  <a:gd name="T45" fmla="*/ 15 h 129"/>
                  <a:gd name="T46" fmla="*/ 52 w 173"/>
                  <a:gd name="T47" fmla="*/ 18 h 129"/>
                  <a:gd name="T48" fmla="*/ 49 w 173"/>
                  <a:gd name="T49" fmla="*/ 23 h 129"/>
                  <a:gd name="T50" fmla="*/ 45 w 173"/>
                  <a:gd name="T51" fmla="*/ 24 h 129"/>
                  <a:gd name="T52" fmla="*/ 45 w 173"/>
                  <a:gd name="T53" fmla="*/ 30 h 129"/>
                  <a:gd name="T54" fmla="*/ 39 w 173"/>
                  <a:gd name="T55" fmla="*/ 32 h 129"/>
                  <a:gd name="T56" fmla="*/ 34 w 173"/>
                  <a:gd name="T57" fmla="*/ 39 h 129"/>
                  <a:gd name="T58" fmla="*/ 21 w 173"/>
                  <a:gd name="T59" fmla="*/ 43 h 129"/>
                  <a:gd name="T60" fmla="*/ 10 w 173"/>
                  <a:gd name="T61" fmla="*/ 48 h 129"/>
                  <a:gd name="T62" fmla="*/ 5 w 173"/>
                  <a:gd name="T63" fmla="*/ 49 h 129"/>
                  <a:gd name="T64" fmla="*/ 2 w 173"/>
                  <a:gd name="T65" fmla="*/ 57 h 129"/>
                  <a:gd name="T66" fmla="*/ 5 w 173"/>
                  <a:gd name="T67" fmla="*/ 67 h 129"/>
                  <a:gd name="T68" fmla="*/ 3 w 173"/>
                  <a:gd name="T69" fmla="*/ 69 h 129"/>
                  <a:gd name="T70" fmla="*/ 4 w 173"/>
                  <a:gd name="T71" fmla="*/ 74 h 129"/>
                  <a:gd name="T72" fmla="*/ 9 w 173"/>
                  <a:gd name="T73" fmla="*/ 85 h 129"/>
                  <a:gd name="T74" fmla="*/ 11 w 173"/>
                  <a:gd name="T75" fmla="*/ 97 h 129"/>
                  <a:gd name="T76" fmla="*/ 9 w 173"/>
                  <a:gd name="T77" fmla="*/ 106 h 129"/>
                  <a:gd name="T78" fmla="*/ 17 w 173"/>
                  <a:gd name="T79" fmla="*/ 110 h 129"/>
                  <a:gd name="T80" fmla="*/ 28 w 173"/>
                  <a:gd name="T81" fmla="*/ 106 h 129"/>
                  <a:gd name="T82" fmla="*/ 39 w 173"/>
                  <a:gd name="T83" fmla="*/ 105 h 129"/>
                  <a:gd name="T84" fmla="*/ 45 w 173"/>
                  <a:gd name="T85" fmla="*/ 104 h 129"/>
                  <a:gd name="T86" fmla="*/ 57 w 173"/>
                  <a:gd name="T87" fmla="*/ 97 h 129"/>
                  <a:gd name="T88" fmla="*/ 76 w 173"/>
                  <a:gd name="T89" fmla="*/ 93 h 129"/>
                  <a:gd name="T90" fmla="*/ 86 w 173"/>
                  <a:gd name="T91" fmla="*/ 96 h 129"/>
                  <a:gd name="T92" fmla="*/ 91 w 173"/>
                  <a:gd name="T93" fmla="*/ 101 h 129"/>
                  <a:gd name="T94" fmla="*/ 96 w 173"/>
                  <a:gd name="T95" fmla="*/ 109 h 129"/>
                  <a:gd name="T96" fmla="*/ 102 w 173"/>
                  <a:gd name="T97" fmla="*/ 103 h 129"/>
                  <a:gd name="T98" fmla="*/ 106 w 173"/>
                  <a:gd name="T99" fmla="*/ 99 h 129"/>
                  <a:gd name="T100" fmla="*/ 104 w 173"/>
                  <a:gd name="T101" fmla="*/ 106 h 129"/>
                  <a:gd name="T102" fmla="*/ 105 w 173"/>
                  <a:gd name="T103" fmla="*/ 109 h 129"/>
                  <a:gd name="T104" fmla="*/ 107 w 173"/>
                  <a:gd name="T105" fmla="*/ 112 h 129"/>
                  <a:gd name="T106" fmla="*/ 112 w 173"/>
                  <a:gd name="T107" fmla="*/ 114 h 129"/>
                  <a:gd name="T108" fmla="*/ 116 w 173"/>
                  <a:gd name="T109" fmla="*/ 124 h 129"/>
                  <a:gd name="T110" fmla="*/ 124 w 173"/>
                  <a:gd name="T111" fmla="*/ 126 h 129"/>
                  <a:gd name="T112" fmla="*/ 134 w 173"/>
                  <a:gd name="T113" fmla="*/ 126 h 129"/>
                  <a:gd name="T114" fmla="*/ 137 w 173"/>
                  <a:gd name="T115" fmla="*/ 126 h 129"/>
                  <a:gd name="T116" fmla="*/ 145 w 173"/>
                  <a:gd name="T117" fmla="*/ 127 h 129"/>
                  <a:gd name="T118" fmla="*/ 155 w 173"/>
                  <a:gd name="T119" fmla="*/ 123 h 129"/>
                  <a:gd name="T120" fmla="*/ 163 w 173"/>
                  <a:gd name="T121" fmla="*/ 102 h 129"/>
                  <a:gd name="T122" fmla="*/ 173 w 173"/>
                  <a:gd name="T123"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3" h="129">
                    <a:moveTo>
                      <a:pt x="171" y="75"/>
                    </a:moveTo>
                    <a:cubicBezTo>
                      <a:pt x="170" y="74"/>
                      <a:pt x="170" y="74"/>
                      <a:pt x="170" y="74"/>
                    </a:cubicBezTo>
                    <a:cubicBezTo>
                      <a:pt x="171" y="71"/>
                      <a:pt x="171" y="71"/>
                      <a:pt x="171" y="71"/>
                    </a:cubicBezTo>
                    <a:cubicBezTo>
                      <a:pt x="171" y="68"/>
                      <a:pt x="171" y="68"/>
                      <a:pt x="171" y="68"/>
                    </a:cubicBezTo>
                    <a:cubicBezTo>
                      <a:pt x="171" y="67"/>
                      <a:pt x="171" y="67"/>
                      <a:pt x="171" y="67"/>
                    </a:cubicBezTo>
                    <a:cubicBezTo>
                      <a:pt x="171" y="66"/>
                      <a:pt x="171" y="66"/>
                      <a:pt x="171" y="66"/>
                    </a:cubicBezTo>
                    <a:cubicBezTo>
                      <a:pt x="171" y="65"/>
                      <a:pt x="171" y="65"/>
                      <a:pt x="171" y="65"/>
                    </a:cubicBezTo>
                    <a:cubicBezTo>
                      <a:pt x="171" y="65"/>
                      <a:pt x="171" y="65"/>
                      <a:pt x="171" y="65"/>
                    </a:cubicBezTo>
                    <a:cubicBezTo>
                      <a:pt x="171" y="64"/>
                      <a:pt x="171" y="64"/>
                      <a:pt x="171" y="64"/>
                    </a:cubicBezTo>
                    <a:cubicBezTo>
                      <a:pt x="171" y="62"/>
                      <a:pt x="171" y="62"/>
                      <a:pt x="171" y="62"/>
                    </a:cubicBezTo>
                    <a:cubicBezTo>
                      <a:pt x="170" y="63"/>
                      <a:pt x="170" y="63"/>
                      <a:pt x="170" y="63"/>
                    </a:cubicBezTo>
                    <a:cubicBezTo>
                      <a:pt x="170" y="64"/>
                      <a:pt x="170" y="64"/>
                      <a:pt x="170" y="64"/>
                    </a:cubicBezTo>
                    <a:cubicBezTo>
                      <a:pt x="170" y="64"/>
                      <a:pt x="170" y="65"/>
                      <a:pt x="169" y="65"/>
                    </a:cubicBezTo>
                    <a:cubicBezTo>
                      <a:pt x="168" y="64"/>
                      <a:pt x="168" y="63"/>
                      <a:pt x="168" y="63"/>
                    </a:cubicBezTo>
                    <a:cubicBezTo>
                      <a:pt x="168" y="63"/>
                      <a:pt x="168" y="62"/>
                      <a:pt x="167" y="61"/>
                    </a:cubicBezTo>
                    <a:cubicBezTo>
                      <a:pt x="166" y="61"/>
                      <a:pt x="166" y="61"/>
                      <a:pt x="165" y="60"/>
                    </a:cubicBezTo>
                    <a:cubicBezTo>
                      <a:pt x="165" y="59"/>
                      <a:pt x="165" y="59"/>
                      <a:pt x="165" y="59"/>
                    </a:cubicBezTo>
                    <a:cubicBezTo>
                      <a:pt x="163" y="58"/>
                      <a:pt x="163" y="58"/>
                      <a:pt x="163" y="58"/>
                    </a:cubicBezTo>
                    <a:cubicBezTo>
                      <a:pt x="163" y="58"/>
                      <a:pt x="163" y="57"/>
                      <a:pt x="163" y="57"/>
                    </a:cubicBezTo>
                    <a:cubicBezTo>
                      <a:pt x="163" y="57"/>
                      <a:pt x="161" y="57"/>
                      <a:pt x="161" y="57"/>
                    </a:cubicBezTo>
                    <a:cubicBezTo>
                      <a:pt x="160" y="54"/>
                      <a:pt x="160" y="54"/>
                      <a:pt x="160" y="54"/>
                    </a:cubicBezTo>
                    <a:cubicBezTo>
                      <a:pt x="160" y="52"/>
                      <a:pt x="160" y="52"/>
                      <a:pt x="160" y="52"/>
                    </a:cubicBezTo>
                    <a:cubicBezTo>
                      <a:pt x="160" y="51"/>
                      <a:pt x="160" y="51"/>
                      <a:pt x="160" y="51"/>
                    </a:cubicBezTo>
                    <a:cubicBezTo>
                      <a:pt x="159" y="52"/>
                      <a:pt x="159" y="52"/>
                      <a:pt x="159" y="52"/>
                    </a:cubicBezTo>
                    <a:cubicBezTo>
                      <a:pt x="157" y="50"/>
                      <a:pt x="157" y="50"/>
                      <a:pt x="157" y="50"/>
                    </a:cubicBezTo>
                    <a:cubicBezTo>
                      <a:pt x="157" y="51"/>
                      <a:pt x="157" y="51"/>
                      <a:pt x="157" y="51"/>
                    </a:cubicBezTo>
                    <a:cubicBezTo>
                      <a:pt x="156" y="51"/>
                      <a:pt x="156" y="51"/>
                      <a:pt x="156" y="51"/>
                    </a:cubicBezTo>
                    <a:cubicBezTo>
                      <a:pt x="155" y="51"/>
                      <a:pt x="155" y="51"/>
                      <a:pt x="155" y="51"/>
                    </a:cubicBezTo>
                    <a:cubicBezTo>
                      <a:pt x="155" y="49"/>
                      <a:pt x="155" y="49"/>
                      <a:pt x="155" y="49"/>
                    </a:cubicBezTo>
                    <a:cubicBezTo>
                      <a:pt x="155" y="48"/>
                      <a:pt x="155" y="48"/>
                      <a:pt x="155" y="48"/>
                    </a:cubicBezTo>
                    <a:cubicBezTo>
                      <a:pt x="154" y="47"/>
                      <a:pt x="154" y="47"/>
                      <a:pt x="154" y="47"/>
                    </a:cubicBezTo>
                    <a:cubicBezTo>
                      <a:pt x="154" y="46"/>
                      <a:pt x="154" y="46"/>
                      <a:pt x="154" y="46"/>
                    </a:cubicBezTo>
                    <a:cubicBezTo>
                      <a:pt x="153" y="44"/>
                      <a:pt x="153" y="44"/>
                      <a:pt x="153" y="44"/>
                    </a:cubicBezTo>
                    <a:cubicBezTo>
                      <a:pt x="152" y="44"/>
                      <a:pt x="152" y="44"/>
                      <a:pt x="152" y="44"/>
                    </a:cubicBezTo>
                    <a:cubicBezTo>
                      <a:pt x="151" y="43"/>
                      <a:pt x="151" y="43"/>
                      <a:pt x="151" y="43"/>
                    </a:cubicBezTo>
                    <a:cubicBezTo>
                      <a:pt x="153" y="42"/>
                      <a:pt x="153" y="42"/>
                      <a:pt x="153" y="42"/>
                    </a:cubicBezTo>
                    <a:cubicBezTo>
                      <a:pt x="152" y="42"/>
                      <a:pt x="152" y="42"/>
                      <a:pt x="152" y="42"/>
                    </a:cubicBezTo>
                    <a:cubicBezTo>
                      <a:pt x="150" y="41"/>
                      <a:pt x="150" y="41"/>
                      <a:pt x="150" y="41"/>
                    </a:cubicBezTo>
                    <a:cubicBezTo>
                      <a:pt x="149" y="40"/>
                      <a:pt x="149" y="40"/>
                      <a:pt x="149" y="40"/>
                    </a:cubicBezTo>
                    <a:cubicBezTo>
                      <a:pt x="148" y="39"/>
                      <a:pt x="148" y="39"/>
                      <a:pt x="148" y="39"/>
                    </a:cubicBezTo>
                    <a:cubicBezTo>
                      <a:pt x="148" y="39"/>
                      <a:pt x="148" y="39"/>
                      <a:pt x="148" y="39"/>
                    </a:cubicBezTo>
                    <a:cubicBezTo>
                      <a:pt x="147" y="38"/>
                      <a:pt x="147" y="38"/>
                      <a:pt x="147" y="38"/>
                    </a:cubicBezTo>
                    <a:cubicBezTo>
                      <a:pt x="145" y="38"/>
                      <a:pt x="145" y="38"/>
                      <a:pt x="145" y="38"/>
                    </a:cubicBezTo>
                    <a:cubicBezTo>
                      <a:pt x="144" y="37"/>
                      <a:pt x="144" y="37"/>
                      <a:pt x="144" y="37"/>
                    </a:cubicBezTo>
                    <a:cubicBezTo>
                      <a:pt x="142" y="37"/>
                      <a:pt x="142" y="37"/>
                      <a:pt x="142" y="37"/>
                    </a:cubicBezTo>
                    <a:cubicBezTo>
                      <a:pt x="142" y="35"/>
                      <a:pt x="142" y="35"/>
                      <a:pt x="142" y="35"/>
                    </a:cubicBezTo>
                    <a:cubicBezTo>
                      <a:pt x="142" y="34"/>
                      <a:pt x="142" y="34"/>
                      <a:pt x="142" y="34"/>
                    </a:cubicBezTo>
                    <a:cubicBezTo>
                      <a:pt x="141" y="33"/>
                      <a:pt x="141" y="33"/>
                      <a:pt x="141" y="33"/>
                    </a:cubicBezTo>
                    <a:cubicBezTo>
                      <a:pt x="141" y="33"/>
                      <a:pt x="141" y="33"/>
                      <a:pt x="141" y="33"/>
                    </a:cubicBezTo>
                    <a:cubicBezTo>
                      <a:pt x="141" y="32"/>
                      <a:pt x="141" y="32"/>
                      <a:pt x="141" y="32"/>
                    </a:cubicBezTo>
                    <a:cubicBezTo>
                      <a:pt x="141" y="32"/>
                      <a:pt x="141" y="31"/>
                      <a:pt x="141" y="30"/>
                    </a:cubicBezTo>
                    <a:cubicBezTo>
                      <a:pt x="141" y="30"/>
                      <a:pt x="141" y="29"/>
                      <a:pt x="141" y="29"/>
                    </a:cubicBezTo>
                    <a:cubicBezTo>
                      <a:pt x="140" y="28"/>
                      <a:pt x="140" y="28"/>
                      <a:pt x="140" y="28"/>
                    </a:cubicBezTo>
                    <a:cubicBezTo>
                      <a:pt x="140" y="27"/>
                      <a:pt x="140" y="27"/>
                      <a:pt x="140" y="27"/>
                    </a:cubicBezTo>
                    <a:cubicBezTo>
                      <a:pt x="139" y="26"/>
                      <a:pt x="139" y="26"/>
                      <a:pt x="139" y="26"/>
                    </a:cubicBezTo>
                    <a:cubicBezTo>
                      <a:pt x="138" y="26"/>
                      <a:pt x="138" y="26"/>
                      <a:pt x="138" y="26"/>
                    </a:cubicBezTo>
                    <a:cubicBezTo>
                      <a:pt x="138" y="24"/>
                      <a:pt x="138" y="24"/>
                      <a:pt x="138" y="24"/>
                    </a:cubicBezTo>
                    <a:cubicBezTo>
                      <a:pt x="138" y="23"/>
                      <a:pt x="138" y="23"/>
                      <a:pt x="138" y="23"/>
                    </a:cubicBezTo>
                    <a:cubicBezTo>
                      <a:pt x="138" y="22"/>
                      <a:pt x="138" y="22"/>
                      <a:pt x="138" y="22"/>
                    </a:cubicBezTo>
                    <a:cubicBezTo>
                      <a:pt x="137" y="21"/>
                      <a:pt x="137" y="21"/>
                      <a:pt x="137" y="21"/>
                    </a:cubicBezTo>
                    <a:cubicBezTo>
                      <a:pt x="137" y="19"/>
                      <a:pt x="137" y="19"/>
                      <a:pt x="137" y="19"/>
                    </a:cubicBezTo>
                    <a:cubicBezTo>
                      <a:pt x="137" y="18"/>
                      <a:pt x="137" y="18"/>
                      <a:pt x="137" y="18"/>
                    </a:cubicBezTo>
                    <a:cubicBezTo>
                      <a:pt x="135" y="17"/>
                      <a:pt x="135" y="17"/>
                      <a:pt x="135" y="17"/>
                    </a:cubicBezTo>
                    <a:cubicBezTo>
                      <a:pt x="134" y="16"/>
                      <a:pt x="134" y="16"/>
                      <a:pt x="134" y="16"/>
                    </a:cubicBezTo>
                    <a:cubicBezTo>
                      <a:pt x="134" y="15"/>
                      <a:pt x="134" y="15"/>
                      <a:pt x="134" y="15"/>
                    </a:cubicBezTo>
                    <a:cubicBezTo>
                      <a:pt x="133" y="15"/>
                      <a:pt x="133" y="15"/>
                      <a:pt x="133" y="15"/>
                    </a:cubicBezTo>
                    <a:cubicBezTo>
                      <a:pt x="132" y="16"/>
                      <a:pt x="132" y="16"/>
                      <a:pt x="132" y="16"/>
                    </a:cubicBezTo>
                    <a:cubicBezTo>
                      <a:pt x="131" y="16"/>
                      <a:pt x="131" y="16"/>
                      <a:pt x="131" y="16"/>
                    </a:cubicBezTo>
                    <a:cubicBezTo>
                      <a:pt x="131" y="15"/>
                      <a:pt x="131" y="15"/>
                      <a:pt x="131" y="15"/>
                    </a:cubicBezTo>
                    <a:cubicBezTo>
                      <a:pt x="130" y="13"/>
                      <a:pt x="130" y="13"/>
                      <a:pt x="130" y="13"/>
                    </a:cubicBezTo>
                    <a:cubicBezTo>
                      <a:pt x="130" y="12"/>
                      <a:pt x="130" y="12"/>
                      <a:pt x="130" y="12"/>
                    </a:cubicBezTo>
                    <a:cubicBezTo>
                      <a:pt x="130" y="10"/>
                      <a:pt x="130" y="10"/>
                      <a:pt x="130" y="10"/>
                    </a:cubicBezTo>
                    <a:cubicBezTo>
                      <a:pt x="130" y="9"/>
                      <a:pt x="130" y="9"/>
                      <a:pt x="130" y="9"/>
                    </a:cubicBezTo>
                    <a:cubicBezTo>
                      <a:pt x="129" y="9"/>
                      <a:pt x="129" y="9"/>
                      <a:pt x="129" y="9"/>
                    </a:cubicBezTo>
                    <a:cubicBezTo>
                      <a:pt x="128" y="7"/>
                      <a:pt x="128" y="7"/>
                      <a:pt x="128" y="7"/>
                    </a:cubicBezTo>
                    <a:cubicBezTo>
                      <a:pt x="129" y="6"/>
                      <a:pt x="129" y="6"/>
                      <a:pt x="129" y="6"/>
                    </a:cubicBezTo>
                    <a:cubicBezTo>
                      <a:pt x="128" y="6"/>
                      <a:pt x="128" y="6"/>
                      <a:pt x="128" y="6"/>
                    </a:cubicBezTo>
                    <a:cubicBezTo>
                      <a:pt x="127" y="5"/>
                      <a:pt x="127" y="5"/>
                      <a:pt x="127" y="5"/>
                    </a:cubicBezTo>
                    <a:cubicBezTo>
                      <a:pt x="127" y="3"/>
                      <a:pt x="127" y="3"/>
                      <a:pt x="127" y="3"/>
                    </a:cubicBezTo>
                    <a:cubicBezTo>
                      <a:pt x="127" y="1"/>
                      <a:pt x="127" y="1"/>
                      <a:pt x="127" y="1"/>
                    </a:cubicBezTo>
                    <a:cubicBezTo>
                      <a:pt x="126" y="1"/>
                      <a:pt x="126" y="1"/>
                      <a:pt x="126" y="1"/>
                    </a:cubicBezTo>
                    <a:cubicBezTo>
                      <a:pt x="126" y="1"/>
                      <a:pt x="126" y="1"/>
                      <a:pt x="126" y="1"/>
                    </a:cubicBezTo>
                    <a:cubicBezTo>
                      <a:pt x="125" y="0"/>
                      <a:pt x="125" y="0"/>
                      <a:pt x="125" y="0"/>
                    </a:cubicBezTo>
                    <a:cubicBezTo>
                      <a:pt x="124" y="1"/>
                      <a:pt x="124" y="1"/>
                      <a:pt x="124" y="1"/>
                    </a:cubicBezTo>
                    <a:cubicBezTo>
                      <a:pt x="124" y="3"/>
                      <a:pt x="124" y="3"/>
                      <a:pt x="124" y="3"/>
                    </a:cubicBezTo>
                    <a:cubicBezTo>
                      <a:pt x="124" y="4"/>
                      <a:pt x="124" y="4"/>
                      <a:pt x="124" y="4"/>
                    </a:cubicBezTo>
                    <a:cubicBezTo>
                      <a:pt x="123" y="6"/>
                      <a:pt x="123" y="6"/>
                      <a:pt x="123" y="6"/>
                    </a:cubicBezTo>
                    <a:cubicBezTo>
                      <a:pt x="122" y="6"/>
                      <a:pt x="122" y="6"/>
                      <a:pt x="122" y="6"/>
                    </a:cubicBezTo>
                    <a:cubicBezTo>
                      <a:pt x="122" y="8"/>
                      <a:pt x="122" y="8"/>
                      <a:pt x="122" y="8"/>
                    </a:cubicBezTo>
                    <a:cubicBezTo>
                      <a:pt x="123" y="9"/>
                      <a:pt x="123" y="9"/>
                      <a:pt x="123" y="9"/>
                    </a:cubicBezTo>
                    <a:cubicBezTo>
                      <a:pt x="122" y="10"/>
                      <a:pt x="122" y="10"/>
                      <a:pt x="122" y="10"/>
                    </a:cubicBezTo>
                    <a:cubicBezTo>
                      <a:pt x="122" y="10"/>
                      <a:pt x="122" y="11"/>
                      <a:pt x="122" y="11"/>
                    </a:cubicBezTo>
                    <a:cubicBezTo>
                      <a:pt x="122" y="12"/>
                      <a:pt x="121" y="14"/>
                      <a:pt x="121" y="14"/>
                    </a:cubicBezTo>
                    <a:cubicBezTo>
                      <a:pt x="121" y="15"/>
                      <a:pt x="121" y="15"/>
                      <a:pt x="121" y="15"/>
                    </a:cubicBezTo>
                    <a:cubicBezTo>
                      <a:pt x="121" y="17"/>
                      <a:pt x="121" y="17"/>
                      <a:pt x="121" y="17"/>
                    </a:cubicBezTo>
                    <a:cubicBezTo>
                      <a:pt x="122" y="19"/>
                      <a:pt x="122" y="19"/>
                      <a:pt x="122" y="19"/>
                    </a:cubicBezTo>
                    <a:cubicBezTo>
                      <a:pt x="121" y="20"/>
                      <a:pt x="121" y="20"/>
                      <a:pt x="121" y="20"/>
                    </a:cubicBezTo>
                    <a:cubicBezTo>
                      <a:pt x="121" y="22"/>
                      <a:pt x="121" y="22"/>
                      <a:pt x="121" y="22"/>
                    </a:cubicBezTo>
                    <a:cubicBezTo>
                      <a:pt x="120" y="24"/>
                      <a:pt x="120" y="24"/>
                      <a:pt x="120" y="24"/>
                    </a:cubicBezTo>
                    <a:cubicBezTo>
                      <a:pt x="120" y="26"/>
                      <a:pt x="120" y="26"/>
                      <a:pt x="120" y="26"/>
                    </a:cubicBezTo>
                    <a:cubicBezTo>
                      <a:pt x="119" y="27"/>
                      <a:pt x="119" y="27"/>
                      <a:pt x="119" y="27"/>
                    </a:cubicBezTo>
                    <a:cubicBezTo>
                      <a:pt x="118" y="29"/>
                      <a:pt x="118" y="29"/>
                      <a:pt x="118" y="29"/>
                    </a:cubicBezTo>
                    <a:cubicBezTo>
                      <a:pt x="116" y="31"/>
                      <a:pt x="116" y="31"/>
                      <a:pt x="116" y="31"/>
                    </a:cubicBezTo>
                    <a:cubicBezTo>
                      <a:pt x="116" y="31"/>
                      <a:pt x="116" y="31"/>
                      <a:pt x="116" y="31"/>
                    </a:cubicBezTo>
                    <a:cubicBezTo>
                      <a:pt x="116" y="31"/>
                      <a:pt x="113" y="30"/>
                      <a:pt x="113" y="29"/>
                    </a:cubicBezTo>
                    <a:cubicBezTo>
                      <a:pt x="112" y="29"/>
                      <a:pt x="112" y="29"/>
                      <a:pt x="112" y="29"/>
                    </a:cubicBezTo>
                    <a:cubicBezTo>
                      <a:pt x="111" y="28"/>
                      <a:pt x="111" y="28"/>
                      <a:pt x="111" y="28"/>
                    </a:cubicBezTo>
                    <a:cubicBezTo>
                      <a:pt x="110" y="27"/>
                      <a:pt x="110" y="27"/>
                      <a:pt x="110" y="27"/>
                    </a:cubicBezTo>
                    <a:cubicBezTo>
                      <a:pt x="109" y="27"/>
                      <a:pt x="109" y="27"/>
                      <a:pt x="109" y="27"/>
                    </a:cubicBezTo>
                    <a:cubicBezTo>
                      <a:pt x="108" y="27"/>
                      <a:pt x="108" y="27"/>
                      <a:pt x="108" y="27"/>
                    </a:cubicBezTo>
                    <a:cubicBezTo>
                      <a:pt x="106" y="25"/>
                      <a:pt x="106" y="25"/>
                      <a:pt x="106" y="25"/>
                    </a:cubicBezTo>
                    <a:cubicBezTo>
                      <a:pt x="105" y="24"/>
                      <a:pt x="105" y="24"/>
                      <a:pt x="105" y="24"/>
                    </a:cubicBezTo>
                    <a:cubicBezTo>
                      <a:pt x="103" y="23"/>
                      <a:pt x="103" y="23"/>
                      <a:pt x="103" y="23"/>
                    </a:cubicBezTo>
                    <a:cubicBezTo>
                      <a:pt x="102" y="22"/>
                      <a:pt x="102" y="22"/>
                      <a:pt x="102" y="22"/>
                    </a:cubicBezTo>
                    <a:cubicBezTo>
                      <a:pt x="102" y="21"/>
                      <a:pt x="102" y="21"/>
                      <a:pt x="102" y="21"/>
                    </a:cubicBezTo>
                    <a:cubicBezTo>
                      <a:pt x="101" y="22"/>
                      <a:pt x="101" y="22"/>
                      <a:pt x="101" y="22"/>
                    </a:cubicBezTo>
                    <a:cubicBezTo>
                      <a:pt x="101" y="22"/>
                      <a:pt x="101" y="22"/>
                      <a:pt x="101" y="22"/>
                    </a:cubicBezTo>
                    <a:cubicBezTo>
                      <a:pt x="100" y="22"/>
                      <a:pt x="100" y="22"/>
                      <a:pt x="100" y="22"/>
                    </a:cubicBezTo>
                    <a:cubicBezTo>
                      <a:pt x="99" y="21"/>
                      <a:pt x="99" y="21"/>
                      <a:pt x="99" y="21"/>
                    </a:cubicBezTo>
                    <a:cubicBezTo>
                      <a:pt x="98" y="20"/>
                      <a:pt x="98" y="20"/>
                      <a:pt x="98" y="20"/>
                    </a:cubicBezTo>
                    <a:cubicBezTo>
                      <a:pt x="96" y="19"/>
                      <a:pt x="96" y="19"/>
                      <a:pt x="96" y="19"/>
                    </a:cubicBezTo>
                    <a:cubicBezTo>
                      <a:pt x="96" y="18"/>
                      <a:pt x="96" y="18"/>
                      <a:pt x="96" y="18"/>
                    </a:cubicBezTo>
                    <a:cubicBezTo>
                      <a:pt x="95" y="18"/>
                      <a:pt x="95" y="18"/>
                      <a:pt x="95" y="18"/>
                    </a:cubicBezTo>
                    <a:cubicBezTo>
                      <a:pt x="95" y="17"/>
                      <a:pt x="95" y="17"/>
                      <a:pt x="95" y="17"/>
                    </a:cubicBezTo>
                    <a:cubicBezTo>
                      <a:pt x="95" y="17"/>
                      <a:pt x="96" y="16"/>
                      <a:pt x="97" y="15"/>
                    </a:cubicBezTo>
                    <a:cubicBezTo>
                      <a:pt x="98" y="14"/>
                      <a:pt x="98" y="14"/>
                      <a:pt x="98" y="14"/>
                    </a:cubicBezTo>
                    <a:cubicBezTo>
                      <a:pt x="98" y="14"/>
                      <a:pt x="98" y="14"/>
                      <a:pt x="98" y="14"/>
                    </a:cubicBezTo>
                    <a:cubicBezTo>
                      <a:pt x="98" y="14"/>
                      <a:pt x="98" y="14"/>
                      <a:pt x="99" y="14"/>
                    </a:cubicBezTo>
                    <a:cubicBezTo>
                      <a:pt x="99" y="14"/>
                      <a:pt x="98" y="13"/>
                      <a:pt x="98" y="13"/>
                    </a:cubicBezTo>
                    <a:cubicBezTo>
                      <a:pt x="97" y="13"/>
                      <a:pt x="97" y="13"/>
                      <a:pt x="97" y="13"/>
                    </a:cubicBezTo>
                    <a:cubicBezTo>
                      <a:pt x="97" y="12"/>
                      <a:pt x="97" y="12"/>
                      <a:pt x="97" y="12"/>
                    </a:cubicBezTo>
                    <a:cubicBezTo>
                      <a:pt x="98" y="11"/>
                      <a:pt x="98" y="11"/>
                      <a:pt x="98" y="11"/>
                    </a:cubicBezTo>
                    <a:cubicBezTo>
                      <a:pt x="99" y="11"/>
                      <a:pt x="99" y="11"/>
                      <a:pt x="99" y="11"/>
                    </a:cubicBezTo>
                    <a:cubicBezTo>
                      <a:pt x="100" y="11"/>
                      <a:pt x="100" y="11"/>
                      <a:pt x="100" y="11"/>
                    </a:cubicBezTo>
                    <a:cubicBezTo>
                      <a:pt x="100" y="10"/>
                      <a:pt x="100" y="10"/>
                      <a:pt x="100" y="10"/>
                    </a:cubicBezTo>
                    <a:cubicBezTo>
                      <a:pt x="100" y="10"/>
                      <a:pt x="100" y="10"/>
                      <a:pt x="100" y="10"/>
                    </a:cubicBezTo>
                    <a:cubicBezTo>
                      <a:pt x="100" y="9"/>
                      <a:pt x="100" y="9"/>
                      <a:pt x="100" y="9"/>
                    </a:cubicBezTo>
                    <a:cubicBezTo>
                      <a:pt x="100" y="9"/>
                      <a:pt x="100" y="9"/>
                      <a:pt x="100" y="9"/>
                    </a:cubicBezTo>
                    <a:cubicBezTo>
                      <a:pt x="100" y="9"/>
                      <a:pt x="101" y="8"/>
                      <a:pt x="101" y="8"/>
                    </a:cubicBezTo>
                    <a:cubicBezTo>
                      <a:pt x="102" y="8"/>
                      <a:pt x="101" y="7"/>
                      <a:pt x="101" y="7"/>
                    </a:cubicBezTo>
                    <a:cubicBezTo>
                      <a:pt x="100" y="6"/>
                      <a:pt x="100" y="6"/>
                      <a:pt x="100" y="6"/>
                    </a:cubicBezTo>
                    <a:cubicBezTo>
                      <a:pt x="100" y="6"/>
                      <a:pt x="100" y="6"/>
                      <a:pt x="100" y="6"/>
                    </a:cubicBezTo>
                    <a:cubicBezTo>
                      <a:pt x="99" y="6"/>
                      <a:pt x="99" y="6"/>
                      <a:pt x="99" y="6"/>
                    </a:cubicBezTo>
                    <a:cubicBezTo>
                      <a:pt x="99" y="6"/>
                      <a:pt x="99" y="6"/>
                      <a:pt x="99" y="6"/>
                    </a:cubicBezTo>
                    <a:cubicBezTo>
                      <a:pt x="99" y="8"/>
                      <a:pt x="99" y="8"/>
                      <a:pt x="99" y="8"/>
                    </a:cubicBezTo>
                    <a:cubicBezTo>
                      <a:pt x="98" y="7"/>
                      <a:pt x="98" y="7"/>
                      <a:pt x="98" y="7"/>
                    </a:cubicBezTo>
                    <a:cubicBezTo>
                      <a:pt x="97" y="7"/>
                      <a:pt x="97" y="7"/>
                      <a:pt x="97" y="7"/>
                    </a:cubicBezTo>
                    <a:cubicBezTo>
                      <a:pt x="97" y="5"/>
                      <a:pt x="97" y="5"/>
                      <a:pt x="97" y="5"/>
                    </a:cubicBezTo>
                    <a:cubicBezTo>
                      <a:pt x="96" y="5"/>
                      <a:pt x="96" y="5"/>
                      <a:pt x="96" y="5"/>
                    </a:cubicBezTo>
                    <a:cubicBezTo>
                      <a:pt x="96" y="6"/>
                      <a:pt x="96" y="6"/>
                      <a:pt x="96" y="6"/>
                    </a:cubicBezTo>
                    <a:cubicBezTo>
                      <a:pt x="95" y="6"/>
                      <a:pt x="95" y="6"/>
                      <a:pt x="95" y="6"/>
                    </a:cubicBezTo>
                    <a:cubicBezTo>
                      <a:pt x="94" y="7"/>
                      <a:pt x="94" y="7"/>
                      <a:pt x="94" y="7"/>
                    </a:cubicBezTo>
                    <a:cubicBezTo>
                      <a:pt x="94" y="7"/>
                      <a:pt x="94" y="7"/>
                      <a:pt x="94" y="7"/>
                    </a:cubicBezTo>
                    <a:cubicBezTo>
                      <a:pt x="93" y="6"/>
                      <a:pt x="93" y="6"/>
                      <a:pt x="93" y="6"/>
                    </a:cubicBezTo>
                    <a:cubicBezTo>
                      <a:pt x="92" y="6"/>
                      <a:pt x="92" y="6"/>
                      <a:pt x="92" y="6"/>
                    </a:cubicBezTo>
                    <a:cubicBezTo>
                      <a:pt x="91" y="6"/>
                      <a:pt x="91" y="6"/>
                      <a:pt x="91" y="6"/>
                    </a:cubicBezTo>
                    <a:cubicBezTo>
                      <a:pt x="90" y="5"/>
                      <a:pt x="90" y="5"/>
                      <a:pt x="90" y="5"/>
                    </a:cubicBezTo>
                    <a:cubicBezTo>
                      <a:pt x="89" y="5"/>
                      <a:pt x="89" y="5"/>
                      <a:pt x="89" y="5"/>
                    </a:cubicBezTo>
                    <a:cubicBezTo>
                      <a:pt x="88" y="5"/>
                      <a:pt x="88" y="5"/>
                      <a:pt x="88" y="5"/>
                    </a:cubicBezTo>
                    <a:cubicBezTo>
                      <a:pt x="87" y="4"/>
                      <a:pt x="87" y="4"/>
                      <a:pt x="87" y="4"/>
                    </a:cubicBezTo>
                    <a:cubicBezTo>
                      <a:pt x="86" y="4"/>
                      <a:pt x="86" y="4"/>
                      <a:pt x="86" y="4"/>
                    </a:cubicBezTo>
                    <a:cubicBezTo>
                      <a:pt x="85" y="4"/>
                      <a:pt x="85" y="4"/>
                      <a:pt x="85" y="4"/>
                    </a:cubicBezTo>
                    <a:cubicBezTo>
                      <a:pt x="85" y="3"/>
                      <a:pt x="85" y="3"/>
                      <a:pt x="85" y="3"/>
                    </a:cubicBezTo>
                    <a:cubicBezTo>
                      <a:pt x="84" y="3"/>
                      <a:pt x="84" y="3"/>
                      <a:pt x="84" y="3"/>
                    </a:cubicBezTo>
                    <a:cubicBezTo>
                      <a:pt x="83" y="3"/>
                      <a:pt x="83" y="3"/>
                      <a:pt x="83" y="3"/>
                    </a:cubicBezTo>
                    <a:cubicBezTo>
                      <a:pt x="83" y="2"/>
                      <a:pt x="83" y="2"/>
                      <a:pt x="83" y="2"/>
                    </a:cubicBezTo>
                    <a:cubicBezTo>
                      <a:pt x="82" y="2"/>
                      <a:pt x="82" y="2"/>
                      <a:pt x="82" y="2"/>
                    </a:cubicBezTo>
                    <a:cubicBezTo>
                      <a:pt x="81" y="2"/>
                      <a:pt x="81" y="2"/>
                      <a:pt x="81" y="2"/>
                    </a:cubicBezTo>
                    <a:cubicBezTo>
                      <a:pt x="80" y="3"/>
                      <a:pt x="80" y="3"/>
                      <a:pt x="80" y="3"/>
                    </a:cubicBezTo>
                    <a:cubicBezTo>
                      <a:pt x="81" y="3"/>
                      <a:pt x="81" y="3"/>
                      <a:pt x="81" y="3"/>
                    </a:cubicBezTo>
                    <a:cubicBezTo>
                      <a:pt x="81" y="3"/>
                      <a:pt x="82" y="3"/>
                      <a:pt x="82" y="3"/>
                    </a:cubicBezTo>
                    <a:cubicBezTo>
                      <a:pt x="83" y="3"/>
                      <a:pt x="83" y="4"/>
                      <a:pt x="83" y="4"/>
                    </a:cubicBezTo>
                    <a:cubicBezTo>
                      <a:pt x="83" y="6"/>
                      <a:pt x="83" y="6"/>
                      <a:pt x="83" y="6"/>
                    </a:cubicBezTo>
                    <a:cubicBezTo>
                      <a:pt x="81" y="7"/>
                      <a:pt x="81" y="7"/>
                      <a:pt x="81" y="7"/>
                    </a:cubicBezTo>
                    <a:cubicBezTo>
                      <a:pt x="80" y="7"/>
                      <a:pt x="80" y="7"/>
                      <a:pt x="80" y="7"/>
                    </a:cubicBezTo>
                    <a:cubicBezTo>
                      <a:pt x="78" y="7"/>
                      <a:pt x="78" y="7"/>
                      <a:pt x="78" y="7"/>
                    </a:cubicBezTo>
                    <a:cubicBezTo>
                      <a:pt x="77" y="7"/>
                      <a:pt x="77" y="7"/>
                      <a:pt x="77" y="7"/>
                    </a:cubicBezTo>
                    <a:cubicBezTo>
                      <a:pt x="76" y="7"/>
                      <a:pt x="76" y="7"/>
                      <a:pt x="76" y="7"/>
                    </a:cubicBezTo>
                    <a:cubicBezTo>
                      <a:pt x="76" y="8"/>
                      <a:pt x="76" y="8"/>
                      <a:pt x="76" y="8"/>
                    </a:cubicBezTo>
                    <a:cubicBezTo>
                      <a:pt x="75" y="8"/>
                      <a:pt x="75" y="8"/>
                      <a:pt x="75" y="8"/>
                    </a:cubicBezTo>
                    <a:cubicBezTo>
                      <a:pt x="74" y="9"/>
                      <a:pt x="74" y="9"/>
                      <a:pt x="74" y="9"/>
                    </a:cubicBezTo>
                    <a:cubicBezTo>
                      <a:pt x="73" y="9"/>
                      <a:pt x="73" y="9"/>
                      <a:pt x="73" y="9"/>
                    </a:cubicBezTo>
                    <a:cubicBezTo>
                      <a:pt x="73" y="10"/>
                      <a:pt x="73" y="10"/>
                      <a:pt x="73" y="10"/>
                    </a:cubicBezTo>
                    <a:cubicBezTo>
                      <a:pt x="73" y="12"/>
                      <a:pt x="73" y="12"/>
                      <a:pt x="73" y="12"/>
                    </a:cubicBezTo>
                    <a:cubicBezTo>
                      <a:pt x="71" y="13"/>
                      <a:pt x="71" y="13"/>
                      <a:pt x="71" y="13"/>
                    </a:cubicBezTo>
                    <a:cubicBezTo>
                      <a:pt x="71" y="14"/>
                      <a:pt x="71" y="14"/>
                      <a:pt x="71" y="14"/>
                    </a:cubicBezTo>
                    <a:cubicBezTo>
                      <a:pt x="70" y="16"/>
                      <a:pt x="70" y="16"/>
                      <a:pt x="70" y="16"/>
                    </a:cubicBezTo>
                    <a:cubicBezTo>
                      <a:pt x="71" y="18"/>
                      <a:pt x="71" y="18"/>
                      <a:pt x="71" y="18"/>
                    </a:cubicBezTo>
                    <a:cubicBezTo>
                      <a:pt x="71" y="18"/>
                      <a:pt x="71" y="18"/>
                      <a:pt x="71" y="18"/>
                    </a:cubicBezTo>
                    <a:cubicBezTo>
                      <a:pt x="71" y="19"/>
                      <a:pt x="71" y="19"/>
                      <a:pt x="71" y="19"/>
                    </a:cubicBezTo>
                    <a:cubicBezTo>
                      <a:pt x="69" y="19"/>
                      <a:pt x="69" y="19"/>
                      <a:pt x="69" y="19"/>
                    </a:cubicBezTo>
                    <a:cubicBezTo>
                      <a:pt x="68" y="19"/>
                      <a:pt x="68" y="19"/>
                      <a:pt x="68" y="19"/>
                    </a:cubicBezTo>
                    <a:cubicBezTo>
                      <a:pt x="68" y="18"/>
                      <a:pt x="68" y="18"/>
                      <a:pt x="68" y="18"/>
                    </a:cubicBezTo>
                    <a:cubicBezTo>
                      <a:pt x="66" y="18"/>
                      <a:pt x="66" y="18"/>
                      <a:pt x="66" y="18"/>
                    </a:cubicBezTo>
                    <a:cubicBezTo>
                      <a:pt x="65" y="19"/>
                      <a:pt x="65" y="19"/>
                      <a:pt x="65" y="19"/>
                    </a:cubicBezTo>
                    <a:cubicBezTo>
                      <a:pt x="65" y="20"/>
                      <a:pt x="65" y="20"/>
                      <a:pt x="65" y="20"/>
                    </a:cubicBezTo>
                    <a:cubicBezTo>
                      <a:pt x="64" y="21"/>
                      <a:pt x="64" y="21"/>
                      <a:pt x="64" y="21"/>
                    </a:cubicBezTo>
                    <a:cubicBezTo>
                      <a:pt x="65" y="18"/>
                      <a:pt x="65" y="18"/>
                      <a:pt x="65" y="18"/>
                    </a:cubicBezTo>
                    <a:cubicBezTo>
                      <a:pt x="63" y="17"/>
                      <a:pt x="63" y="17"/>
                      <a:pt x="63" y="17"/>
                    </a:cubicBezTo>
                    <a:cubicBezTo>
                      <a:pt x="62" y="16"/>
                      <a:pt x="62" y="16"/>
                      <a:pt x="62" y="16"/>
                    </a:cubicBezTo>
                    <a:cubicBezTo>
                      <a:pt x="62" y="15"/>
                      <a:pt x="62" y="15"/>
                      <a:pt x="62" y="15"/>
                    </a:cubicBezTo>
                    <a:cubicBezTo>
                      <a:pt x="61" y="14"/>
                      <a:pt x="61" y="14"/>
                      <a:pt x="61" y="14"/>
                    </a:cubicBezTo>
                    <a:cubicBezTo>
                      <a:pt x="60" y="14"/>
                      <a:pt x="60" y="14"/>
                      <a:pt x="60" y="14"/>
                    </a:cubicBezTo>
                    <a:cubicBezTo>
                      <a:pt x="59" y="13"/>
                      <a:pt x="59" y="13"/>
                      <a:pt x="59" y="13"/>
                    </a:cubicBezTo>
                    <a:cubicBezTo>
                      <a:pt x="59" y="13"/>
                      <a:pt x="59" y="14"/>
                      <a:pt x="59" y="14"/>
                    </a:cubicBezTo>
                    <a:cubicBezTo>
                      <a:pt x="58" y="15"/>
                      <a:pt x="58" y="15"/>
                      <a:pt x="58" y="15"/>
                    </a:cubicBezTo>
                    <a:cubicBezTo>
                      <a:pt x="57" y="15"/>
                      <a:pt x="57" y="15"/>
                      <a:pt x="57" y="15"/>
                    </a:cubicBezTo>
                    <a:cubicBezTo>
                      <a:pt x="56" y="15"/>
                      <a:pt x="56" y="15"/>
                      <a:pt x="56" y="15"/>
                    </a:cubicBezTo>
                    <a:cubicBezTo>
                      <a:pt x="56" y="15"/>
                      <a:pt x="56" y="15"/>
                      <a:pt x="56" y="15"/>
                    </a:cubicBezTo>
                    <a:cubicBezTo>
                      <a:pt x="56" y="15"/>
                      <a:pt x="56" y="15"/>
                      <a:pt x="55" y="15"/>
                    </a:cubicBezTo>
                    <a:cubicBezTo>
                      <a:pt x="55" y="16"/>
                      <a:pt x="55" y="16"/>
                      <a:pt x="55" y="16"/>
                    </a:cubicBezTo>
                    <a:cubicBezTo>
                      <a:pt x="54" y="17"/>
                      <a:pt x="54" y="17"/>
                      <a:pt x="54" y="17"/>
                    </a:cubicBezTo>
                    <a:cubicBezTo>
                      <a:pt x="54" y="17"/>
                      <a:pt x="54" y="17"/>
                      <a:pt x="54" y="17"/>
                    </a:cubicBezTo>
                    <a:cubicBezTo>
                      <a:pt x="53" y="17"/>
                      <a:pt x="53" y="17"/>
                      <a:pt x="53" y="17"/>
                    </a:cubicBezTo>
                    <a:cubicBezTo>
                      <a:pt x="52" y="17"/>
                      <a:pt x="52" y="17"/>
                      <a:pt x="52" y="17"/>
                    </a:cubicBezTo>
                    <a:cubicBezTo>
                      <a:pt x="52" y="18"/>
                      <a:pt x="52" y="18"/>
                      <a:pt x="52" y="18"/>
                    </a:cubicBezTo>
                    <a:cubicBezTo>
                      <a:pt x="52" y="19"/>
                      <a:pt x="52" y="19"/>
                      <a:pt x="52" y="19"/>
                    </a:cubicBezTo>
                    <a:cubicBezTo>
                      <a:pt x="51" y="19"/>
                      <a:pt x="51" y="19"/>
                      <a:pt x="51" y="19"/>
                    </a:cubicBezTo>
                    <a:cubicBezTo>
                      <a:pt x="51" y="20"/>
                      <a:pt x="51" y="20"/>
                      <a:pt x="51" y="20"/>
                    </a:cubicBezTo>
                    <a:cubicBezTo>
                      <a:pt x="52" y="21"/>
                      <a:pt x="52" y="21"/>
                      <a:pt x="52" y="21"/>
                    </a:cubicBezTo>
                    <a:cubicBezTo>
                      <a:pt x="51" y="21"/>
                      <a:pt x="51" y="21"/>
                      <a:pt x="51" y="21"/>
                    </a:cubicBezTo>
                    <a:cubicBezTo>
                      <a:pt x="50" y="20"/>
                      <a:pt x="50" y="20"/>
                      <a:pt x="50" y="20"/>
                    </a:cubicBezTo>
                    <a:cubicBezTo>
                      <a:pt x="49" y="21"/>
                      <a:pt x="49" y="21"/>
                      <a:pt x="49" y="21"/>
                    </a:cubicBezTo>
                    <a:cubicBezTo>
                      <a:pt x="48" y="21"/>
                      <a:pt x="48" y="21"/>
                      <a:pt x="48" y="21"/>
                    </a:cubicBezTo>
                    <a:cubicBezTo>
                      <a:pt x="49" y="23"/>
                      <a:pt x="49" y="23"/>
                      <a:pt x="49" y="23"/>
                    </a:cubicBezTo>
                    <a:cubicBezTo>
                      <a:pt x="49" y="23"/>
                      <a:pt x="49" y="23"/>
                      <a:pt x="49" y="23"/>
                    </a:cubicBezTo>
                    <a:cubicBezTo>
                      <a:pt x="49" y="24"/>
                      <a:pt x="49" y="24"/>
                      <a:pt x="49" y="24"/>
                    </a:cubicBezTo>
                    <a:cubicBezTo>
                      <a:pt x="49" y="24"/>
                      <a:pt x="49" y="24"/>
                      <a:pt x="49" y="24"/>
                    </a:cubicBezTo>
                    <a:cubicBezTo>
                      <a:pt x="50" y="25"/>
                      <a:pt x="50" y="25"/>
                      <a:pt x="50" y="25"/>
                    </a:cubicBezTo>
                    <a:cubicBezTo>
                      <a:pt x="48" y="25"/>
                      <a:pt x="48" y="25"/>
                      <a:pt x="48" y="25"/>
                    </a:cubicBezTo>
                    <a:cubicBezTo>
                      <a:pt x="47" y="25"/>
                      <a:pt x="47" y="25"/>
                      <a:pt x="47" y="25"/>
                    </a:cubicBezTo>
                    <a:cubicBezTo>
                      <a:pt x="46" y="25"/>
                      <a:pt x="46" y="25"/>
                      <a:pt x="46" y="25"/>
                    </a:cubicBezTo>
                    <a:cubicBezTo>
                      <a:pt x="45" y="24"/>
                      <a:pt x="45" y="24"/>
                      <a:pt x="45" y="24"/>
                    </a:cubicBezTo>
                    <a:cubicBezTo>
                      <a:pt x="45" y="24"/>
                      <a:pt x="45" y="24"/>
                      <a:pt x="45" y="24"/>
                    </a:cubicBezTo>
                    <a:cubicBezTo>
                      <a:pt x="45" y="25"/>
                      <a:pt x="45" y="25"/>
                      <a:pt x="45" y="25"/>
                    </a:cubicBezTo>
                    <a:cubicBezTo>
                      <a:pt x="45" y="25"/>
                      <a:pt x="45" y="25"/>
                      <a:pt x="45" y="25"/>
                    </a:cubicBezTo>
                    <a:cubicBezTo>
                      <a:pt x="45" y="26"/>
                      <a:pt x="45" y="26"/>
                      <a:pt x="45" y="26"/>
                    </a:cubicBezTo>
                    <a:cubicBezTo>
                      <a:pt x="46" y="27"/>
                      <a:pt x="46" y="27"/>
                      <a:pt x="46" y="27"/>
                    </a:cubicBezTo>
                    <a:cubicBezTo>
                      <a:pt x="46" y="27"/>
                      <a:pt x="46" y="27"/>
                      <a:pt x="46" y="27"/>
                    </a:cubicBezTo>
                    <a:cubicBezTo>
                      <a:pt x="46" y="27"/>
                      <a:pt x="46" y="27"/>
                      <a:pt x="46" y="27"/>
                    </a:cubicBezTo>
                    <a:cubicBezTo>
                      <a:pt x="46" y="28"/>
                      <a:pt x="46" y="28"/>
                      <a:pt x="46" y="28"/>
                    </a:cubicBezTo>
                    <a:cubicBezTo>
                      <a:pt x="45" y="28"/>
                      <a:pt x="45" y="28"/>
                      <a:pt x="45" y="28"/>
                    </a:cubicBezTo>
                    <a:cubicBezTo>
                      <a:pt x="45" y="30"/>
                      <a:pt x="45" y="30"/>
                      <a:pt x="45" y="30"/>
                    </a:cubicBezTo>
                    <a:cubicBezTo>
                      <a:pt x="44" y="29"/>
                      <a:pt x="44" y="29"/>
                      <a:pt x="44" y="29"/>
                    </a:cubicBezTo>
                    <a:cubicBezTo>
                      <a:pt x="42" y="25"/>
                      <a:pt x="42" y="25"/>
                      <a:pt x="42" y="25"/>
                    </a:cubicBezTo>
                    <a:cubicBezTo>
                      <a:pt x="41" y="26"/>
                      <a:pt x="41" y="26"/>
                      <a:pt x="41" y="26"/>
                    </a:cubicBezTo>
                    <a:cubicBezTo>
                      <a:pt x="40" y="27"/>
                      <a:pt x="40" y="27"/>
                      <a:pt x="40" y="27"/>
                    </a:cubicBezTo>
                    <a:cubicBezTo>
                      <a:pt x="40" y="27"/>
                      <a:pt x="40" y="27"/>
                      <a:pt x="40" y="27"/>
                    </a:cubicBezTo>
                    <a:cubicBezTo>
                      <a:pt x="40" y="27"/>
                      <a:pt x="39" y="28"/>
                      <a:pt x="39" y="28"/>
                    </a:cubicBezTo>
                    <a:cubicBezTo>
                      <a:pt x="39" y="29"/>
                      <a:pt x="39" y="29"/>
                      <a:pt x="39" y="29"/>
                    </a:cubicBezTo>
                    <a:cubicBezTo>
                      <a:pt x="39" y="30"/>
                      <a:pt x="39" y="30"/>
                      <a:pt x="39" y="30"/>
                    </a:cubicBezTo>
                    <a:cubicBezTo>
                      <a:pt x="39" y="32"/>
                      <a:pt x="39" y="32"/>
                      <a:pt x="39" y="32"/>
                    </a:cubicBezTo>
                    <a:cubicBezTo>
                      <a:pt x="40" y="32"/>
                      <a:pt x="40" y="32"/>
                      <a:pt x="40" y="32"/>
                    </a:cubicBezTo>
                    <a:cubicBezTo>
                      <a:pt x="39" y="33"/>
                      <a:pt x="39" y="33"/>
                      <a:pt x="39" y="33"/>
                    </a:cubicBezTo>
                    <a:cubicBezTo>
                      <a:pt x="38" y="34"/>
                      <a:pt x="38" y="34"/>
                      <a:pt x="38" y="34"/>
                    </a:cubicBezTo>
                    <a:cubicBezTo>
                      <a:pt x="37" y="34"/>
                      <a:pt x="37" y="34"/>
                      <a:pt x="37" y="34"/>
                    </a:cubicBezTo>
                    <a:cubicBezTo>
                      <a:pt x="37" y="35"/>
                      <a:pt x="37" y="35"/>
                      <a:pt x="37" y="35"/>
                    </a:cubicBezTo>
                    <a:cubicBezTo>
                      <a:pt x="36" y="35"/>
                      <a:pt x="36" y="35"/>
                      <a:pt x="36" y="35"/>
                    </a:cubicBezTo>
                    <a:cubicBezTo>
                      <a:pt x="36" y="36"/>
                      <a:pt x="36" y="36"/>
                      <a:pt x="36" y="36"/>
                    </a:cubicBezTo>
                    <a:cubicBezTo>
                      <a:pt x="35" y="37"/>
                      <a:pt x="35" y="37"/>
                      <a:pt x="35" y="37"/>
                    </a:cubicBezTo>
                    <a:cubicBezTo>
                      <a:pt x="34" y="39"/>
                      <a:pt x="34" y="39"/>
                      <a:pt x="34" y="39"/>
                    </a:cubicBezTo>
                    <a:cubicBezTo>
                      <a:pt x="33" y="39"/>
                      <a:pt x="33" y="39"/>
                      <a:pt x="33" y="39"/>
                    </a:cubicBezTo>
                    <a:cubicBezTo>
                      <a:pt x="32" y="40"/>
                      <a:pt x="32" y="40"/>
                      <a:pt x="32" y="40"/>
                    </a:cubicBezTo>
                    <a:cubicBezTo>
                      <a:pt x="30" y="40"/>
                      <a:pt x="30" y="40"/>
                      <a:pt x="30" y="40"/>
                    </a:cubicBezTo>
                    <a:cubicBezTo>
                      <a:pt x="30" y="40"/>
                      <a:pt x="29" y="41"/>
                      <a:pt x="28" y="41"/>
                    </a:cubicBezTo>
                    <a:cubicBezTo>
                      <a:pt x="28" y="41"/>
                      <a:pt x="26" y="40"/>
                      <a:pt x="26" y="40"/>
                    </a:cubicBezTo>
                    <a:cubicBezTo>
                      <a:pt x="26" y="40"/>
                      <a:pt x="25" y="41"/>
                      <a:pt x="25" y="41"/>
                    </a:cubicBezTo>
                    <a:cubicBezTo>
                      <a:pt x="25" y="42"/>
                      <a:pt x="24" y="42"/>
                      <a:pt x="24" y="42"/>
                    </a:cubicBezTo>
                    <a:cubicBezTo>
                      <a:pt x="22" y="42"/>
                      <a:pt x="22" y="42"/>
                      <a:pt x="22" y="42"/>
                    </a:cubicBezTo>
                    <a:cubicBezTo>
                      <a:pt x="21" y="43"/>
                      <a:pt x="21" y="43"/>
                      <a:pt x="21" y="43"/>
                    </a:cubicBezTo>
                    <a:cubicBezTo>
                      <a:pt x="20" y="44"/>
                      <a:pt x="20" y="44"/>
                      <a:pt x="20" y="44"/>
                    </a:cubicBezTo>
                    <a:cubicBezTo>
                      <a:pt x="18" y="44"/>
                      <a:pt x="18" y="44"/>
                      <a:pt x="18" y="44"/>
                    </a:cubicBezTo>
                    <a:cubicBezTo>
                      <a:pt x="17" y="44"/>
                      <a:pt x="17" y="44"/>
                      <a:pt x="17" y="44"/>
                    </a:cubicBezTo>
                    <a:cubicBezTo>
                      <a:pt x="15" y="44"/>
                      <a:pt x="15" y="44"/>
                      <a:pt x="15" y="44"/>
                    </a:cubicBezTo>
                    <a:cubicBezTo>
                      <a:pt x="14" y="44"/>
                      <a:pt x="14" y="44"/>
                      <a:pt x="14" y="44"/>
                    </a:cubicBezTo>
                    <a:cubicBezTo>
                      <a:pt x="13" y="45"/>
                      <a:pt x="13" y="45"/>
                      <a:pt x="13" y="45"/>
                    </a:cubicBezTo>
                    <a:cubicBezTo>
                      <a:pt x="12" y="46"/>
                      <a:pt x="12" y="46"/>
                      <a:pt x="12" y="46"/>
                    </a:cubicBezTo>
                    <a:cubicBezTo>
                      <a:pt x="11" y="47"/>
                      <a:pt x="11" y="47"/>
                      <a:pt x="11" y="47"/>
                    </a:cubicBezTo>
                    <a:cubicBezTo>
                      <a:pt x="10" y="48"/>
                      <a:pt x="10" y="48"/>
                      <a:pt x="10" y="48"/>
                    </a:cubicBezTo>
                    <a:cubicBezTo>
                      <a:pt x="9" y="48"/>
                      <a:pt x="9" y="48"/>
                      <a:pt x="9" y="48"/>
                    </a:cubicBezTo>
                    <a:cubicBezTo>
                      <a:pt x="7" y="49"/>
                      <a:pt x="7" y="49"/>
                      <a:pt x="7" y="49"/>
                    </a:cubicBezTo>
                    <a:cubicBezTo>
                      <a:pt x="7" y="50"/>
                      <a:pt x="7" y="50"/>
                      <a:pt x="7" y="50"/>
                    </a:cubicBezTo>
                    <a:cubicBezTo>
                      <a:pt x="6" y="51"/>
                      <a:pt x="6" y="51"/>
                      <a:pt x="6" y="51"/>
                    </a:cubicBezTo>
                    <a:cubicBezTo>
                      <a:pt x="5" y="51"/>
                      <a:pt x="5" y="51"/>
                      <a:pt x="5" y="51"/>
                    </a:cubicBezTo>
                    <a:cubicBezTo>
                      <a:pt x="5" y="51"/>
                      <a:pt x="5" y="51"/>
                      <a:pt x="5" y="51"/>
                    </a:cubicBezTo>
                    <a:cubicBezTo>
                      <a:pt x="4" y="51"/>
                      <a:pt x="4" y="51"/>
                      <a:pt x="4" y="51"/>
                    </a:cubicBezTo>
                    <a:cubicBezTo>
                      <a:pt x="4" y="50"/>
                      <a:pt x="4" y="50"/>
                      <a:pt x="4" y="50"/>
                    </a:cubicBezTo>
                    <a:cubicBezTo>
                      <a:pt x="5" y="49"/>
                      <a:pt x="5" y="49"/>
                      <a:pt x="5" y="49"/>
                    </a:cubicBezTo>
                    <a:cubicBezTo>
                      <a:pt x="4" y="49"/>
                      <a:pt x="4" y="49"/>
                      <a:pt x="4" y="49"/>
                    </a:cubicBezTo>
                    <a:cubicBezTo>
                      <a:pt x="4" y="50"/>
                      <a:pt x="4" y="50"/>
                      <a:pt x="4" y="50"/>
                    </a:cubicBezTo>
                    <a:cubicBezTo>
                      <a:pt x="3" y="51"/>
                      <a:pt x="3" y="51"/>
                      <a:pt x="3" y="51"/>
                    </a:cubicBezTo>
                    <a:cubicBezTo>
                      <a:pt x="3" y="52"/>
                      <a:pt x="3" y="52"/>
                      <a:pt x="3" y="52"/>
                    </a:cubicBezTo>
                    <a:cubicBezTo>
                      <a:pt x="3" y="53"/>
                      <a:pt x="3" y="53"/>
                      <a:pt x="3" y="53"/>
                    </a:cubicBezTo>
                    <a:cubicBezTo>
                      <a:pt x="4" y="55"/>
                      <a:pt x="4" y="55"/>
                      <a:pt x="4" y="55"/>
                    </a:cubicBezTo>
                    <a:cubicBezTo>
                      <a:pt x="4" y="55"/>
                      <a:pt x="4" y="55"/>
                      <a:pt x="4" y="55"/>
                    </a:cubicBezTo>
                    <a:cubicBezTo>
                      <a:pt x="3" y="56"/>
                      <a:pt x="3" y="56"/>
                      <a:pt x="3" y="56"/>
                    </a:cubicBezTo>
                    <a:cubicBezTo>
                      <a:pt x="2" y="57"/>
                      <a:pt x="2" y="57"/>
                      <a:pt x="2" y="57"/>
                    </a:cubicBezTo>
                    <a:cubicBezTo>
                      <a:pt x="2" y="58"/>
                      <a:pt x="2" y="58"/>
                      <a:pt x="2" y="58"/>
                    </a:cubicBezTo>
                    <a:cubicBezTo>
                      <a:pt x="2" y="58"/>
                      <a:pt x="2" y="60"/>
                      <a:pt x="2" y="60"/>
                    </a:cubicBezTo>
                    <a:cubicBezTo>
                      <a:pt x="2" y="60"/>
                      <a:pt x="2" y="61"/>
                      <a:pt x="2" y="61"/>
                    </a:cubicBezTo>
                    <a:cubicBezTo>
                      <a:pt x="2" y="62"/>
                      <a:pt x="2" y="62"/>
                      <a:pt x="2" y="62"/>
                    </a:cubicBezTo>
                    <a:cubicBezTo>
                      <a:pt x="3" y="63"/>
                      <a:pt x="3" y="63"/>
                      <a:pt x="3" y="63"/>
                    </a:cubicBezTo>
                    <a:cubicBezTo>
                      <a:pt x="4" y="64"/>
                      <a:pt x="4" y="64"/>
                      <a:pt x="4" y="64"/>
                    </a:cubicBezTo>
                    <a:cubicBezTo>
                      <a:pt x="4" y="65"/>
                      <a:pt x="4" y="65"/>
                      <a:pt x="4" y="65"/>
                    </a:cubicBezTo>
                    <a:cubicBezTo>
                      <a:pt x="5" y="66"/>
                      <a:pt x="5" y="66"/>
                      <a:pt x="5" y="66"/>
                    </a:cubicBezTo>
                    <a:cubicBezTo>
                      <a:pt x="5" y="67"/>
                      <a:pt x="5" y="67"/>
                      <a:pt x="5" y="67"/>
                    </a:cubicBezTo>
                    <a:cubicBezTo>
                      <a:pt x="5" y="69"/>
                      <a:pt x="5" y="69"/>
                      <a:pt x="5" y="69"/>
                    </a:cubicBezTo>
                    <a:cubicBezTo>
                      <a:pt x="4" y="69"/>
                      <a:pt x="4" y="69"/>
                      <a:pt x="4" y="69"/>
                    </a:cubicBezTo>
                    <a:cubicBezTo>
                      <a:pt x="4" y="68"/>
                      <a:pt x="4" y="68"/>
                      <a:pt x="4" y="68"/>
                    </a:cubicBezTo>
                    <a:cubicBezTo>
                      <a:pt x="4" y="67"/>
                      <a:pt x="4" y="67"/>
                      <a:pt x="4" y="67"/>
                    </a:cubicBezTo>
                    <a:cubicBezTo>
                      <a:pt x="3" y="67"/>
                      <a:pt x="3" y="67"/>
                      <a:pt x="3" y="67"/>
                    </a:cubicBezTo>
                    <a:cubicBezTo>
                      <a:pt x="2" y="66"/>
                      <a:pt x="2" y="66"/>
                      <a:pt x="2" y="66"/>
                    </a:cubicBezTo>
                    <a:cubicBezTo>
                      <a:pt x="2" y="67"/>
                      <a:pt x="2" y="67"/>
                      <a:pt x="2" y="67"/>
                    </a:cubicBezTo>
                    <a:cubicBezTo>
                      <a:pt x="3" y="68"/>
                      <a:pt x="3" y="68"/>
                      <a:pt x="3" y="68"/>
                    </a:cubicBezTo>
                    <a:cubicBezTo>
                      <a:pt x="3" y="69"/>
                      <a:pt x="3" y="69"/>
                      <a:pt x="3" y="69"/>
                    </a:cubicBezTo>
                    <a:cubicBezTo>
                      <a:pt x="3" y="70"/>
                      <a:pt x="3" y="70"/>
                      <a:pt x="3" y="70"/>
                    </a:cubicBezTo>
                    <a:cubicBezTo>
                      <a:pt x="3" y="70"/>
                      <a:pt x="3" y="70"/>
                      <a:pt x="3" y="70"/>
                    </a:cubicBezTo>
                    <a:cubicBezTo>
                      <a:pt x="2" y="69"/>
                      <a:pt x="2" y="69"/>
                      <a:pt x="2" y="69"/>
                    </a:cubicBezTo>
                    <a:cubicBezTo>
                      <a:pt x="1" y="67"/>
                      <a:pt x="1" y="67"/>
                      <a:pt x="1" y="67"/>
                    </a:cubicBezTo>
                    <a:cubicBezTo>
                      <a:pt x="0" y="67"/>
                      <a:pt x="0" y="67"/>
                      <a:pt x="0" y="67"/>
                    </a:cubicBezTo>
                    <a:cubicBezTo>
                      <a:pt x="1" y="69"/>
                      <a:pt x="1" y="69"/>
                      <a:pt x="1" y="69"/>
                    </a:cubicBezTo>
                    <a:cubicBezTo>
                      <a:pt x="3" y="72"/>
                      <a:pt x="3" y="72"/>
                      <a:pt x="3" y="72"/>
                    </a:cubicBezTo>
                    <a:cubicBezTo>
                      <a:pt x="4" y="73"/>
                      <a:pt x="4" y="73"/>
                      <a:pt x="4" y="73"/>
                    </a:cubicBezTo>
                    <a:cubicBezTo>
                      <a:pt x="4" y="74"/>
                      <a:pt x="4" y="74"/>
                      <a:pt x="4" y="74"/>
                    </a:cubicBezTo>
                    <a:cubicBezTo>
                      <a:pt x="4" y="75"/>
                      <a:pt x="4" y="75"/>
                      <a:pt x="4" y="75"/>
                    </a:cubicBezTo>
                    <a:cubicBezTo>
                      <a:pt x="4" y="76"/>
                      <a:pt x="4" y="76"/>
                      <a:pt x="4" y="76"/>
                    </a:cubicBezTo>
                    <a:cubicBezTo>
                      <a:pt x="4" y="76"/>
                      <a:pt x="5" y="77"/>
                      <a:pt x="6" y="78"/>
                    </a:cubicBezTo>
                    <a:cubicBezTo>
                      <a:pt x="6" y="78"/>
                      <a:pt x="6" y="79"/>
                      <a:pt x="6" y="79"/>
                    </a:cubicBezTo>
                    <a:cubicBezTo>
                      <a:pt x="6" y="79"/>
                      <a:pt x="7" y="80"/>
                      <a:pt x="7" y="80"/>
                    </a:cubicBezTo>
                    <a:cubicBezTo>
                      <a:pt x="7" y="81"/>
                      <a:pt x="8" y="82"/>
                      <a:pt x="8" y="82"/>
                    </a:cubicBezTo>
                    <a:cubicBezTo>
                      <a:pt x="8" y="83"/>
                      <a:pt x="8" y="83"/>
                      <a:pt x="8" y="83"/>
                    </a:cubicBezTo>
                    <a:cubicBezTo>
                      <a:pt x="8" y="83"/>
                      <a:pt x="9" y="83"/>
                      <a:pt x="9" y="84"/>
                    </a:cubicBezTo>
                    <a:cubicBezTo>
                      <a:pt x="9" y="85"/>
                      <a:pt x="9" y="85"/>
                      <a:pt x="9" y="85"/>
                    </a:cubicBezTo>
                    <a:cubicBezTo>
                      <a:pt x="9" y="86"/>
                      <a:pt x="9" y="87"/>
                      <a:pt x="9" y="87"/>
                    </a:cubicBezTo>
                    <a:cubicBezTo>
                      <a:pt x="9" y="88"/>
                      <a:pt x="9" y="88"/>
                      <a:pt x="9" y="88"/>
                    </a:cubicBezTo>
                    <a:cubicBezTo>
                      <a:pt x="9" y="89"/>
                      <a:pt x="9" y="89"/>
                      <a:pt x="9" y="89"/>
                    </a:cubicBezTo>
                    <a:cubicBezTo>
                      <a:pt x="10" y="91"/>
                      <a:pt x="10" y="91"/>
                      <a:pt x="10" y="91"/>
                    </a:cubicBezTo>
                    <a:cubicBezTo>
                      <a:pt x="11" y="93"/>
                      <a:pt x="11" y="93"/>
                      <a:pt x="11" y="93"/>
                    </a:cubicBezTo>
                    <a:cubicBezTo>
                      <a:pt x="11" y="94"/>
                      <a:pt x="11" y="94"/>
                      <a:pt x="11" y="94"/>
                    </a:cubicBezTo>
                    <a:cubicBezTo>
                      <a:pt x="12" y="95"/>
                      <a:pt x="12" y="95"/>
                      <a:pt x="12" y="95"/>
                    </a:cubicBezTo>
                    <a:cubicBezTo>
                      <a:pt x="12" y="96"/>
                      <a:pt x="12" y="96"/>
                      <a:pt x="12" y="96"/>
                    </a:cubicBezTo>
                    <a:cubicBezTo>
                      <a:pt x="11" y="97"/>
                      <a:pt x="11" y="97"/>
                      <a:pt x="11" y="97"/>
                    </a:cubicBezTo>
                    <a:cubicBezTo>
                      <a:pt x="11" y="99"/>
                      <a:pt x="11" y="99"/>
                      <a:pt x="11" y="99"/>
                    </a:cubicBezTo>
                    <a:cubicBezTo>
                      <a:pt x="11" y="102"/>
                      <a:pt x="11" y="102"/>
                      <a:pt x="11" y="102"/>
                    </a:cubicBezTo>
                    <a:cubicBezTo>
                      <a:pt x="11" y="103"/>
                      <a:pt x="11" y="103"/>
                      <a:pt x="11" y="103"/>
                    </a:cubicBezTo>
                    <a:cubicBezTo>
                      <a:pt x="9" y="103"/>
                      <a:pt x="9" y="103"/>
                      <a:pt x="9" y="103"/>
                    </a:cubicBezTo>
                    <a:cubicBezTo>
                      <a:pt x="9" y="103"/>
                      <a:pt x="9" y="103"/>
                      <a:pt x="9" y="103"/>
                    </a:cubicBezTo>
                    <a:cubicBezTo>
                      <a:pt x="9" y="104"/>
                      <a:pt x="9" y="104"/>
                      <a:pt x="9" y="104"/>
                    </a:cubicBezTo>
                    <a:cubicBezTo>
                      <a:pt x="8" y="105"/>
                      <a:pt x="8" y="105"/>
                      <a:pt x="8" y="105"/>
                    </a:cubicBezTo>
                    <a:cubicBezTo>
                      <a:pt x="8" y="106"/>
                      <a:pt x="8" y="106"/>
                      <a:pt x="8" y="106"/>
                    </a:cubicBezTo>
                    <a:cubicBezTo>
                      <a:pt x="9" y="106"/>
                      <a:pt x="9" y="106"/>
                      <a:pt x="9" y="106"/>
                    </a:cubicBezTo>
                    <a:cubicBezTo>
                      <a:pt x="9" y="106"/>
                      <a:pt x="9" y="106"/>
                      <a:pt x="9" y="106"/>
                    </a:cubicBezTo>
                    <a:cubicBezTo>
                      <a:pt x="10" y="106"/>
                      <a:pt x="10" y="106"/>
                      <a:pt x="10" y="106"/>
                    </a:cubicBezTo>
                    <a:cubicBezTo>
                      <a:pt x="11" y="107"/>
                      <a:pt x="11" y="107"/>
                      <a:pt x="11" y="107"/>
                    </a:cubicBezTo>
                    <a:cubicBezTo>
                      <a:pt x="13" y="108"/>
                      <a:pt x="13" y="108"/>
                      <a:pt x="13" y="108"/>
                    </a:cubicBezTo>
                    <a:cubicBezTo>
                      <a:pt x="13" y="109"/>
                      <a:pt x="13" y="109"/>
                      <a:pt x="13" y="109"/>
                    </a:cubicBezTo>
                    <a:cubicBezTo>
                      <a:pt x="14" y="109"/>
                      <a:pt x="14" y="109"/>
                      <a:pt x="14" y="109"/>
                    </a:cubicBezTo>
                    <a:cubicBezTo>
                      <a:pt x="15" y="110"/>
                      <a:pt x="15" y="110"/>
                      <a:pt x="15" y="110"/>
                    </a:cubicBezTo>
                    <a:cubicBezTo>
                      <a:pt x="17" y="110"/>
                      <a:pt x="17" y="110"/>
                      <a:pt x="17" y="110"/>
                    </a:cubicBezTo>
                    <a:cubicBezTo>
                      <a:pt x="17" y="110"/>
                      <a:pt x="17" y="110"/>
                      <a:pt x="17" y="110"/>
                    </a:cubicBezTo>
                    <a:cubicBezTo>
                      <a:pt x="20" y="110"/>
                      <a:pt x="20" y="110"/>
                      <a:pt x="20" y="110"/>
                    </a:cubicBezTo>
                    <a:cubicBezTo>
                      <a:pt x="21" y="109"/>
                      <a:pt x="21" y="109"/>
                      <a:pt x="21" y="109"/>
                    </a:cubicBezTo>
                    <a:cubicBezTo>
                      <a:pt x="22" y="109"/>
                      <a:pt x="22" y="109"/>
                      <a:pt x="22" y="109"/>
                    </a:cubicBezTo>
                    <a:cubicBezTo>
                      <a:pt x="23" y="109"/>
                      <a:pt x="23" y="109"/>
                      <a:pt x="23" y="109"/>
                    </a:cubicBezTo>
                    <a:cubicBezTo>
                      <a:pt x="24" y="108"/>
                      <a:pt x="24" y="108"/>
                      <a:pt x="24" y="108"/>
                    </a:cubicBezTo>
                    <a:cubicBezTo>
                      <a:pt x="25" y="107"/>
                      <a:pt x="25" y="107"/>
                      <a:pt x="25" y="107"/>
                    </a:cubicBezTo>
                    <a:cubicBezTo>
                      <a:pt x="27" y="107"/>
                      <a:pt x="27" y="107"/>
                      <a:pt x="27" y="107"/>
                    </a:cubicBezTo>
                    <a:cubicBezTo>
                      <a:pt x="28" y="106"/>
                      <a:pt x="28" y="106"/>
                      <a:pt x="28" y="106"/>
                    </a:cubicBezTo>
                    <a:cubicBezTo>
                      <a:pt x="28" y="106"/>
                      <a:pt x="28" y="106"/>
                      <a:pt x="28" y="106"/>
                    </a:cubicBezTo>
                    <a:cubicBezTo>
                      <a:pt x="29" y="105"/>
                      <a:pt x="29" y="105"/>
                      <a:pt x="29" y="105"/>
                    </a:cubicBezTo>
                    <a:cubicBezTo>
                      <a:pt x="30" y="105"/>
                      <a:pt x="30" y="105"/>
                      <a:pt x="30" y="105"/>
                    </a:cubicBezTo>
                    <a:cubicBezTo>
                      <a:pt x="32" y="104"/>
                      <a:pt x="32" y="104"/>
                      <a:pt x="32" y="104"/>
                    </a:cubicBezTo>
                    <a:cubicBezTo>
                      <a:pt x="33" y="104"/>
                      <a:pt x="33" y="104"/>
                      <a:pt x="33" y="104"/>
                    </a:cubicBezTo>
                    <a:cubicBezTo>
                      <a:pt x="34" y="104"/>
                      <a:pt x="34" y="104"/>
                      <a:pt x="34" y="104"/>
                    </a:cubicBezTo>
                    <a:cubicBezTo>
                      <a:pt x="35" y="103"/>
                      <a:pt x="35" y="103"/>
                      <a:pt x="35" y="103"/>
                    </a:cubicBezTo>
                    <a:cubicBezTo>
                      <a:pt x="37" y="104"/>
                      <a:pt x="37" y="104"/>
                      <a:pt x="37" y="104"/>
                    </a:cubicBezTo>
                    <a:cubicBezTo>
                      <a:pt x="38" y="104"/>
                      <a:pt x="38" y="104"/>
                      <a:pt x="38" y="104"/>
                    </a:cubicBezTo>
                    <a:cubicBezTo>
                      <a:pt x="39" y="105"/>
                      <a:pt x="39" y="105"/>
                      <a:pt x="39" y="105"/>
                    </a:cubicBezTo>
                    <a:cubicBezTo>
                      <a:pt x="39" y="105"/>
                      <a:pt x="40" y="105"/>
                      <a:pt x="40" y="105"/>
                    </a:cubicBezTo>
                    <a:cubicBezTo>
                      <a:pt x="40" y="105"/>
                      <a:pt x="41" y="105"/>
                      <a:pt x="41" y="105"/>
                    </a:cubicBezTo>
                    <a:cubicBezTo>
                      <a:pt x="41" y="104"/>
                      <a:pt x="41" y="104"/>
                      <a:pt x="41" y="104"/>
                    </a:cubicBezTo>
                    <a:cubicBezTo>
                      <a:pt x="42" y="104"/>
                      <a:pt x="42" y="104"/>
                      <a:pt x="42" y="104"/>
                    </a:cubicBezTo>
                    <a:cubicBezTo>
                      <a:pt x="43" y="104"/>
                      <a:pt x="43" y="104"/>
                      <a:pt x="43" y="104"/>
                    </a:cubicBezTo>
                    <a:cubicBezTo>
                      <a:pt x="43" y="105"/>
                      <a:pt x="43" y="105"/>
                      <a:pt x="43" y="105"/>
                    </a:cubicBezTo>
                    <a:cubicBezTo>
                      <a:pt x="44" y="104"/>
                      <a:pt x="44" y="104"/>
                      <a:pt x="44" y="104"/>
                    </a:cubicBezTo>
                    <a:cubicBezTo>
                      <a:pt x="44" y="104"/>
                      <a:pt x="44" y="104"/>
                      <a:pt x="44" y="104"/>
                    </a:cubicBezTo>
                    <a:cubicBezTo>
                      <a:pt x="45" y="104"/>
                      <a:pt x="45" y="104"/>
                      <a:pt x="45" y="104"/>
                    </a:cubicBezTo>
                    <a:cubicBezTo>
                      <a:pt x="46" y="103"/>
                      <a:pt x="46" y="103"/>
                      <a:pt x="46" y="103"/>
                    </a:cubicBezTo>
                    <a:cubicBezTo>
                      <a:pt x="47" y="102"/>
                      <a:pt x="47" y="102"/>
                      <a:pt x="47" y="102"/>
                    </a:cubicBezTo>
                    <a:cubicBezTo>
                      <a:pt x="48" y="101"/>
                      <a:pt x="48" y="101"/>
                      <a:pt x="48" y="101"/>
                    </a:cubicBezTo>
                    <a:cubicBezTo>
                      <a:pt x="48" y="100"/>
                      <a:pt x="48" y="100"/>
                      <a:pt x="48" y="100"/>
                    </a:cubicBezTo>
                    <a:cubicBezTo>
                      <a:pt x="50" y="99"/>
                      <a:pt x="50" y="99"/>
                      <a:pt x="50" y="99"/>
                    </a:cubicBezTo>
                    <a:cubicBezTo>
                      <a:pt x="51" y="99"/>
                      <a:pt x="51" y="99"/>
                      <a:pt x="51" y="99"/>
                    </a:cubicBezTo>
                    <a:cubicBezTo>
                      <a:pt x="53" y="98"/>
                      <a:pt x="53" y="98"/>
                      <a:pt x="53" y="98"/>
                    </a:cubicBezTo>
                    <a:cubicBezTo>
                      <a:pt x="56" y="97"/>
                      <a:pt x="56" y="97"/>
                      <a:pt x="56" y="97"/>
                    </a:cubicBezTo>
                    <a:cubicBezTo>
                      <a:pt x="57" y="97"/>
                      <a:pt x="57" y="97"/>
                      <a:pt x="57" y="97"/>
                    </a:cubicBezTo>
                    <a:cubicBezTo>
                      <a:pt x="57" y="97"/>
                      <a:pt x="59" y="97"/>
                      <a:pt x="59" y="97"/>
                    </a:cubicBezTo>
                    <a:cubicBezTo>
                      <a:pt x="59" y="97"/>
                      <a:pt x="61" y="97"/>
                      <a:pt x="61" y="97"/>
                    </a:cubicBezTo>
                    <a:cubicBezTo>
                      <a:pt x="63" y="96"/>
                      <a:pt x="63" y="96"/>
                      <a:pt x="63" y="96"/>
                    </a:cubicBezTo>
                    <a:cubicBezTo>
                      <a:pt x="66" y="95"/>
                      <a:pt x="66" y="95"/>
                      <a:pt x="66" y="95"/>
                    </a:cubicBezTo>
                    <a:cubicBezTo>
                      <a:pt x="68" y="94"/>
                      <a:pt x="68" y="94"/>
                      <a:pt x="68" y="94"/>
                    </a:cubicBezTo>
                    <a:cubicBezTo>
                      <a:pt x="70" y="93"/>
                      <a:pt x="70" y="93"/>
                      <a:pt x="70" y="93"/>
                    </a:cubicBezTo>
                    <a:cubicBezTo>
                      <a:pt x="71" y="93"/>
                      <a:pt x="71" y="93"/>
                      <a:pt x="71" y="93"/>
                    </a:cubicBezTo>
                    <a:cubicBezTo>
                      <a:pt x="73" y="93"/>
                      <a:pt x="73" y="93"/>
                      <a:pt x="73" y="93"/>
                    </a:cubicBezTo>
                    <a:cubicBezTo>
                      <a:pt x="76" y="93"/>
                      <a:pt x="76" y="93"/>
                      <a:pt x="76" y="93"/>
                    </a:cubicBezTo>
                    <a:cubicBezTo>
                      <a:pt x="77" y="93"/>
                      <a:pt x="77" y="93"/>
                      <a:pt x="77" y="93"/>
                    </a:cubicBezTo>
                    <a:cubicBezTo>
                      <a:pt x="78" y="93"/>
                      <a:pt x="78" y="93"/>
                      <a:pt x="78" y="93"/>
                    </a:cubicBezTo>
                    <a:cubicBezTo>
                      <a:pt x="80" y="93"/>
                      <a:pt x="80" y="93"/>
                      <a:pt x="80" y="93"/>
                    </a:cubicBezTo>
                    <a:cubicBezTo>
                      <a:pt x="81" y="95"/>
                      <a:pt x="81" y="95"/>
                      <a:pt x="81" y="95"/>
                    </a:cubicBezTo>
                    <a:cubicBezTo>
                      <a:pt x="81" y="95"/>
                      <a:pt x="81" y="95"/>
                      <a:pt x="81" y="95"/>
                    </a:cubicBezTo>
                    <a:cubicBezTo>
                      <a:pt x="83" y="95"/>
                      <a:pt x="83" y="95"/>
                      <a:pt x="83" y="95"/>
                    </a:cubicBezTo>
                    <a:cubicBezTo>
                      <a:pt x="84" y="96"/>
                      <a:pt x="84" y="96"/>
                      <a:pt x="84" y="96"/>
                    </a:cubicBezTo>
                    <a:cubicBezTo>
                      <a:pt x="85" y="96"/>
                      <a:pt x="85" y="96"/>
                      <a:pt x="85" y="96"/>
                    </a:cubicBezTo>
                    <a:cubicBezTo>
                      <a:pt x="86" y="96"/>
                      <a:pt x="86" y="96"/>
                      <a:pt x="86" y="96"/>
                    </a:cubicBezTo>
                    <a:cubicBezTo>
                      <a:pt x="87" y="96"/>
                      <a:pt x="87" y="96"/>
                      <a:pt x="87" y="96"/>
                    </a:cubicBezTo>
                    <a:cubicBezTo>
                      <a:pt x="88" y="96"/>
                      <a:pt x="88" y="96"/>
                      <a:pt x="88" y="96"/>
                    </a:cubicBezTo>
                    <a:cubicBezTo>
                      <a:pt x="89" y="97"/>
                      <a:pt x="89" y="97"/>
                      <a:pt x="89" y="97"/>
                    </a:cubicBezTo>
                    <a:cubicBezTo>
                      <a:pt x="89" y="98"/>
                      <a:pt x="89" y="98"/>
                      <a:pt x="89" y="98"/>
                    </a:cubicBezTo>
                    <a:cubicBezTo>
                      <a:pt x="89" y="98"/>
                      <a:pt x="90" y="98"/>
                      <a:pt x="90" y="98"/>
                    </a:cubicBezTo>
                    <a:cubicBezTo>
                      <a:pt x="90" y="98"/>
                      <a:pt x="90" y="98"/>
                      <a:pt x="90" y="98"/>
                    </a:cubicBezTo>
                    <a:cubicBezTo>
                      <a:pt x="90" y="99"/>
                      <a:pt x="90" y="99"/>
                      <a:pt x="90" y="99"/>
                    </a:cubicBezTo>
                    <a:cubicBezTo>
                      <a:pt x="91" y="100"/>
                      <a:pt x="91" y="100"/>
                      <a:pt x="91" y="100"/>
                    </a:cubicBezTo>
                    <a:cubicBezTo>
                      <a:pt x="91" y="101"/>
                      <a:pt x="91" y="101"/>
                      <a:pt x="91" y="101"/>
                    </a:cubicBezTo>
                    <a:cubicBezTo>
                      <a:pt x="93" y="101"/>
                      <a:pt x="93" y="101"/>
                      <a:pt x="93" y="101"/>
                    </a:cubicBezTo>
                    <a:cubicBezTo>
                      <a:pt x="93" y="103"/>
                      <a:pt x="93" y="103"/>
                      <a:pt x="93" y="103"/>
                    </a:cubicBezTo>
                    <a:cubicBezTo>
                      <a:pt x="93" y="103"/>
                      <a:pt x="93" y="103"/>
                      <a:pt x="93" y="103"/>
                    </a:cubicBezTo>
                    <a:cubicBezTo>
                      <a:pt x="94" y="104"/>
                      <a:pt x="94" y="104"/>
                      <a:pt x="94" y="104"/>
                    </a:cubicBezTo>
                    <a:cubicBezTo>
                      <a:pt x="94" y="104"/>
                      <a:pt x="94" y="105"/>
                      <a:pt x="94" y="105"/>
                    </a:cubicBezTo>
                    <a:cubicBezTo>
                      <a:pt x="94" y="106"/>
                      <a:pt x="95" y="106"/>
                      <a:pt x="95" y="106"/>
                    </a:cubicBezTo>
                    <a:cubicBezTo>
                      <a:pt x="94" y="107"/>
                      <a:pt x="94" y="107"/>
                      <a:pt x="94" y="107"/>
                    </a:cubicBezTo>
                    <a:cubicBezTo>
                      <a:pt x="94" y="107"/>
                      <a:pt x="94" y="107"/>
                      <a:pt x="95" y="108"/>
                    </a:cubicBezTo>
                    <a:cubicBezTo>
                      <a:pt x="95" y="108"/>
                      <a:pt x="96" y="108"/>
                      <a:pt x="96" y="109"/>
                    </a:cubicBezTo>
                    <a:cubicBezTo>
                      <a:pt x="96" y="109"/>
                      <a:pt x="96" y="109"/>
                      <a:pt x="96" y="109"/>
                    </a:cubicBezTo>
                    <a:cubicBezTo>
                      <a:pt x="97" y="110"/>
                      <a:pt x="97" y="109"/>
                      <a:pt x="97" y="109"/>
                    </a:cubicBezTo>
                    <a:cubicBezTo>
                      <a:pt x="97" y="108"/>
                      <a:pt x="97" y="108"/>
                      <a:pt x="97" y="108"/>
                    </a:cubicBezTo>
                    <a:cubicBezTo>
                      <a:pt x="97" y="108"/>
                      <a:pt x="97" y="108"/>
                      <a:pt x="97" y="108"/>
                    </a:cubicBezTo>
                    <a:cubicBezTo>
                      <a:pt x="98" y="107"/>
                      <a:pt x="98" y="107"/>
                      <a:pt x="98" y="107"/>
                    </a:cubicBezTo>
                    <a:cubicBezTo>
                      <a:pt x="99" y="106"/>
                      <a:pt x="99" y="106"/>
                      <a:pt x="99" y="106"/>
                    </a:cubicBezTo>
                    <a:cubicBezTo>
                      <a:pt x="100" y="105"/>
                      <a:pt x="100" y="105"/>
                      <a:pt x="100" y="105"/>
                    </a:cubicBezTo>
                    <a:cubicBezTo>
                      <a:pt x="100" y="104"/>
                      <a:pt x="100" y="104"/>
                      <a:pt x="100" y="104"/>
                    </a:cubicBezTo>
                    <a:cubicBezTo>
                      <a:pt x="102" y="103"/>
                      <a:pt x="102" y="103"/>
                      <a:pt x="102" y="103"/>
                    </a:cubicBezTo>
                    <a:cubicBezTo>
                      <a:pt x="103" y="103"/>
                      <a:pt x="103" y="103"/>
                      <a:pt x="103" y="103"/>
                    </a:cubicBezTo>
                    <a:cubicBezTo>
                      <a:pt x="103" y="103"/>
                      <a:pt x="103" y="103"/>
                      <a:pt x="103" y="103"/>
                    </a:cubicBezTo>
                    <a:cubicBezTo>
                      <a:pt x="103" y="101"/>
                      <a:pt x="103" y="101"/>
                      <a:pt x="103" y="101"/>
                    </a:cubicBezTo>
                    <a:cubicBezTo>
                      <a:pt x="103" y="101"/>
                      <a:pt x="104" y="101"/>
                      <a:pt x="104" y="101"/>
                    </a:cubicBezTo>
                    <a:cubicBezTo>
                      <a:pt x="105" y="101"/>
                      <a:pt x="105" y="100"/>
                      <a:pt x="105" y="100"/>
                    </a:cubicBezTo>
                    <a:cubicBezTo>
                      <a:pt x="105" y="99"/>
                      <a:pt x="105" y="99"/>
                      <a:pt x="105" y="99"/>
                    </a:cubicBezTo>
                    <a:cubicBezTo>
                      <a:pt x="106" y="98"/>
                      <a:pt x="106" y="98"/>
                      <a:pt x="106" y="98"/>
                    </a:cubicBezTo>
                    <a:cubicBezTo>
                      <a:pt x="106" y="99"/>
                      <a:pt x="106" y="99"/>
                      <a:pt x="106" y="99"/>
                    </a:cubicBezTo>
                    <a:cubicBezTo>
                      <a:pt x="106" y="99"/>
                      <a:pt x="106" y="99"/>
                      <a:pt x="106" y="99"/>
                    </a:cubicBezTo>
                    <a:cubicBezTo>
                      <a:pt x="106" y="100"/>
                      <a:pt x="106" y="100"/>
                      <a:pt x="106" y="100"/>
                    </a:cubicBezTo>
                    <a:cubicBezTo>
                      <a:pt x="106" y="101"/>
                      <a:pt x="106" y="101"/>
                      <a:pt x="106" y="101"/>
                    </a:cubicBezTo>
                    <a:cubicBezTo>
                      <a:pt x="106" y="102"/>
                      <a:pt x="106" y="102"/>
                      <a:pt x="106" y="102"/>
                    </a:cubicBezTo>
                    <a:cubicBezTo>
                      <a:pt x="106" y="103"/>
                      <a:pt x="106" y="103"/>
                      <a:pt x="106" y="103"/>
                    </a:cubicBezTo>
                    <a:cubicBezTo>
                      <a:pt x="106" y="103"/>
                      <a:pt x="106" y="103"/>
                      <a:pt x="105" y="103"/>
                    </a:cubicBezTo>
                    <a:cubicBezTo>
                      <a:pt x="105" y="103"/>
                      <a:pt x="105" y="104"/>
                      <a:pt x="105" y="104"/>
                    </a:cubicBezTo>
                    <a:cubicBezTo>
                      <a:pt x="104" y="104"/>
                      <a:pt x="104" y="104"/>
                      <a:pt x="104" y="104"/>
                    </a:cubicBezTo>
                    <a:cubicBezTo>
                      <a:pt x="104" y="105"/>
                      <a:pt x="104" y="105"/>
                      <a:pt x="104" y="105"/>
                    </a:cubicBezTo>
                    <a:cubicBezTo>
                      <a:pt x="104" y="106"/>
                      <a:pt x="104" y="106"/>
                      <a:pt x="104" y="106"/>
                    </a:cubicBezTo>
                    <a:cubicBezTo>
                      <a:pt x="104" y="107"/>
                      <a:pt x="104" y="107"/>
                      <a:pt x="104" y="107"/>
                    </a:cubicBezTo>
                    <a:cubicBezTo>
                      <a:pt x="104" y="108"/>
                      <a:pt x="104" y="108"/>
                      <a:pt x="104" y="108"/>
                    </a:cubicBezTo>
                    <a:cubicBezTo>
                      <a:pt x="103" y="109"/>
                      <a:pt x="103" y="109"/>
                      <a:pt x="103" y="109"/>
                    </a:cubicBezTo>
                    <a:cubicBezTo>
                      <a:pt x="102" y="110"/>
                      <a:pt x="102" y="110"/>
                      <a:pt x="102" y="110"/>
                    </a:cubicBezTo>
                    <a:cubicBezTo>
                      <a:pt x="101" y="111"/>
                      <a:pt x="101" y="111"/>
                      <a:pt x="101" y="111"/>
                    </a:cubicBezTo>
                    <a:cubicBezTo>
                      <a:pt x="102" y="111"/>
                      <a:pt x="102" y="111"/>
                      <a:pt x="102" y="111"/>
                    </a:cubicBezTo>
                    <a:cubicBezTo>
                      <a:pt x="104" y="111"/>
                      <a:pt x="104" y="111"/>
                      <a:pt x="104" y="111"/>
                    </a:cubicBezTo>
                    <a:cubicBezTo>
                      <a:pt x="105" y="111"/>
                      <a:pt x="105" y="111"/>
                      <a:pt x="105" y="111"/>
                    </a:cubicBezTo>
                    <a:cubicBezTo>
                      <a:pt x="105" y="109"/>
                      <a:pt x="105" y="109"/>
                      <a:pt x="105" y="109"/>
                    </a:cubicBezTo>
                    <a:cubicBezTo>
                      <a:pt x="106" y="108"/>
                      <a:pt x="106" y="108"/>
                      <a:pt x="106" y="108"/>
                    </a:cubicBezTo>
                    <a:cubicBezTo>
                      <a:pt x="106" y="108"/>
                      <a:pt x="106" y="108"/>
                      <a:pt x="106" y="107"/>
                    </a:cubicBezTo>
                    <a:cubicBezTo>
                      <a:pt x="107" y="106"/>
                      <a:pt x="107" y="106"/>
                      <a:pt x="107" y="106"/>
                    </a:cubicBezTo>
                    <a:cubicBezTo>
                      <a:pt x="107" y="106"/>
                      <a:pt x="107" y="106"/>
                      <a:pt x="107" y="106"/>
                    </a:cubicBezTo>
                    <a:cubicBezTo>
                      <a:pt x="108" y="107"/>
                      <a:pt x="108" y="107"/>
                      <a:pt x="108" y="107"/>
                    </a:cubicBezTo>
                    <a:cubicBezTo>
                      <a:pt x="108" y="108"/>
                      <a:pt x="108" y="108"/>
                      <a:pt x="108" y="108"/>
                    </a:cubicBezTo>
                    <a:cubicBezTo>
                      <a:pt x="108" y="109"/>
                      <a:pt x="108" y="109"/>
                      <a:pt x="108" y="109"/>
                    </a:cubicBezTo>
                    <a:cubicBezTo>
                      <a:pt x="108" y="111"/>
                      <a:pt x="108" y="111"/>
                      <a:pt x="108" y="111"/>
                    </a:cubicBezTo>
                    <a:cubicBezTo>
                      <a:pt x="107" y="112"/>
                      <a:pt x="107" y="112"/>
                      <a:pt x="107" y="112"/>
                    </a:cubicBezTo>
                    <a:cubicBezTo>
                      <a:pt x="108" y="112"/>
                      <a:pt x="108" y="112"/>
                      <a:pt x="108" y="112"/>
                    </a:cubicBezTo>
                    <a:cubicBezTo>
                      <a:pt x="109" y="112"/>
                      <a:pt x="109" y="112"/>
                      <a:pt x="109" y="112"/>
                    </a:cubicBezTo>
                    <a:cubicBezTo>
                      <a:pt x="110" y="112"/>
                      <a:pt x="110" y="112"/>
                      <a:pt x="110" y="112"/>
                    </a:cubicBezTo>
                    <a:cubicBezTo>
                      <a:pt x="110" y="112"/>
                      <a:pt x="110" y="112"/>
                      <a:pt x="110" y="112"/>
                    </a:cubicBezTo>
                    <a:cubicBezTo>
                      <a:pt x="111" y="111"/>
                      <a:pt x="111" y="111"/>
                      <a:pt x="111" y="111"/>
                    </a:cubicBezTo>
                    <a:cubicBezTo>
                      <a:pt x="112" y="112"/>
                      <a:pt x="112" y="112"/>
                      <a:pt x="112" y="112"/>
                    </a:cubicBezTo>
                    <a:cubicBezTo>
                      <a:pt x="111" y="112"/>
                      <a:pt x="111" y="112"/>
                      <a:pt x="111" y="112"/>
                    </a:cubicBezTo>
                    <a:cubicBezTo>
                      <a:pt x="111" y="113"/>
                      <a:pt x="111" y="113"/>
                      <a:pt x="111" y="113"/>
                    </a:cubicBezTo>
                    <a:cubicBezTo>
                      <a:pt x="112" y="114"/>
                      <a:pt x="112" y="114"/>
                      <a:pt x="112" y="114"/>
                    </a:cubicBezTo>
                    <a:cubicBezTo>
                      <a:pt x="113" y="115"/>
                      <a:pt x="113" y="115"/>
                      <a:pt x="113" y="115"/>
                    </a:cubicBezTo>
                    <a:cubicBezTo>
                      <a:pt x="114" y="116"/>
                      <a:pt x="114" y="116"/>
                      <a:pt x="114" y="116"/>
                    </a:cubicBezTo>
                    <a:cubicBezTo>
                      <a:pt x="114" y="116"/>
                      <a:pt x="114" y="116"/>
                      <a:pt x="114" y="117"/>
                    </a:cubicBezTo>
                    <a:cubicBezTo>
                      <a:pt x="114" y="118"/>
                      <a:pt x="114" y="118"/>
                      <a:pt x="114" y="118"/>
                    </a:cubicBezTo>
                    <a:cubicBezTo>
                      <a:pt x="114" y="119"/>
                      <a:pt x="114" y="119"/>
                      <a:pt x="114" y="119"/>
                    </a:cubicBezTo>
                    <a:cubicBezTo>
                      <a:pt x="114" y="121"/>
                      <a:pt x="114" y="121"/>
                      <a:pt x="114" y="121"/>
                    </a:cubicBezTo>
                    <a:cubicBezTo>
                      <a:pt x="115" y="121"/>
                      <a:pt x="115" y="121"/>
                      <a:pt x="115" y="121"/>
                    </a:cubicBezTo>
                    <a:cubicBezTo>
                      <a:pt x="115" y="122"/>
                      <a:pt x="115" y="122"/>
                      <a:pt x="115" y="122"/>
                    </a:cubicBezTo>
                    <a:cubicBezTo>
                      <a:pt x="116" y="124"/>
                      <a:pt x="116" y="124"/>
                      <a:pt x="116" y="124"/>
                    </a:cubicBezTo>
                    <a:cubicBezTo>
                      <a:pt x="117" y="124"/>
                      <a:pt x="117" y="124"/>
                      <a:pt x="117" y="124"/>
                    </a:cubicBezTo>
                    <a:cubicBezTo>
                      <a:pt x="119" y="125"/>
                      <a:pt x="119" y="125"/>
                      <a:pt x="119" y="125"/>
                    </a:cubicBezTo>
                    <a:cubicBezTo>
                      <a:pt x="119" y="125"/>
                      <a:pt x="119" y="125"/>
                      <a:pt x="119" y="125"/>
                    </a:cubicBezTo>
                    <a:cubicBezTo>
                      <a:pt x="119" y="125"/>
                      <a:pt x="120" y="125"/>
                      <a:pt x="120" y="125"/>
                    </a:cubicBezTo>
                    <a:cubicBezTo>
                      <a:pt x="120" y="126"/>
                      <a:pt x="121" y="126"/>
                      <a:pt x="121" y="126"/>
                    </a:cubicBezTo>
                    <a:cubicBezTo>
                      <a:pt x="121" y="126"/>
                      <a:pt x="121" y="126"/>
                      <a:pt x="121" y="126"/>
                    </a:cubicBezTo>
                    <a:cubicBezTo>
                      <a:pt x="122" y="126"/>
                      <a:pt x="122" y="126"/>
                      <a:pt x="122" y="126"/>
                    </a:cubicBezTo>
                    <a:cubicBezTo>
                      <a:pt x="123" y="125"/>
                      <a:pt x="123" y="125"/>
                      <a:pt x="123" y="125"/>
                    </a:cubicBezTo>
                    <a:cubicBezTo>
                      <a:pt x="124" y="126"/>
                      <a:pt x="124" y="126"/>
                      <a:pt x="124" y="126"/>
                    </a:cubicBezTo>
                    <a:cubicBezTo>
                      <a:pt x="125" y="126"/>
                      <a:pt x="125" y="126"/>
                      <a:pt x="125" y="126"/>
                    </a:cubicBezTo>
                    <a:cubicBezTo>
                      <a:pt x="126" y="127"/>
                      <a:pt x="126" y="127"/>
                      <a:pt x="126" y="127"/>
                    </a:cubicBezTo>
                    <a:cubicBezTo>
                      <a:pt x="127" y="127"/>
                      <a:pt x="127" y="127"/>
                      <a:pt x="127" y="127"/>
                    </a:cubicBezTo>
                    <a:cubicBezTo>
                      <a:pt x="128" y="128"/>
                      <a:pt x="128" y="128"/>
                      <a:pt x="128" y="128"/>
                    </a:cubicBezTo>
                    <a:cubicBezTo>
                      <a:pt x="130" y="128"/>
                      <a:pt x="130" y="128"/>
                      <a:pt x="130" y="128"/>
                    </a:cubicBezTo>
                    <a:cubicBezTo>
                      <a:pt x="131" y="127"/>
                      <a:pt x="131" y="127"/>
                      <a:pt x="131" y="127"/>
                    </a:cubicBezTo>
                    <a:cubicBezTo>
                      <a:pt x="132" y="127"/>
                      <a:pt x="132" y="127"/>
                      <a:pt x="132" y="127"/>
                    </a:cubicBezTo>
                    <a:cubicBezTo>
                      <a:pt x="133" y="126"/>
                      <a:pt x="133" y="126"/>
                      <a:pt x="133" y="126"/>
                    </a:cubicBezTo>
                    <a:cubicBezTo>
                      <a:pt x="134" y="126"/>
                      <a:pt x="134" y="126"/>
                      <a:pt x="134" y="126"/>
                    </a:cubicBezTo>
                    <a:cubicBezTo>
                      <a:pt x="134" y="125"/>
                      <a:pt x="134" y="125"/>
                      <a:pt x="134" y="125"/>
                    </a:cubicBezTo>
                    <a:cubicBezTo>
                      <a:pt x="135" y="124"/>
                      <a:pt x="135" y="124"/>
                      <a:pt x="135" y="124"/>
                    </a:cubicBezTo>
                    <a:cubicBezTo>
                      <a:pt x="136" y="124"/>
                      <a:pt x="136" y="124"/>
                      <a:pt x="136" y="124"/>
                    </a:cubicBezTo>
                    <a:cubicBezTo>
                      <a:pt x="136" y="124"/>
                      <a:pt x="136" y="124"/>
                      <a:pt x="136" y="124"/>
                    </a:cubicBezTo>
                    <a:cubicBezTo>
                      <a:pt x="136" y="125"/>
                      <a:pt x="136" y="125"/>
                      <a:pt x="136" y="125"/>
                    </a:cubicBezTo>
                    <a:cubicBezTo>
                      <a:pt x="135" y="126"/>
                      <a:pt x="135" y="126"/>
                      <a:pt x="135" y="126"/>
                    </a:cubicBezTo>
                    <a:cubicBezTo>
                      <a:pt x="136" y="126"/>
                      <a:pt x="136" y="126"/>
                      <a:pt x="136" y="126"/>
                    </a:cubicBezTo>
                    <a:cubicBezTo>
                      <a:pt x="137" y="126"/>
                      <a:pt x="137" y="126"/>
                      <a:pt x="137" y="126"/>
                    </a:cubicBezTo>
                    <a:cubicBezTo>
                      <a:pt x="137" y="126"/>
                      <a:pt x="137" y="126"/>
                      <a:pt x="137" y="126"/>
                    </a:cubicBezTo>
                    <a:cubicBezTo>
                      <a:pt x="138" y="126"/>
                      <a:pt x="138" y="126"/>
                      <a:pt x="138" y="126"/>
                    </a:cubicBezTo>
                    <a:cubicBezTo>
                      <a:pt x="138" y="127"/>
                      <a:pt x="138" y="127"/>
                      <a:pt x="138" y="127"/>
                    </a:cubicBezTo>
                    <a:cubicBezTo>
                      <a:pt x="140" y="128"/>
                      <a:pt x="140" y="128"/>
                      <a:pt x="140" y="128"/>
                    </a:cubicBezTo>
                    <a:cubicBezTo>
                      <a:pt x="140" y="128"/>
                      <a:pt x="141" y="129"/>
                      <a:pt x="141" y="129"/>
                    </a:cubicBezTo>
                    <a:cubicBezTo>
                      <a:pt x="141" y="129"/>
                      <a:pt x="141" y="128"/>
                      <a:pt x="141" y="128"/>
                    </a:cubicBezTo>
                    <a:cubicBezTo>
                      <a:pt x="142" y="128"/>
                      <a:pt x="142" y="128"/>
                      <a:pt x="142" y="128"/>
                    </a:cubicBezTo>
                    <a:cubicBezTo>
                      <a:pt x="144" y="127"/>
                      <a:pt x="144" y="127"/>
                      <a:pt x="144" y="127"/>
                    </a:cubicBezTo>
                    <a:cubicBezTo>
                      <a:pt x="144" y="127"/>
                      <a:pt x="144" y="127"/>
                      <a:pt x="144" y="127"/>
                    </a:cubicBezTo>
                    <a:cubicBezTo>
                      <a:pt x="145" y="127"/>
                      <a:pt x="145" y="127"/>
                      <a:pt x="145" y="127"/>
                    </a:cubicBezTo>
                    <a:cubicBezTo>
                      <a:pt x="145" y="126"/>
                      <a:pt x="145" y="126"/>
                      <a:pt x="145" y="126"/>
                    </a:cubicBezTo>
                    <a:cubicBezTo>
                      <a:pt x="146" y="126"/>
                      <a:pt x="146" y="125"/>
                      <a:pt x="146" y="125"/>
                    </a:cubicBezTo>
                    <a:cubicBezTo>
                      <a:pt x="146" y="125"/>
                      <a:pt x="146" y="125"/>
                      <a:pt x="147" y="125"/>
                    </a:cubicBezTo>
                    <a:cubicBezTo>
                      <a:pt x="147" y="125"/>
                      <a:pt x="147" y="125"/>
                      <a:pt x="148" y="124"/>
                    </a:cubicBezTo>
                    <a:cubicBezTo>
                      <a:pt x="148" y="124"/>
                      <a:pt x="148" y="124"/>
                      <a:pt x="148" y="124"/>
                    </a:cubicBezTo>
                    <a:cubicBezTo>
                      <a:pt x="149" y="124"/>
                      <a:pt x="149" y="124"/>
                      <a:pt x="150" y="123"/>
                    </a:cubicBezTo>
                    <a:cubicBezTo>
                      <a:pt x="150" y="123"/>
                      <a:pt x="151" y="123"/>
                      <a:pt x="151" y="123"/>
                    </a:cubicBezTo>
                    <a:cubicBezTo>
                      <a:pt x="152" y="123"/>
                      <a:pt x="154" y="123"/>
                      <a:pt x="155" y="123"/>
                    </a:cubicBezTo>
                    <a:cubicBezTo>
                      <a:pt x="155" y="123"/>
                      <a:pt x="155" y="123"/>
                      <a:pt x="155" y="123"/>
                    </a:cubicBezTo>
                    <a:cubicBezTo>
                      <a:pt x="157" y="121"/>
                      <a:pt x="157" y="121"/>
                      <a:pt x="157" y="121"/>
                    </a:cubicBezTo>
                    <a:cubicBezTo>
                      <a:pt x="157" y="118"/>
                      <a:pt x="157" y="118"/>
                      <a:pt x="157" y="118"/>
                    </a:cubicBezTo>
                    <a:cubicBezTo>
                      <a:pt x="158" y="116"/>
                      <a:pt x="158" y="116"/>
                      <a:pt x="158" y="116"/>
                    </a:cubicBezTo>
                    <a:cubicBezTo>
                      <a:pt x="159" y="112"/>
                      <a:pt x="159" y="112"/>
                      <a:pt x="159" y="112"/>
                    </a:cubicBezTo>
                    <a:cubicBezTo>
                      <a:pt x="160" y="111"/>
                      <a:pt x="160" y="111"/>
                      <a:pt x="160" y="111"/>
                    </a:cubicBezTo>
                    <a:cubicBezTo>
                      <a:pt x="161" y="109"/>
                      <a:pt x="161" y="109"/>
                      <a:pt x="161" y="109"/>
                    </a:cubicBezTo>
                    <a:cubicBezTo>
                      <a:pt x="161" y="107"/>
                      <a:pt x="161" y="107"/>
                      <a:pt x="161" y="107"/>
                    </a:cubicBezTo>
                    <a:cubicBezTo>
                      <a:pt x="163" y="105"/>
                      <a:pt x="163" y="105"/>
                      <a:pt x="163" y="105"/>
                    </a:cubicBezTo>
                    <a:cubicBezTo>
                      <a:pt x="163" y="102"/>
                      <a:pt x="163" y="102"/>
                      <a:pt x="163" y="102"/>
                    </a:cubicBezTo>
                    <a:cubicBezTo>
                      <a:pt x="165" y="99"/>
                      <a:pt x="165" y="99"/>
                      <a:pt x="165" y="99"/>
                    </a:cubicBezTo>
                    <a:cubicBezTo>
                      <a:pt x="168" y="97"/>
                      <a:pt x="168" y="97"/>
                      <a:pt x="168" y="97"/>
                    </a:cubicBezTo>
                    <a:cubicBezTo>
                      <a:pt x="168" y="97"/>
                      <a:pt x="168" y="95"/>
                      <a:pt x="168" y="94"/>
                    </a:cubicBezTo>
                    <a:cubicBezTo>
                      <a:pt x="168" y="93"/>
                      <a:pt x="170" y="92"/>
                      <a:pt x="170" y="92"/>
                    </a:cubicBezTo>
                    <a:cubicBezTo>
                      <a:pt x="170" y="92"/>
                      <a:pt x="170" y="89"/>
                      <a:pt x="170" y="88"/>
                    </a:cubicBezTo>
                    <a:cubicBezTo>
                      <a:pt x="170" y="88"/>
                      <a:pt x="171" y="86"/>
                      <a:pt x="171" y="85"/>
                    </a:cubicBezTo>
                    <a:cubicBezTo>
                      <a:pt x="171" y="85"/>
                      <a:pt x="171" y="83"/>
                      <a:pt x="171" y="83"/>
                    </a:cubicBezTo>
                    <a:cubicBezTo>
                      <a:pt x="171" y="83"/>
                      <a:pt x="172" y="80"/>
                      <a:pt x="172" y="80"/>
                    </a:cubicBezTo>
                    <a:cubicBezTo>
                      <a:pt x="173" y="80"/>
                      <a:pt x="173" y="78"/>
                      <a:pt x="173" y="78"/>
                    </a:cubicBezTo>
                    <a:cubicBezTo>
                      <a:pt x="172" y="76"/>
                      <a:pt x="172" y="76"/>
                      <a:pt x="172" y="76"/>
                    </a:cubicBezTo>
                    <a:lnTo>
                      <a:pt x="171"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1192" name="Freeform 204"/>
              <p:cNvSpPr>
                <a:spLocks/>
              </p:cNvSpPr>
              <p:nvPr/>
            </p:nvSpPr>
            <p:spPr bwMode="auto">
              <a:xfrm>
                <a:off x="1164" y="1688"/>
                <a:ext cx="1" cy="1"/>
              </a:xfrm>
              <a:custGeom>
                <a:avLst/>
                <a:gdLst>
                  <a:gd name="T0" fmla="*/ 1 w 1"/>
                  <a:gd name="T1" fmla="*/ 0 h 1"/>
                  <a:gd name="T2" fmla="*/ 1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0"/>
                    </a:lnTo>
                    <a:lnTo>
                      <a:pt x="0" y="0"/>
                    </a:lnTo>
                    <a:lnTo>
                      <a:pt x="1"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grpSp>
        <p:grpSp>
          <p:nvGrpSpPr>
            <p:cNvPr id="695" name="Group 406"/>
            <p:cNvGrpSpPr>
              <a:grpSpLocks/>
            </p:cNvGrpSpPr>
            <p:nvPr/>
          </p:nvGrpSpPr>
          <p:grpSpPr bwMode="auto">
            <a:xfrm>
              <a:off x="584200" y="2149475"/>
              <a:ext cx="1392238" cy="614362"/>
              <a:chOff x="368" y="1354"/>
              <a:chExt cx="877" cy="387"/>
            </a:xfrm>
            <a:grpFill/>
          </p:grpSpPr>
          <p:sp>
            <p:nvSpPr>
              <p:cNvPr id="793" name="Freeform 206"/>
              <p:cNvSpPr>
                <a:spLocks/>
              </p:cNvSpPr>
              <p:nvPr/>
            </p:nvSpPr>
            <p:spPr bwMode="auto">
              <a:xfrm>
                <a:off x="1158" y="1691"/>
                <a:ext cx="1" cy="1"/>
              </a:xfrm>
              <a:custGeom>
                <a:avLst/>
                <a:gdLst>
                  <a:gd name="T0" fmla="*/ 0 w 1"/>
                  <a:gd name="T1" fmla="*/ 0 h 1"/>
                  <a:gd name="T2" fmla="*/ 0 w 1"/>
                  <a:gd name="T3" fmla="*/ 0 h 1"/>
                  <a:gd name="T4" fmla="*/ 1 w 1"/>
                  <a:gd name="T5" fmla="*/ 1 h 1"/>
                  <a:gd name="T6" fmla="*/ 1 w 1"/>
                  <a:gd name="T7" fmla="*/ 0 h 1"/>
                  <a:gd name="T8" fmla="*/ 1 w 1"/>
                  <a:gd name="T9" fmla="*/ 0 h 1"/>
                  <a:gd name="T10" fmla="*/ 1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0" y="0"/>
                    </a:lnTo>
                    <a:lnTo>
                      <a:pt x="1" y="1"/>
                    </a:lnTo>
                    <a:lnTo>
                      <a:pt x="1" y="0"/>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4" name="Freeform 207"/>
              <p:cNvSpPr>
                <a:spLocks/>
              </p:cNvSpPr>
              <p:nvPr/>
            </p:nvSpPr>
            <p:spPr bwMode="auto">
              <a:xfrm>
                <a:off x="1140" y="1678"/>
                <a:ext cx="3" cy="2"/>
              </a:xfrm>
              <a:custGeom>
                <a:avLst/>
                <a:gdLst>
                  <a:gd name="T0" fmla="*/ 4 w 6"/>
                  <a:gd name="T1" fmla="*/ 1 h 3"/>
                  <a:gd name="T2" fmla="*/ 4 w 6"/>
                  <a:gd name="T3" fmla="*/ 1 h 3"/>
                  <a:gd name="T4" fmla="*/ 2 w 6"/>
                  <a:gd name="T5" fmla="*/ 1 h 3"/>
                  <a:gd name="T6" fmla="*/ 0 w 6"/>
                  <a:gd name="T7" fmla="*/ 2 h 3"/>
                  <a:gd name="T8" fmla="*/ 1 w 6"/>
                  <a:gd name="T9" fmla="*/ 2 h 3"/>
                  <a:gd name="T10" fmla="*/ 1 w 6"/>
                  <a:gd name="T11" fmla="*/ 3 h 3"/>
                  <a:gd name="T12" fmla="*/ 4 w 6"/>
                  <a:gd name="T13" fmla="*/ 3 h 3"/>
                  <a:gd name="T14" fmla="*/ 5 w 6"/>
                  <a:gd name="T15" fmla="*/ 2 h 3"/>
                  <a:gd name="T16" fmla="*/ 5 w 6"/>
                  <a:gd name="T17" fmla="*/ 2 h 3"/>
                  <a:gd name="T18" fmla="*/ 6 w 6"/>
                  <a:gd name="T19" fmla="*/ 2 h 3"/>
                  <a:gd name="T20" fmla="*/ 6 w 6"/>
                  <a:gd name="T21" fmla="*/ 1 h 3"/>
                  <a:gd name="T22" fmla="*/ 4 w 6"/>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
                    <a:moveTo>
                      <a:pt x="4" y="1"/>
                    </a:moveTo>
                    <a:cubicBezTo>
                      <a:pt x="4" y="1"/>
                      <a:pt x="4" y="1"/>
                      <a:pt x="4" y="1"/>
                    </a:cubicBezTo>
                    <a:cubicBezTo>
                      <a:pt x="4" y="1"/>
                      <a:pt x="3" y="0"/>
                      <a:pt x="2" y="1"/>
                    </a:cubicBezTo>
                    <a:cubicBezTo>
                      <a:pt x="1" y="1"/>
                      <a:pt x="0" y="2"/>
                      <a:pt x="0" y="2"/>
                    </a:cubicBezTo>
                    <a:cubicBezTo>
                      <a:pt x="1" y="2"/>
                      <a:pt x="1" y="2"/>
                      <a:pt x="1" y="2"/>
                    </a:cubicBezTo>
                    <a:cubicBezTo>
                      <a:pt x="1" y="3"/>
                      <a:pt x="1" y="3"/>
                      <a:pt x="1" y="3"/>
                    </a:cubicBezTo>
                    <a:cubicBezTo>
                      <a:pt x="4" y="3"/>
                      <a:pt x="4" y="3"/>
                      <a:pt x="4" y="3"/>
                    </a:cubicBezTo>
                    <a:cubicBezTo>
                      <a:pt x="5" y="2"/>
                      <a:pt x="5" y="2"/>
                      <a:pt x="5" y="2"/>
                    </a:cubicBezTo>
                    <a:cubicBezTo>
                      <a:pt x="5" y="2"/>
                      <a:pt x="5" y="2"/>
                      <a:pt x="5" y="2"/>
                    </a:cubicBezTo>
                    <a:cubicBezTo>
                      <a:pt x="6" y="2"/>
                      <a:pt x="6" y="2"/>
                      <a:pt x="6" y="2"/>
                    </a:cubicBezTo>
                    <a:cubicBezTo>
                      <a:pt x="6" y="1"/>
                      <a:pt x="6" y="1"/>
                      <a:pt x="6" y="1"/>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5" name="Freeform 208"/>
              <p:cNvSpPr>
                <a:spLocks/>
              </p:cNvSpPr>
              <p:nvPr/>
            </p:nvSpPr>
            <p:spPr bwMode="auto">
              <a:xfrm>
                <a:off x="1161" y="1694"/>
                <a:ext cx="8" cy="8"/>
              </a:xfrm>
              <a:custGeom>
                <a:avLst/>
                <a:gdLst>
                  <a:gd name="T0" fmla="*/ 15 w 15"/>
                  <a:gd name="T1" fmla="*/ 6 h 15"/>
                  <a:gd name="T2" fmla="*/ 15 w 15"/>
                  <a:gd name="T3" fmla="*/ 3 h 15"/>
                  <a:gd name="T4" fmla="*/ 15 w 15"/>
                  <a:gd name="T5" fmla="*/ 1 h 15"/>
                  <a:gd name="T6" fmla="*/ 14 w 15"/>
                  <a:gd name="T7" fmla="*/ 0 h 15"/>
                  <a:gd name="T8" fmla="*/ 11 w 15"/>
                  <a:gd name="T9" fmla="*/ 1 h 15"/>
                  <a:gd name="T10" fmla="*/ 9 w 15"/>
                  <a:gd name="T11" fmla="*/ 2 h 15"/>
                  <a:gd name="T12" fmla="*/ 8 w 15"/>
                  <a:gd name="T13" fmla="*/ 2 h 15"/>
                  <a:gd name="T14" fmla="*/ 6 w 15"/>
                  <a:gd name="T15" fmla="*/ 2 h 15"/>
                  <a:gd name="T16" fmla="*/ 2 w 15"/>
                  <a:gd name="T17" fmla="*/ 1 h 15"/>
                  <a:gd name="T18" fmla="*/ 1 w 15"/>
                  <a:gd name="T19" fmla="*/ 0 h 15"/>
                  <a:gd name="T20" fmla="*/ 0 w 15"/>
                  <a:gd name="T21" fmla="*/ 0 h 15"/>
                  <a:gd name="T22" fmla="*/ 0 w 15"/>
                  <a:gd name="T23" fmla="*/ 2 h 15"/>
                  <a:gd name="T24" fmla="*/ 0 w 15"/>
                  <a:gd name="T25" fmla="*/ 3 h 15"/>
                  <a:gd name="T26" fmla="*/ 1 w 15"/>
                  <a:gd name="T27" fmla="*/ 5 h 15"/>
                  <a:gd name="T28" fmla="*/ 1 w 15"/>
                  <a:gd name="T29" fmla="*/ 5 h 15"/>
                  <a:gd name="T30" fmla="*/ 2 w 15"/>
                  <a:gd name="T31" fmla="*/ 6 h 15"/>
                  <a:gd name="T32" fmla="*/ 2 w 15"/>
                  <a:gd name="T33" fmla="*/ 7 h 15"/>
                  <a:gd name="T34" fmla="*/ 3 w 15"/>
                  <a:gd name="T35" fmla="*/ 7 h 15"/>
                  <a:gd name="T36" fmla="*/ 3 w 15"/>
                  <a:gd name="T37" fmla="*/ 9 h 15"/>
                  <a:gd name="T38" fmla="*/ 2 w 15"/>
                  <a:gd name="T39" fmla="*/ 9 h 15"/>
                  <a:gd name="T40" fmla="*/ 3 w 15"/>
                  <a:gd name="T41" fmla="*/ 11 h 15"/>
                  <a:gd name="T42" fmla="*/ 4 w 15"/>
                  <a:gd name="T43" fmla="*/ 12 h 15"/>
                  <a:gd name="T44" fmla="*/ 4 w 15"/>
                  <a:gd name="T45" fmla="*/ 13 h 15"/>
                  <a:gd name="T46" fmla="*/ 6 w 15"/>
                  <a:gd name="T47" fmla="*/ 13 h 15"/>
                  <a:gd name="T48" fmla="*/ 6 w 15"/>
                  <a:gd name="T49" fmla="*/ 14 h 15"/>
                  <a:gd name="T50" fmla="*/ 8 w 15"/>
                  <a:gd name="T51" fmla="*/ 15 h 15"/>
                  <a:gd name="T52" fmla="*/ 9 w 15"/>
                  <a:gd name="T53" fmla="*/ 13 h 15"/>
                  <a:gd name="T54" fmla="*/ 9 w 15"/>
                  <a:gd name="T55" fmla="*/ 13 h 15"/>
                  <a:gd name="T56" fmla="*/ 11 w 15"/>
                  <a:gd name="T57" fmla="*/ 12 h 15"/>
                  <a:gd name="T58" fmla="*/ 11 w 15"/>
                  <a:gd name="T59" fmla="*/ 10 h 15"/>
                  <a:gd name="T60" fmla="*/ 12 w 15"/>
                  <a:gd name="T61" fmla="*/ 10 h 15"/>
                  <a:gd name="T62" fmla="*/ 13 w 15"/>
                  <a:gd name="T63" fmla="*/ 11 h 15"/>
                  <a:gd name="T64" fmla="*/ 13 w 15"/>
                  <a:gd name="T65" fmla="*/ 12 h 15"/>
                  <a:gd name="T66" fmla="*/ 14 w 15"/>
                  <a:gd name="T67" fmla="*/ 11 h 15"/>
                  <a:gd name="T68" fmla="*/ 13 w 15"/>
                  <a:gd name="T69" fmla="*/ 9 h 15"/>
                  <a:gd name="T70" fmla="*/ 14 w 15"/>
                  <a:gd name="T71" fmla="*/ 8 h 15"/>
                  <a:gd name="T72" fmla="*/ 14 w 15"/>
                  <a:gd name="T73" fmla="*/ 8 h 15"/>
                  <a:gd name="T74" fmla="*/ 15 w 15"/>
                  <a:gd name="T75" fmla="*/ 7 h 15"/>
                  <a:gd name="T76" fmla="*/ 15 w 15"/>
                  <a:gd name="T77" fmla="*/ 7 h 15"/>
                  <a:gd name="T78" fmla="*/ 15 w 1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5">
                    <a:moveTo>
                      <a:pt x="15" y="6"/>
                    </a:moveTo>
                    <a:cubicBezTo>
                      <a:pt x="15" y="6"/>
                      <a:pt x="15" y="6"/>
                      <a:pt x="15" y="6"/>
                    </a:cubicBezTo>
                    <a:cubicBezTo>
                      <a:pt x="15" y="5"/>
                      <a:pt x="15" y="4"/>
                      <a:pt x="15" y="3"/>
                    </a:cubicBezTo>
                    <a:cubicBezTo>
                      <a:pt x="15" y="3"/>
                      <a:pt x="15" y="3"/>
                      <a:pt x="15" y="3"/>
                    </a:cubicBezTo>
                    <a:cubicBezTo>
                      <a:pt x="15" y="2"/>
                      <a:pt x="15" y="2"/>
                      <a:pt x="15" y="2"/>
                    </a:cubicBezTo>
                    <a:cubicBezTo>
                      <a:pt x="15" y="1"/>
                      <a:pt x="15" y="1"/>
                      <a:pt x="15" y="1"/>
                    </a:cubicBezTo>
                    <a:cubicBezTo>
                      <a:pt x="15" y="1"/>
                      <a:pt x="15" y="1"/>
                      <a:pt x="14" y="0"/>
                    </a:cubicBezTo>
                    <a:cubicBezTo>
                      <a:pt x="14" y="0"/>
                      <a:pt x="14" y="0"/>
                      <a:pt x="14" y="0"/>
                    </a:cubicBezTo>
                    <a:cubicBezTo>
                      <a:pt x="13" y="0"/>
                      <a:pt x="13" y="1"/>
                      <a:pt x="13" y="1"/>
                    </a:cubicBezTo>
                    <a:cubicBezTo>
                      <a:pt x="12" y="1"/>
                      <a:pt x="11" y="1"/>
                      <a:pt x="11" y="1"/>
                    </a:cubicBezTo>
                    <a:cubicBezTo>
                      <a:pt x="10" y="1"/>
                      <a:pt x="10" y="1"/>
                      <a:pt x="10" y="1"/>
                    </a:cubicBezTo>
                    <a:cubicBezTo>
                      <a:pt x="10" y="1"/>
                      <a:pt x="9" y="1"/>
                      <a:pt x="9" y="2"/>
                    </a:cubicBezTo>
                    <a:cubicBezTo>
                      <a:pt x="9" y="2"/>
                      <a:pt x="9" y="2"/>
                      <a:pt x="9" y="2"/>
                    </a:cubicBezTo>
                    <a:cubicBezTo>
                      <a:pt x="9" y="2"/>
                      <a:pt x="9" y="2"/>
                      <a:pt x="8" y="2"/>
                    </a:cubicBezTo>
                    <a:cubicBezTo>
                      <a:pt x="8" y="2"/>
                      <a:pt x="8" y="2"/>
                      <a:pt x="8" y="2"/>
                    </a:cubicBezTo>
                    <a:cubicBezTo>
                      <a:pt x="7" y="2"/>
                      <a:pt x="7" y="2"/>
                      <a:pt x="6" y="2"/>
                    </a:cubicBezTo>
                    <a:cubicBezTo>
                      <a:pt x="6" y="2"/>
                      <a:pt x="5" y="2"/>
                      <a:pt x="5" y="2"/>
                    </a:cubicBezTo>
                    <a:cubicBezTo>
                      <a:pt x="4" y="1"/>
                      <a:pt x="3" y="1"/>
                      <a:pt x="2" y="1"/>
                    </a:cubicBezTo>
                    <a:cubicBezTo>
                      <a:pt x="2" y="0"/>
                      <a:pt x="2" y="0"/>
                      <a:pt x="1" y="0"/>
                    </a:cubicBezTo>
                    <a:cubicBezTo>
                      <a:pt x="1" y="0"/>
                      <a:pt x="1" y="0"/>
                      <a:pt x="1" y="0"/>
                    </a:cubicBezTo>
                    <a:cubicBezTo>
                      <a:pt x="0" y="0"/>
                      <a:pt x="0" y="0"/>
                      <a:pt x="0" y="0"/>
                    </a:cubicBezTo>
                    <a:cubicBezTo>
                      <a:pt x="0" y="0"/>
                      <a:pt x="0" y="0"/>
                      <a:pt x="0" y="0"/>
                    </a:cubicBezTo>
                    <a:cubicBezTo>
                      <a:pt x="0" y="1"/>
                      <a:pt x="0" y="1"/>
                      <a:pt x="0" y="1"/>
                    </a:cubicBezTo>
                    <a:cubicBezTo>
                      <a:pt x="0" y="1"/>
                      <a:pt x="0" y="2"/>
                      <a:pt x="0" y="2"/>
                    </a:cubicBezTo>
                    <a:cubicBezTo>
                      <a:pt x="0" y="2"/>
                      <a:pt x="0" y="3"/>
                      <a:pt x="0" y="3"/>
                    </a:cubicBezTo>
                    <a:cubicBezTo>
                      <a:pt x="0" y="3"/>
                      <a:pt x="0" y="3"/>
                      <a:pt x="0" y="3"/>
                    </a:cubicBezTo>
                    <a:cubicBezTo>
                      <a:pt x="0" y="4"/>
                      <a:pt x="0" y="4"/>
                      <a:pt x="0" y="4"/>
                    </a:cubicBezTo>
                    <a:cubicBezTo>
                      <a:pt x="0" y="4"/>
                      <a:pt x="0" y="4"/>
                      <a:pt x="1" y="5"/>
                    </a:cubicBezTo>
                    <a:cubicBezTo>
                      <a:pt x="1" y="5"/>
                      <a:pt x="1" y="5"/>
                      <a:pt x="1" y="5"/>
                    </a:cubicBezTo>
                    <a:cubicBezTo>
                      <a:pt x="1" y="5"/>
                      <a:pt x="1" y="5"/>
                      <a:pt x="1" y="5"/>
                    </a:cubicBezTo>
                    <a:cubicBezTo>
                      <a:pt x="1" y="5"/>
                      <a:pt x="1" y="5"/>
                      <a:pt x="1" y="5"/>
                    </a:cubicBezTo>
                    <a:cubicBezTo>
                      <a:pt x="1" y="5"/>
                      <a:pt x="1" y="5"/>
                      <a:pt x="2" y="6"/>
                    </a:cubicBezTo>
                    <a:cubicBezTo>
                      <a:pt x="2" y="6"/>
                      <a:pt x="2" y="6"/>
                      <a:pt x="2" y="6"/>
                    </a:cubicBezTo>
                    <a:cubicBezTo>
                      <a:pt x="2" y="6"/>
                      <a:pt x="2" y="7"/>
                      <a:pt x="2" y="7"/>
                    </a:cubicBezTo>
                    <a:cubicBezTo>
                      <a:pt x="2" y="7"/>
                      <a:pt x="2" y="7"/>
                      <a:pt x="2" y="7"/>
                    </a:cubicBezTo>
                    <a:cubicBezTo>
                      <a:pt x="2" y="7"/>
                      <a:pt x="3" y="7"/>
                      <a:pt x="3" y="7"/>
                    </a:cubicBezTo>
                    <a:cubicBezTo>
                      <a:pt x="3" y="8"/>
                      <a:pt x="3" y="8"/>
                      <a:pt x="3" y="8"/>
                    </a:cubicBezTo>
                    <a:cubicBezTo>
                      <a:pt x="3" y="8"/>
                      <a:pt x="3" y="8"/>
                      <a:pt x="3" y="9"/>
                    </a:cubicBezTo>
                    <a:cubicBezTo>
                      <a:pt x="3" y="9"/>
                      <a:pt x="2" y="8"/>
                      <a:pt x="2" y="9"/>
                    </a:cubicBezTo>
                    <a:cubicBezTo>
                      <a:pt x="2" y="9"/>
                      <a:pt x="2" y="9"/>
                      <a:pt x="2" y="9"/>
                    </a:cubicBezTo>
                    <a:cubicBezTo>
                      <a:pt x="2" y="10"/>
                      <a:pt x="3" y="10"/>
                      <a:pt x="3" y="11"/>
                    </a:cubicBezTo>
                    <a:cubicBezTo>
                      <a:pt x="3" y="11"/>
                      <a:pt x="3" y="11"/>
                      <a:pt x="3" y="11"/>
                    </a:cubicBezTo>
                    <a:cubicBezTo>
                      <a:pt x="3" y="11"/>
                      <a:pt x="3" y="11"/>
                      <a:pt x="3" y="12"/>
                    </a:cubicBezTo>
                    <a:cubicBezTo>
                      <a:pt x="3" y="12"/>
                      <a:pt x="3" y="12"/>
                      <a:pt x="4" y="12"/>
                    </a:cubicBezTo>
                    <a:cubicBezTo>
                      <a:pt x="4" y="12"/>
                      <a:pt x="4" y="13"/>
                      <a:pt x="4" y="13"/>
                    </a:cubicBezTo>
                    <a:cubicBezTo>
                      <a:pt x="4" y="13"/>
                      <a:pt x="4" y="13"/>
                      <a:pt x="4" y="13"/>
                    </a:cubicBezTo>
                    <a:cubicBezTo>
                      <a:pt x="5" y="13"/>
                      <a:pt x="5" y="13"/>
                      <a:pt x="5" y="13"/>
                    </a:cubicBezTo>
                    <a:cubicBezTo>
                      <a:pt x="5" y="13"/>
                      <a:pt x="5" y="13"/>
                      <a:pt x="6" y="13"/>
                    </a:cubicBezTo>
                    <a:cubicBezTo>
                      <a:pt x="6" y="13"/>
                      <a:pt x="5" y="14"/>
                      <a:pt x="6" y="14"/>
                    </a:cubicBezTo>
                    <a:cubicBezTo>
                      <a:pt x="6" y="14"/>
                      <a:pt x="6" y="14"/>
                      <a:pt x="6" y="14"/>
                    </a:cubicBezTo>
                    <a:cubicBezTo>
                      <a:pt x="7" y="14"/>
                      <a:pt x="7" y="14"/>
                      <a:pt x="7" y="14"/>
                    </a:cubicBezTo>
                    <a:cubicBezTo>
                      <a:pt x="7" y="14"/>
                      <a:pt x="8" y="14"/>
                      <a:pt x="8" y="15"/>
                    </a:cubicBezTo>
                    <a:cubicBezTo>
                      <a:pt x="8" y="15"/>
                      <a:pt x="9" y="15"/>
                      <a:pt x="9" y="15"/>
                    </a:cubicBezTo>
                    <a:cubicBezTo>
                      <a:pt x="9" y="14"/>
                      <a:pt x="9" y="14"/>
                      <a:pt x="9" y="13"/>
                    </a:cubicBezTo>
                    <a:cubicBezTo>
                      <a:pt x="9" y="13"/>
                      <a:pt x="9" y="13"/>
                      <a:pt x="9" y="13"/>
                    </a:cubicBezTo>
                    <a:cubicBezTo>
                      <a:pt x="9" y="13"/>
                      <a:pt x="9" y="13"/>
                      <a:pt x="9" y="13"/>
                    </a:cubicBezTo>
                    <a:cubicBezTo>
                      <a:pt x="9" y="12"/>
                      <a:pt x="10" y="12"/>
                      <a:pt x="10" y="12"/>
                    </a:cubicBezTo>
                    <a:cubicBezTo>
                      <a:pt x="10" y="12"/>
                      <a:pt x="11" y="12"/>
                      <a:pt x="11" y="12"/>
                    </a:cubicBezTo>
                    <a:cubicBezTo>
                      <a:pt x="11" y="12"/>
                      <a:pt x="11" y="11"/>
                      <a:pt x="11" y="11"/>
                    </a:cubicBezTo>
                    <a:cubicBezTo>
                      <a:pt x="11" y="11"/>
                      <a:pt x="10" y="11"/>
                      <a:pt x="11" y="10"/>
                    </a:cubicBezTo>
                    <a:cubicBezTo>
                      <a:pt x="11" y="10"/>
                      <a:pt x="11" y="10"/>
                      <a:pt x="11" y="10"/>
                    </a:cubicBezTo>
                    <a:cubicBezTo>
                      <a:pt x="12" y="10"/>
                      <a:pt x="12" y="10"/>
                      <a:pt x="12" y="10"/>
                    </a:cubicBezTo>
                    <a:cubicBezTo>
                      <a:pt x="12" y="11"/>
                      <a:pt x="13" y="11"/>
                      <a:pt x="13" y="11"/>
                    </a:cubicBezTo>
                    <a:cubicBezTo>
                      <a:pt x="13" y="11"/>
                      <a:pt x="13" y="11"/>
                      <a:pt x="13" y="11"/>
                    </a:cubicBezTo>
                    <a:cubicBezTo>
                      <a:pt x="13" y="11"/>
                      <a:pt x="13" y="11"/>
                      <a:pt x="13" y="12"/>
                    </a:cubicBezTo>
                    <a:cubicBezTo>
                      <a:pt x="13" y="12"/>
                      <a:pt x="13" y="12"/>
                      <a:pt x="13" y="12"/>
                    </a:cubicBezTo>
                    <a:cubicBezTo>
                      <a:pt x="13" y="12"/>
                      <a:pt x="13" y="12"/>
                      <a:pt x="14" y="12"/>
                    </a:cubicBezTo>
                    <a:cubicBezTo>
                      <a:pt x="14" y="12"/>
                      <a:pt x="14" y="11"/>
                      <a:pt x="14" y="11"/>
                    </a:cubicBezTo>
                    <a:cubicBezTo>
                      <a:pt x="14" y="11"/>
                      <a:pt x="14" y="10"/>
                      <a:pt x="14" y="10"/>
                    </a:cubicBezTo>
                    <a:cubicBezTo>
                      <a:pt x="14" y="10"/>
                      <a:pt x="13" y="10"/>
                      <a:pt x="13" y="9"/>
                    </a:cubicBezTo>
                    <a:cubicBezTo>
                      <a:pt x="13" y="9"/>
                      <a:pt x="13" y="9"/>
                      <a:pt x="13" y="8"/>
                    </a:cubicBezTo>
                    <a:cubicBezTo>
                      <a:pt x="13" y="8"/>
                      <a:pt x="14" y="8"/>
                      <a:pt x="14" y="8"/>
                    </a:cubicBezTo>
                    <a:cubicBezTo>
                      <a:pt x="14" y="8"/>
                      <a:pt x="14" y="8"/>
                      <a:pt x="14" y="8"/>
                    </a:cubicBezTo>
                    <a:cubicBezTo>
                      <a:pt x="14" y="8"/>
                      <a:pt x="14" y="8"/>
                      <a:pt x="14" y="8"/>
                    </a:cubicBezTo>
                    <a:cubicBezTo>
                      <a:pt x="14" y="7"/>
                      <a:pt x="14" y="7"/>
                      <a:pt x="14" y="7"/>
                    </a:cubicBezTo>
                    <a:cubicBezTo>
                      <a:pt x="14" y="7"/>
                      <a:pt x="14" y="7"/>
                      <a:pt x="15" y="7"/>
                    </a:cubicBezTo>
                    <a:cubicBezTo>
                      <a:pt x="15" y="7"/>
                      <a:pt x="15" y="7"/>
                      <a:pt x="15" y="7"/>
                    </a:cubicBezTo>
                    <a:cubicBezTo>
                      <a:pt x="15" y="7"/>
                      <a:pt x="15" y="7"/>
                      <a:pt x="15" y="7"/>
                    </a:cubicBezTo>
                    <a:cubicBezTo>
                      <a:pt x="15" y="7"/>
                      <a:pt x="15" y="7"/>
                      <a:pt x="15" y="7"/>
                    </a:cubicBezTo>
                    <a:cubicBezTo>
                      <a:pt x="15" y="7"/>
                      <a:pt x="15" y="6"/>
                      <a:pt x="1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6" name="Freeform 209"/>
              <p:cNvSpPr>
                <a:spLocks/>
              </p:cNvSpPr>
              <p:nvPr/>
            </p:nvSpPr>
            <p:spPr bwMode="auto">
              <a:xfrm>
                <a:off x="1168" y="1691"/>
                <a:ext cx="1" cy="1"/>
              </a:xfrm>
              <a:custGeom>
                <a:avLst/>
                <a:gdLst>
                  <a:gd name="T0" fmla="*/ 0 w 1"/>
                  <a:gd name="T1" fmla="*/ 1 h 1"/>
                  <a:gd name="T2" fmla="*/ 1 w 1"/>
                  <a:gd name="T3" fmla="*/ 1 h 1"/>
                  <a:gd name="T4" fmla="*/ 1 w 1"/>
                  <a:gd name="T5" fmla="*/ 1 h 1"/>
                  <a:gd name="T6" fmla="*/ 1 w 1"/>
                  <a:gd name="T7" fmla="*/ 0 h 1"/>
                  <a:gd name="T8" fmla="*/ 0 w 1"/>
                  <a:gd name="T9" fmla="*/ 0 h 1"/>
                  <a:gd name="T10" fmla="*/ 0 w 1"/>
                  <a:gd name="T11" fmla="*/ 0 h 1"/>
                  <a:gd name="T12" fmla="*/ 0 w 1"/>
                  <a:gd name="T13" fmla="*/ 0 h 1"/>
                  <a:gd name="T14" fmla="*/ 0 w 1"/>
                  <a:gd name="T15" fmla="*/ 0 h 1"/>
                  <a:gd name="T16" fmla="*/ 0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1"/>
                    </a:moveTo>
                    <a:lnTo>
                      <a:pt x="1" y="1"/>
                    </a:lnTo>
                    <a:lnTo>
                      <a:pt x="1" y="1"/>
                    </a:lnTo>
                    <a:lnTo>
                      <a:pt x="1" y="0"/>
                    </a:lnTo>
                    <a:lnTo>
                      <a:pt x="0" y="0"/>
                    </a:lnTo>
                    <a:lnTo>
                      <a:pt x="0" y="0"/>
                    </a:lnTo>
                    <a:lnTo>
                      <a:pt x="0" y="0"/>
                    </a:lnTo>
                    <a:lnTo>
                      <a:pt x="0"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7" name="Rectangle 210"/>
              <p:cNvSpPr>
                <a:spLocks noChangeArrowheads="1"/>
              </p:cNvSpPr>
              <p:nvPr/>
            </p:nvSpPr>
            <p:spPr bwMode="auto">
              <a:xfrm>
                <a:off x="1169" y="169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8" name="Freeform 211"/>
              <p:cNvSpPr>
                <a:spLocks/>
              </p:cNvSpPr>
              <p:nvPr/>
            </p:nvSpPr>
            <p:spPr bwMode="auto">
              <a:xfrm>
                <a:off x="1166" y="1701"/>
                <a:ext cx="1" cy="1"/>
              </a:xfrm>
              <a:custGeom>
                <a:avLst/>
                <a:gdLst>
                  <a:gd name="T0" fmla="*/ 0 w 1"/>
                  <a:gd name="T1" fmla="*/ 0 h 1"/>
                  <a:gd name="T2" fmla="*/ 1 w 1"/>
                  <a:gd name="T3" fmla="*/ 1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1" y="1"/>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9" name="Freeform 212"/>
              <p:cNvSpPr>
                <a:spLocks/>
              </p:cNvSpPr>
              <p:nvPr/>
            </p:nvSpPr>
            <p:spPr bwMode="auto">
              <a:xfrm>
                <a:off x="1231" y="1675"/>
                <a:ext cx="14" cy="21"/>
              </a:xfrm>
              <a:custGeom>
                <a:avLst/>
                <a:gdLst>
                  <a:gd name="T0" fmla="*/ 22 w 24"/>
                  <a:gd name="T1" fmla="*/ 16 h 35"/>
                  <a:gd name="T2" fmla="*/ 21 w 24"/>
                  <a:gd name="T3" fmla="*/ 17 h 35"/>
                  <a:gd name="T4" fmla="*/ 20 w 24"/>
                  <a:gd name="T5" fmla="*/ 17 h 35"/>
                  <a:gd name="T6" fmla="*/ 18 w 24"/>
                  <a:gd name="T7" fmla="*/ 17 h 35"/>
                  <a:gd name="T8" fmla="*/ 16 w 24"/>
                  <a:gd name="T9" fmla="*/ 16 h 35"/>
                  <a:gd name="T10" fmla="*/ 15 w 24"/>
                  <a:gd name="T11" fmla="*/ 16 h 35"/>
                  <a:gd name="T12" fmla="*/ 14 w 24"/>
                  <a:gd name="T13" fmla="*/ 16 h 35"/>
                  <a:gd name="T14" fmla="*/ 14 w 24"/>
                  <a:gd name="T15" fmla="*/ 14 h 35"/>
                  <a:gd name="T16" fmla="*/ 13 w 24"/>
                  <a:gd name="T17" fmla="*/ 13 h 35"/>
                  <a:gd name="T18" fmla="*/ 13 w 24"/>
                  <a:gd name="T19" fmla="*/ 11 h 35"/>
                  <a:gd name="T20" fmla="*/ 12 w 24"/>
                  <a:gd name="T21" fmla="*/ 12 h 35"/>
                  <a:gd name="T22" fmla="*/ 11 w 24"/>
                  <a:gd name="T23" fmla="*/ 13 h 35"/>
                  <a:gd name="T24" fmla="*/ 9 w 24"/>
                  <a:gd name="T25" fmla="*/ 11 h 35"/>
                  <a:gd name="T26" fmla="*/ 9 w 24"/>
                  <a:gd name="T27" fmla="*/ 9 h 35"/>
                  <a:gd name="T28" fmla="*/ 7 w 24"/>
                  <a:gd name="T29" fmla="*/ 7 h 35"/>
                  <a:gd name="T30" fmla="*/ 8 w 24"/>
                  <a:gd name="T31" fmla="*/ 6 h 35"/>
                  <a:gd name="T32" fmla="*/ 6 w 24"/>
                  <a:gd name="T33" fmla="*/ 4 h 35"/>
                  <a:gd name="T34" fmla="*/ 6 w 24"/>
                  <a:gd name="T35" fmla="*/ 4 h 35"/>
                  <a:gd name="T36" fmla="*/ 4 w 24"/>
                  <a:gd name="T37" fmla="*/ 3 h 35"/>
                  <a:gd name="T38" fmla="*/ 2 w 24"/>
                  <a:gd name="T39" fmla="*/ 2 h 35"/>
                  <a:gd name="T40" fmla="*/ 0 w 24"/>
                  <a:gd name="T41" fmla="*/ 0 h 35"/>
                  <a:gd name="T42" fmla="*/ 1 w 24"/>
                  <a:gd name="T43" fmla="*/ 2 h 35"/>
                  <a:gd name="T44" fmla="*/ 2 w 24"/>
                  <a:gd name="T45" fmla="*/ 2 h 35"/>
                  <a:gd name="T46" fmla="*/ 2 w 24"/>
                  <a:gd name="T47" fmla="*/ 4 h 35"/>
                  <a:gd name="T48" fmla="*/ 3 w 24"/>
                  <a:gd name="T49" fmla="*/ 5 h 35"/>
                  <a:gd name="T50" fmla="*/ 3 w 24"/>
                  <a:gd name="T51" fmla="*/ 6 h 35"/>
                  <a:gd name="T52" fmla="*/ 4 w 24"/>
                  <a:gd name="T53" fmla="*/ 7 h 35"/>
                  <a:gd name="T54" fmla="*/ 4 w 24"/>
                  <a:gd name="T55" fmla="*/ 7 h 35"/>
                  <a:gd name="T56" fmla="*/ 5 w 24"/>
                  <a:gd name="T57" fmla="*/ 8 h 35"/>
                  <a:gd name="T58" fmla="*/ 7 w 24"/>
                  <a:gd name="T59" fmla="*/ 10 h 35"/>
                  <a:gd name="T60" fmla="*/ 7 w 24"/>
                  <a:gd name="T61" fmla="*/ 11 h 35"/>
                  <a:gd name="T62" fmla="*/ 8 w 24"/>
                  <a:gd name="T63" fmla="*/ 12 h 35"/>
                  <a:gd name="T64" fmla="*/ 9 w 24"/>
                  <a:gd name="T65" fmla="*/ 14 h 35"/>
                  <a:gd name="T66" fmla="*/ 9 w 24"/>
                  <a:gd name="T67" fmla="*/ 15 h 35"/>
                  <a:gd name="T68" fmla="*/ 9 w 24"/>
                  <a:gd name="T69" fmla="*/ 17 h 35"/>
                  <a:gd name="T70" fmla="*/ 8 w 24"/>
                  <a:gd name="T71" fmla="*/ 19 h 35"/>
                  <a:gd name="T72" fmla="*/ 7 w 24"/>
                  <a:gd name="T73" fmla="*/ 22 h 35"/>
                  <a:gd name="T74" fmla="*/ 4 w 24"/>
                  <a:gd name="T75" fmla="*/ 23 h 35"/>
                  <a:gd name="T76" fmla="*/ 5 w 24"/>
                  <a:gd name="T77" fmla="*/ 25 h 35"/>
                  <a:gd name="T78" fmla="*/ 6 w 24"/>
                  <a:gd name="T79" fmla="*/ 25 h 35"/>
                  <a:gd name="T80" fmla="*/ 7 w 24"/>
                  <a:gd name="T81" fmla="*/ 26 h 35"/>
                  <a:gd name="T82" fmla="*/ 9 w 24"/>
                  <a:gd name="T83" fmla="*/ 26 h 35"/>
                  <a:gd name="T84" fmla="*/ 10 w 24"/>
                  <a:gd name="T85" fmla="*/ 28 h 35"/>
                  <a:gd name="T86" fmla="*/ 10 w 24"/>
                  <a:gd name="T87" fmla="*/ 31 h 35"/>
                  <a:gd name="T88" fmla="*/ 9 w 24"/>
                  <a:gd name="T89" fmla="*/ 34 h 35"/>
                  <a:gd name="T90" fmla="*/ 10 w 24"/>
                  <a:gd name="T91" fmla="*/ 34 h 35"/>
                  <a:gd name="T92" fmla="*/ 10 w 24"/>
                  <a:gd name="T93" fmla="*/ 35 h 35"/>
                  <a:gd name="T94" fmla="*/ 12 w 24"/>
                  <a:gd name="T95" fmla="*/ 35 h 35"/>
                  <a:gd name="T96" fmla="*/ 13 w 24"/>
                  <a:gd name="T97" fmla="*/ 34 h 35"/>
                  <a:gd name="T98" fmla="*/ 14 w 24"/>
                  <a:gd name="T99" fmla="*/ 33 h 35"/>
                  <a:gd name="T100" fmla="*/ 15 w 24"/>
                  <a:gd name="T101" fmla="*/ 32 h 35"/>
                  <a:gd name="T102" fmla="*/ 15 w 24"/>
                  <a:gd name="T103" fmla="*/ 31 h 35"/>
                  <a:gd name="T104" fmla="*/ 16 w 24"/>
                  <a:gd name="T105" fmla="*/ 30 h 35"/>
                  <a:gd name="T106" fmla="*/ 17 w 24"/>
                  <a:gd name="T107" fmla="*/ 29 h 35"/>
                  <a:gd name="T108" fmla="*/ 17 w 24"/>
                  <a:gd name="T109" fmla="*/ 28 h 35"/>
                  <a:gd name="T110" fmla="*/ 18 w 24"/>
                  <a:gd name="T111" fmla="*/ 26 h 35"/>
                  <a:gd name="T112" fmla="*/ 18 w 24"/>
                  <a:gd name="T113" fmla="*/ 25 h 35"/>
                  <a:gd name="T114" fmla="*/ 19 w 24"/>
                  <a:gd name="T115" fmla="*/ 23 h 35"/>
                  <a:gd name="T116" fmla="*/ 22 w 24"/>
                  <a:gd name="T117" fmla="*/ 22 h 35"/>
                  <a:gd name="T118" fmla="*/ 22 w 24"/>
                  <a:gd name="T119" fmla="*/ 21 h 35"/>
                  <a:gd name="T120" fmla="*/ 23 w 24"/>
                  <a:gd name="T121" fmla="*/ 19 h 35"/>
                  <a:gd name="T122" fmla="*/ 24 w 24"/>
                  <a:gd name="T123" fmla="*/ 18 h 35"/>
                  <a:gd name="T124" fmla="*/ 24 w 24"/>
                  <a:gd name="T125"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 h="35">
                    <a:moveTo>
                      <a:pt x="24" y="15"/>
                    </a:moveTo>
                    <a:cubicBezTo>
                      <a:pt x="23" y="15"/>
                      <a:pt x="23" y="15"/>
                      <a:pt x="22" y="16"/>
                    </a:cubicBezTo>
                    <a:cubicBezTo>
                      <a:pt x="22" y="16"/>
                      <a:pt x="22" y="16"/>
                      <a:pt x="21" y="16"/>
                    </a:cubicBezTo>
                    <a:cubicBezTo>
                      <a:pt x="21" y="16"/>
                      <a:pt x="21" y="16"/>
                      <a:pt x="21" y="17"/>
                    </a:cubicBezTo>
                    <a:cubicBezTo>
                      <a:pt x="21" y="17"/>
                      <a:pt x="20" y="17"/>
                      <a:pt x="20" y="17"/>
                    </a:cubicBezTo>
                    <a:cubicBezTo>
                      <a:pt x="20" y="17"/>
                      <a:pt x="20" y="17"/>
                      <a:pt x="20" y="17"/>
                    </a:cubicBezTo>
                    <a:cubicBezTo>
                      <a:pt x="19" y="17"/>
                      <a:pt x="19" y="17"/>
                      <a:pt x="19" y="17"/>
                    </a:cubicBezTo>
                    <a:cubicBezTo>
                      <a:pt x="18" y="17"/>
                      <a:pt x="18" y="17"/>
                      <a:pt x="18" y="17"/>
                    </a:cubicBezTo>
                    <a:cubicBezTo>
                      <a:pt x="17" y="17"/>
                      <a:pt x="17" y="17"/>
                      <a:pt x="17" y="17"/>
                    </a:cubicBezTo>
                    <a:cubicBezTo>
                      <a:pt x="17" y="17"/>
                      <a:pt x="16" y="16"/>
                      <a:pt x="16" y="16"/>
                    </a:cubicBezTo>
                    <a:cubicBezTo>
                      <a:pt x="16" y="16"/>
                      <a:pt x="16" y="16"/>
                      <a:pt x="16" y="16"/>
                    </a:cubicBezTo>
                    <a:cubicBezTo>
                      <a:pt x="16" y="16"/>
                      <a:pt x="16" y="16"/>
                      <a:pt x="15" y="16"/>
                    </a:cubicBezTo>
                    <a:cubicBezTo>
                      <a:pt x="15" y="16"/>
                      <a:pt x="15" y="16"/>
                      <a:pt x="15" y="16"/>
                    </a:cubicBezTo>
                    <a:cubicBezTo>
                      <a:pt x="15" y="16"/>
                      <a:pt x="14" y="16"/>
                      <a:pt x="14" y="16"/>
                    </a:cubicBezTo>
                    <a:cubicBezTo>
                      <a:pt x="14" y="15"/>
                      <a:pt x="14" y="15"/>
                      <a:pt x="14" y="15"/>
                    </a:cubicBezTo>
                    <a:cubicBezTo>
                      <a:pt x="14" y="15"/>
                      <a:pt x="14" y="15"/>
                      <a:pt x="14" y="14"/>
                    </a:cubicBezTo>
                    <a:cubicBezTo>
                      <a:pt x="14" y="14"/>
                      <a:pt x="14" y="14"/>
                      <a:pt x="14" y="14"/>
                    </a:cubicBezTo>
                    <a:cubicBezTo>
                      <a:pt x="14" y="13"/>
                      <a:pt x="13" y="13"/>
                      <a:pt x="13" y="13"/>
                    </a:cubicBezTo>
                    <a:cubicBezTo>
                      <a:pt x="13" y="12"/>
                      <a:pt x="13" y="12"/>
                      <a:pt x="13" y="12"/>
                    </a:cubicBezTo>
                    <a:cubicBezTo>
                      <a:pt x="13" y="11"/>
                      <a:pt x="13" y="11"/>
                      <a:pt x="13" y="11"/>
                    </a:cubicBezTo>
                    <a:cubicBezTo>
                      <a:pt x="12" y="11"/>
                      <a:pt x="12" y="11"/>
                      <a:pt x="12" y="11"/>
                    </a:cubicBezTo>
                    <a:cubicBezTo>
                      <a:pt x="12" y="12"/>
                      <a:pt x="12" y="12"/>
                      <a:pt x="12" y="12"/>
                    </a:cubicBezTo>
                    <a:cubicBezTo>
                      <a:pt x="12" y="13"/>
                      <a:pt x="12" y="13"/>
                      <a:pt x="12" y="13"/>
                    </a:cubicBezTo>
                    <a:cubicBezTo>
                      <a:pt x="11" y="13"/>
                      <a:pt x="11" y="13"/>
                      <a:pt x="11" y="13"/>
                    </a:cubicBezTo>
                    <a:cubicBezTo>
                      <a:pt x="10" y="12"/>
                      <a:pt x="10" y="12"/>
                      <a:pt x="10" y="12"/>
                    </a:cubicBezTo>
                    <a:cubicBezTo>
                      <a:pt x="10" y="12"/>
                      <a:pt x="9" y="12"/>
                      <a:pt x="9" y="11"/>
                    </a:cubicBezTo>
                    <a:cubicBezTo>
                      <a:pt x="9" y="11"/>
                      <a:pt x="9" y="10"/>
                      <a:pt x="9" y="10"/>
                    </a:cubicBezTo>
                    <a:cubicBezTo>
                      <a:pt x="9" y="10"/>
                      <a:pt x="9" y="9"/>
                      <a:pt x="9" y="9"/>
                    </a:cubicBezTo>
                    <a:cubicBezTo>
                      <a:pt x="9" y="8"/>
                      <a:pt x="8" y="8"/>
                      <a:pt x="8" y="8"/>
                    </a:cubicBezTo>
                    <a:cubicBezTo>
                      <a:pt x="7" y="8"/>
                      <a:pt x="7" y="8"/>
                      <a:pt x="7" y="7"/>
                    </a:cubicBezTo>
                    <a:cubicBezTo>
                      <a:pt x="7" y="7"/>
                      <a:pt x="7" y="7"/>
                      <a:pt x="7" y="7"/>
                    </a:cubicBezTo>
                    <a:cubicBezTo>
                      <a:pt x="8" y="6"/>
                      <a:pt x="8" y="6"/>
                      <a:pt x="8" y="6"/>
                    </a:cubicBezTo>
                    <a:cubicBezTo>
                      <a:pt x="8" y="6"/>
                      <a:pt x="7" y="5"/>
                      <a:pt x="7" y="5"/>
                    </a:cubicBezTo>
                    <a:cubicBezTo>
                      <a:pt x="7" y="5"/>
                      <a:pt x="7" y="4"/>
                      <a:pt x="6" y="4"/>
                    </a:cubicBezTo>
                    <a:cubicBezTo>
                      <a:pt x="6" y="4"/>
                      <a:pt x="6" y="4"/>
                      <a:pt x="6" y="4"/>
                    </a:cubicBezTo>
                    <a:cubicBezTo>
                      <a:pt x="6" y="4"/>
                      <a:pt x="6" y="4"/>
                      <a:pt x="6" y="4"/>
                    </a:cubicBezTo>
                    <a:cubicBezTo>
                      <a:pt x="6" y="3"/>
                      <a:pt x="6" y="3"/>
                      <a:pt x="5" y="3"/>
                    </a:cubicBezTo>
                    <a:cubicBezTo>
                      <a:pt x="5" y="3"/>
                      <a:pt x="5" y="3"/>
                      <a:pt x="4" y="3"/>
                    </a:cubicBezTo>
                    <a:cubicBezTo>
                      <a:pt x="4" y="3"/>
                      <a:pt x="4" y="2"/>
                      <a:pt x="3" y="2"/>
                    </a:cubicBezTo>
                    <a:cubicBezTo>
                      <a:pt x="3" y="2"/>
                      <a:pt x="3" y="2"/>
                      <a:pt x="2" y="2"/>
                    </a:cubicBezTo>
                    <a:cubicBezTo>
                      <a:pt x="2" y="2"/>
                      <a:pt x="2" y="2"/>
                      <a:pt x="2" y="1"/>
                    </a:cubicBezTo>
                    <a:cubicBezTo>
                      <a:pt x="1" y="1"/>
                      <a:pt x="1" y="0"/>
                      <a:pt x="0" y="0"/>
                    </a:cubicBezTo>
                    <a:cubicBezTo>
                      <a:pt x="0" y="0"/>
                      <a:pt x="0" y="1"/>
                      <a:pt x="1" y="1"/>
                    </a:cubicBezTo>
                    <a:cubicBezTo>
                      <a:pt x="1" y="1"/>
                      <a:pt x="1" y="1"/>
                      <a:pt x="1" y="2"/>
                    </a:cubicBezTo>
                    <a:cubicBezTo>
                      <a:pt x="1" y="2"/>
                      <a:pt x="1" y="2"/>
                      <a:pt x="2" y="2"/>
                    </a:cubicBezTo>
                    <a:cubicBezTo>
                      <a:pt x="2" y="2"/>
                      <a:pt x="2" y="2"/>
                      <a:pt x="2" y="2"/>
                    </a:cubicBezTo>
                    <a:cubicBezTo>
                      <a:pt x="2" y="3"/>
                      <a:pt x="2" y="3"/>
                      <a:pt x="2" y="3"/>
                    </a:cubicBezTo>
                    <a:cubicBezTo>
                      <a:pt x="2" y="4"/>
                      <a:pt x="2" y="4"/>
                      <a:pt x="2" y="4"/>
                    </a:cubicBezTo>
                    <a:cubicBezTo>
                      <a:pt x="2" y="5"/>
                      <a:pt x="2" y="5"/>
                      <a:pt x="3" y="5"/>
                    </a:cubicBezTo>
                    <a:cubicBezTo>
                      <a:pt x="3" y="5"/>
                      <a:pt x="3" y="5"/>
                      <a:pt x="3" y="5"/>
                    </a:cubicBezTo>
                    <a:cubicBezTo>
                      <a:pt x="3" y="5"/>
                      <a:pt x="3" y="5"/>
                      <a:pt x="3" y="6"/>
                    </a:cubicBezTo>
                    <a:cubicBezTo>
                      <a:pt x="3" y="6"/>
                      <a:pt x="3" y="6"/>
                      <a:pt x="3" y="6"/>
                    </a:cubicBezTo>
                    <a:cubicBezTo>
                      <a:pt x="3" y="6"/>
                      <a:pt x="3" y="6"/>
                      <a:pt x="3" y="6"/>
                    </a:cubicBezTo>
                    <a:cubicBezTo>
                      <a:pt x="3" y="6"/>
                      <a:pt x="4" y="7"/>
                      <a:pt x="4" y="7"/>
                    </a:cubicBezTo>
                    <a:cubicBezTo>
                      <a:pt x="4" y="7"/>
                      <a:pt x="4" y="7"/>
                      <a:pt x="4" y="7"/>
                    </a:cubicBezTo>
                    <a:cubicBezTo>
                      <a:pt x="4" y="7"/>
                      <a:pt x="4" y="7"/>
                      <a:pt x="4" y="7"/>
                    </a:cubicBezTo>
                    <a:cubicBezTo>
                      <a:pt x="5" y="8"/>
                      <a:pt x="5" y="8"/>
                      <a:pt x="5" y="8"/>
                    </a:cubicBezTo>
                    <a:cubicBezTo>
                      <a:pt x="5" y="8"/>
                      <a:pt x="5" y="8"/>
                      <a:pt x="5" y="8"/>
                    </a:cubicBezTo>
                    <a:cubicBezTo>
                      <a:pt x="6" y="9"/>
                      <a:pt x="6" y="8"/>
                      <a:pt x="7" y="8"/>
                    </a:cubicBezTo>
                    <a:cubicBezTo>
                      <a:pt x="7" y="9"/>
                      <a:pt x="7" y="9"/>
                      <a:pt x="7" y="10"/>
                    </a:cubicBezTo>
                    <a:cubicBezTo>
                      <a:pt x="6" y="10"/>
                      <a:pt x="6" y="10"/>
                      <a:pt x="6" y="10"/>
                    </a:cubicBezTo>
                    <a:cubicBezTo>
                      <a:pt x="7" y="11"/>
                      <a:pt x="7" y="11"/>
                      <a:pt x="7" y="11"/>
                    </a:cubicBezTo>
                    <a:cubicBezTo>
                      <a:pt x="7" y="12"/>
                      <a:pt x="7" y="12"/>
                      <a:pt x="7" y="12"/>
                    </a:cubicBezTo>
                    <a:cubicBezTo>
                      <a:pt x="8" y="12"/>
                      <a:pt x="8" y="12"/>
                      <a:pt x="8" y="12"/>
                    </a:cubicBezTo>
                    <a:cubicBezTo>
                      <a:pt x="9" y="13"/>
                      <a:pt x="9" y="13"/>
                      <a:pt x="9" y="13"/>
                    </a:cubicBezTo>
                    <a:cubicBezTo>
                      <a:pt x="9" y="14"/>
                      <a:pt x="9" y="14"/>
                      <a:pt x="9" y="14"/>
                    </a:cubicBezTo>
                    <a:cubicBezTo>
                      <a:pt x="9" y="14"/>
                      <a:pt x="9" y="14"/>
                      <a:pt x="9" y="14"/>
                    </a:cubicBezTo>
                    <a:cubicBezTo>
                      <a:pt x="9" y="15"/>
                      <a:pt x="9" y="15"/>
                      <a:pt x="9" y="15"/>
                    </a:cubicBezTo>
                    <a:cubicBezTo>
                      <a:pt x="9" y="16"/>
                      <a:pt x="9" y="16"/>
                      <a:pt x="9" y="16"/>
                    </a:cubicBezTo>
                    <a:cubicBezTo>
                      <a:pt x="9" y="17"/>
                      <a:pt x="9" y="17"/>
                      <a:pt x="9" y="17"/>
                    </a:cubicBezTo>
                    <a:cubicBezTo>
                      <a:pt x="9" y="18"/>
                      <a:pt x="9" y="18"/>
                      <a:pt x="9" y="18"/>
                    </a:cubicBezTo>
                    <a:cubicBezTo>
                      <a:pt x="8" y="19"/>
                      <a:pt x="8" y="19"/>
                      <a:pt x="8" y="19"/>
                    </a:cubicBezTo>
                    <a:cubicBezTo>
                      <a:pt x="8" y="21"/>
                      <a:pt x="8" y="21"/>
                      <a:pt x="8" y="21"/>
                    </a:cubicBezTo>
                    <a:cubicBezTo>
                      <a:pt x="7" y="22"/>
                      <a:pt x="7" y="22"/>
                      <a:pt x="7" y="22"/>
                    </a:cubicBezTo>
                    <a:cubicBezTo>
                      <a:pt x="6" y="23"/>
                      <a:pt x="6" y="23"/>
                      <a:pt x="6" y="23"/>
                    </a:cubicBezTo>
                    <a:cubicBezTo>
                      <a:pt x="4" y="23"/>
                      <a:pt x="4" y="23"/>
                      <a:pt x="4" y="23"/>
                    </a:cubicBezTo>
                    <a:cubicBezTo>
                      <a:pt x="4" y="24"/>
                      <a:pt x="4" y="24"/>
                      <a:pt x="4" y="24"/>
                    </a:cubicBezTo>
                    <a:cubicBezTo>
                      <a:pt x="5" y="25"/>
                      <a:pt x="5" y="25"/>
                      <a:pt x="5" y="25"/>
                    </a:cubicBezTo>
                    <a:cubicBezTo>
                      <a:pt x="5" y="25"/>
                      <a:pt x="6" y="25"/>
                      <a:pt x="6" y="25"/>
                    </a:cubicBezTo>
                    <a:cubicBezTo>
                      <a:pt x="6" y="25"/>
                      <a:pt x="6" y="25"/>
                      <a:pt x="6" y="25"/>
                    </a:cubicBezTo>
                    <a:cubicBezTo>
                      <a:pt x="6" y="25"/>
                      <a:pt x="6" y="25"/>
                      <a:pt x="6" y="25"/>
                    </a:cubicBezTo>
                    <a:cubicBezTo>
                      <a:pt x="7" y="25"/>
                      <a:pt x="7" y="25"/>
                      <a:pt x="7" y="26"/>
                    </a:cubicBezTo>
                    <a:cubicBezTo>
                      <a:pt x="7" y="26"/>
                      <a:pt x="7" y="26"/>
                      <a:pt x="8" y="26"/>
                    </a:cubicBezTo>
                    <a:cubicBezTo>
                      <a:pt x="9" y="26"/>
                      <a:pt x="9" y="26"/>
                      <a:pt x="9" y="26"/>
                    </a:cubicBezTo>
                    <a:cubicBezTo>
                      <a:pt x="9" y="26"/>
                      <a:pt x="9" y="27"/>
                      <a:pt x="10" y="27"/>
                    </a:cubicBezTo>
                    <a:cubicBezTo>
                      <a:pt x="10" y="27"/>
                      <a:pt x="10" y="28"/>
                      <a:pt x="10" y="28"/>
                    </a:cubicBezTo>
                    <a:cubicBezTo>
                      <a:pt x="10" y="29"/>
                      <a:pt x="11" y="30"/>
                      <a:pt x="10" y="31"/>
                    </a:cubicBezTo>
                    <a:cubicBezTo>
                      <a:pt x="10" y="31"/>
                      <a:pt x="10" y="31"/>
                      <a:pt x="10" y="31"/>
                    </a:cubicBezTo>
                    <a:cubicBezTo>
                      <a:pt x="9" y="32"/>
                      <a:pt x="9" y="32"/>
                      <a:pt x="9" y="32"/>
                    </a:cubicBezTo>
                    <a:cubicBezTo>
                      <a:pt x="9" y="32"/>
                      <a:pt x="9" y="33"/>
                      <a:pt x="9" y="34"/>
                    </a:cubicBezTo>
                    <a:cubicBezTo>
                      <a:pt x="9" y="34"/>
                      <a:pt x="9" y="34"/>
                      <a:pt x="9" y="34"/>
                    </a:cubicBezTo>
                    <a:cubicBezTo>
                      <a:pt x="10" y="34"/>
                      <a:pt x="10" y="34"/>
                      <a:pt x="10" y="34"/>
                    </a:cubicBezTo>
                    <a:cubicBezTo>
                      <a:pt x="10" y="34"/>
                      <a:pt x="10" y="34"/>
                      <a:pt x="10" y="34"/>
                    </a:cubicBezTo>
                    <a:cubicBezTo>
                      <a:pt x="10" y="34"/>
                      <a:pt x="10" y="35"/>
                      <a:pt x="10" y="35"/>
                    </a:cubicBezTo>
                    <a:cubicBezTo>
                      <a:pt x="11" y="35"/>
                      <a:pt x="11" y="35"/>
                      <a:pt x="11" y="35"/>
                    </a:cubicBezTo>
                    <a:cubicBezTo>
                      <a:pt x="11" y="35"/>
                      <a:pt x="12" y="35"/>
                      <a:pt x="12" y="35"/>
                    </a:cubicBezTo>
                    <a:cubicBezTo>
                      <a:pt x="12" y="35"/>
                      <a:pt x="12" y="35"/>
                      <a:pt x="12" y="35"/>
                    </a:cubicBezTo>
                    <a:cubicBezTo>
                      <a:pt x="13" y="34"/>
                      <a:pt x="13" y="34"/>
                      <a:pt x="13" y="34"/>
                    </a:cubicBezTo>
                    <a:cubicBezTo>
                      <a:pt x="13" y="34"/>
                      <a:pt x="13" y="34"/>
                      <a:pt x="13" y="34"/>
                    </a:cubicBezTo>
                    <a:cubicBezTo>
                      <a:pt x="14" y="33"/>
                      <a:pt x="14" y="33"/>
                      <a:pt x="14" y="33"/>
                    </a:cubicBezTo>
                    <a:cubicBezTo>
                      <a:pt x="14" y="33"/>
                      <a:pt x="14" y="33"/>
                      <a:pt x="14" y="33"/>
                    </a:cubicBezTo>
                    <a:cubicBezTo>
                      <a:pt x="15" y="33"/>
                      <a:pt x="15" y="32"/>
                      <a:pt x="15" y="32"/>
                    </a:cubicBezTo>
                    <a:cubicBezTo>
                      <a:pt x="15" y="32"/>
                      <a:pt x="15" y="31"/>
                      <a:pt x="15" y="31"/>
                    </a:cubicBezTo>
                    <a:cubicBezTo>
                      <a:pt x="15" y="31"/>
                      <a:pt x="15" y="31"/>
                      <a:pt x="15" y="31"/>
                    </a:cubicBezTo>
                    <a:cubicBezTo>
                      <a:pt x="15" y="30"/>
                      <a:pt x="16" y="30"/>
                      <a:pt x="16" y="30"/>
                    </a:cubicBezTo>
                    <a:cubicBezTo>
                      <a:pt x="16" y="30"/>
                      <a:pt x="16" y="30"/>
                      <a:pt x="16" y="30"/>
                    </a:cubicBezTo>
                    <a:cubicBezTo>
                      <a:pt x="16" y="30"/>
                      <a:pt x="17" y="30"/>
                      <a:pt x="17" y="29"/>
                    </a:cubicBezTo>
                    <a:cubicBezTo>
                      <a:pt x="17" y="29"/>
                      <a:pt x="17" y="29"/>
                      <a:pt x="17" y="29"/>
                    </a:cubicBezTo>
                    <a:cubicBezTo>
                      <a:pt x="17" y="29"/>
                      <a:pt x="17" y="29"/>
                      <a:pt x="17" y="29"/>
                    </a:cubicBezTo>
                    <a:cubicBezTo>
                      <a:pt x="17" y="28"/>
                      <a:pt x="17" y="28"/>
                      <a:pt x="17" y="28"/>
                    </a:cubicBezTo>
                    <a:cubicBezTo>
                      <a:pt x="17" y="27"/>
                      <a:pt x="18" y="27"/>
                      <a:pt x="18" y="27"/>
                    </a:cubicBezTo>
                    <a:cubicBezTo>
                      <a:pt x="19" y="26"/>
                      <a:pt x="18" y="26"/>
                      <a:pt x="18" y="26"/>
                    </a:cubicBezTo>
                    <a:cubicBezTo>
                      <a:pt x="18" y="25"/>
                      <a:pt x="18" y="25"/>
                      <a:pt x="18" y="25"/>
                    </a:cubicBezTo>
                    <a:cubicBezTo>
                      <a:pt x="18" y="25"/>
                      <a:pt x="18" y="25"/>
                      <a:pt x="18" y="25"/>
                    </a:cubicBezTo>
                    <a:cubicBezTo>
                      <a:pt x="18" y="25"/>
                      <a:pt x="18" y="24"/>
                      <a:pt x="18" y="24"/>
                    </a:cubicBezTo>
                    <a:cubicBezTo>
                      <a:pt x="18" y="24"/>
                      <a:pt x="18" y="23"/>
                      <a:pt x="19" y="23"/>
                    </a:cubicBezTo>
                    <a:cubicBezTo>
                      <a:pt x="19" y="22"/>
                      <a:pt x="20" y="22"/>
                      <a:pt x="21" y="22"/>
                    </a:cubicBezTo>
                    <a:cubicBezTo>
                      <a:pt x="21" y="22"/>
                      <a:pt x="21" y="22"/>
                      <a:pt x="22" y="22"/>
                    </a:cubicBezTo>
                    <a:cubicBezTo>
                      <a:pt x="22" y="22"/>
                      <a:pt x="22" y="22"/>
                      <a:pt x="22" y="21"/>
                    </a:cubicBezTo>
                    <a:cubicBezTo>
                      <a:pt x="22" y="21"/>
                      <a:pt x="22" y="21"/>
                      <a:pt x="22" y="21"/>
                    </a:cubicBezTo>
                    <a:cubicBezTo>
                      <a:pt x="22" y="21"/>
                      <a:pt x="22" y="21"/>
                      <a:pt x="22" y="20"/>
                    </a:cubicBezTo>
                    <a:cubicBezTo>
                      <a:pt x="23" y="19"/>
                      <a:pt x="23" y="19"/>
                      <a:pt x="23" y="19"/>
                    </a:cubicBezTo>
                    <a:cubicBezTo>
                      <a:pt x="24" y="19"/>
                      <a:pt x="24" y="19"/>
                      <a:pt x="24" y="19"/>
                    </a:cubicBezTo>
                    <a:cubicBezTo>
                      <a:pt x="24" y="18"/>
                      <a:pt x="24" y="18"/>
                      <a:pt x="24" y="18"/>
                    </a:cubicBezTo>
                    <a:cubicBezTo>
                      <a:pt x="24" y="17"/>
                      <a:pt x="24" y="17"/>
                      <a:pt x="24" y="16"/>
                    </a:cubicBezTo>
                    <a:cubicBezTo>
                      <a:pt x="24" y="16"/>
                      <a:pt x="24" y="15"/>
                      <a:pt x="2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0" name="Freeform 213"/>
              <p:cNvSpPr>
                <a:spLocks/>
              </p:cNvSpPr>
              <p:nvPr/>
            </p:nvSpPr>
            <p:spPr bwMode="auto">
              <a:xfrm>
                <a:off x="1215" y="1693"/>
                <a:ext cx="20" cy="18"/>
              </a:xfrm>
              <a:custGeom>
                <a:avLst/>
                <a:gdLst>
                  <a:gd name="T0" fmla="*/ 32 w 33"/>
                  <a:gd name="T1" fmla="*/ 3 h 31"/>
                  <a:gd name="T2" fmla="*/ 32 w 33"/>
                  <a:gd name="T3" fmla="*/ 2 h 31"/>
                  <a:gd name="T4" fmla="*/ 31 w 33"/>
                  <a:gd name="T5" fmla="*/ 3 h 31"/>
                  <a:gd name="T6" fmla="*/ 31 w 33"/>
                  <a:gd name="T7" fmla="*/ 2 h 31"/>
                  <a:gd name="T8" fmla="*/ 30 w 33"/>
                  <a:gd name="T9" fmla="*/ 3 h 31"/>
                  <a:gd name="T10" fmla="*/ 28 w 33"/>
                  <a:gd name="T11" fmla="*/ 3 h 31"/>
                  <a:gd name="T12" fmla="*/ 28 w 33"/>
                  <a:gd name="T13" fmla="*/ 2 h 31"/>
                  <a:gd name="T14" fmla="*/ 27 w 33"/>
                  <a:gd name="T15" fmla="*/ 1 h 31"/>
                  <a:gd name="T16" fmla="*/ 26 w 33"/>
                  <a:gd name="T17" fmla="*/ 0 h 31"/>
                  <a:gd name="T18" fmla="*/ 24 w 33"/>
                  <a:gd name="T19" fmla="*/ 1 h 31"/>
                  <a:gd name="T20" fmla="*/ 24 w 33"/>
                  <a:gd name="T21" fmla="*/ 3 h 31"/>
                  <a:gd name="T22" fmla="*/ 22 w 33"/>
                  <a:gd name="T23" fmla="*/ 5 h 31"/>
                  <a:gd name="T24" fmla="*/ 20 w 33"/>
                  <a:gd name="T25" fmla="*/ 7 h 31"/>
                  <a:gd name="T26" fmla="*/ 19 w 33"/>
                  <a:gd name="T27" fmla="*/ 10 h 31"/>
                  <a:gd name="T28" fmla="*/ 17 w 33"/>
                  <a:gd name="T29" fmla="*/ 12 h 31"/>
                  <a:gd name="T30" fmla="*/ 15 w 33"/>
                  <a:gd name="T31" fmla="*/ 14 h 31"/>
                  <a:gd name="T32" fmla="*/ 14 w 33"/>
                  <a:gd name="T33" fmla="*/ 14 h 31"/>
                  <a:gd name="T34" fmla="*/ 13 w 33"/>
                  <a:gd name="T35" fmla="*/ 15 h 31"/>
                  <a:gd name="T36" fmla="*/ 12 w 33"/>
                  <a:gd name="T37" fmla="*/ 16 h 31"/>
                  <a:gd name="T38" fmla="*/ 11 w 33"/>
                  <a:gd name="T39" fmla="*/ 16 h 31"/>
                  <a:gd name="T40" fmla="*/ 10 w 33"/>
                  <a:gd name="T41" fmla="*/ 17 h 31"/>
                  <a:gd name="T42" fmla="*/ 9 w 33"/>
                  <a:gd name="T43" fmla="*/ 17 h 31"/>
                  <a:gd name="T44" fmla="*/ 9 w 33"/>
                  <a:gd name="T45" fmla="*/ 18 h 31"/>
                  <a:gd name="T46" fmla="*/ 7 w 33"/>
                  <a:gd name="T47" fmla="*/ 18 h 31"/>
                  <a:gd name="T48" fmla="*/ 7 w 33"/>
                  <a:gd name="T49" fmla="*/ 19 h 31"/>
                  <a:gd name="T50" fmla="*/ 6 w 33"/>
                  <a:gd name="T51" fmla="*/ 19 h 31"/>
                  <a:gd name="T52" fmla="*/ 6 w 33"/>
                  <a:gd name="T53" fmla="*/ 20 h 31"/>
                  <a:gd name="T54" fmla="*/ 5 w 33"/>
                  <a:gd name="T55" fmla="*/ 21 h 31"/>
                  <a:gd name="T56" fmla="*/ 4 w 33"/>
                  <a:gd name="T57" fmla="*/ 21 h 31"/>
                  <a:gd name="T58" fmla="*/ 4 w 33"/>
                  <a:gd name="T59" fmla="*/ 22 h 31"/>
                  <a:gd name="T60" fmla="*/ 3 w 33"/>
                  <a:gd name="T61" fmla="*/ 23 h 31"/>
                  <a:gd name="T62" fmla="*/ 2 w 33"/>
                  <a:gd name="T63" fmla="*/ 24 h 31"/>
                  <a:gd name="T64" fmla="*/ 1 w 33"/>
                  <a:gd name="T65" fmla="*/ 25 h 31"/>
                  <a:gd name="T66" fmla="*/ 1 w 33"/>
                  <a:gd name="T67" fmla="*/ 27 h 31"/>
                  <a:gd name="T68" fmla="*/ 0 w 33"/>
                  <a:gd name="T69" fmla="*/ 28 h 31"/>
                  <a:gd name="T70" fmla="*/ 1 w 33"/>
                  <a:gd name="T71" fmla="*/ 29 h 31"/>
                  <a:gd name="T72" fmla="*/ 3 w 33"/>
                  <a:gd name="T73" fmla="*/ 29 h 31"/>
                  <a:gd name="T74" fmla="*/ 4 w 33"/>
                  <a:gd name="T75" fmla="*/ 30 h 31"/>
                  <a:gd name="T76" fmla="*/ 6 w 33"/>
                  <a:gd name="T77" fmla="*/ 30 h 31"/>
                  <a:gd name="T78" fmla="*/ 7 w 33"/>
                  <a:gd name="T79" fmla="*/ 31 h 31"/>
                  <a:gd name="T80" fmla="*/ 10 w 33"/>
                  <a:gd name="T81" fmla="*/ 31 h 31"/>
                  <a:gd name="T82" fmla="*/ 12 w 33"/>
                  <a:gd name="T83" fmla="*/ 30 h 31"/>
                  <a:gd name="T84" fmla="*/ 15 w 33"/>
                  <a:gd name="T85" fmla="*/ 28 h 31"/>
                  <a:gd name="T86" fmla="*/ 17 w 33"/>
                  <a:gd name="T87" fmla="*/ 27 h 31"/>
                  <a:gd name="T88" fmla="*/ 18 w 33"/>
                  <a:gd name="T89" fmla="*/ 25 h 31"/>
                  <a:gd name="T90" fmla="*/ 19 w 33"/>
                  <a:gd name="T91" fmla="*/ 23 h 31"/>
                  <a:gd name="T92" fmla="*/ 20 w 33"/>
                  <a:gd name="T93" fmla="*/ 20 h 31"/>
                  <a:gd name="T94" fmla="*/ 22 w 33"/>
                  <a:gd name="T95" fmla="*/ 18 h 31"/>
                  <a:gd name="T96" fmla="*/ 25 w 33"/>
                  <a:gd name="T97" fmla="*/ 17 h 31"/>
                  <a:gd name="T98" fmla="*/ 27 w 33"/>
                  <a:gd name="T99" fmla="*/ 17 h 31"/>
                  <a:gd name="T100" fmla="*/ 26 w 33"/>
                  <a:gd name="T101" fmla="*/ 16 h 31"/>
                  <a:gd name="T102" fmla="*/ 26 w 33"/>
                  <a:gd name="T103" fmla="*/ 13 h 31"/>
                  <a:gd name="T104" fmla="*/ 28 w 33"/>
                  <a:gd name="T105" fmla="*/ 12 h 31"/>
                  <a:gd name="T106" fmla="*/ 29 w 33"/>
                  <a:gd name="T107" fmla="*/ 11 h 31"/>
                  <a:gd name="T108" fmla="*/ 30 w 33"/>
                  <a:gd name="T109" fmla="*/ 9 h 31"/>
                  <a:gd name="T110" fmla="*/ 31 w 33"/>
                  <a:gd name="T111" fmla="*/ 7 h 31"/>
                  <a:gd name="T112" fmla="*/ 32 w 33"/>
                  <a:gd name="T113" fmla="*/ 6 h 31"/>
                  <a:gd name="T114" fmla="*/ 32 w 33"/>
                  <a:gd name="T115" fmla="*/ 5 h 31"/>
                  <a:gd name="T116" fmla="*/ 32 w 33"/>
                  <a:gd name="T117"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 h="31">
                    <a:moveTo>
                      <a:pt x="33" y="3"/>
                    </a:moveTo>
                    <a:cubicBezTo>
                      <a:pt x="33" y="3"/>
                      <a:pt x="32" y="3"/>
                      <a:pt x="32" y="3"/>
                    </a:cubicBezTo>
                    <a:cubicBezTo>
                      <a:pt x="32" y="3"/>
                      <a:pt x="32" y="3"/>
                      <a:pt x="32" y="2"/>
                    </a:cubicBezTo>
                    <a:cubicBezTo>
                      <a:pt x="32" y="2"/>
                      <a:pt x="32" y="2"/>
                      <a:pt x="32" y="2"/>
                    </a:cubicBezTo>
                    <a:cubicBezTo>
                      <a:pt x="32" y="2"/>
                      <a:pt x="31" y="3"/>
                      <a:pt x="31" y="3"/>
                    </a:cubicBezTo>
                    <a:cubicBezTo>
                      <a:pt x="31" y="3"/>
                      <a:pt x="31" y="4"/>
                      <a:pt x="31" y="3"/>
                    </a:cubicBezTo>
                    <a:cubicBezTo>
                      <a:pt x="31" y="3"/>
                      <a:pt x="31" y="3"/>
                      <a:pt x="31" y="3"/>
                    </a:cubicBezTo>
                    <a:cubicBezTo>
                      <a:pt x="31" y="3"/>
                      <a:pt x="31" y="2"/>
                      <a:pt x="31" y="2"/>
                    </a:cubicBezTo>
                    <a:cubicBezTo>
                      <a:pt x="31" y="2"/>
                      <a:pt x="31" y="2"/>
                      <a:pt x="31" y="1"/>
                    </a:cubicBezTo>
                    <a:cubicBezTo>
                      <a:pt x="30" y="3"/>
                      <a:pt x="30" y="3"/>
                      <a:pt x="30" y="3"/>
                    </a:cubicBezTo>
                    <a:cubicBezTo>
                      <a:pt x="29" y="3"/>
                      <a:pt x="29" y="3"/>
                      <a:pt x="29" y="3"/>
                    </a:cubicBezTo>
                    <a:cubicBezTo>
                      <a:pt x="28" y="3"/>
                      <a:pt x="28" y="3"/>
                      <a:pt x="28" y="3"/>
                    </a:cubicBezTo>
                    <a:cubicBezTo>
                      <a:pt x="28" y="3"/>
                      <a:pt x="28" y="3"/>
                      <a:pt x="28" y="3"/>
                    </a:cubicBezTo>
                    <a:cubicBezTo>
                      <a:pt x="28" y="2"/>
                      <a:pt x="28" y="2"/>
                      <a:pt x="28" y="2"/>
                    </a:cubicBezTo>
                    <a:cubicBezTo>
                      <a:pt x="28" y="1"/>
                      <a:pt x="28" y="1"/>
                      <a:pt x="28" y="1"/>
                    </a:cubicBezTo>
                    <a:cubicBezTo>
                      <a:pt x="27" y="1"/>
                      <a:pt x="27" y="1"/>
                      <a:pt x="27" y="1"/>
                    </a:cubicBezTo>
                    <a:cubicBezTo>
                      <a:pt x="26" y="1"/>
                      <a:pt x="26" y="1"/>
                      <a:pt x="26" y="1"/>
                    </a:cubicBezTo>
                    <a:cubicBezTo>
                      <a:pt x="26" y="0"/>
                      <a:pt x="26" y="0"/>
                      <a:pt x="26" y="0"/>
                    </a:cubicBezTo>
                    <a:cubicBezTo>
                      <a:pt x="25" y="0"/>
                      <a:pt x="25" y="0"/>
                      <a:pt x="25" y="0"/>
                    </a:cubicBezTo>
                    <a:cubicBezTo>
                      <a:pt x="24" y="1"/>
                      <a:pt x="24" y="1"/>
                      <a:pt x="24" y="1"/>
                    </a:cubicBezTo>
                    <a:cubicBezTo>
                      <a:pt x="24" y="2"/>
                      <a:pt x="24" y="2"/>
                      <a:pt x="24" y="2"/>
                    </a:cubicBezTo>
                    <a:cubicBezTo>
                      <a:pt x="24" y="3"/>
                      <a:pt x="24" y="3"/>
                      <a:pt x="24" y="3"/>
                    </a:cubicBezTo>
                    <a:cubicBezTo>
                      <a:pt x="23" y="4"/>
                      <a:pt x="23" y="4"/>
                      <a:pt x="23" y="4"/>
                    </a:cubicBezTo>
                    <a:cubicBezTo>
                      <a:pt x="22" y="5"/>
                      <a:pt x="22" y="5"/>
                      <a:pt x="22" y="5"/>
                    </a:cubicBezTo>
                    <a:cubicBezTo>
                      <a:pt x="21" y="6"/>
                      <a:pt x="21" y="6"/>
                      <a:pt x="21" y="6"/>
                    </a:cubicBezTo>
                    <a:cubicBezTo>
                      <a:pt x="20" y="7"/>
                      <a:pt x="20" y="7"/>
                      <a:pt x="20" y="7"/>
                    </a:cubicBezTo>
                    <a:cubicBezTo>
                      <a:pt x="20" y="9"/>
                      <a:pt x="20" y="9"/>
                      <a:pt x="20" y="9"/>
                    </a:cubicBezTo>
                    <a:cubicBezTo>
                      <a:pt x="19" y="10"/>
                      <a:pt x="19" y="10"/>
                      <a:pt x="19" y="10"/>
                    </a:cubicBezTo>
                    <a:cubicBezTo>
                      <a:pt x="18" y="11"/>
                      <a:pt x="18" y="11"/>
                      <a:pt x="18" y="11"/>
                    </a:cubicBezTo>
                    <a:cubicBezTo>
                      <a:pt x="17" y="12"/>
                      <a:pt x="17" y="12"/>
                      <a:pt x="17" y="12"/>
                    </a:cubicBezTo>
                    <a:cubicBezTo>
                      <a:pt x="16" y="13"/>
                      <a:pt x="16" y="13"/>
                      <a:pt x="16" y="13"/>
                    </a:cubicBezTo>
                    <a:cubicBezTo>
                      <a:pt x="15" y="14"/>
                      <a:pt x="15" y="14"/>
                      <a:pt x="15" y="14"/>
                    </a:cubicBezTo>
                    <a:cubicBezTo>
                      <a:pt x="15" y="14"/>
                      <a:pt x="14" y="14"/>
                      <a:pt x="14" y="14"/>
                    </a:cubicBezTo>
                    <a:cubicBezTo>
                      <a:pt x="14" y="14"/>
                      <a:pt x="14" y="14"/>
                      <a:pt x="14" y="14"/>
                    </a:cubicBezTo>
                    <a:cubicBezTo>
                      <a:pt x="14" y="15"/>
                      <a:pt x="14" y="15"/>
                      <a:pt x="14" y="15"/>
                    </a:cubicBezTo>
                    <a:cubicBezTo>
                      <a:pt x="13" y="15"/>
                      <a:pt x="13" y="15"/>
                      <a:pt x="13" y="15"/>
                    </a:cubicBezTo>
                    <a:cubicBezTo>
                      <a:pt x="13" y="15"/>
                      <a:pt x="13" y="15"/>
                      <a:pt x="12" y="16"/>
                    </a:cubicBezTo>
                    <a:cubicBezTo>
                      <a:pt x="12" y="16"/>
                      <a:pt x="12" y="16"/>
                      <a:pt x="12" y="16"/>
                    </a:cubicBezTo>
                    <a:cubicBezTo>
                      <a:pt x="12" y="16"/>
                      <a:pt x="12" y="16"/>
                      <a:pt x="12" y="16"/>
                    </a:cubicBezTo>
                    <a:cubicBezTo>
                      <a:pt x="11" y="16"/>
                      <a:pt x="11" y="16"/>
                      <a:pt x="11" y="16"/>
                    </a:cubicBezTo>
                    <a:cubicBezTo>
                      <a:pt x="11" y="16"/>
                      <a:pt x="11" y="16"/>
                      <a:pt x="11" y="16"/>
                    </a:cubicBezTo>
                    <a:cubicBezTo>
                      <a:pt x="11" y="16"/>
                      <a:pt x="11" y="16"/>
                      <a:pt x="10" y="17"/>
                    </a:cubicBezTo>
                    <a:cubicBezTo>
                      <a:pt x="10" y="17"/>
                      <a:pt x="10" y="17"/>
                      <a:pt x="10" y="17"/>
                    </a:cubicBezTo>
                    <a:cubicBezTo>
                      <a:pt x="10" y="17"/>
                      <a:pt x="9" y="17"/>
                      <a:pt x="9" y="17"/>
                    </a:cubicBezTo>
                    <a:cubicBezTo>
                      <a:pt x="9" y="17"/>
                      <a:pt x="9" y="17"/>
                      <a:pt x="9" y="17"/>
                    </a:cubicBezTo>
                    <a:cubicBezTo>
                      <a:pt x="9" y="17"/>
                      <a:pt x="9" y="18"/>
                      <a:pt x="9" y="18"/>
                    </a:cubicBezTo>
                    <a:cubicBezTo>
                      <a:pt x="8" y="18"/>
                      <a:pt x="8" y="18"/>
                      <a:pt x="8" y="18"/>
                    </a:cubicBezTo>
                    <a:cubicBezTo>
                      <a:pt x="7" y="18"/>
                      <a:pt x="7" y="18"/>
                      <a:pt x="7" y="18"/>
                    </a:cubicBezTo>
                    <a:cubicBezTo>
                      <a:pt x="7" y="18"/>
                      <a:pt x="7" y="18"/>
                      <a:pt x="7" y="18"/>
                    </a:cubicBezTo>
                    <a:cubicBezTo>
                      <a:pt x="7" y="18"/>
                      <a:pt x="7" y="19"/>
                      <a:pt x="7" y="19"/>
                    </a:cubicBezTo>
                    <a:cubicBezTo>
                      <a:pt x="7" y="19"/>
                      <a:pt x="7" y="19"/>
                      <a:pt x="7" y="19"/>
                    </a:cubicBezTo>
                    <a:cubicBezTo>
                      <a:pt x="7" y="19"/>
                      <a:pt x="7" y="19"/>
                      <a:pt x="6" y="19"/>
                    </a:cubicBezTo>
                    <a:cubicBezTo>
                      <a:pt x="6" y="19"/>
                      <a:pt x="6" y="19"/>
                      <a:pt x="6" y="19"/>
                    </a:cubicBezTo>
                    <a:cubicBezTo>
                      <a:pt x="6" y="20"/>
                      <a:pt x="6" y="20"/>
                      <a:pt x="6" y="20"/>
                    </a:cubicBezTo>
                    <a:cubicBezTo>
                      <a:pt x="6" y="20"/>
                      <a:pt x="6" y="20"/>
                      <a:pt x="6" y="20"/>
                    </a:cubicBezTo>
                    <a:cubicBezTo>
                      <a:pt x="5" y="20"/>
                      <a:pt x="5" y="21"/>
                      <a:pt x="5" y="21"/>
                    </a:cubicBezTo>
                    <a:cubicBezTo>
                      <a:pt x="5" y="21"/>
                      <a:pt x="5" y="21"/>
                      <a:pt x="5" y="21"/>
                    </a:cubicBezTo>
                    <a:cubicBezTo>
                      <a:pt x="5" y="21"/>
                      <a:pt x="4" y="21"/>
                      <a:pt x="4" y="21"/>
                    </a:cubicBezTo>
                    <a:cubicBezTo>
                      <a:pt x="4" y="22"/>
                      <a:pt x="4" y="22"/>
                      <a:pt x="4" y="22"/>
                    </a:cubicBezTo>
                    <a:cubicBezTo>
                      <a:pt x="4" y="22"/>
                      <a:pt x="4" y="22"/>
                      <a:pt x="4" y="22"/>
                    </a:cubicBezTo>
                    <a:cubicBezTo>
                      <a:pt x="4" y="22"/>
                      <a:pt x="4" y="22"/>
                      <a:pt x="4" y="22"/>
                    </a:cubicBezTo>
                    <a:cubicBezTo>
                      <a:pt x="4" y="22"/>
                      <a:pt x="3" y="23"/>
                      <a:pt x="3" y="23"/>
                    </a:cubicBezTo>
                    <a:cubicBezTo>
                      <a:pt x="3" y="23"/>
                      <a:pt x="2" y="23"/>
                      <a:pt x="2" y="23"/>
                    </a:cubicBezTo>
                    <a:cubicBezTo>
                      <a:pt x="2" y="23"/>
                      <a:pt x="2" y="24"/>
                      <a:pt x="2" y="24"/>
                    </a:cubicBezTo>
                    <a:cubicBezTo>
                      <a:pt x="2" y="24"/>
                      <a:pt x="2" y="25"/>
                      <a:pt x="2" y="25"/>
                    </a:cubicBezTo>
                    <a:cubicBezTo>
                      <a:pt x="2" y="25"/>
                      <a:pt x="1" y="25"/>
                      <a:pt x="1" y="25"/>
                    </a:cubicBezTo>
                    <a:cubicBezTo>
                      <a:pt x="1" y="26"/>
                      <a:pt x="1" y="26"/>
                      <a:pt x="1" y="26"/>
                    </a:cubicBezTo>
                    <a:cubicBezTo>
                      <a:pt x="1" y="26"/>
                      <a:pt x="1" y="26"/>
                      <a:pt x="1" y="27"/>
                    </a:cubicBezTo>
                    <a:cubicBezTo>
                      <a:pt x="0" y="27"/>
                      <a:pt x="0" y="27"/>
                      <a:pt x="0" y="27"/>
                    </a:cubicBezTo>
                    <a:cubicBezTo>
                      <a:pt x="0" y="28"/>
                      <a:pt x="0" y="28"/>
                      <a:pt x="0" y="28"/>
                    </a:cubicBezTo>
                    <a:cubicBezTo>
                      <a:pt x="0" y="29"/>
                      <a:pt x="0" y="29"/>
                      <a:pt x="0" y="29"/>
                    </a:cubicBezTo>
                    <a:cubicBezTo>
                      <a:pt x="1" y="29"/>
                      <a:pt x="1" y="29"/>
                      <a:pt x="1" y="29"/>
                    </a:cubicBezTo>
                    <a:cubicBezTo>
                      <a:pt x="2" y="29"/>
                      <a:pt x="2" y="29"/>
                      <a:pt x="2" y="29"/>
                    </a:cubicBezTo>
                    <a:cubicBezTo>
                      <a:pt x="3" y="29"/>
                      <a:pt x="3" y="29"/>
                      <a:pt x="3" y="29"/>
                    </a:cubicBezTo>
                    <a:cubicBezTo>
                      <a:pt x="4" y="30"/>
                      <a:pt x="4" y="30"/>
                      <a:pt x="4" y="30"/>
                    </a:cubicBezTo>
                    <a:cubicBezTo>
                      <a:pt x="4" y="30"/>
                      <a:pt x="4" y="30"/>
                      <a:pt x="4" y="30"/>
                    </a:cubicBezTo>
                    <a:cubicBezTo>
                      <a:pt x="5" y="30"/>
                      <a:pt x="5" y="30"/>
                      <a:pt x="5" y="30"/>
                    </a:cubicBezTo>
                    <a:cubicBezTo>
                      <a:pt x="6" y="30"/>
                      <a:pt x="6" y="30"/>
                      <a:pt x="6" y="30"/>
                    </a:cubicBezTo>
                    <a:cubicBezTo>
                      <a:pt x="7" y="31"/>
                      <a:pt x="7" y="31"/>
                      <a:pt x="7" y="31"/>
                    </a:cubicBezTo>
                    <a:cubicBezTo>
                      <a:pt x="7" y="31"/>
                      <a:pt x="7" y="31"/>
                      <a:pt x="7" y="31"/>
                    </a:cubicBezTo>
                    <a:cubicBezTo>
                      <a:pt x="8" y="31"/>
                      <a:pt x="8" y="31"/>
                      <a:pt x="8" y="31"/>
                    </a:cubicBezTo>
                    <a:cubicBezTo>
                      <a:pt x="10" y="31"/>
                      <a:pt x="10" y="31"/>
                      <a:pt x="10" y="31"/>
                    </a:cubicBezTo>
                    <a:cubicBezTo>
                      <a:pt x="11" y="31"/>
                      <a:pt x="11" y="31"/>
                      <a:pt x="11" y="31"/>
                    </a:cubicBezTo>
                    <a:cubicBezTo>
                      <a:pt x="12" y="30"/>
                      <a:pt x="12" y="30"/>
                      <a:pt x="12" y="30"/>
                    </a:cubicBezTo>
                    <a:cubicBezTo>
                      <a:pt x="13" y="30"/>
                      <a:pt x="13" y="30"/>
                      <a:pt x="13" y="30"/>
                    </a:cubicBezTo>
                    <a:cubicBezTo>
                      <a:pt x="15" y="28"/>
                      <a:pt x="15" y="28"/>
                      <a:pt x="15" y="28"/>
                    </a:cubicBezTo>
                    <a:cubicBezTo>
                      <a:pt x="16" y="27"/>
                      <a:pt x="16" y="27"/>
                      <a:pt x="16" y="27"/>
                    </a:cubicBezTo>
                    <a:cubicBezTo>
                      <a:pt x="17" y="27"/>
                      <a:pt x="17" y="27"/>
                      <a:pt x="17" y="27"/>
                    </a:cubicBezTo>
                    <a:cubicBezTo>
                      <a:pt x="17" y="26"/>
                      <a:pt x="17" y="26"/>
                      <a:pt x="17" y="26"/>
                    </a:cubicBezTo>
                    <a:cubicBezTo>
                      <a:pt x="18" y="25"/>
                      <a:pt x="18" y="25"/>
                      <a:pt x="18" y="25"/>
                    </a:cubicBezTo>
                    <a:cubicBezTo>
                      <a:pt x="18" y="24"/>
                      <a:pt x="18" y="24"/>
                      <a:pt x="18" y="24"/>
                    </a:cubicBezTo>
                    <a:cubicBezTo>
                      <a:pt x="19" y="23"/>
                      <a:pt x="19" y="23"/>
                      <a:pt x="19" y="23"/>
                    </a:cubicBezTo>
                    <a:cubicBezTo>
                      <a:pt x="19" y="21"/>
                      <a:pt x="19" y="21"/>
                      <a:pt x="19" y="21"/>
                    </a:cubicBezTo>
                    <a:cubicBezTo>
                      <a:pt x="20" y="20"/>
                      <a:pt x="20" y="20"/>
                      <a:pt x="20" y="20"/>
                    </a:cubicBezTo>
                    <a:cubicBezTo>
                      <a:pt x="21" y="18"/>
                      <a:pt x="21" y="18"/>
                      <a:pt x="21" y="18"/>
                    </a:cubicBezTo>
                    <a:cubicBezTo>
                      <a:pt x="22" y="18"/>
                      <a:pt x="22" y="18"/>
                      <a:pt x="22" y="18"/>
                    </a:cubicBezTo>
                    <a:cubicBezTo>
                      <a:pt x="24" y="17"/>
                      <a:pt x="24" y="17"/>
                      <a:pt x="24" y="17"/>
                    </a:cubicBezTo>
                    <a:cubicBezTo>
                      <a:pt x="25" y="17"/>
                      <a:pt x="25" y="17"/>
                      <a:pt x="25" y="17"/>
                    </a:cubicBezTo>
                    <a:cubicBezTo>
                      <a:pt x="26" y="17"/>
                      <a:pt x="26" y="17"/>
                      <a:pt x="26" y="17"/>
                    </a:cubicBezTo>
                    <a:cubicBezTo>
                      <a:pt x="27" y="17"/>
                      <a:pt x="27" y="17"/>
                      <a:pt x="27" y="17"/>
                    </a:cubicBezTo>
                    <a:cubicBezTo>
                      <a:pt x="27" y="16"/>
                      <a:pt x="27" y="16"/>
                      <a:pt x="27" y="16"/>
                    </a:cubicBezTo>
                    <a:cubicBezTo>
                      <a:pt x="26" y="16"/>
                      <a:pt x="26" y="16"/>
                      <a:pt x="26" y="16"/>
                    </a:cubicBezTo>
                    <a:cubicBezTo>
                      <a:pt x="26" y="15"/>
                      <a:pt x="26" y="15"/>
                      <a:pt x="26" y="15"/>
                    </a:cubicBezTo>
                    <a:cubicBezTo>
                      <a:pt x="26" y="13"/>
                      <a:pt x="26" y="13"/>
                      <a:pt x="26" y="13"/>
                    </a:cubicBezTo>
                    <a:cubicBezTo>
                      <a:pt x="27" y="13"/>
                      <a:pt x="27" y="13"/>
                      <a:pt x="27" y="13"/>
                    </a:cubicBezTo>
                    <a:cubicBezTo>
                      <a:pt x="28" y="12"/>
                      <a:pt x="28" y="12"/>
                      <a:pt x="28" y="12"/>
                    </a:cubicBezTo>
                    <a:cubicBezTo>
                      <a:pt x="28" y="12"/>
                      <a:pt x="28" y="12"/>
                      <a:pt x="28" y="12"/>
                    </a:cubicBezTo>
                    <a:cubicBezTo>
                      <a:pt x="29" y="11"/>
                      <a:pt x="29" y="11"/>
                      <a:pt x="29" y="11"/>
                    </a:cubicBezTo>
                    <a:cubicBezTo>
                      <a:pt x="29" y="10"/>
                      <a:pt x="29" y="10"/>
                      <a:pt x="29" y="10"/>
                    </a:cubicBezTo>
                    <a:cubicBezTo>
                      <a:pt x="30" y="9"/>
                      <a:pt x="30" y="9"/>
                      <a:pt x="30" y="9"/>
                    </a:cubicBezTo>
                    <a:cubicBezTo>
                      <a:pt x="31" y="8"/>
                      <a:pt x="31" y="8"/>
                      <a:pt x="31" y="8"/>
                    </a:cubicBezTo>
                    <a:cubicBezTo>
                      <a:pt x="31" y="7"/>
                      <a:pt x="31" y="7"/>
                      <a:pt x="31" y="7"/>
                    </a:cubicBezTo>
                    <a:cubicBezTo>
                      <a:pt x="32" y="7"/>
                      <a:pt x="32" y="7"/>
                      <a:pt x="32" y="7"/>
                    </a:cubicBezTo>
                    <a:cubicBezTo>
                      <a:pt x="32" y="6"/>
                      <a:pt x="32" y="6"/>
                      <a:pt x="32" y="6"/>
                    </a:cubicBezTo>
                    <a:cubicBezTo>
                      <a:pt x="32" y="6"/>
                      <a:pt x="32" y="6"/>
                      <a:pt x="32" y="6"/>
                    </a:cubicBezTo>
                    <a:cubicBezTo>
                      <a:pt x="32" y="5"/>
                      <a:pt x="32" y="5"/>
                      <a:pt x="32" y="5"/>
                    </a:cubicBezTo>
                    <a:cubicBezTo>
                      <a:pt x="32" y="5"/>
                      <a:pt x="32" y="5"/>
                      <a:pt x="32" y="5"/>
                    </a:cubicBezTo>
                    <a:cubicBezTo>
                      <a:pt x="32" y="4"/>
                      <a:pt x="32" y="4"/>
                      <a:pt x="32" y="4"/>
                    </a:cubicBezTo>
                    <a:cubicBezTo>
                      <a:pt x="32" y="4"/>
                      <a:pt x="33" y="3"/>
                      <a:pt x="3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1" name="Freeform 214"/>
              <p:cNvSpPr>
                <a:spLocks/>
              </p:cNvSpPr>
              <p:nvPr/>
            </p:nvSpPr>
            <p:spPr bwMode="auto">
              <a:xfrm>
                <a:off x="1218" y="1712"/>
                <a:ext cx="2" cy="1"/>
              </a:xfrm>
              <a:custGeom>
                <a:avLst/>
                <a:gdLst>
                  <a:gd name="T0" fmla="*/ 1 w 2"/>
                  <a:gd name="T1" fmla="*/ 0 h 1"/>
                  <a:gd name="T2" fmla="*/ 0 w 2"/>
                  <a:gd name="T3" fmla="*/ 0 h 1"/>
                  <a:gd name="T4" fmla="*/ 0 w 2"/>
                  <a:gd name="T5" fmla="*/ 1 h 1"/>
                  <a:gd name="T6" fmla="*/ 0 w 2"/>
                  <a:gd name="T7" fmla="*/ 1 h 1"/>
                  <a:gd name="T8" fmla="*/ 0 w 2"/>
                  <a:gd name="T9" fmla="*/ 1 h 1"/>
                  <a:gd name="T10" fmla="*/ 0 w 2"/>
                  <a:gd name="T11" fmla="*/ 1 h 1"/>
                  <a:gd name="T12" fmla="*/ 0 w 2"/>
                  <a:gd name="T13" fmla="*/ 1 h 1"/>
                  <a:gd name="T14" fmla="*/ 1 w 2"/>
                  <a:gd name="T15" fmla="*/ 1 h 1"/>
                  <a:gd name="T16" fmla="*/ 2 w 2"/>
                  <a:gd name="T17" fmla="*/ 1 h 1"/>
                  <a:gd name="T18" fmla="*/ 2 w 2"/>
                  <a:gd name="T19" fmla="*/ 1 h 1"/>
                  <a:gd name="T20" fmla="*/ 1 w 2"/>
                  <a:gd name="T21" fmla="*/ 1 h 1"/>
                  <a:gd name="T22" fmla="*/ 1 w 2"/>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1" y="0"/>
                    </a:moveTo>
                    <a:lnTo>
                      <a:pt x="0" y="0"/>
                    </a:lnTo>
                    <a:lnTo>
                      <a:pt x="0" y="1"/>
                    </a:lnTo>
                    <a:lnTo>
                      <a:pt x="0" y="1"/>
                    </a:lnTo>
                    <a:lnTo>
                      <a:pt x="0" y="1"/>
                    </a:lnTo>
                    <a:lnTo>
                      <a:pt x="0" y="1"/>
                    </a:lnTo>
                    <a:lnTo>
                      <a:pt x="0" y="1"/>
                    </a:lnTo>
                    <a:lnTo>
                      <a:pt x="1" y="1"/>
                    </a:lnTo>
                    <a:lnTo>
                      <a:pt x="2" y="1"/>
                    </a:lnTo>
                    <a:lnTo>
                      <a:pt x="2" y="1"/>
                    </a:lnTo>
                    <a:lnTo>
                      <a:pt x="1"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2" name="Freeform 215"/>
              <p:cNvSpPr>
                <a:spLocks/>
              </p:cNvSpPr>
              <p:nvPr/>
            </p:nvSpPr>
            <p:spPr bwMode="auto">
              <a:xfrm>
                <a:off x="1170" y="1596"/>
                <a:ext cx="9" cy="5"/>
              </a:xfrm>
              <a:custGeom>
                <a:avLst/>
                <a:gdLst>
                  <a:gd name="T0" fmla="*/ 3 w 16"/>
                  <a:gd name="T1" fmla="*/ 5 h 8"/>
                  <a:gd name="T2" fmla="*/ 1 w 16"/>
                  <a:gd name="T3" fmla="*/ 5 h 8"/>
                  <a:gd name="T4" fmla="*/ 1 w 16"/>
                  <a:gd name="T5" fmla="*/ 5 h 8"/>
                  <a:gd name="T6" fmla="*/ 0 w 16"/>
                  <a:gd name="T7" fmla="*/ 5 h 8"/>
                  <a:gd name="T8" fmla="*/ 0 w 16"/>
                  <a:gd name="T9" fmla="*/ 5 h 8"/>
                  <a:gd name="T10" fmla="*/ 0 w 16"/>
                  <a:gd name="T11" fmla="*/ 5 h 8"/>
                  <a:gd name="T12" fmla="*/ 0 w 16"/>
                  <a:gd name="T13" fmla="*/ 5 h 8"/>
                  <a:gd name="T14" fmla="*/ 0 w 16"/>
                  <a:gd name="T15" fmla="*/ 6 h 8"/>
                  <a:gd name="T16" fmla="*/ 1 w 16"/>
                  <a:gd name="T17" fmla="*/ 6 h 8"/>
                  <a:gd name="T18" fmla="*/ 1 w 16"/>
                  <a:gd name="T19" fmla="*/ 7 h 8"/>
                  <a:gd name="T20" fmla="*/ 4 w 16"/>
                  <a:gd name="T21" fmla="*/ 8 h 8"/>
                  <a:gd name="T22" fmla="*/ 7 w 16"/>
                  <a:gd name="T23" fmla="*/ 8 h 8"/>
                  <a:gd name="T24" fmla="*/ 8 w 16"/>
                  <a:gd name="T25" fmla="*/ 8 h 8"/>
                  <a:gd name="T26" fmla="*/ 9 w 16"/>
                  <a:gd name="T27" fmla="*/ 8 h 8"/>
                  <a:gd name="T28" fmla="*/ 10 w 16"/>
                  <a:gd name="T29" fmla="*/ 8 h 8"/>
                  <a:gd name="T30" fmla="*/ 10 w 16"/>
                  <a:gd name="T31" fmla="*/ 7 h 8"/>
                  <a:gd name="T32" fmla="*/ 12 w 16"/>
                  <a:gd name="T33" fmla="*/ 6 h 8"/>
                  <a:gd name="T34" fmla="*/ 13 w 16"/>
                  <a:gd name="T35" fmla="*/ 5 h 8"/>
                  <a:gd name="T36" fmla="*/ 13 w 16"/>
                  <a:gd name="T37" fmla="*/ 5 h 8"/>
                  <a:gd name="T38" fmla="*/ 14 w 16"/>
                  <a:gd name="T39" fmla="*/ 5 h 8"/>
                  <a:gd name="T40" fmla="*/ 15 w 16"/>
                  <a:gd name="T41" fmla="*/ 4 h 8"/>
                  <a:gd name="T42" fmla="*/ 16 w 16"/>
                  <a:gd name="T43" fmla="*/ 2 h 8"/>
                  <a:gd name="T44" fmla="*/ 16 w 16"/>
                  <a:gd name="T45" fmla="*/ 1 h 8"/>
                  <a:gd name="T46" fmla="*/ 16 w 16"/>
                  <a:gd name="T47" fmla="*/ 0 h 8"/>
                  <a:gd name="T48" fmla="*/ 15 w 16"/>
                  <a:gd name="T49" fmla="*/ 0 h 8"/>
                  <a:gd name="T50" fmla="*/ 14 w 16"/>
                  <a:gd name="T51" fmla="*/ 0 h 8"/>
                  <a:gd name="T52" fmla="*/ 13 w 16"/>
                  <a:gd name="T53" fmla="*/ 1 h 8"/>
                  <a:gd name="T54" fmla="*/ 13 w 16"/>
                  <a:gd name="T55" fmla="*/ 2 h 8"/>
                  <a:gd name="T56" fmla="*/ 12 w 16"/>
                  <a:gd name="T57" fmla="*/ 2 h 8"/>
                  <a:gd name="T58" fmla="*/ 11 w 16"/>
                  <a:gd name="T59" fmla="*/ 3 h 8"/>
                  <a:gd name="T60" fmla="*/ 10 w 16"/>
                  <a:gd name="T61" fmla="*/ 5 h 8"/>
                  <a:gd name="T62" fmla="*/ 8 w 16"/>
                  <a:gd name="T63" fmla="*/ 5 h 8"/>
                  <a:gd name="T64" fmla="*/ 8 w 16"/>
                  <a:gd name="T65" fmla="*/ 5 h 8"/>
                  <a:gd name="T66" fmla="*/ 7 w 16"/>
                  <a:gd name="T67" fmla="*/ 5 h 8"/>
                  <a:gd name="T68" fmla="*/ 7 w 16"/>
                  <a:gd name="T69" fmla="*/ 4 h 8"/>
                  <a:gd name="T70" fmla="*/ 6 w 16"/>
                  <a:gd name="T71" fmla="*/ 3 h 8"/>
                  <a:gd name="T72" fmla="*/ 5 w 16"/>
                  <a:gd name="T73" fmla="*/ 4 h 8"/>
                  <a:gd name="T74" fmla="*/ 5 w 16"/>
                  <a:gd name="T75" fmla="*/ 5 h 8"/>
                  <a:gd name="T76" fmla="*/ 5 w 16"/>
                  <a:gd name="T77" fmla="*/ 5 h 8"/>
                  <a:gd name="T78" fmla="*/ 4 w 16"/>
                  <a:gd name="T79" fmla="*/ 5 h 8"/>
                  <a:gd name="T80" fmla="*/ 3 w 16"/>
                  <a:gd name="T8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8">
                    <a:moveTo>
                      <a:pt x="3" y="5"/>
                    </a:moveTo>
                    <a:cubicBezTo>
                      <a:pt x="2" y="5"/>
                      <a:pt x="2" y="5"/>
                      <a:pt x="1" y="5"/>
                    </a:cubicBezTo>
                    <a:cubicBezTo>
                      <a:pt x="1" y="5"/>
                      <a:pt x="1" y="5"/>
                      <a:pt x="1" y="5"/>
                    </a:cubicBezTo>
                    <a:cubicBezTo>
                      <a:pt x="1" y="5"/>
                      <a:pt x="0" y="5"/>
                      <a:pt x="0" y="5"/>
                    </a:cubicBezTo>
                    <a:cubicBezTo>
                      <a:pt x="0" y="5"/>
                      <a:pt x="0" y="5"/>
                      <a:pt x="0" y="5"/>
                    </a:cubicBezTo>
                    <a:cubicBezTo>
                      <a:pt x="0" y="5"/>
                      <a:pt x="0" y="5"/>
                      <a:pt x="0" y="5"/>
                    </a:cubicBezTo>
                    <a:cubicBezTo>
                      <a:pt x="0" y="5"/>
                      <a:pt x="0" y="5"/>
                      <a:pt x="0" y="5"/>
                    </a:cubicBezTo>
                    <a:cubicBezTo>
                      <a:pt x="0" y="5"/>
                      <a:pt x="0" y="6"/>
                      <a:pt x="0" y="6"/>
                    </a:cubicBezTo>
                    <a:cubicBezTo>
                      <a:pt x="0" y="6"/>
                      <a:pt x="0" y="6"/>
                      <a:pt x="1" y="6"/>
                    </a:cubicBezTo>
                    <a:cubicBezTo>
                      <a:pt x="1" y="6"/>
                      <a:pt x="1" y="7"/>
                      <a:pt x="1" y="7"/>
                    </a:cubicBezTo>
                    <a:cubicBezTo>
                      <a:pt x="2" y="7"/>
                      <a:pt x="3" y="8"/>
                      <a:pt x="4" y="8"/>
                    </a:cubicBezTo>
                    <a:cubicBezTo>
                      <a:pt x="5" y="8"/>
                      <a:pt x="6" y="8"/>
                      <a:pt x="7" y="8"/>
                    </a:cubicBezTo>
                    <a:cubicBezTo>
                      <a:pt x="7" y="8"/>
                      <a:pt x="8" y="8"/>
                      <a:pt x="8" y="8"/>
                    </a:cubicBezTo>
                    <a:cubicBezTo>
                      <a:pt x="9" y="8"/>
                      <a:pt x="9" y="8"/>
                      <a:pt x="9" y="8"/>
                    </a:cubicBezTo>
                    <a:cubicBezTo>
                      <a:pt x="10" y="8"/>
                      <a:pt x="10" y="8"/>
                      <a:pt x="10" y="8"/>
                    </a:cubicBezTo>
                    <a:cubicBezTo>
                      <a:pt x="10" y="8"/>
                      <a:pt x="10" y="7"/>
                      <a:pt x="10" y="7"/>
                    </a:cubicBezTo>
                    <a:cubicBezTo>
                      <a:pt x="11" y="7"/>
                      <a:pt x="11" y="7"/>
                      <a:pt x="12" y="6"/>
                    </a:cubicBezTo>
                    <a:cubicBezTo>
                      <a:pt x="12" y="6"/>
                      <a:pt x="12" y="6"/>
                      <a:pt x="13" y="5"/>
                    </a:cubicBezTo>
                    <a:cubicBezTo>
                      <a:pt x="13" y="5"/>
                      <a:pt x="13" y="5"/>
                      <a:pt x="13" y="5"/>
                    </a:cubicBezTo>
                    <a:cubicBezTo>
                      <a:pt x="14" y="5"/>
                      <a:pt x="14" y="5"/>
                      <a:pt x="14" y="5"/>
                    </a:cubicBezTo>
                    <a:cubicBezTo>
                      <a:pt x="14" y="4"/>
                      <a:pt x="14" y="4"/>
                      <a:pt x="15" y="4"/>
                    </a:cubicBezTo>
                    <a:cubicBezTo>
                      <a:pt x="15" y="3"/>
                      <a:pt x="16" y="3"/>
                      <a:pt x="16" y="2"/>
                    </a:cubicBezTo>
                    <a:cubicBezTo>
                      <a:pt x="16" y="2"/>
                      <a:pt x="16" y="1"/>
                      <a:pt x="16" y="1"/>
                    </a:cubicBezTo>
                    <a:cubicBezTo>
                      <a:pt x="16" y="0"/>
                      <a:pt x="16" y="0"/>
                      <a:pt x="16" y="0"/>
                    </a:cubicBezTo>
                    <a:cubicBezTo>
                      <a:pt x="15" y="0"/>
                      <a:pt x="15" y="0"/>
                      <a:pt x="15" y="0"/>
                    </a:cubicBezTo>
                    <a:cubicBezTo>
                      <a:pt x="14" y="0"/>
                      <a:pt x="14" y="0"/>
                      <a:pt x="14" y="0"/>
                    </a:cubicBezTo>
                    <a:cubicBezTo>
                      <a:pt x="13" y="0"/>
                      <a:pt x="13" y="0"/>
                      <a:pt x="13" y="1"/>
                    </a:cubicBezTo>
                    <a:cubicBezTo>
                      <a:pt x="13" y="1"/>
                      <a:pt x="13" y="2"/>
                      <a:pt x="13" y="2"/>
                    </a:cubicBezTo>
                    <a:cubicBezTo>
                      <a:pt x="13" y="2"/>
                      <a:pt x="13" y="2"/>
                      <a:pt x="12" y="2"/>
                    </a:cubicBezTo>
                    <a:cubicBezTo>
                      <a:pt x="12" y="2"/>
                      <a:pt x="11" y="2"/>
                      <a:pt x="11" y="3"/>
                    </a:cubicBezTo>
                    <a:cubicBezTo>
                      <a:pt x="11" y="4"/>
                      <a:pt x="10" y="4"/>
                      <a:pt x="10" y="5"/>
                    </a:cubicBezTo>
                    <a:cubicBezTo>
                      <a:pt x="9" y="5"/>
                      <a:pt x="9" y="5"/>
                      <a:pt x="8" y="5"/>
                    </a:cubicBezTo>
                    <a:cubicBezTo>
                      <a:pt x="8" y="5"/>
                      <a:pt x="8" y="5"/>
                      <a:pt x="8" y="5"/>
                    </a:cubicBezTo>
                    <a:cubicBezTo>
                      <a:pt x="8" y="5"/>
                      <a:pt x="7" y="5"/>
                      <a:pt x="7" y="5"/>
                    </a:cubicBezTo>
                    <a:cubicBezTo>
                      <a:pt x="7" y="5"/>
                      <a:pt x="7" y="4"/>
                      <a:pt x="7" y="4"/>
                    </a:cubicBezTo>
                    <a:cubicBezTo>
                      <a:pt x="6" y="4"/>
                      <a:pt x="6" y="3"/>
                      <a:pt x="6" y="3"/>
                    </a:cubicBezTo>
                    <a:cubicBezTo>
                      <a:pt x="5" y="4"/>
                      <a:pt x="5" y="4"/>
                      <a:pt x="5" y="4"/>
                    </a:cubicBezTo>
                    <a:cubicBezTo>
                      <a:pt x="5" y="5"/>
                      <a:pt x="5" y="5"/>
                      <a:pt x="5" y="5"/>
                    </a:cubicBezTo>
                    <a:cubicBezTo>
                      <a:pt x="5" y="5"/>
                      <a:pt x="5" y="5"/>
                      <a:pt x="5" y="5"/>
                    </a:cubicBezTo>
                    <a:cubicBezTo>
                      <a:pt x="5" y="5"/>
                      <a:pt x="4" y="5"/>
                      <a:pt x="4" y="5"/>
                    </a:cubicBezTo>
                    <a:cubicBezTo>
                      <a:pt x="4" y="5"/>
                      <a:pt x="3"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3" name="Freeform 216"/>
              <p:cNvSpPr>
                <a:spLocks/>
              </p:cNvSpPr>
              <p:nvPr/>
            </p:nvSpPr>
            <p:spPr bwMode="auto">
              <a:xfrm>
                <a:off x="1185" y="1598"/>
                <a:ext cx="4" cy="5"/>
              </a:xfrm>
              <a:custGeom>
                <a:avLst/>
                <a:gdLst>
                  <a:gd name="T0" fmla="*/ 5 w 6"/>
                  <a:gd name="T1" fmla="*/ 6 h 8"/>
                  <a:gd name="T2" fmla="*/ 5 w 6"/>
                  <a:gd name="T3" fmla="*/ 5 h 8"/>
                  <a:gd name="T4" fmla="*/ 5 w 6"/>
                  <a:gd name="T5" fmla="*/ 5 h 8"/>
                  <a:gd name="T6" fmla="*/ 4 w 6"/>
                  <a:gd name="T7" fmla="*/ 5 h 8"/>
                  <a:gd name="T8" fmla="*/ 3 w 6"/>
                  <a:gd name="T9" fmla="*/ 4 h 8"/>
                  <a:gd name="T10" fmla="*/ 2 w 6"/>
                  <a:gd name="T11" fmla="*/ 4 h 8"/>
                  <a:gd name="T12" fmla="*/ 2 w 6"/>
                  <a:gd name="T13" fmla="*/ 3 h 8"/>
                  <a:gd name="T14" fmla="*/ 2 w 6"/>
                  <a:gd name="T15" fmla="*/ 3 h 8"/>
                  <a:gd name="T16" fmla="*/ 2 w 6"/>
                  <a:gd name="T17" fmla="*/ 2 h 8"/>
                  <a:gd name="T18" fmla="*/ 2 w 6"/>
                  <a:gd name="T19" fmla="*/ 2 h 8"/>
                  <a:gd name="T20" fmla="*/ 1 w 6"/>
                  <a:gd name="T21" fmla="*/ 2 h 8"/>
                  <a:gd name="T22" fmla="*/ 1 w 6"/>
                  <a:gd name="T23" fmla="*/ 2 h 8"/>
                  <a:gd name="T24" fmla="*/ 0 w 6"/>
                  <a:gd name="T25" fmla="*/ 1 h 8"/>
                  <a:gd name="T26" fmla="*/ 0 w 6"/>
                  <a:gd name="T27" fmla="*/ 1 h 8"/>
                  <a:gd name="T28" fmla="*/ 0 w 6"/>
                  <a:gd name="T29" fmla="*/ 1 h 8"/>
                  <a:gd name="T30" fmla="*/ 0 w 6"/>
                  <a:gd name="T31" fmla="*/ 1 h 8"/>
                  <a:gd name="T32" fmla="*/ 0 w 6"/>
                  <a:gd name="T33" fmla="*/ 2 h 8"/>
                  <a:gd name="T34" fmla="*/ 0 w 6"/>
                  <a:gd name="T35" fmla="*/ 3 h 8"/>
                  <a:gd name="T36" fmla="*/ 1 w 6"/>
                  <a:gd name="T37" fmla="*/ 4 h 8"/>
                  <a:gd name="T38" fmla="*/ 1 w 6"/>
                  <a:gd name="T39" fmla="*/ 4 h 8"/>
                  <a:gd name="T40" fmla="*/ 1 w 6"/>
                  <a:gd name="T41" fmla="*/ 4 h 8"/>
                  <a:gd name="T42" fmla="*/ 1 w 6"/>
                  <a:gd name="T43" fmla="*/ 5 h 8"/>
                  <a:gd name="T44" fmla="*/ 2 w 6"/>
                  <a:gd name="T45" fmla="*/ 6 h 8"/>
                  <a:gd name="T46" fmla="*/ 2 w 6"/>
                  <a:gd name="T47" fmla="*/ 7 h 8"/>
                  <a:gd name="T48" fmla="*/ 3 w 6"/>
                  <a:gd name="T49" fmla="*/ 7 h 8"/>
                  <a:gd name="T50" fmla="*/ 3 w 6"/>
                  <a:gd name="T51" fmla="*/ 7 h 8"/>
                  <a:gd name="T52" fmla="*/ 3 w 6"/>
                  <a:gd name="T53" fmla="*/ 7 h 8"/>
                  <a:gd name="T54" fmla="*/ 3 w 6"/>
                  <a:gd name="T55" fmla="*/ 7 h 8"/>
                  <a:gd name="T56" fmla="*/ 3 w 6"/>
                  <a:gd name="T57" fmla="*/ 7 h 8"/>
                  <a:gd name="T58" fmla="*/ 3 w 6"/>
                  <a:gd name="T59" fmla="*/ 7 h 8"/>
                  <a:gd name="T60" fmla="*/ 4 w 6"/>
                  <a:gd name="T61" fmla="*/ 7 h 8"/>
                  <a:gd name="T62" fmla="*/ 4 w 6"/>
                  <a:gd name="T63" fmla="*/ 8 h 8"/>
                  <a:gd name="T64" fmla="*/ 4 w 6"/>
                  <a:gd name="T65" fmla="*/ 8 h 8"/>
                  <a:gd name="T66" fmla="*/ 4 w 6"/>
                  <a:gd name="T67" fmla="*/ 7 h 8"/>
                  <a:gd name="T68" fmla="*/ 5 w 6"/>
                  <a:gd name="T69" fmla="*/ 7 h 8"/>
                  <a:gd name="T70" fmla="*/ 5 w 6"/>
                  <a:gd name="T71" fmla="*/ 7 h 8"/>
                  <a:gd name="T72" fmla="*/ 6 w 6"/>
                  <a:gd name="T73" fmla="*/ 7 h 8"/>
                  <a:gd name="T74" fmla="*/ 6 w 6"/>
                  <a:gd name="T75" fmla="*/ 7 h 8"/>
                  <a:gd name="T76" fmla="*/ 5 w 6"/>
                  <a:gd name="T7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 h="8">
                    <a:moveTo>
                      <a:pt x="5" y="6"/>
                    </a:moveTo>
                    <a:cubicBezTo>
                      <a:pt x="5" y="6"/>
                      <a:pt x="5" y="6"/>
                      <a:pt x="5" y="5"/>
                    </a:cubicBezTo>
                    <a:cubicBezTo>
                      <a:pt x="5" y="5"/>
                      <a:pt x="5" y="5"/>
                      <a:pt x="5" y="5"/>
                    </a:cubicBezTo>
                    <a:cubicBezTo>
                      <a:pt x="4" y="5"/>
                      <a:pt x="4" y="5"/>
                      <a:pt x="4" y="5"/>
                    </a:cubicBezTo>
                    <a:cubicBezTo>
                      <a:pt x="4" y="4"/>
                      <a:pt x="3" y="4"/>
                      <a:pt x="3" y="4"/>
                    </a:cubicBezTo>
                    <a:cubicBezTo>
                      <a:pt x="3" y="4"/>
                      <a:pt x="3" y="4"/>
                      <a:pt x="2" y="4"/>
                    </a:cubicBezTo>
                    <a:cubicBezTo>
                      <a:pt x="2" y="3"/>
                      <a:pt x="2" y="3"/>
                      <a:pt x="2" y="3"/>
                    </a:cubicBezTo>
                    <a:cubicBezTo>
                      <a:pt x="2" y="3"/>
                      <a:pt x="2" y="3"/>
                      <a:pt x="2" y="3"/>
                    </a:cubicBezTo>
                    <a:cubicBezTo>
                      <a:pt x="2" y="3"/>
                      <a:pt x="2" y="2"/>
                      <a:pt x="2" y="2"/>
                    </a:cubicBezTo>
                    <a:cubicBezTo>
                      <a:pt x="2" y="2"/>
                      <a:pt x="2" y="2"/>
                      <a:pt x="2" y="2"/>
                    </a:cubicBezTo>
                    <a:cubicBezTo>
                      <a:pt x="1" y="2"/>
                      <a:pt x="1" y="2"/>
                      <a:pt x="1" y="2"/>
                    </a:cubicBezTo>
                    <a:cubicBezTo>
                      <a:pt x="1" y="2"/>
                      <a:pt x="1" y="2"/>
                      <a:pt x="1" y="2"/>
                    </a:cubicBezTo>
                    <a:cubicBezTo>
                      <a:pt x="1" y="1"/>
                      <a:pt x="0" y="1"/>
                      <a:pt x="0" y="1"/>
                    </a:cubicBezTo>
                    <a:cubicBezTo>
                      <a:pt x="0" y="1"/>
                      <a:pt x="0" y="1"/>
                      <a:pt x="0" y="1"/>
                    </a:cubicBezTo>
                    <a:cubicBezTo>
                      <a:pt x="0" y="1"/>
                      <a:pt x="0" y="0"/>
                      <a:pt x="0" y="1"/>
                    </a:cubicBezTo>
                    <a:cubicBezTo>
                      <a:pt x="0" y="1"/>
                      <a:pt x="0" y="1"/>
                      <a:pt x="0" y="1"/>
                    </a:cubicBezTo>
                    <a:cubicBezTo>
                      <a:pt x="0" y="2"/>
                      <a:pt x="0" y="2"/>
                      <a:pt x="0" y="2"/>
                    </a:cubicBezTo>
                    <a:cubicBezTo>
                      <a:pt x="1" y="2"/>
                      <a:pt x="0" y="2"/>
                      <a:pt x="0" y="3"/>
                    </a:cubicBezTo>
                    <a:cubicBezTo>
                      <a:pt x="0" y="3"/>
                      <a:pt x="1" y="3"/>
                      <a:pt x="1" y="4"/>
                    </a:cubicBezTo>
                    <a:cubicBezTo>
                      <a:pt x="1" y="4"/>
                      <a:pt x="1" y="4"/>
                      <a:pt x="1" y="4"/>
                    </a:cubicBezTo>
                    <a:cubicBezTo>
                      <a:pt x="1" y="4"/>
                      <a:pt x="1" y="4"/>
                      <a:pt x="1" y="4"/>
                    </a:cubicBezTo>
                    <a:cubicBezTo>
                      <a:pt x="1" y="5"/>
                      <a:pt x="1" y="5"/>
                      <a:pt x="1" y="5"/>
                    </a:cubicBezTo>
                    <a:cubicBezTo>
                      <a:pt x="2" y="5"/>
                      <a:pt x="2" y="5"/>
                      <a:pt x="2" y="6"/>
                    </a:cubicBezTo>
                    <a:cubicBezTo>
                      <a:pt x="2" y="6"/>
                      <a:pt x="2" y="6"/>
                      <a:pt x="2" y="7"/>
                    </a:cubicBezTo>
                    <a:cubicBezTo>
                      <a:pt x="2" y="7"/>
                      <a:pt x="2" y="7"/>
                      <a:pt x="3" y="7"/>
                    </a:cubicBezTo>
                    <a:cubicBezTo>
                      <a:pt x="3" y="7"/>
                      <a:pt x="3" y="7"/>
                      <a:pt x="3" y="7"/>
                    </a:cubicBezTo>
                    <a:cubicBezTo>
                      <a:pt x="3" y="7"/>
                      <a:pt x="3" y="7"/>
                      <a:pt x="3" y="7"/>
                    </a:cubicBezTo>
                    <a:cubicBezTo>
                      <a:pt x="3" y="7"/>
                      <a:pt x="3" y="7"/>
                      <a:pt x="3" y="7"/>
                    </a:cubicBezTo>
                    <a:cubicBezTo>
                      <a:pt x="3" y="7"/>
                      <a:pt x="3" y="7"/>
                      <a:pt x="3" y="7"/>
                    </a:cubicBezTo>
                    <a:cubicBezTo>
                      <a:pt x="3" y="7"/>
                      <a:pt x="3" y="7"/>
                      <a:pt x="3" y="7"/>
                    </a:cubicBezTo>
                    <a:cubicBezTo>
                      <a:pt x="3" y="7"/>
                      <a:pt x="3" y="7"/>
                      <a:pt x="4" y="7"/>
                    </a:cubicBezTo>
                    <a:cubicBezTo>
                      <a:pt x="4" y="8"/>
                      <a:pt x="4" y="8"/>
                      <a:pt x="4" y="8"/>
                    </a:cubicBezTo>
                    <a:cubicBezTo>
                      <a:pt x="4" y="8"/>
                      <a:pt x="4" y="8"/>
                      <a:pt x="4" y="8"/>
                    </a:cubicBezTo>
                    <a:cubicBezTo>
                      <a:pt x="4" y="7"/>
                      <a:pt x="4" y="7"/>
                      <a:pt x="4" y="7"/>
                    </a:cubicBezTo>
                    <a:cubicBezTo>
                      <a:pt x="5" y="7"/>
                      <a:pt x="5" y="7"/>
                      <a:pt x="5" y="7"/>
                    </a:cubicBezTo>
                    <a:cubicBezTo>
                      <a:pt x="5" y="7"/>
                      <a:pt x="5" y="7"/>
                      <a:pt x="5" y="7"/>
                    </a:cubicBezTo>
                    <a:cubicBezTo>
                      <a:pt x="5" y="7"/>
                      <a:pt x="5" y="7"/>
                      <a:pt x="6" y="7"/>
                    </a:cubicBezTo>
                    <a:cubicBezTo>
                      <a:pt x="6" y="7"/>
                      <a:pt x="6" y="7"/>
                      <a:pt x="6" y="7"/>
                    </a:cubicBezTo>
                    <a:cubicBezTo>
                      <a:pt x="5" y="6"/>
                      <a:pt x="5" y="6"/>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4" name="Freeform 217"/>
              <p:cNvSpPr>
                <a:spLocks/>
              </p:cNvSpPr>
              <p:nvPr/>
            </p:nvSpPr>
            <p:spPr bwMode="auto">
              <a:xfrm>
                <a:off x="1176" y="1592"/>
                <a:ext cx="6" cy="5"/>
              </a:xfrm>
              <a:custGeom>
                <a:avLst/>
                <a:gdLst>
                  <a:gd name="T0" fmla="*/ 2 w 10"/>
                  <a:gd name="T1" fmla="*/ 1 h 8"/>
                  <a:gd name="T2" fmla="*/ 3 w 10"/>
                  <a:gd name="T3" fmla="*/ 2 h 8"/>
                  <a:gd name="T4" fmla="*/ 3 w 10"/>
                  <a:gd name="T5" fmla="*/ 2 h 8"/>
                  <a:gd name="T6" fmla="*/ 3 w 10"/>
                  <a:gd name="T7" fmla="*/ 2 h 8"/>
                  <a:gd name="T8" fmla="*/ 4 w 10"/>
                  <a:gd name="T9" fmla="*/ 2 h 8"/>
                  <a:gd name="T10" fmla="*/ 4 w 10"/>
                  <a:gd name="T11" fmla="*/ 3 h 8"/>
                  <a:gd name="T12" fmla="*/ 5 w 10"/>
                  <a:gd name="T13" fmla="*/ 3 h 8"/>
                  <a:gd name="T14" fmla="*/ 5 w 10"/>
                  <a:gd name="T15" fmla="*/ 3 h 8"/>
                  <a:gd name="T16" fmla="*/ 5 w 10"/>
                  <a:gd name="T17" fmla="*/ 3 h 8"/>
                  <a:gd name="T18" fmla="*/ 6 w 10"/>
                  <a:gd name="T19" fmla="*/ 4 h 8"/>
                  <a:gd name="T20" fmla="*/ 6 w 10"/>
                  <a:gd name="T21" fmla="*/ 4 h 8"/>
                  <a:gd name="T22" fmla="*/ 7 w 10"/>
                  <a:gd name="T23" fmla="*/ 6 h 8"/>
                  <a:gd name="T24" fmla="*/ 8 w 10"/>
                  <a:gd name="T25" fmla="*/ 8 h 8"/>
                  <a:gd name="T26" fmla="*/ 9 w 10"/>
                  <a:gd name="T27" fmla="*/ 8 h 8"/>
                  <a:gd name="T28" fmla="*/ 9 w 10"/>
                  <a:gd name="T29" fmla="*/ 8 h 8"/>
                  <a:gd name="T30" fmla="*/ 9 w 10"/>
                  <a:gd name="T31" fmla="*/ 7 h 8"/>
                  <a:gd name="T32" fmla="*/ 9 w 10"/>
                  <a:gd name="T33" fmla="*/ 6 h 8"/>
                  <a:gd name="T34" fmla="*/ 9 w 10"/>
                  <a:gd name="T35" fmla="*/ 5 h 8"/>
                  <a:gd name="T36" fmla="*/ 7 w 10"/>
                  <a:gd name="T37" fmla="*/ 4 h 8"/>
                  <a:gd name="T38" fmla="*/ 6 w 10"/>
                  <a:gd name="T39" fmla="*/ 3 h 8"/>
                  <a:gd name="T40" fmla="*/ 6 w 10"/>
                  <a:gd name="T41" fmla="*/ 3 h 8"/>
                  <a:gd name="T42" fmla="*/ 4 w 10"/>
                  <a:gd name="T43" fmla="*/ 2 h 8"/>
                  <a:gd name="T44" fmla="*/ 3 w 10"/>
                  <a:gd name="T45" fmla="*/ 1 h 8"/>
                  <a:gd name="T46" fmla="*/ 1 w 10"/>
                  <a:gd name="T47" fmla="*/ 1 h 8"/>
                  <a:gd name="T48" fmla="*/ 0 w 10"/>
                  <a:gd name="T49" fmla="*/ 1 h 8"/>
                  <a:gd name="T50" fmla="*/ 1 w 10"/>
                  <a:gd name="T51" fmla="*/ 1 h 8"/>
                  <a:gd name="T52" fmla="*/ 2 w 10"/>
                  <a:gd name="T5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8">
                    <a:moveTo>
                      <a:pt x="2" y="1"/>
                    </a:moveTo>
                    <a:cubicBezTo>
                      <a:pt x="2" y="1"/>
                      <a:pt x="2" y="1"/>
                      <a:pt x="3" y="2"/>
                    </a:cubicBezTo>
                    <a:cubicBezTo>
                      <a:pt x="3" y="2"/>
                      <a:pt x="3" y="2"/>
                      <a:pt x="3" y="2"/>
                    </a:cubicBezTo>
                    <a:cubicBezTo>
                      <a:pt x="3" y="2"/>
                      <a:pt x="3" y="2"/>
                      <a:pt x="3" y="2"/>
                    </a:cubicBezTo>
                    <a:cubicBezTo>
                      <a:pt x="3" y="2"/>
                      <a:pt x="3" y="2"/>
                      <a:pt x="4" y="2"/>
                    </a:cubicBezTo>
                    <a:cubicBezTo>
                      <a:pt x="4" y="3"/>
                      <a:pt x="4" y="3"/>
                      <a:pt x="4" y="3"/>
                    </a:cubicBezTo>
                    <a:cubicBezTo>
                      <a:pt x="4" y="3"/>
                      <a:pt x="4" y="3"/>
                      <a:pt x="5" y="3"/>
                    </a:cubicBezTo>
                    <a:cubicBezTo>
                      <a:pt x="5" y="3"/>
                      <a:pt x="5" y="3"/>
                      <a:pt x="5" y="3"/>
                    </a:cubicBezTo>
                    <a:cubicBezTo>
                      <a:pt x="5" y="3"/>
                      <a:pt x="5" y="3"/>
                      <a:pt x="5" y="3"/>
                    </a:cubicBezTo>
                    <a:cubicBezTo>
                      <a:pt x="5" y="3"/>
                      <a:pt x="6" y="4"/>
                      <a:pt x="6" y="4"/>
                    </a:cubicBezTo>
                    <a:cubicBezTo>
                      <a:pt x="6" y="4"/>
                      <a:pt x="6" y="4"/>
                      <a:pt x="6" y="4"/>
                    </a:cubicBezTo>
                    <a:cubicBezTo>
                      <a:pt x="7" y="5"/>
                      <a:pt x="7" y="5"/>
                      <a:pt x="7" y="6"/>
                    </a:cubicBezTo>
                    <a:cubicBezTo>
                      <a:pt x="8" y="7"/>
                      <a:pt x="8" y="7"/>
                      <a:pt x="8" y="8"/>
                    </a:cubicBezTo>
                    <a:cubicBezTo>
                      <a:pt x="8" y="8"/>
                      <a:pt x="8" y="8"/>
                      <a:pt x="9" y="8"/>
                    </a:cubicBezTo>
                    <a:cubicBezTo>
                      <a:pt x="9" y="8"/>
                      <a:pt x="9" y="8"/>
                      <a:pt x="9" y="8"/>
                    </a:cubicBezTo>
                    <a:cubicBezTo>
                      <a:pt x="9" y="8"/>
                      <a:pt x="9" y="7"/>
                      <a:pt x="9" y="7"/>
                    </a:cubicBezTo>
                    <a:cubicBezTo>
                      <a:pt x="9" y="7"/>
                      <a:pt x="9" y="7"/>
                      <a:pt x="9" y="6"/>
                    </a:cubicBezTo>
                    <a:cubicBezTo>
                      <a:pt x="10" y="6"/>
                      <a:pt x="9" y="6"/>
                      <a:pt x="9" y="5"/>
                    </a:cubicBezTo>
                    <a:cubicBezTo>
                      <a:pt x="8" y="5"/>
                      <a:pt x="8" y="4"/>
                      <a:pt x="7" y="4"/>
                    </a:cubicBezTo>
                    <a:cubicBezTo>
                      <a:pt x="7" y="4"/>
                      <a:pt x="7" y="4"/>
                      <a:pt x="6" y="3"/>
                    </a:cubicBezTo>
                    <a:cubicBezTo>
                      <a:pt x="6" y="3"/>
                      <a:pt x="6" y="3"/>
                      <a:pt x="6" y="3"/>
                    </a:cubicBezTo>
                    <a:cubicBezTo>
                      <a:pt x="5" y="3"/>
                      <a:pt x="5" y="2"/>
                      <a:pt x="4" y="2"/>
                    </a:cubicBezTo>
                    <a:cubicBezTo>
                      <a:pt x="4" y="2"/>
                      <a:pt x="3" y="1"/>
                      <a:pt x="3" y="1"/>
                    </a:cubicBezTo>
                    <a:cubicBezTo>
                      <a:pt x="2" y="1"/>
                      <a:pt x="2" y="1"/>
                      <a:pt x="1" y="1"/>
                    </a:cubicBezTo>
                    <a:cubicBezTo>
                      <a:pt x="1" y="0"/>
                      <a:pt x="0" y="0"/>
                      <a:pt x="0" y="1"/>
                    </a:cubicBezTo>
                    <a:cubicBezTo>
                      <a:pt x="0" y="1"/>
                      <a:pt x="1" y="1"/>
                      <a:pt x="1"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5" name="Freeform 218"/>
              <p:cNvSpPr>
                <a:spLocks/>
              </p:cNvSpPr>
              <p:nvPr/>
            </p:nvSpPr>
            <p:spPr bwMode="auto">
              <a:xfrm>
                <a:off x="1174" y="1591"/>
                <a:ext cx="1" cy="1"/>
              </a:xfrm>
              <a:custGeom>
                <a:avLst/>
                <a:gdLst>
                  <a:gd name="T0" fmla="*/ 1 w 2"/>
                  <a:gd name="T1" fmla="*/ 0 h 1"/>
                  <a:gd name="T2" fmla="*/ 1 w 2"/>
                  <a:gd name="T3" fmla="*/ 0 h 1"/>
                  <a:gd name="T4" fmla="*/ 0 w 2"/>
                  <a:gd name="T5" fmla="*/ 0 h 1"/>
                  <a:gd name="T6" fmla="*/ 1 w 2"/>
                  <a:gd name="T7" fmla="*/ 0 h 1"/>
                  <a:gd name="T8" fmla="*/ 1 w 2"/>
                  <a:gd name="T9" fmla="*/ 1 h 1"/>
                  <a:gd name="T10" fmla="*/ 1 w 2"/>
                  <a:gd name="T11" fmla="*/ 1 h 1"/>
                  <a:gd name="T12" fmla="*/ 1 w 2"/>
                  <a:gd name="T13" fmla="*/ 1 h 1"/>
                  <a:gd name="T14" fmla="*/ 2 w 2"/>
                  <a:gd name="T15" fmla="*/ 1 h 1"/>
                  <a:gd name="T16" fmla="*/ 2 w 2"/>
                  <a:gd name="T17" fmla="*/ 0 h 1"/>
                  <a:gd name="T18" fmla="*/ 1 w 2"/>
                  <a:gd name="T19" fmla="*/ 0 h 1"/>
                  <a:gd name="T20" fmla="*/ 1 w 2"/>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
                    <a:moveTo>
                      <a:pt x="1" y="0"/>
                    </a:moveTo>
                    <a:cubicBezTo>
                      <a:pt x="1" y="0"/>
                      <a:pt x="1" y="0"/>
                      <a:pt x="1" y="0"/>
                    </a:cubicBezTo>
                    <a:cubicBezTo>
                      <a:pt x="0" y="0"/>
                      <a:pt x="0" y="0"/>
                      <a:pt x="0" y="0"/>
                    </a:cubicBezTo>
                    <a:cubicBezTo>
                      <a:pt x="0" y="0"/>
                      <a:pt x="0" y="0"/>
                      <a:pt x="1" y="0"/>
                    </a:cubicBezTo>
                    <a:cubicBezTo>
                      <a:pt x="1" y="1"/>
                      <a:pt x="1" y="1"/>
                      <a:pt x="1" y="1"/>
                    </a:cubicBezTo>
                    <a:cubicBezTo>
                      <a:pt x="1" y="1"/>
                      <a:pt x="1" y="1"/>
                      <a:pt x="1" y="1"/>
                    </a:cubicBezTo>
                    <a:cubicBezTo>
                      <a:pt x="1" y="1"/>
                      <a:pt x="1" y="1"/>
                      <a:pt x="1" y="1"/>
                    </a:cubicBezTo>
                    <a:cubicBezTo>
                      <a:pt x="1" y="1"/>
                      <a:pt x="2" y="1"/>
                      <a:pt x="2" y="1"/>
                    </a:cubicBezTo>
                    <a:cubicBezTo>
                      <a:pt x="2" y="1"/>
                      <a:pt x="2" y="0"/>
                      <a:pt x="2" y="0"/>
                    </a:cubicBezTo>
                    <a:cubicBezTo>
                      <a:pt x="2" y="0"/>
                      <a:pt x="2"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6" name="Freeform 219"/>
              <p:cNvSpPr>
                <a:spLocks/>
              </p:cNvSpPr>
              <p:nvPr/>
            </p:nvSpPr>
            <p:spPr bwMode="auto">
              <a:xfrm>
                <a:off x="1165" y="1590"/>
                <a:ext cx="2" cy="1"/>
              </a:xfrm>
              <a:custGeom>
                <a:avLst/>
                <a:gdLst>
                  <a:gd name="T0" fmla="*/ 0 w 3"/>
                  <a:gd name="T1" fmla="*/ 0 h 1"/>
                  <a:gd name="T2" fmla="*/ 0 w 3"/>
                  <a:gd name="T3" fmla="*/ 1 h 1"/>
                  <a:gd name="T4" fmla="*/ 0 w 3"/>
                  <a:gd name="T5" fmla="*/ 1 h 1"/>
                  <a:gd name="T6" fmla="*/ 0 w 3"/>
                  <a:gd name="T7" fmla="*/ 1 h 1"/>
                  <a:gd name="T8" fmla="*/ 0 w 3"/>
                  <a:gd name="T9" fmla="*/ 1 h 1"/>
                  <a:gd name="T10" fmla="*/ 0 w 3"/>
                  <a:gd name="T11" fmla="*/ 1 h 1"/>
                  <a:gd name="T12" fmla="*/ 0 w 3"/>
                  <a:gd name="T13" fmla="*/ 1 h 1"/>
                  <a:gd name="T14" fmla="*/ 0 w 3"/>
                  <a:gd name="T15" fmla="*/ 1 h 1"/>
                  <a:gd name="T16" fmla="*/ 1 w 3"/>
                  <a:gd name="T17" fmla="*/ 1 h 1"/>
                  <a:gd name="T18" fmla="*/ 1 w 3"/>
                  <a:gd name="T19" fmla="*/ 1 h 1"/>
                  <a:gd name="T20" fmla="*/ 2 w 3"/>
                  <a:gd name="T21" fmla="*/ 1 h 1"/>
                  <a:gd name="T22" fmla="*/ 3 w 3"/>
                  <a:gd name="T23" fmla="*/ 0 h 1"/>
                  <a:gd name="T24" fmla="*/ 3 w 3"/>
                  <a:gd name="T25" fmla="*/ 0 h 1"/>
                  <a:gd name="T26" fmla="*/ 2 w 3"/>
                  <a:gd name="T27" fmla="*/ 0 h 1"/>
                  <a:gd name="T28" fmla="*/ 1 w 3"/>
                  <a:gd name="T29" fmla="*/ 0 h 1"/>
                  <a:gd name="T30" fmla="*/ 0 w 3"/>
                  <a:gd name="T31" fmla="*/ 0 h 1"/>
                  <a:gd name="T32" fmla="*/ 0 w 3"/>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1">
                    <a:moveTo>
                      <a:pt x="0" y="0"/>
                    </a:move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1" y="1"/>
                    </a:cubicBezTo>
                    <a:cubicBezTo>
                      <a:pt x="1" y="1"/>
                      <a:pt x="1" y="1"/>
                      <a:pt x="2" y="1"/>
                    </a:cubicBezTo>
                    <a:cubicBezTo>
                      <a:pt x="2" y="1"/>
                      <a:pt x="2" y="1"/>
                      <a:pt x="3" y="0"/>
                    </a:cubicBezTo>
                    <a:cubicBezTo>
                      <a:pt x="3" y="0"/>
                      <a:pt x="3" y="0"/>
                      <a:pt x="3" y="0"/>
                    </a:cubicBezTo>
                    <a:cubicBezTo>
                      <a:pt x="3" y="0"/>
                      <a:pt x="2" y="0"/>
                      <a:pt x="2" y="0"/>
                    </a:cubicBezTo>
                    <a:cubicBezTo>
                      <a:pt x="2" y="0"/>
                      <a:pt x="1" y="0"/>
                      <a:pt x="1" y="0"/>
                    </a:cubicBezTo>
                    <a:cubicBezTo>
                      <a:pt x="1" y="0"/>
                      <a:pt x="1"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7" name="Freeform 220"/>
              <p:cNvSpPr>
                <a:spLocks/>
              </p:cNvSpPr>
              <p:nvPr/>
            </p:nvSpPr>
            <p:spPr bwMode="auto">
              <a:xfrm>
                <a:off x="1175" y="1609"/>
                <a:ext cx="1" cy="1"/>
              </a:xfrm>
              <a:custGeom>
                <a:avLst/>
                <a:gdLst>
                  <a:gd name="T0" fmla="*/ 1 w 2"/>
                  <a:gd name="T1" fmla="*/ 0 h 2"/>
                  <a:gd name="T2" fmla="*/ 1 w 2"/>
                  <a:gd name="T3" fmla="*/ 1 h 2"/>
                  <a:gd name="T4" fmla="*/ 1 w 2"/>
                  <a:gd name="T5" fmla="*/ 1 h 2"/>
                  <a:gd name="T6" fmla="*/ 0 w 2"/>
                  <a:gd name="T7" fmla="*/ 1 h 2"/>
                  <a:gd name="T8" fmla="*/ 0 w 2"/>
                  <a:gd name="T9" fmla="*/ 1 h 2"/>
                  <a:gd name="T10" fmla="*/ 0 w 2"/>
                  <a:gd name="T11" fmla="*/ 1 h 2"/>
                  <a:gd name="T12" fmla="*/ 0 w 2"/>
                  <a:gd name="T13" fmla="*/ 1 h 2"/>
                  <a:gd name="T14" fmla="*/ 0 w 2"/>
                  <a:gd name="T15" fmla="*/ 1 h 2"/>
                  <a:gd name="T16" fmla="*/ 0 w 2"/>
                  <a:gd name="T17" fmla="*/ 1 h 2"/>
                  <a:gd name="T18" fmla="*/ 1 w 2"/>
                  <a:gd name="T19" fmla="*/ 2 h 2"/>
                  <a:gd name="T20" fmla="*/ 1 w 2"/>
                  <a:gd name="T21" fmla="*/ 2 h 2"/>
                  <a:gd name="T22" fmla="*/ 2 w 2"/>
                  <a:gd name="T23" fmla="*/ 1 h 2"/>
                  <a:gd name="T24" fmla="*/ 2 w 2"/>
                  <a:gd name="T25" fmla="*/ 1 h 2"/>
                  <a:gd name="T26" fmla="*/ 2 w 2"/>
                  <a:gd name="T27" fmla="*/ 1 h 2"/>
                  <a:gd name="T28" fmla="*/ 2 w 2"/>
                  <a:gd name="T29" fmla="*/ 1 h 2"/>
                  <a:gd name="T30" fmla="*/ 1 w 2"/>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2">
                    <a:moveTo>
                      <a:pt x="1" y="0"/>
                    </a:moveTo>
                    <a:cubicBezTo>
                      <a:pt x="1" y="0"/>
                      <a:pt x="1" y="1"/>
                      <a:pt x="1" y="1"/>
                    </a:cubicBezTo>
                    <a:cubicBezTo>
                      <a:pt x="1" y="1"/>
                      <a:pt x="1" y="1"/>
                      <a:pt x="1" y="1"/>
                    </a:cubicBezTo>
                    <a:cubicBezTo>
                      <a:pt x="1" y="1"/>
                      <a:pt x="1"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1" y="2"/>
                    </a:cubicBezTo>
                    <a:cubicBezTo>
                      <a:pt x="1" y="2"/>
                      <a:pt x="1" y="2"/>
                      <a:pt x="1" y="2"/>
                    </a:cubicBezTo>
                    <a:cubicBezTo>
                      <a:pt x="1" y="2"/>
                      <a:pt x="2" y="1"/>
                      <a:pt x="2" y="1"/>
                    </a:cubicBezTo>
                    <a:cubicBezTo>
                      <a:pt x="2" y="1"/>
                      <a:pt x="2" y="1"/>
                      <a:pt x="2" y="1"/>
                    </a:cubicBezTo>
                    <a:cubicBezTo>
                      <a:pt x="2" y="1"/>
                      <a:pt x="2" y="1"/>
                      <a:pt x="2" y="1"/>
                    </a:cubicBezTo>
                    <a:cubicBezTo>
                      <a:pt x="2" y="1"/>
                      <a:pt x="2" y="1"/>
                      <a:pt x="2"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8" name="Freeform 221"/>
              <p:cNvSpPr>
                <a:spLocks/>
              </p:cNvSpPr>
              <p:nvPr/>
            </p:nvSpPr>
            <p:spPr bwMode="auto">
              <a:xfrm>
                <a:off x="1118" y="1592"/>
                <a:ext cx="8" cy="3"/>
              </a:xfrm>
              <a:custGeom>
                <a:avLst/>
                <a:gdLst>
                  <a:gd name="T0" fmla="*/ 5 w 13"/>
                  <a:gd name="T1" fmla="*/ 1 h 5"/>
                  <a:gd name="T2" fmla="*/ 2 w 13"/>
                  <a:gd name="T3" fmla="*/ 1 h 5"/>
                  <a:gd name="T4" fmla="*/ 1 w 13"/>
                  <a:gd name="T5" fmla="*/ 1 h 5"/>
                  <a:gd name="T6" fmla="*/ 1 w 13"/>
                  <a:gd name="T7" fmla="*/ 1 h 5"/>
                  <a:gd name="T8" fmla="*/ 0 w 13"/>
                  <a:gd name="T9" fmla="*/ 2 h 5"/>
                  <a:gd name="T10" fmla="*/ 0 w 13"/>
                  <a:gd name="T11" fmla="*/ 3 h 5"/>
                  <a:gd name="T12" fmla="*/ 1 w 13"/>
                  <a:gd name="T13" fmla="*/ 3 h 5"/>
                  <a:gd name="T14" fmla="*/ 1 w 13"/>
                  <a:gd name="T15" fmla="*/ 2 h 5"/>
                  <a:gd name="T16" fmla="*/ 1 w 13"/>
                  <a:gd name="T17" fmla="*/ 2 h 5"/>
                  <a:gd name="T18" fmla="*/ 2 w 13"/>
                  <a:gd name="T19" fmla="*/ 2 h 5"/>
                  <a:gd name="T20" fmla="*/ 2 w 13"/>
                  <a:gd name="T21" fmla="*/ 3 h 5"/>
                  <a:gd name="T22" fmla="*/ 2 w 13"/>
                  <a:gd name="T23" fmla="*/ 3 h 5"/>
                  <a:gd name="T24" fmla="*/ 2 w 13"/>
                  <a:gd name="T25" fmla="*/ 3 h 5"/>
                  <a:gd name="T26" fmla="*/ 3 w 13"/>
                  <a:gd name="T27" fmla="*/ 3 h 5"/>
                  <a:gd name="T28" fmla="*/ 3 w 13"/>
                  <a:gd name="T29" fmla="*/ 3 h 5"/>
                  <a:gd name="T30" fmla="*/ 4 w 13"/>
                  <a:gd name="T31" fmla="*/ 3 h 5"/>
                  <a:gd name="T32" fmla="*/ 4 w 13"/>
                  <a:gd name="T33" fmla="*/ 3 h 5"/>
                  <a:gd name="T34" fmla="*/ 4 w 13"/>
                  <a:gd name="T35" fmla="*/ 3 h 5"/>
                  <a:gd name="T36" fmla="*/ 5 w 13"/>
                  <a:gd name="T37" fmla="*/ 3 h 5"/>
                  <a:gd name="T38" fmla="*/ 5 w 13"/>
                  <a:gd name="T39" fmla="*/ 3 h 5"/>
                  <a:gd name="T40" fmla="*/ 6 w 13"/>
                  <a:gd name="T41" fmla="*/ 3 h 5"/>
                  <a:gd name="T42" fmla="*/ 7 w 13"/>
                  <a:gd name="T43" fmla="*/ 3 h 5"/>
                  <a:gd name="T44" fmla="*/ 8 w 13"/>
                  <a:gd name="T45" fmla="*/ 3 h 5"/>
                  <a:gd name="T46" fmla="*/ 9 w 13"/>
                  <a:gd name="T47" fmla="*/ 2 h 5"/>
                  <a:gd name="T48" fmla="*/ 9 w 13"/>
                  <a:gd name="T49" fmla="*/ 3 h 5"/>
                  <a:gd name="T50" fmla="*/ 10 w 13"/>
                  <a:gd name="T51" fmla="*/ 3 h 5"/>
                  <a:gd name="T52" fmla="*/ 10 w 13"/>
                  <a:gd name="T53" fmla="*/ 4 h 5"/>
                  <a:gd name="T54" fmla="*/ 11 w 13"/>
                  <a:gd name="T55" fmla="*/ 4 h 5"/>
                  <a:gd name="T56" fmla="*/ 11 w 13"/>
                  <a:gd name="T57" fmla="*/ 4 h 5"/>
                  <a:gd name="T58" fmla="*/ 13 w 13"/>
                  <a:gd name="T59" fmla="*/ 5 h 5"/>
                  <a:gd name="T60" fmla="*/ 13 w 13"/>
                  <a:gd name="T61" fmla="*/ 4 h 5"/>
                  <a:gd name="T62" fmla="*/ 13 w 13"/>
                  <a:gd name="T63" fmla="*/ 3 h 5"/>
                  <a:gd name="T64" fmla="*/ 12 w 13"/>
                  <a:gd name="T65" fmla="*/ 2 h 5"/>
                  <a:gd name="T66" fmla="*/ 11 w 13"/>
                  <a:gd name="T67" fmla="*/ 2 h 5"/>
                  <a:gd name="T68" fmla="*/ 10 w 13"/>
                  <a:gd name="T69" fmla="*/ 1 h 5"/>
                  <a:gd name="T70" fmla="*/ 9 w 13"/>
                  <a:gd name="T71" fmla="*/ 1 h 5"/>
                  <a:gd name="T72" fmla="*/ 9 w 13"/>
                  <a:gd name="T73" fmla="*/ 1 h 5"/>
                  <a:gd name="T74" fmla="*/ 8 w 13"/>
                  <a:gd name="T75" fmla="*/ 0 h 5"/>
                  <a:gd name="T76" fmla="*/ 7 w 13"/>
                  <a:gd name="T77" fmla="*/ 1 h 5"/>
                  <a:gd name="T78" fmla="*/ 6 w 13"/>
                  <a:gd name="T79" fmla="*/ 1 h 5"/>
                  <a:gd name="T80" fmla="*/ 5 w 13"/>
                  <a:gd name="T8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 h="5">
                    <a:moveTo>
                      <a:pt x="5" y="1"/>
                    </a:moveTo>
                    <a:cubicBezTo>
                      <a:pt x="4" y="1"/>
                      <a:pt x="3" y="0"/>
                      <a:pt x="2" y="1"/>
                    </a:cubicBezTo>
                    <a:cubicBezTo>
                      <a:pt x="2" y="1"/>
                      <a:pt x="2" y="1"/>
                      <a:pt x="1" y="1"/>
                    </a:cubicBezTo>
                    <a:cubicBezTo>
                      <a:pt x="1" y="1"/>
                      <a:pt x="1" y="1"/>
                      <a:pt x="1" y="1"/>
                    </a:cubicBezTo>
                    <a:cubicBezTo>
                      <a:pt x="1" y="2"/>
                      <a:pt x="0" y="2"/>
                      <a:pt x="0" y="2"/>
                    </a:cubicBezTo>
                    <a:cubicBezTo>
                      <a:pt x="0" y="2"/>
                      <a:pt x="0" y="3"/>
                      <a:pt x="0" y="3"/>
                    </a:cubicBezTo>
                    <a:cubicBezTo>
                      <a:pt x="0" y="3"/>
                      <a:pt x="1" y="3"/>
                      <a:pt x="1" y="3"/>
                    </a:cubicBezTo>
                    <a:cubicBezTo>
                      <a:pt x="1" y="3"/>
                      <a:pt x="1" y="3"/>
                      <a:pt x="1" y="2"/>
                    </a:cubicBezTo>
                    <a:cubicBezTo>
                      <a:pt x="1" y="2"/>
                      <a:pt x="1" y="2"/>
                      <a:pt x="1" y="2"/>
                    </a:cubicBezTo>
                    <a:cubicBezTo>
                      <a:pt x="2" y="2"/>
                      <a:pt x="2" y="2"/>
                      <a:pt x="2" y="2"/>
                    </a:cubicBezTo>
                    <a:cubicBezTo>
                      <a:pt x="2" y="2"/>
                      <a:pt x="2" y="3"/>
                      <a:pt x="2" y="3"/>
                    </a:cubicBezTo>
                    <a:cubicBezTo>
                      <a:pt x="2" y="3"/>
                      <a:pt x="2" y="3"/>
                      <a:pt x="2" y="3"/>
                    </a:cubicBezTo>
                    <a:cubicBezTo>
                      <a:pt x="2" y="3"/>
                      <a:pt x="2" y="3"/>
                      <a:pt x="2" y="3"/>
                    </a:cubicBezTo>
                    <a:cubicBezTo>
                      <a:pt x="2" y="3"/>
                      <a:pt x="2" y="3"/>
                      <a:pt x="3" y="3"/>
                    </a:cubicBezTo>
                    <a:cubicBezTo>
                      <a:pt x="3" y="3"/>
                      <a:pt x="3" y="3"/>
                      <a:pt x="3" y="3"/>
                    </a:cubicBezTo>
                    <a:cubicBezTo>
                      <a:pt x="3" y="3"/>
                      <a:pt x="4" y="3"/>
                      <a:pt x="4" y="3"/>
                    </a:cubicBezTo>
                    <a:cubicBezTo>
                      <a:pt x="4" y="3"/>
                      <a:pt x="4" y="3"/>
                      <a:pt x="4" y="3"/>
                    </a:cubicBezTo>
                    <a:cubicBezTo>
                      <a:pt x="4" y="3"/>
                      <a:pt x="4" y="3"/>
                      <a:pt x="4" y="3"/>
                    </a:cubicBezTo>
                    <a:cubicBezTo>
                      <a:pt x="4" y="3"/>
                      <a:pt x="5" y="3"/>
                      <a:pt x="5" y="3"/>
                    </a:cubicBezTo>
                    <a:cubicBezTo>
                      <a:pt x="5" y="3"/>
                      <a:pt x="5" y="3"/>
                      <a:pt x="5" y="3"/>
                    </a:cubicBezTo>
                    <a:cubicBezTo>
                      <a:pt x="5" y="3"/>
                      <a:pt x="5" y="3"/>
                      <a:pt x="6" y="3"/>
                    </a:cubicBezTo>
                    <a:cubicBezTo>
                      <a:pt x="6" y="3"/>
                      <a:pt x="6" y="3"/>
                      <a:pt x="7" y="3"/>
                    </a:cubicBezTo>
                    <a:cubicBezTo>
                      <a:pt x="7" y="3"/>
                      <a:pt x="7" y="3"/>
                      <a:pt x="8" y="3"/>
                    </a:cubicBezTo>
                    <a:cubicBezTo>
                      <a:pt x="8" y="2"/>
                      <a:pt x="9" y="2"/>
                      <a:pt x="9" y="2"/>
                    </a:cubicBezTo>
                    <a:cubicBezTo>
                      <a:pt x="9" y="3"/>
                      <a:pt x="9" y="3"/>
                      <a:pt x="9" y="3"/>
                    </a:cubicBezTo>
                    <a:cubicBezTo>
                      <a:pt x="9" y="3"/>
                      <a:pt x="9" y="3"/>
                      <a:pt x="10" y="3"/>
                    </a:cubicBezTo>
                    <a:cubicBezTo>
                      <a:pt x="10" y="3"/>
                      <a:pt x="10" y="3"/>
                      <a:pt x="10" y="4"/>
                    </a:cubicBezTo>
                    <a:cubicBezTo>
                      <a:pt x="10" y="4"/>
                      <a:pt x="11" y="4"/>
                      <a:pt x="11" y="4"/>
                    </a:cubicBezTo>
                    <a:cubicBezTo>
                      <a:pt x="11" y="4"/>
                      <a:pt x="11" y="4"/>
                      <a:pt x="11" y="4"/>
                    </a:cubicBezTo>
                    <a:cubicBezTo>
                      <a:pt x="12" y="4"/>
                      <a:pt x="12" y="5"/>
                      <a:pt x="13" y="5"/>
                    </a:cubicBezTo>
                    <a:cubicBezTo>
                      <a:pt x="13" y="5"/>
                      <a:pt x="13" y="4"/>
                      <a:pt x="13" y="4"/>
                    </a:cubicBezTo>
                    <a:cubicBezTo>
                      <a:pt x="13" y="4"/>
                      <a:pt x="13" y="4"/>
                      <a:pt x="13" y="3"/>
                    </a:cubicBezTo>
                    <a:cubicBezTo>
                      <a:pt x="13" y="3"/>
                      <a:pt x="12" y="3"/>
                      <a:pt x="12" y="2"/>
                    </a:cubicBezTo>
                    <a:cubicBezTo>
                      <a:pt x="12" y="2"/>
                      <a:pt x="12" y="2"/>
                      <a:pt x="11" y="2"/>
                    </a:cubicBezTo>
                    <a:cubicBezTo>
                      <a:pt x="11" y="2"/>
                      <a:pt x="11" y="1"/>
                      <a:pt x="10" y="1"/>
                    </a:cubicBezTo>
                    <a:cubicBezTo>
                      <a:pt x="10" y="1"/>
                      <a:pt x="10" y="2"/>
                      <a:pt x="9" y="1"/>
                    </a:cubicBezTo>
                    <a:cubicBezTo>
                      <a:pt x="9" y="1"/>
                      <a:pt x="9" y="1"/>
                      <a:pt x="9" y="1"/>
                    </a:cubicBezTo>
                    <a:cubicBezTo>
                      <a:pt x="8" y="1"/>
                      <a:pt x="8" y="1"/>
                      <a:pt x="8" y="0"/>
                    </a:cubicBezTo>
                    <a:cubicBezTo>
                      <a:pt x="7" y="0"/>
                      <a:pt x="7" y="0"/>
                      <a:pt x="7" y="1"/>
                    </a:cubicBezTo>
                    <a:cubicBezTo>
                      <a:pt x="7" y="1"/>
                      <a:pt x="6" y="1"/>
                      <a:pt x="6" y="1"/>
                    </a:cubicBezTo>
                    <a:cubicBezTo>
                      <a:pt x="6" y="1"/>
                      <a:pt x="6" y="1"/>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09" name="Freeform 222"/>
              <p:cNvSpPr>
                <a:spLocks/>
              </p:cNvSpPr>
              <p:nvPr/>
            </p:nvSpPr>
            <p:spPr bwMode="auto">
              <a:xfrm>
                <a:off x="1126" y="1603"/>
                <a:ext cx="2" cy="2"/>
              </a:xfrm>
              <a:custGeom>
                <a:avLst/>
                <a:gdLst>
                  <a:gd name="T0" fmla="*/ 1 w 2"/>
                  <a:gd name="T1" fmla="*/ 0 h 2"/>
                  <a:gd name="T2" fmla="*/ 1 w 2"/>
                  <a:gd name="T3" fmla="*/ 1 h 2"/>
                  <a:gd name="T4" fmla="*/ 0 w 2"/>
                  <a:gd name="T5" fmla="*/ 1 h 2"/>
                  <a:gd name="T6" fmla="*/ 0 w 2"/>
                  <a:gd name="T7" fmla="*/ 2 h 2"/>
                  <a:gd name="T8" fmla="*/ 1 w 2"/>
                  <a:gd name="T9" fmla="*/ 2 h 2"/>
                  <a:gd name="T10" fmla="*/ 1 w 2"/>
                  <a:gd name="T11" fmla="*/ 2 h 2"/>
                  <a:gd name="T12" fmla="*/ 1 w 2"/>
                  <a:gd name="T13" fmla="*/ 1 h 2"/>
                  <a:gd name="T14" fmla="*/ 1 w 2"/>
                  <a:gd name="T15" fmla="*/ 1 h 2"/>
                  <a:gd name="T16" fmla="*/ 1 w 2"/>
                  <a:gd name="T17" fmla="*/ 1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lnTo>
                      <a:pt x="1" y="1"/>
                    </a:lnTo>
                    <a:lnTo>
                      <a:pt x="0" y="1"/>
                    </a:lnTo>
                    <a:lnTo>
                      <a:pt x="0" y="2"/>
                    </a:lnTo>
                    <a:lnTo>
                      <a:pt x="1" y="2"/>
                    </a:lnTo>
                    <a:lnTo>
                      <a:pt x="1" y="2"/>
                    </a:lnTo>
                    <a:lnTo>
                      <a:pt x="1" y="1"/>
                    </a:lnTo>
                    <a:lnTo>
                      <a:pt x="1" y="1"/>
                    </a:lnTo>
                    <a:lnTo>
                      <a:pt x="1" y="1"/>
                    </a:lnTo>
                    <a:lnTo>
                      <a:pt x="2"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0" name="Freeform 223"/>
              <p:cNvSpPr>
                <a:spLocks/>
              </p:cNvSpPr>
              <p:nvPr/>
            </p:nvSpPr>
            <p:spPr bwMode="auto">
              <a:xfrm>
                <a:off x="1134" y="1601"/>
                <a:ext cx="0" cy="2"/>
              </a:xfrm>
              <a:custGeom>
                <a:avLst/>
                <a:gdLst>
                  <a:gd name="T0" fmla="*/ 0 h 2"/>
                  <a:gd name="T1" fmla="*/ 1 h 2"/>
                  <a:gd name="T2" fmla="*/ 2 h 2"/>
                  <a:gd name="T3" fmla="*/ 2 h 2"/>
                  <a:gd name="T4" fmla="*/ 2 h 2"/>
                  <a:gd name="T5" fmla="*/ 1 h 2"/>
                  <a:gd name="T6" fmla="*/ 0 h 2"/>
                  <a:gd name="T7" fmla="*/ 0 h 2"/>
                  <a:gd name="T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0"/>
                    </a:moveTo>
                    <a:lnTo>
                      <a:pt x="0" y="1"/>
                    </a:lnTo>
                    <a:lnTo>
                      <a:pt x="0" y="2"/>
                    </a:lnTo>
                    <a:lnTo>
                      <a:pt x="0" y="2"/>
                    </a:lnTo>
                    <a:lnTo>
                      <a:pt x="0" y="2"/>
                    </a:lnTo>
                    <a:lnTo>
                      <a:pt x="0" y="1"/>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1" name="Freeform 224"/>
              <p:cNvSpPr>
                <a:spLocks/>
              </p:cNvSpPr>
              <p:nvPr/>
            </p:nvSpPr>
            <p:spPr bwMode="auto">
              <a:xfrm>
                <a:off x="1134" y="1599"/>
                <a:ext cx="1" cy="2"/>
              </a:xfrm>
              <a:custGeom>
                <a:avLst/>
                <a:gdLst>
                  <a:gd name="T0" fmla="*/ 1 w 1"/>
                  <a:gd name="T1" fmla="*/ 2 h 2"/>
                  <a:gd name="T2" fmla="*/ 1 w 1"/>
                  <a:gd name="T3" fmla="*/ 1 h 2"/>
                  <a:gd name="T4" fmla="*/ 1 w 1"/>
                  <a:gd name="T5" fmla="*/ 0 h 2"/>
                  <a:gd name="T6" fmla="*/ 1 w 1"/>
                  <a:gd name="T7" fmla="*/ 0 h 2"/>
                  <a:gd name="T8" fmla="*/ 0 w 1"/>
                  <a:gd name="T9" fmla="*/ 0 h 2"/>
                  <a:gd name="T10" fmla="*/ 0 w 1"/>
                  <a:gd name="T11" fmla="*/ 1 h 2"/>
                  <a:gd name="T12" fmla="*/ 0 w 1"/>
                  <a:gd name="T13" fmla="*/ 1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lnTo>
                      <a:pt x="1" y="1"/>
                    </a:lnTo>
                    <a:lnTo>
                      <a:pt x="1" y="0"/>
                    </a:lnTo>
                    <a:lnTo>
                      <a:pt x="1" y="0"/>
                    </a:lnTo>
                    <a:lnTo>
                      <a:pt x="0" y="0"/>
                    </a:lnTo>
                    <a:lnTo>
                      <a:pt x="0" y="1"/>
                    </a:lnTo>
                    <a:lnTo>
                      <a:pt x="0" y="1"/>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2" name="Freeform 225"/>
              <p:cNvSpPr>
                <a:spLocks/>
              </p:cNvSpPr>
              <p:nvPr/>
            </p:nvSpPr>
            <p:spPr bwMode="auto">
              <a:xfrm>
                <a:off x="1123" y="1590"/>
                <a:ext cx="1" cy="0"/>
              </a:xfrm>
              <a:custGeom>
                <a:avLst/>
                <a:gdLst>
                  <a:gd name="T0" fmla="*/ 0 w 1"/>
                  <a:gd name="T1" fmla="*/ 0 w 1"/>
                  <a:gd name="T2" fmla="*/ 0 w 1"/>
                  <a:gd name="T3" fmla="*/ 1 w 1"/>
                  <a:gd name="T4" fmla="*/ 1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lnTo>
                      <a:pt x="0" y="0"/>
                    </a:lnTo>
                    <a:lnTo>
                      <a:pt x="0" y="0"/>
                    </a:lnTo>
                    <a:lnTo>
                      <a:pt x="1" y="0"/>
                    </a:lnTo>
                    <a:lnTo>
                      <a:pt x="1" y="0"/>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3" name="Rectangle 226"/>
              <p:cNvSpPr>
                <a:spLocks noChangeArrowheads="1"/>
              </p:cNvSpPr>
              <p:nvPr/>
            </p:nvSpPr>
            <p:spPr bwMode="auto">
              <a:xfrm>
                <a:off x="1123" y="160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4" name="Freeform 227"/>
              <p:cNvSpPr>
                <a:spLocks/>
              </p:cNvSpPr>
              <p:nvPr/>
            </p:nvSpPr>
            <p:spPr bwMode="auto">
              <a:xfrm>
                <a:off x="1143" y="1604"/>
                <a:ext cx="3" cy="3"/>
              </a:xfrm>
              <a:custGeom>
                <a:avLst/>
                <a:gdLst>
                  <a:gd name="T0" fmla="*/ 2 w 3"/>
                  <a:gd name="T1" fmla="*/ 0 h 3"/>
                  <a:gd name="T2" fmla="*/ 1 w 3"/>
                  <a:gd name="T3" fmla="*/ 0 h 3"/>
                  <a:gd name="T4" fmla="*/ 0 w 3"/>
                  <a:gd name="T5" fmla="*/ 0 h 3"/>
                  <a:gd name="T6" fmla="*/ 0 w 3"/>
                  <a:gd name="T7" fmla="*/ 1 h 3"/>
                  <a:gd name="T8" fmla="*/ 0 w 3"/>
                  <a:gd name="T9" fmla="*/ 2 h 3"/>
                  <a:gd name="T10" fmla="*/ 0 w 3"/>
                  <a:gd name="T11" fmla="*/ 2 h 3"/>
                  <a:gd name="T12" fmla="*/ 1 w 3"/>
                  <a:gd name="T13" fmla="*/ 3 h 3"/>
                  <a:gd name="T14" fmla="*/ 2 w 3"/>
                  <a:gd name="T15" fmla="*/ 3 h 3"/>
                  <a:gd name="T16" fmla="*/ 2 w 3"/>
                  <a:gd name="T17" fmla="*/ 2 h 3"/>
                  <a:gd name="T18" fmla="*/ 2 w 3"/>
                  <a:gd name="T19" fmla="*/ 2 h 3"/>
                  <a:gd name="T20" fmla="*/ 3 w 3"/>
                  <a:gd name="T21" fmla="*/ 1 h 3"/>
                  <a:gd name="T22" fmla="*/ 3 w 3"/>
                  <a:gd name="T23" fmla="*/ 1 h 3"/>
                  <a:gd name="T24" fmla="*/ 3 w 3"/>
                  <a:gd name="T25" fmla="*/ 0 h 3"/>
                  <a:gd name="T26" fmla="*/ 3 w 3"/>
                  <a:gd name="T27" fmla="*/ 0 h 3"/>
                  <a:gd name="T28" fmla="*/ 2 w 3"/>
                  <a:gd name="T29" fmla="*/ 0 h 3"/>
                  <a:gd name="T30" fmla="*/ 2 w 3"/>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3">
                    <a:moveTo>
                      <a:pt x="2" y="0"/>
                    </a:moveTo>
                    <a:lnTo>
                      <a:pt x="1" y="0"/>
                    </a:lnTo>
                    <a:lnTo>
                      <a:pt x="0" y="0"/>
                    </a:lnTo>
                    <a:lnTo>
                      <a:pt x="0" y="1"/>
                    </a:lnTo>
                    <a:lnTo>
                      <a:pt x="0" y="2"/>
                    </a:lnTo>
                    <a:lnTo>
                      <a:pt x="0" y="2"/>
                    </a:lnTo>
                    <a:lnTo>
                      <a:pt x="1" y="3"/>
                    </a:lnTo>
                    <a:lnTo>
                      <a:pt x="2" y="3"/>
                    </a:lnTo>
                    <a:lnTo>
                      <a:pt x="2" y="2"/>
                    </a:lnTo>
                    <a:lnTo>
                      <a:pt x="2" y="2"/>
                    </a:lnTo>
                    <a:lnTo>
                      <a:pt x="3" y="1"/>
                    </a:lnTo>
                    <a:lnTo>
                      <a:pt x="3" y="1"/>
                    </a:lnTo>
                    <a:lnTo>
                      <a:pt x="3" y="0"/>
                    </a:lnTo>
                    <a:lnTo>
                      <a:pt x="3"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5" name="Freeform 228"/>
              <p:cNvSpPr>
                <a:spLocks/>
              </p:cNvSpPr>
              <p:nvPr/>
            </p:nvSpPr>
            <p:spPr bwMode="auto">
              <a:xfrm>
                <a:off x="1176" y="1610"/>
                <a:ext cx="0" cy="1"/>
              </a:xfrm>
              <a:custGeom>
                <a:avLst/>
                <a:gdLst>
                  <a:gd name="T0" fmla="*/ 1 h 1"/>
                  <a:gd name="T1" fmla="*/ 0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0"/>
                    </a:lnTo>
                    <a:lnTo>
                      <a:pt x="0" y="0"/>
                    </a:lnTo>
                    <a:lnTo>
                      <a:pt x="0"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6" name="Freeform 229"/>
              <p:cNvSpPr>
                <a:spLocks/>
              </p:cNvSpPr>
              <p:nvPr/>
            </p:nvSpPr>
            <p:spPr bwMode="auto">
              <a:xfrm>
                <a:off x="1137" y="1589"/>
                <a:ext cx="3" cy="1"/>
              </a:xfrm>
              <a:custGeom>
                <a:avLst/>
                <a:gdLst>
                  <a:gd name="T0" fmla="*/ 0 w 3"/>
                  <a:gd name="T1" fmla="*/ 1 h 1"/>
                  <a:gd name="T2" fmla="*/ 2 w 3"/>
                  <a:gd name="T3" fmla="*/ 1 h 1"/>
                  <a:gd name="T4" fmla="*/ 3 w 3"/>
                  <a:gd name="T5" fmla="*/ 1 h 1"/>
                  <a:gd name="T6" fmla="*/ 3 w 3"/>
                  <a:gd name="T7" fmla="*/ 1 h 1"/>
                  <a:gd name="T8" fmla="*/ 3 w 3"/>
                  <a:gd name="T9" fmla="*/ 1 h 1"/>
                  <a:gd name="T10" fmla="*/ 2 w 3"/>
                  <a:gd name="T11" fmla="*/ 1 h 1"/>
                  <a:gd name="T12" fmla="*/ 2 w 3"/>
                  <a:gd name="T13" fmla="*/ 1 h 1"/>
                  <a:gd name="T14" fmla="*/ 1 w 3"/>
                  <a:gd name="T15" fmla="*/ 0 h 1"/>
                  <a:gd name="T16" fmla="*/ 0 w 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0" y="1"/>
                    </a:moveTo>
                    <a:lnTo>
                      <a:pt x="2" y="1"/>
                    </a:lnTo>
                    <a:lnTo>
                      <a:pt x="3" y="1"/>
                    </a:lnTo>
                    <a:lnTo>
                      <a:pt x="3" y="1"/>
                    </a:lnTo>
                    <a:lnTo>
                      <a:pt x="3" y="1"/>
                    </a:lnTo>
                    <a:lnTo>
                      <a:pt x="2" y="1"/>
                    </a:lnTo>
                    <a:lnTo>
                      <a:pt x="2" y="1"/>
                    </a:lnTo>
                    <a:lnTo>
                      <a:pt x="1"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7" name="Freeform 230"/>
              <p:cNvSpPr>
                <a:spLocks/>
              </p:cNvSpPr>
              <p:nvPr/>
            </p:nvSpPr>
            <p:spPr bwMode="auto">
              <a:xfrm>
                <a:off x="1138" y="1587"/>
                <a:ext cx="1" cy="1"/>
              </a:xfrm>
              <a:custGeom>
                <a:avLst/>
                <a:gdLst>
                  <a:gd name="T0" fmla="*/ 1 w 1"/>
                  <a:gd name="T1" fmla="*/ 1 h 1"/>
                  <a:gd name="T2" fmla="*/ 1 w 1"/>
                  <a:gd name="T3" fmla="*/ 0 h 1"/>
                  <a:gd name="T4" fmla="*/ 0 w 1"/>
                  <a:gd name="T5" fmla="*/ 0 h 1"/>
                  <a:gd name="T6" fmla="*/ 0 w 1"/>
                  <a:gd name="T7" fmla="*/ 0 h 1"/>
                  <a:gd name="T8" fmla="*/ 0 w 1"/>
                  <a:gd name="T9" fmla="*/ 1 h 1"/>
                  <a:gd name="T10" fmla="*/ 1 w 1"/>
                  <a:gd name="T11" fmla="*/ 1 h 1"/>
                  <a:gd name="T12" fmla="*/ 1 w 1"/>
                  <a:gd name="T13" fmla="*/ 1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lnTo>
                      <a:pt x="1" y="0"/>
                    </a:lnTo>
                    <a:lnTo>
                      <a:pt x="0" y="0"/>
                    </a:lnTo>
                    <a:lnTo>
                      <a:pt x="0" y="0"/>
                    </a:lnTo>
                    <a:lnTo>
                      <a:pt x="0" y="1"/>
                    </a:lnTo>
                    <a:lnTo>
                      <a:pt x="1"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8" name="Freeform 231"/>
              <p:cNvSpPr>
                <a:spLocks/>
              </p:cNvSpPr>
              <p:nvPr/>
            </p:nvSpPr>
            <p:spPr bwMode="auto">
              <a:xfrm>
                <a:off x="1124" y="1585"/>
                <a:ext cx="3" cy="1"/>
              </a:xfrm>
              <a:custGeom>
                <a:avLst/>
                <a:gdLst>
                  <a:gd name="T0" fmla="*/ 1 w 3"/>
                  <a:gd name="T1" fmla="*/ 1 h 1"/>
                  <a:gd name="T2" fmla="*/ 2 w 3"/>
                  <a:gd name="T3" fmla="*/ 1 h 1"/>
                  <a:gd name="T4" fmla="*/ 2 w 3"/>
                  <a:gd name="T5" fmla="*/ 1 h 1"/>
                  <a:gd name="T6" fmla="*/ 2 w 3"/>
                  <a:gd name="T7" fmla="*/ 1 h 1"/>
                  <a:gd name="T8" fmla="*/ 2 w 3"/>
                  <a:gd name="T9" fmla="*/ 1 h 1"/>
                  <a:gd name="T10" fmla="*/ 3 w 3"/>
                  <a:gd name="T11" fmla="*/ 1 h 1"/>
                  <a:gd name="T12" fmla="*/ 3 w 3"/>
                  <a:gd name="T13" fmla="*/ 0 h 1"/>
                  <a:gd name="T14" fmla="*/ 2 w 3"/>
                  <a:gd name="T15" fmla="*/ 0 h 1"/>
                  <a:gd name="T16" fmla="*/ 2 w 3"/>
                  <a:gd name="T17" fmla="*/ 0 h 1"/>
                  <a:gd name="T18" fmla="*/ 1 w 3"/>
                  <a:gd name="T19" fmla="*/ 0 h 1"/>
                  <a:gd name="T20" fmla="*/ 0 w 3"/>
                  <a:gd name="T21" fmla="*/ 0 h 1"/>
                  <a:gd name="T22" fmla="*/ 0 w 3"/>
                  <a:gd name="T23" fmla="*/ 0 h 1"/>
                  <a:gd name="T24" fmla="*/ 0 w 3"/>
                  <a:gd name="T25" fmla="*/ 1 h 1"/>
                  <a:gd name="T26" fmla="*/ 1 w 3"/>
                  <a:gd name="T2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
                    <a:moveTo>
                      <a:pt x="1" y="1"/>
                    </a:moveTo>
                    <a:lnTo>
                      <a:pt x="2" y="1"/>
                    </a:lnTo>
                    <a:lnTo>
                      <a:pt x="2" y="1"/>
                    </a:lnTo>
                    <a:lnTo>
                      <a:pt x="2" y="1"/>
                    </a:lnTo>
                    <a:lnTo>
                      <a:pt x="2" y="1"/>
                    </a:lnTo>
                    <a:lnTo>
                      <a:pt x="3" y="1"/>
                    </a:lnTo>
                    <a:lnTo>
                      <a:pt x="3" y="0"/>
                    </a:lnTo>
                    <a:lnTo>
                      <a:pt x="2" y="0"/>
                    </a:lnTo>
                    <a:lnTo>
                      <a:pt x="2" y="0"/>
                    </a:lnTo>
                    <a:lnTo>
                      <a:pt x="1" y="0"/>
                    </a:lnTo>
                    <a:lnTo>
                      <a:pt x="0" y="0"/>
                    </a:lnTo>
                    <a:lnTo>
                      <a:pt x="0" y="0"/>
                    </a:lnTo>
                    <a:lnTo>
                      <a:pt x="0"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19" name="Freeform 232"/>
              <p:cNvSpPr>
                <a:spLocks/>
              </p:cNvSpPr>
              <p:nvPr/>
            </p:nvSpPr>
            <p:spPr bwMode="auto">
              <a:xfrm>
                <a:off x="1125" y="1587"/>
                <a:ext cx="1" cy="1"/>
              </a:xfrm>
              <a:custGeom>
                <a:avLst/>
                <a:gdLst>
                  <a:gd name="T0" fmla="*/ 1 w 1"/>
                  <a:gd name="T1" fmla="*/ 1 h 1"/>
                  <a:gd name="T2" fmla="*/ 1 w 1"/>
                  <a:gd name="T3" fmla="*/ 1 h 1"/>
                  <a:gd name="T4" fmla="*/ 1 w 1"/>
                  <a:gd name="T5" fmla="*/ 1 h 1"/>
                  <a:gd name="T6" fmla="*/ 1 w 1"/>
                  <a:gd name="T7" fmla="*/ 0 h 1"/>
                  <a:gd name="T8" fmla="*/ 1 w 1"/>
                  <a:gd name="T9" fmla="*/ 0 h 1"/>
                  <a:gd name="T10" fmla="*/ 0 w 1"/>
                  <a:gd name="T11" fmla="*/ 1 h 1"/>
                  <a:gd name="T12" fmla="*/ 1 w 1"/>
                  <a:gd name="T13" fmla="*/ 1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lnTo>
                      <a:pt x="1" y="1"/>
                    </a:lnTo>
                    <a:lnTo>
                      <a:pt x="1" y="1"/>
                    </a:lnTo>
                    <a:lnTo>
                      <a:pt x="1" y="0"/>
                    </a:lnTo>
                    <a:lnTo>
                      <a:pt x="1" y="0"/>
                    </a:lnTo>
                    <a:lnTo>
                      <a:pt x="0"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0" name="Freeform 233"/>
              <p:cNvSpPr>
                <a:spLocks/>
              </p:cNvSpPr>
              <p:nvPr/>
            </p:nvSpPr>
            <p:spPr bwMode="auto">
              <a:xfrm>
                <a:off x="1113" y="1593"/>
                <a:ext cx="4" cy="2"/>
              </a:xfrm>
              <a:custGeom>
                <a:avLst/>
                <a:gdLst>
                  <a:gd name="T0" fmla="*/ 3 w 6"/>
                  <a:gd name="T1" fmla="*/ 1 h 4"/>
                  <a:gd name="T2" fmla="*/ 2 w 6"/>
                  <a:gd name="T3" fmla="*/ 1 h 4"/>
                  <a:gd name="T4" fmla="*/ 1 w 6"/>
                  <a:gd name="T5" fmla="*/ 1 h 4"/>
                  <a:gd name="T6" fmla="*/ 0 w 6"/>
                  <a:gd name="T7" fmla="*/ 1 h 4"/>
                  <a:gd name="T8" fmla="*/ 0 w 6"/>
                  <a:gd name="T9" fmla="*/ 2 h 4"/>
                  <a:gd name="T10" fmla="*/ 1 w 6"/>
                  <a:gd name="T11" fmla="*/ 2 h 4"/>
                  <a:gd name="T12" fmla="*/ 2 w 6"/>
                  <a:gd name="T13" fmla="*/ 3 h 4"/>
                  <a:gd name="T14" fmla="*/ 3 w 6"/>
                  <a:gd name="T15" fmla="*/ 4 h 4"/>
                  <a:gd name="T16" fmla="*/ 4 w 6"/>
                  <a:gd name="T17" fmla="*/ 4 h 4"/>
                  <a:gd name="T18" fmla="*/ 5 w 6"/>
                  <a:gd name="T19" fmla="*/ 3 h 4"/>
                  <a:gd name="T20" fmla="*/ 5 w 6"/>
                  <a:gd name="T21" fmla="*/ 3 h 4"/>
                  <a:gd name="T22" fmla="*/ 6 w 6"/>
                  <a:gd name="T23" fmla="*/ 2 h 4"/>
                  <a:gd name="T24" fmla="*/ 5 w 6"/>
                  <a:gd name="T25" fmla="*/ 2 h 4"/>
                  <a:gd name="T26" fmla="*/ 4 w 6"/>
                  <a:gd name="T27" fmla="*/ 1 h 4"/>
                  <a:gd name="T28" fmla="*/ 3 w 6"/>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4">
                    <a:moveTo>
                      <a:pt x="3" y="1"/>
                    </a:moveTo>
                    <a:cubicBezTo>
                      <a:pt x="2" y="1"/>
                      <a:pt x="2" y="1"/>
                      <a:pt x="2" y="1"/>
                    </a:cubicBezTo>
                    <a:cubicBezTo>
                      <a:pt x="1" y="1"/>
                      <a:pt x="1" y="1"/>
                      <a:pt x="1" y="1"/>
                    </a:cubicBezTo>
                    <a:cubicBezTo>
                      <a:pt x="0" y="1"/>
                      <a:pt x="0" y="1"/>
                      <a:pt x="0" y="1"/>
                    </a:cubicBezTo>
                    <a:cubicBezTo>
                      <a:pt x="0" y="2"/>
                      <a:pt x="0" y="2"/>
                      <a:pt x="0" y="2"/>
                    </a:cubicBezTo>
                    <a:cubicBezTo>
                      <a:pt x="1" y="2"/>
                      <a:pt x="1" y="2"/>
                      <a:pt x="1" y="2"/>
                    </a:cubicBezTo>
                    <a:cubicBezTo>
                      <a:pt x="2" y="3"/>
                      <a:pt x="2" y="3"/>
                      <a:pt x="2" y="3"/>
                    </a:cubicBezTo>
                    <a:cubicBezTo>
                      <a:pt x="3" y="4"/>
                      <a:pt x="3" y="4"/>
                      <a:pt x="3" y="4"/>
                    </a:cubicBezTo>
                    <a:cubicBezTo>
                      <a:pt x="4" y="4"/>
                      <a:pt x="4" y="4"/>
                      <a:pt x="4" y="4"/>
                    </a:cubicBezTo>
                    <a:cubicBezTo>
                      <a:pt x="5" y="3"/>
                      <a:pt x="5" y="3"/>
                      <a:pt x="5" y="3"/>
                    </a:cubicBezTo>
                    <a:cubicBezTo>
                      <a:pt x="5" y="3"/>
                      <a:pt x="5" y="3"/>
                      <a:pt x="5" y="3"/>
                    </a:cubicBezTo>
                    <a:cubicBezTo>
                      <a:pt x="6" y="2"/>
                      <a:pt x="6" y="2"/>
                      <a:pt x="6" y="2"/>
                    </a:cubicBezTo>
                    <a:cubicBezTo>
                      <a:pt x="5" y="2"/>
                      <a:pt x="5" y="2"/>
                      <a:pt x="5" y="2"/>
                    </a:cubicBezTo>
                    <a:cubicBezTo>
                      <a:pt x="5" y="2"/>
                      <a:pt x="4" y="1"/>
                      <a:pt x="4" y="1"/>
                    </a:cubicBezTo>
                    <a:cubicBezTo>
                      <a:pt x="4" y="0"/>
                      <a:pt x="3"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1" name="Freeform 234"/>
              <p:cNvSpPr>
                <a:spLocks/>
              </p:cNvSpPr>
              <p:nvPr/>
            </p:nvSpPr>
            <p:spPr bwMode="auto">
              <a:xfrm>
                <a:off x="1117" y="1588"/>
                <a:ext cx="2" cy="2"/>
              </a:xfrm>
              <a:custGeom>
                <a:avLst/>
                <a:gdLst>
                  <a:gd name="T0" fmla="*/ 2 w 2"/>
                  <a:gd name="T1" fmla="*/ 1 h 2"/>
                  <a:gd name="T2" fmla="*/ 1 w 2"/>
                  <a:gd name="T3" fmla="*/ 1 h 2"/>
                  <a:gd name="T4" fmla="*/ 0 w 2"/>
                  <a:gd name="T5" fmla="*/ 0 h 2"/>
                  <a:gd name="T6" fmla="*/ 0 w 2"/>
                  <a:gd name="T7" fmla="*/ 1 h 2"/>
                  <a:gd name="T8" fmla="*/ 0 w 2"/>
                  <a:gd name="T9" fmla="*/ 2 h 2"/>
                  <a:gd name="T10" fmla="*/ 1 w 2"/>
                  <a:gd name="T11" fmla="*/ 2 h 2"/>
                  <a:gd name="T12" fmla="*/ 1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lnTo>
                      <a:pt x="1" y="1"/>
                    </a:lnTo>
                    <a:lnTo>
                      <a:pt x="0" y="0"/>
                    </a:lnTo>
                    <a:lnTo>
                      <a:pt x="0" y="1"/>
                    </a:lnTo>
                    <a:lnTo>
                      <a:pt x="0" y="2"/>
                    </a:lnTo>
                    <a:lnTo>
                      <a:pt x="1" y="2"/>
                    </a:lnTo>
                    <a:lnTo>
                      <a:pt x="1" y="1"/>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2" name="Freeform 235"/>
              <p:cNvSpPr>
                <a:spLocks/>
              </p:cNvSpPr>
              <p:nvPr/>
            </p:nvSpPr>
            <p:spPr bwMode="auto">
              <a:xfrm>
                <a:off x="1109" y="1589"/>
                <a:ext cx="2" cy="1"/>
              </a:xfrm>
              <a:custGeom>
                <a:avLst/>
                <a:gdLst>
                  <a:gd name="T0" fmla="*/ 2 w 2"/>
                  <a:gd name="T1" fmla="*/ 1 h 1"/>
                  <a:gd name="T2" fmla="*/ 2 w 2"/>
                  <a:gd name="T3" fmla="*/ 0 h 1"/>
                  <a:gd name="T4" fmla="*/ 1 w 2"/>
                  <a:gd name="T5" fmla="*/ 0 h 1"/>
                  <a:gd name="T6" fmla="*/ 1 w 2"/>
                  <a:gd name="T7" fmla="*/ 0 h 1"/>
                  <a:gd name="T8" fmla="*/ 1 w 2"/>
                  <a:gd name="T9" fmla="*/ 0 h 1"/>
                  <a:gd name="T10" fmla="*/ 0 w 2"/>
                  <a:gd name="T11" fmla="*/ 1 h 1"/>
                  <a:gd name="T12" fmla="*/ 0 w 2"/>
                  <a:gd name="T13" fmla="*/ 1 h 1"/>
                  <a:gd name="T14" fmla="*/ 1 w 2"/>
                  <a:gd name="T15" fmla="*/ 1 h 1"/>
                  <a:gd name="T16" fmla="*/ 1 w 2"/>
                  <a:gd name="T17" fmla="*/ 1 h 1"/>
                  <a:gd name="T18" fmla="*/ 2 w 2"/>
                  <a:gd name="T19" fmla="*/ 1 h 1"/>
                  <a:gd name="T20" fmla="*/ 2 w 2"/>
                  <a:gd name="T21" fmla="*/ 1 h 1"/>
                  <a:gd name="T22" fmla="*/ 2 w 2"/>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2" y="1"/>
                    </a:moveTo>
                    <a:lnTo>
                      <a:pt x="2" y="0"/>
                    </a:lnTo>
                    <a:lnTo>
                      <a:pt x="1" y="0"/>
                    </a:lnTo>
                    <a:lnTo>
                      <a:pt x="1" y="0"/>
                    </a:lnTo>
                    <a:lnTo>
                      <a:pt x="1" y="0"/>
                    </a:lnTo>
                    <a:lnTo>
                      <a:pt x="0" y="1"/>
                    </a:lnTo>
                    <a:lnTo>
                      <a:pt x="0" y="1"/>
                    </a:lnTo>
                    <a:lnTo>
                      <a:pt x="1" y="1"/>
                    </a:lnTo>
                    <a:lnTo>
                      <a:pt x="1" y="1"/>
                    </a:lnTo>
                    <a:lnTo>
                      <a:pt x="2" y="1"/>
                    </a:lnTo>
                    <a:lnTo>
                      <a:pt x="2" y="1"/>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3" name="Freeform 236"/>
              <p:cNvSpPr>
                <a:spLocks/>
              </p:cNvSpPr>
              <p:nvPr/>
            </p:nvSpPr>
            <p:spPr bwMode="auto">
              <a:xfrm>
                <a:off x="1113" y="1604"/>
                <a:ext cx="2" cy="2"/>
              </a:xfrm>
              <a:custGeom>
                <a:avLst/>
                <a:gdLst>
                  <a:gd name="T0" fmla="*/ 0 w 2"/>
                  <a:gd name="T1" fmla="*/ 2 h 2"/>
                  <a:gd name="T2" fmla="*/ 0 w 2"/>
                  <a:gd name="T3" fmla="*/ 1 h 2"/>
                  <a:gd name="T4" fmla="*/ 1 w 2"/>
                  <a:gd name="T5" fmla="*/ 1 h 2"/>
                  <a:gd name="T6" fmla="*/ 2 w 2"/>
                  <a:gd name="T7" fmla="*/ 0 h 2"/>
                  <a:gd name="T8" fmla="*/ 2 w 2"/>
                  <a:gd name="T9" fmla="*/ 0 h 2"/>
                  <a:gd name="T10" fmla="*/ 1 w 2"/>
                  <a:gd name="T11" fmla="*/ 0 h 2"/>
                  <a:gd name="T12" fmla="*/ 1 w 2"/>
                  <a:gd name="T13" fmla="*/ 0 h 2"/>
                  <a:gd name="T14" fmla="*/ 0 w 2"/>
                  <a:gd name="T15" fmla="*/ 0 h 2"/>
                  <a:gd name="T16" fmla="*/ 0 w 2"/>
                  <a:gd name="T17" fmla="*/ 0 h 2"/>
                  <a:gd name="T18" fmla="*/ 0 w 2"/>
                  <a:gd name="T19" fmla="*/ 1 h 2"/>
                  <a:gd name="T20" fmla="*/ 0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2"/>
                    </a:moveTo>
                    <a:lnTo>
                      <a:pt x="0" y="1"/>
                    </a:lnTo>
                    <a:lnTo>
                      <a:pt x="1" y="1"/>
                    </a:lnTo>
                    <a:lnTo>
                      <a:pt x="2" y="0"/>
                    </a:lnTo>
                    <a:lnTo>
                      <a:pt x="2" y="0"/>
                    </a:lnTo>
                    <a:lnTo>
                      <a:pt x="1" y="0"/>
                    </a:lnTo>
                    <a:lnTo>
                      <a:pt x="1" y="0"/>
                    </a:lnTo>
                    <a:lnTo>
                      <a:pt x="0" y="0"/>
                    </a:lnTo>
                    <a:lnTo>
                      <a:pt x="0" y="0"/>
                    </a:lnTo>
                    <a:lnTo>
                      <a:pt x="0" y="1"/>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4" name="Freeform 237"/>
              <p:cNvSpPr>
                <a:spLocks/>
              </p:cNvSpPr>
              <p:nvPr/>
            </p:nvSpPr>
            <p:spPr bwMode="auto">
              <a:xfrm>
                <a:off x="1116" y="1586"/>
                <a:ext cx="1" cy="1"/>
              </a:xfrm>
              <a:custGeom>
                <a:avLst/>
                <a:gdLst>
                  <a:gd name="T0" fmla="*/ 1 w 2"/>
                  <a:gd name="T1" fmla="*/ 0 h 2"/>
                  <a:gd name="T2" fmla="*/ 0 w 2"/>
                  <a:gd name="T3" fmla="*/ 0 h 2"/>
                  <a:gd name="T4" fmla="*/ 1 w 2"/>
                  <a:gd name="T5" fmla="*/ 1 h 2"/>
                  <a:gd name="T6" fmla="*/ 1 w 2"/>
                  <a:gd name="T7" fmla="*/ 1 h 2"/>
                  <a:gd name="T8" fmla="*/ 1 w 2"/>
                  <a:gd name="T9" fmla="*/ 2 h 2"/>
                  <a:gd name="T10" fmla="*/ 2 w 2"/>
                  <a:gd name="T11" fmla="*/ 2 h 2"/>
                  <a:gd name="T12" fmla="*/ 2 w 2"/>
                  <a:gd name="T13" fmla="*/ 2 h 2"/>
                  <a:gd name="T14" fmla="*/ 2 w 2"/>
                  <a:gd name="T15" fmla="*/ 1 h 2"/>
                  <a:gd name="T16" fmla="*/ 2 w 2"/>
                  <a:gd name="T17" fmla="*/ 0 h 2"/>
                  <a:gd name="T18" fmla="*/ 1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0" y="0"/>
                      <a:pt x="0" y="0"/>
                      <a:pt x="0" y="0"/>
                    </a:cubicBezTo>
                    <a:cubicBezTo>
                      <a:pt x="0" y="0"/>
                      <a:pt x="0" y="0"/>
                      <a:pt x="1" y="1"/>
                    </a:cubicBezTo>
                    <a:cubicBezTo>
                      <a:pt x="1" y="1"/>
                      <a:pt x="1" y="1"/>
                      <a:pt x="1" y="1"/>
                    </a:cubicBezTo>
                    <a:cubicBezTo>
                      <a:pt x="1" y="2"/>
                      <a:pt x="1" y="2"/>
                      <a:pt x="1" y="2"/>
                    </a:cubicBezTo>
                    <a:cubicBezTo>
                      <a:pt x="2" y="2"/>
                      <a:pt x="2" y="2"/>
                      <a:pt x="2" y="2"/>
                    </a:cubicBezTo>
                    <a:cubicBezTo>
                      <a:pt x="2" y="2"/>
                      <a:pt x="2" y="2"/>
                      <a:pt x="2" y="2"/>
                    </a:cubicBezTo>
                    <a:cubicBezTo>
                      <a:pt x="2" y="1"/>
                      <a:pt x="2" y="1"/>
                      <a:pt x="2" y="1"/>
                    </a:cubicBezTo>
                    <a:cubicBezTo>
                      <a:pt x="2" y="1"/>
                      <a:pt x="2" y="0"/>
                      <a:pt x="2"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5" name="Freeform 238"/>
              <p:cNvSpPr>
                <a:spLocks/>
              </p:cNvSpPr>
              <p:nvPr/>
            </p:nvSpPr>
            <p:spPr bwMode="auto">
              <a:xfrm>
                <a:off x="1117" y="1580"/>
                <a:ext cx="3" cy="7"/>
              </a:xfrm>
              <a:custGeom>
                <a:avLst/>
                <a:gdLst>
                  <a:gd name="T0" fmla="*/ 0 w 3"/>
                  <a:gd name="T1" fmla="*/ 4 h 7"/>
                  <a:gd name="T2" fmla="*/ 0 w 3"/>
                  <a:gd name="T3" fmla="*/ 4 h 7"/>
                  <a:gd name="T4" fmla="*/ 0 w 3"/>
                  <a:gd name="T5" fmla="*/ 5 h 7"/>
                  <a:gd name="T6" fmla="*/ 0 w 3"/>
                  <a:gd name="T7" fmla="*/ 6 h 7"/>
                  <a:gd name="T8" fmla="*/ 2 w 3"/>
                  <a:gd name="T9" fmla="*/ 7 h 7"/>
                  <a:gd name="T10" fmla="*/ 2 w 3"/>
                  <a:gd name="T11" fmla="*/ 7 h 7"/>
                  <a:gd name="T12" fmla="*/ 2 w 3"/>
                  <a:gd name="T13" fmla="*/ 6 h 7"/>
                  <a:gd name="T14" fmla="*/ 1 w 3"/>
                  <a:gd name="T15" fmla="*/ 6 h 7"/>
                  <a:gd name="T16" fmla="*/ 1 w 3"/>
                  <a:gd name="T17" fmla="*/ 5 h 7"/>
                  <a:gd name="T18" fmla="*/ 1 w 3"/>
                  <a:gd name="T19" fmla="*/ 4 h 7"/>
                  <a:gd name="T20" fmla="*/ 2 w 3"/>
                  <a:gd name="T21" fmla="*/ 4 h 7"/>
                  <a:gd name="T22" fmla="*/ 2 w 3"/>
                  <a:gd name="T23" fmla="*/ 4 h 7"/>
                  <a:gd name="T24" fmla="*/ 3 w 3"/>
                  <a:gd name="T25" fmla="*/ 4 h 7"/>
                  <a:gd name="T26" fmla="*/ 3 w 3"/>
                  <a:gd name="T27" fmla="*/ 4 h 7"/>
                  <a:gd name="T28" fmla="*/ 3 w 3"/>
                  <a:gd name="T29" fmla="*/ 4 h 7"/>
                  <a:gd name="T30" fmla="*/ 3 w 3"/>
                  <a:gd name="T31" fmla="*/ 4 h 7"/>
                  <a:gd name="T32" fmla="*/ 2 w 3"/>
                  <a:gd name="T33" fmla="*/ 4 h 7"/>
                  <a:gd name="T34" fmla="*/ 2 w 3"/>
                  <a:gd name="T35" fmla="*/ 3 h 7"/>
                  <a:gd name="T36" fmla="*/ 3 w 3"/>
                  <a:gd name="T37" fmla="*/ 3 h 7"/>
                  <a:gd name="T38" fmla="*/ 3 w 3"/>
                  <a:gd name="T39" fmla="*/ 3 h 7"/>
                  <a:gd name="T40" fmla="*/ 3 w 3"/>
                  <a:gd name="T41" fmla="*/ 3 h 7"/>
                  <a:gd name="T42" fmla="*/ 3 w 3"/>
                  <a:gd name="T43" fmla="*/ 2 h 7"/>
                  <a:gd name="T44" fmla="*/ 3 w 3"/>
                  <a:gd name="T45" fmla="*/ 1 h 7"/>
                  <a:gd name="T46" fmla="*/ 2 w 3"/>
                  <a:gd name="T47" fmla="*/ 1 h 7"/>
                  <a:gd name="T48" fmla="*/ 2 w 3"/>
                  <a:gd name="T49" fmla="*/ 2 h 7"/>
                  <a:gd name="T50" fmla="*/ 2 w 3"/>
                  <a:gd name="T51" fmla="*/ 3 h 7"/>
                  <a:gd name="T52" fmla="*/ 1 w 3"/>
                  <a:gd name="T53" fmla="*/ 3 h 7"/>
                  <a:gd name="T54" fmla="*/ 0 w 3"/>
                  <a:gd name="T55" fmla="*/ 3 h 7"/>
                  <a:gd name="T56" fmla="*/ 0 w 3"/>
                  <a:gd name="T57" fmla="*/ 3 h 7"/>
                  <a:gd name="T58" fmla="*/ 1 w 3"/>
                  <a:gd name="T59" fmla="*/ 2 h 7"/>
                  <a:gd name="T60" fmla="*/ 1 w 3"/>
                  <a:gd name="T61" fmla="*/ 2 h 7"/>
                  <a:gd name="T62" fmla="*/ 2 w 3"/>
                  <a:gd name="T63" fmla="*/ 1 h 7"/>
                  <a:gd name="T64" fmla="*/ 2 w 3"/>
                  <a:gd name="T65" fmla="*/ 1 h 7"/>
                  <a:gd name="T66" fmla="*/ 1 w 3"/>
                  <a:gd name="T67" fmla="*/ 0 h 7"/>
                  <a:gd name="T68" fmla="*/ 1 w 3"/>
                  <a:gd name="T69" fmla="*/ 0 h 7"/>
                  <a:gd name="T70" fmla="*/ 0 w 3"/>
                  <a:gd name="T71" fmla="*/ 0 h 7"/>
                  <a:gd name="T72" fmla="*/ 0 w 3"/>
                  <a:gd name="T73" fmla="*/ 1 h 7"/>
                  <a:gd name="T74" fmla="*/ 0 w 3"/>
                  <a:gd name="T75" fmla="*/ 2 h 7"/>
                  <a:gd name="T76" fmla="*/ 0 w 3"/>
                  <a:gd name="T77" fmla="*/ 3 h 7"/>
                  <a:gd name="T78" fmla="*/ 0 w 3"/>
                  <a:gd name="T79" fmla="*/ 3 h 7"/>
                  <a:gd name="T80" fmla="*/ 0 w 3"/>
                  <a:gd name="T8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 h="7">
                    <a:moveTo>
                      <a:pt x="0" y="4"/>
                    </a:moveTo>
                    <a:lnTo>
                      <a:pt x="0" y="4"/>
                    </a:lnTo>
                    <a:lnTo>
                      <a:pt x="0" y="5"/>
                    </a:lnTo>
                    <a:lnTo>
                      <a:pt x="0" y="6"/>
                    </a:lnTo>
                    <a:lnTo>
                      <a:pt x="2" y="7"/>
                    </a:lnTo>
                    <a:lnTo>
                      <a:pt x="2" y="7"/>
                    </a:lnTo>
                    <a:lnTo>
                      <a:pt x="2" y="6"/>
                    </a:lnTo>
                    <a:lnTo>
                      <a:pt x="1" y="6"/>
                    </a:lnTo>
                    <a:lnTo>
                      <a:pt x="1" y="5"/>
                    </a:lnTo>
                    <a:lnTo>
                      <a:pt x="1" y="4"/>
                    </a:lnTo>
                    <a:lnTo>
                      <a:pt x="2" y="4"/>
                    </a:lnTo>
                    <a:lnTo>
                      <a:pt x="2" y="4"/>
                    </a:lnTo>
                    <a:lnTo>
                      <a:pt x="3" y="4"/>
                    </a:lnTo>
                    <a:lnTo>
                      <a:pt x="3" y="4"/>
                    </a:lnTo>
                    <a:lnTo>
                      <a:pt x="3" y="4"/>
                    </a:lnTo>
                    <a:lnTo>
                      <a:pt x="3" y="4"/>
                    </a:lnTo>
                    <a:lnTo>
                      <a:pt x="2" y="4"/>
                    </a:lnTo>
                    <a:lnTo>
                      <a:pt x="2" y="3"/>
                    </a:lnTo>
                    <a:lnTo>
                      <a:pt x="3" y="3"/>
                    </a:lnTo>
                    <a:lnTo>
                      <a:pt x="3" y="3"/>
                    </a:lnTo>
                    <a:lnTo>
                      <a:pt x="3" y="3"/>
                    </a:lnTo>
                    <a:lnTo>
                      <a:pt x="3" y="2"/>
                    </a:lnTo>
                    <a:lnTo>
                      <a:pt x="3" y="1"/>
                    </a:lnTo>
                    <a:lnTo>
                      <a:pt x="2" y="1"/>
                    </a:lnTo>
                    <a:lnTo>
                      <a:pt x="2" y="2"/>
                    </a:lnTo>
                    <a:lnTo>
                      <a:pt x="2" y="3"/>
                    </a:lnTo>
                    <a:lnTo>
                      <a:pt x="1" y="3"/>
                    </a:lnTo>
                    <a:lnTo>
                      <a:pt x="0" y="3"/>
                    </a:lnTo>
                    <a:lnTo>
                      <a:pt x="0" y="3"/>
                    </a:lnTo>
                    <a:lnTo>
                      <a:pt x="1" y="2"/>
                    </a:lnTo>
                    <a:lnTo>
                      <a:pt x="1" y="2"/>
                    </a:lnTo>
                    <a:lnTo>
                      <a:pt x="2" y="1"/>
                    </a:lnTo>
                    <a:lnTo>
                      <a:pt x="2" y="1"/>
                    </a:lnTo>
                    <a:lnTo>
                      <a:pt x="1" y="0"/>
                    </a:lnTo>
                    <a:lnTo>
                      <a:pt x="1" y="0"/>
                    </a:lnTo>
                    <a:lnTo>
                      <a:pt x="0" y="0"/>
                    </a:lnTo>
                    <a:lnTo>
                      <a:pt x="0" y="1"/>
                    </a:lnTo>
                    <a:lnTo>
                      <a:pt x="0" y="2"/>
                    </a:lnTo>
                    <a:lnTo>
                      <a:pt x="0" y="3"/>
                    </a:lnTo>
                    <a:lnTo>
                      <a:pt x="0" y="3"/>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6" name="Freeform 239"/>
              <p:cNvSpPr>
                <a:spLocks/>
              </p:cNvSpPr>
              <p:nvPr/>
            </p:nvSpPr>
            <p:spPr bwMode="auto">
              <a:xfrm>
                <a:off x="1119" y="1578"/>
                <a:ext cx="1" cy="2"/>
              </a:xfrm>
              <a:custGeom>
                <a:avLst/>
                <a:gdLst>
                  <a:gd name="T0" fmla="*/ 1 w 1"/>
                  <a:gd name="T1" fmla="*/ 2 h 2"/>
                  <a:gd name="T2" fmla="*/ 1 w 1"/>
                  <a:gd name="T3" fmla="*/ 2 h 2"/>
                  <a:gd name="T4" fmla="*/ 1 w 1"/>
                  <a:gd name="T5" fmla="*/ 1 h 2"/>
                  <a:gd name="T6" fmla="*/ 1 w 1"/>
                  <a:gd name="T7" fmla="*/ 0 h 2"/>
                  <a:gd name="T8" fmla="*/ 0 w 1"/>
                  <a:gd name="T9" fmla="*/ 1 h 2"/>
                  <a:gd name="T10" fmla="*/ 0 w 1"/>
                  <a:gd name="T11" fmla="*/ 2 h 2"/>
                  <a:gd name="T12" fmla="*/ 0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lnTo>
                      <a:pt x="1" y="2"/>
                    </a:lnTo>
                    <a:lnTo>
                      <a:pt x="1" y="1"/>
                    </a:lnTo>
                    <a:lnTo>
                      <a:pt x="1" y="0"/>
                    </a:lnTo>
                    <a:lnTo>
                      <a:pt x="0" y="1"/>
                    </a:lnTo>
                    <a:lnTo>
                      <a:pt x="0" y="2"/>
                    </a:lnTo>
                    <a:lnTo>
                      <a:pt x="0" y="2"/>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7" name="Rectangle 240"/>
              <p:cNvSpPr>
                <a:spLocks noChangeArrowheads="1"/>
              </p:cNvSpPr>
              <p:nvPr/>
            </p:nvSpPr>
            <p:spPr bwMode="auto">
              <a:xfrm>
                <a:off x="1112" y="1590"/>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8" name="Freeform 241"/>
              <p:cNvSpPr>
                <a:spLocks/>
              </p:cNvSpPr>
              <p:nvPr/>
            </p:nvSpPr>
            <p:spPr bwMode="auto">
              <a:xfrm>
                <a:off x="1182" y="1614"/>
                <a:ext cx="1" cy="0"/>
              </a:xfrm>
              <a:custGeom>
                <a:avLst/>
                <a:gdLst>
                  <a:gd name="T0" fmla="*/ 0 w 1"/>
                  <a:gd name="T1" fmla="*/ 0 w 1"/>
                  <a:gd name="T2" fmla="*/ 0 w 1"/>
                  <a:gd name="T3" fmla="*/ 0 w 1"/>
                  <a:gd name="T4" fmla="*/ 1 w 1"/>
                  <a:gd name="T5" fmla="*/ 1 w 1"/>
                  <a:gd name="T6" fmla="*/ 0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lnTo>
                      <a:pt x="0" y="0"/>
                    </a:lnTo>
                    <a:lnTo>
                      <a:pt x="0" y="0"/>
                    </a:lnTo>
                    <a:lnTo>
                      <a:pt x="0" y="0"/>
                    </a:lnTo>
                    <a:lnTo>
                      <a:pt x="1" y="0"/>
                    </a:lnTo>
                    <a:lnTo>
                      <a:pt x="1"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29" name="Freeform 242"/>
              <p:cNvSpPr>
                <a:spLocks/>
              </p:cNvSpPr>
              <p:nvPr/>
            </p:nvSpPr>
            <p:spPr bwMode="auto">
              <a:xfrm>
                <a:off x="1191" y="1605"/>
                <a:ext cx="1" cy="1"/>
              </a:xfrm>
              <a:custGeom>
                <a:avLst/>
                <a:gdLst>
                  <a:gd name="T0" fmla="*/ 0 w 1"/>
                  <a:gd name="T1" fmla="*/ 1 h 1"/>
                  <a:gd name="T2" fmla="*/ 1 w 1"/>
                  <a:gd name="T3" fmla="*/ 1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1" y="1"/>
                    </a:lnTo>
                    <a:lnTo>
                      <a:pt x="1"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0" name="Freeform 243"/>
              <p:cNvSpPr>
                <a:spLocks/>
              </p:cNvSpPr>
              <p:nvPr/>
            </p:nvSpPr>
            <p:spPr bwMode="auto">
              <a:xfrm>
                <a:off x="1190" y="1602"/>
                <a:ext cx="2" cy="2"/>
              </a:xfrm>
              <a:custGeom>
                <a:avLst/>
                <a:gdLst>
                  <a:gd name="T0" fmla="*/ 2 w 2"/>
                  <a:gd name="T1" fmla="*/ 2 h 2"/>
                  <a:gd name="T2" fmla="*/ 1 w 2"/>
                  <a:gd name="T3" fmla="*/ 1 h 2"/>
                  <a:gd name="T4" fmla="*/ 1 w 2"/>
                  <a:gd name="T5" fmla="*/ 0 h 2"/>
                  <a:gd name="T6" fmla="*/ 0 w 2"/>
                  <a:gd name="T7" fmla="*/ 0 h 2"/>
                  <a:gd name="T8" fmla="*/ 0 w 2"/>
                  <a:gd name="T9" fmla="*/ 1 h 2"/>
                  <a:gd name="T10" fmla="*/ 1 w 2"/>
                  <a:gd name="T11" fmla="*/ 1 h 2"/>
                  <a:gd name="T12" fmla="*/ 1 w 2"/>
                  <a:gd name="T13" fmla="*/ 1 h 2"/>
                  <a:gd name="T14" fmla="*/ 2 w 2"/>
                  <a:gd name="T15" fmla="*/ 2 h 2"/>
                  <a:gd name="T16" fmla="*/ 2 w 2"/>
                  <a:gd name="T17" fmla="*/ 2 h 2"/>
                  <a:gd name="T18" fmla="*/ 2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2"/>
                    </a:moveTo>
                    <a:lnTo>
                      <a:pt x="1" y="1"/>
                    </a:lnTo>
                    <a:lnTo>
                      <a:pt x="1" y="0"/>
                    </a:lnTo>
                    <a:lnTo>
                      <a:pt x="0" y="0"/>
                    </a:lnTo>
                    <a:lnTo>
                      <a:pt x="0" y="1"/>
                    </a:lnTo>
                    <a:lnTo>
                      <a:pt x="1" y="1"/>
                    </a:lnTo>
                    <a:lnTo>
                      <a:pt x="1" y="1"/>
                    </a:lnTo>
                    <a:lnTo>
                      <a:pt x="2"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1" name="Freeform 244"/>
              <p:cNvSpPr>
                <a:spLocks/>
              </p:cNvSpPr>
              <p:nvPr/>
            </p:nvSpPr>
            <p:spPr bwMode="auto">
              <a:xfrm>
                <a:off x="1192" y="1606"/>
                <a:ext cx="1" cy="0"/>
              </a:xfrm>
              <a:custGeom>
                <a:avLst/>
                <a:gdLst>
                  <a:gd name="T0" fmla="*/ 0 w 1"/>
                  <a:gd name="T1" fmla="*/ 0 w 1"/>
                  <a:gd name="T2" fmla="*/ 0 w 1"/>
                  <a:gd name="T3" fmla="*/ 0 w 1"/>
                  <a:gd name="T4" fmla="*/ 0 w 1"/>
                  <a:gd name="T5" fmla="*/ 0 w 1"/>
                  <a:gd name="T6" fmla="*/ 1 w 1"/>
                  <a:gd name="T7" fmla="*/ 1 w 1"/>
                  <a:gd name="T8" fmla="*/ 1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lnTo>
                      <a:pt x="0" y="0"/>
                    </a:lnTo>
                    <a:lnTo>
                      <a:pt x="0" y="0"/>
                    </a:lnTo>
                    <a:lnTo>
                      <a:pt x="0" y="0"/>
                    </a:lnTo>
                    <a:lnTo>
                      <a:pt x="0" y="0"/>
                    </a:lnTo>
                    <a:lnTo>
                      <a:pt x="0" y="0"/>
                    </a:lnTo>
                    <a:lnTo>
                      <a:pt x="1" y="0"/>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2" name="Freeform 245"/>
              <p:cNvSpPr>
                <a:spLocks/>
              </p:cNvSpPr>
              <p:nvPr/>
            </p:nvSpPr>
            <p:spPr bwMode="auto">
              <a:xfrm>
                <a:off x="1195" y="1604"/>
                <a:ext cx="3" cy="3"/>
              </a:xfrm>
              <a:custGeom>
                <a:avLst/>
                <a:gdLst>
                  <a:gd name="T0" fmla="*/ 3 w 3"/>
                  <a:gd name="T1" fmla="*/ 2 h 3"/>
                  <a:gd name="T2" fmla="*/ 3 w 3"/>
                  <a:gd name="T3" fmla="*/ 2 h 3"/>
                  <a:gd name="T4" fmla="*/ 2 w 3"/>
                  <a:gd name="T5" fmla="*/ 1 h 3"/>
                  <a:gd name="T6" fmla="*/ 1 w 3"/>
                  <a:gd name="T7" fmla="*/ 0 h 3"/>
                  <a:gd name="T8" fmla="*/ 0 w 3"/>
                  <a:gd name="T9" fmla="*/ 0 h 3"/>
                  <a:gd name="T10" fmla="*/ 0 w 3"/>
                  <a:gd name="T11" fmla="*/ 1 h 3"/>
                  <a:gd name="T12" fmla="*/ 2 w 3"/>
                  <a:gd name="T13" fmla="*/ 2 h 3"/>
                  <a:gd name="T14" fmla="*/ 2 w 3"/>
                  <a:gd name="T15" fmla="*/ 2 h 3"/>
                  <a:gd name="T16" fmla="*/ 3 w 3"/>
                  <a:gd name="T17" fmla="*/ 2 h 3"/>
                  <a:gd name="T18" fmla="*/ 3 w 3"/>
                  <a:gd name="T19" fmla="*/ 3 h 3"/>
                  <a:gd name="T20" fmla="*/ 3 w 3"/>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3" y="2"/>
                    </a:moveTo>
                    <a:lnTo>
                      <a:pt x="3" y="2"/>
                    </a:lnTo>
                    <a:lnTo>
                      <a:pt x="2" y="1"/>
                    </a:lnTo>
                    <a:lnTo>
                      <a:pt x="1" y="0"/>
                    </a:lnTo>
                    <a:lnTo>
                      <a:pt x="0" y="0"/>
                    </a:lnTo>
                    <a:lnTo>
                      <a:pt x="0" y="1"/>
                    </a:lnTo>
                    <a:lnTo>
                      <a:pt x="2" y="2"/>
                    </a:lnTo>
                    <a:lnTo>
                      <a:pt x="2" y="2"/>
                    </a:lnTo>
                    <a:lnTo>
                      <a:pt x="3" y="2"/>
                    </a:lnTo>
                    <a:lnTo>
                      <a:pt x="3" y="3"/>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3" name="Freeform 246"/>
              <p:cNvSpPr>
                <a:spLocks/>
              </p:cNvSpPr>
              <p:nvPr/>
            </p:nvSpPr>
            <p:spPr bwMode="auto">
              <a:xfrm>
                <a:off x="1198" y="1609"/>
                <a:ext cx="3" cy="1"/>
              </a:xfrm>
              <a:custGeom>
                <a:avLst/>
                <a:gdLst>
                  <a:gd name="T0" fmla="*/ 2 w 3"/>
                  <a:gd name="T1" fmla="*/ 0 h 1"/>
                  <a:gd name="T2" fmla="*/ 1 w 3"/>
                  <a:gd name="T3" fmla="*/ 0 h 1"/>
                  <a:gd name="T4" fmla="*/ 0 w 3"/>
                  <a:gd name="T5" fmla="*/ 0 h 1"/>
                  <a:gd name="T6" fmla="*/ 0 w 3"/>
                  <a:gd name="T7" fmla="*/ 0 h 1"/>
                  <a:gd name="T8" fmla="*/ 0 w 3"/>
                  <a:gd name="T9" fmla="*/ 0 h 1"/>
                  <a:gd name="T10" fmla="*/ 0 w 3"/>
                  <a:gd name="T11" fmla="*/ 0 h 1"/>
                  <a:gd name="T12" fmla="*/ 0 w 3"/>
                  <a:gd name="T13" fmla="*/ 1 h 1"/>
                  <a:gd name="T14" fmla="*/ 2 w 3"/>
                  <a:gd name="T15" fmla="*/ 1 h 1"/>
                  <a:gd name="T16" fmla="*/ 2 w 3"/>
                  <a:gd name="T17" fmla="*/ 1 h 1"/>
                  <a:gd name="T18" fmla="*/ 3 w 3"/>
                  <a:gd name="T19" fmla="*/ 1 h 1"/>
                  <a:gd name="T20" fmla="*/ 2 w 3"/>
                  <a:gd name="T21" fmla="*/ 1 h 1"/>
                  <a:gd name="T22" fmla="*/ 2 w 3"/>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
                    <a:moveTo>
                      <a:pt x="2" y="0"/>
                    </a:moveTo>
                    <a:lnTo>
                      <a:pt x="1" y="0"/>
                    </a:lnTo>
                    <a:lnTo>
                      <a:pt x="0" y="0"/>
                    </a:lnTo>
                    <a:lnTo>
                      <a:pt x="0" y="0"/>
                    </a:lnTo>
                    <a:lnTo>
                      <a:pt x="0" y="0"/>
                    </a:lnTo>
                    <a:lnTo>
                      <a:pt x="0" y="0"/>
                    </a:lnTo>
                    <a:lnTo>
                      <a:pt x="0" y="1"/>
                    </a:lnTo>
                    <a:lnTo>
                      <a:pt x="2" y="1"/>
                    </a:lnTo>
                    <a:lnTo>
                      <a:pt x="2" y="1"/>
                    </a:lnTo>
                    <a:lnTo>
                      <a:pt x="3" y="1"/>
                    </a:lnTo>
                    <a:lnTo>
                      <a:pt x="2" y="1"/>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4" name="Freeform 247"/>
              <p:cNvSpPr>
                <a:spLocks/>
              </p:cNvSpPr>
              <p:nvPr/>
            </p:nvSpPr>
            <p:spPr bwMode="auto">
              <a:xfrm>
                <a:off x="1201" y="1606"/>
                <a:ext cx="1" cy="3"/>
              </a:xfrm>
              <a:custGeom>
                <a:avLst/>
                <a:gdLst>
                  <a:gd name="T0" fmla="*/ 1 w 2"/>
                  <a:gd name="T1" fmla="*/ 2 h 5"/>
                  <a:gd name="T2" fmla="*/ 0 w 2"/>
                  <a:gd name="T3" fmla="*/ 0 h 5"/>
                  <a:gd name="T4" fmla="*/ 0 w 2"/>
                  <a:gd name="T5" fmla="*/ 0 h 5"/>
                  <a:gd name="T6" fmla="*/ 0 w 2"/>
                  <a:gd name="T7" fmla="*/ 1 h 5"/>
                  <a:gd name="T8" fmla="*/ 0 w 2"/>
                  <a:gd name="T9" fmla="*/ 2 h 5"/>
                  <a:gd name="T10" fmla="*/ 0 w 2"/>
                  <a:gd name="T11" fmla="*/ 3 h 5"/>
                  <a:gd name="T12" fmla="*/ 1 w 2"/>
                  <a:gd name="T13" fmla="*/ 4 h 5"/>
                  <a:gd name="T14" fmla="*/ 1 w 2"/>
                  <a:gd name="T15" fmla="*/ 4 h 5"/>
                  <a:gd name="T16" fmla="*/ 2 w 2"/>
                  <a:gd name="T17" fmla="*/ 5 h 5"/>
                  <a:gd name="T18" fmla="*/ 2 w 2"/>
                  <a:gd name="T19" fmla="*/ 4 h 5"/>
                  <a:gd name="T20" fmla="*/ 2 w 2"/>
                  <a:gd name="T21" fmla="*/ 3 h 5"/>
                  <a:gd name="T22" fmla="*/ 1 w 2"/>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1" y="2"/>
                    </a:moveTo>
                    <a:cubicBezTo>
                      <a:pt x="0" y="0"/>
                      <a:pt x="0" y="0"/>
                      <a:pt x="0" y="0"/>
                    </a:cubicBezTo>
                    <a:cubicBezTo>
                      <a:pt x="0" y="0"/>
                      <a:pt x="0" y="0"/>
                      <a:pt x="0" y="0"/>
                    </a:cubicBezTo>
                    <a:cubicBezTo>
                      <a:pt x="0" y="1"/>
                      <a:pt x="0" y="1"/>
                      <a:pt x="0" y="1"/>
                    </a:cubicBezTo>
                    <a:cubicBezTo>
                      <a:pt x="0" y="2"/>
                      <a:pt x="0" y="2"/>
                      <a:pt x="0" y="2"/>
                    </a:cubicBezTo>
                    <a:cubicBezTo>
                      <a:pt x="0" y="3"/>
                      <a:pt x="0" y="3"/>
                      <a:pt x="0" y="3"/>
                    </a:cubicBezTo>
                    <a:cubicBezTo>
                      <a:pt x="1" y="4"/>
                      <a:pt x="1" y="4"/>
                      <a:pt x="1" y="4"/>
                    </a:cubicBezTo>
                    <a:cubicBezTo>
                      <a:pt x="1" y="4"/>
                      <a:pt x="1" y="4"/>
                      <a:pt x="1" y="4"/>
                    </a:cubicBezTo>
                    <a:cubicBezTo>
                      <a:pt x="2" y="5"/>
                      <a:pt x="2" y="5"/>
                      <a:pt x="2" y="5"/>
                    </a:cubicBezTo>
                    <a:cubicBezTo>
                      <a:pt x="2" y="4"/>
                      <a:pt x="2" y="4"/>
                      <a:pt x="2" y="4"/>
                    </a:cubicBezTo>
                    <a:cubicBezTo>
                      <a:pt x="2" y="3"/>
                      <a:pt x="2" y="3"/>
                      <a:pt x="2" y="3"/>
                    </a:cubicBez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5" name="Freeform 248"/>
              <p:cNvSpPr>
                <a:spLocks/>
              </p:cNvSpPr>
              <p:nvPr/>
            </p:nvSpPr>
            <p:spPr bwMode="auto">
              <a:xfrm>
                <a:off x="1202" y="1611"/>
                <a:ext cx="2" cy="1"/>
              </a:xfrm>
              <a:custGeom>
                <a:avLst/>
                <a:gdLst>
                  <a:gd name="T0" fmla="*/ 2 w 3"/>
                  <a:gd name="T1" fmla="*/ 1 h 2"/>
                  <a:gd name="T2" fmla="*/ 1 w 3"/>
                  <a:gd name="T3" fmla="*/ 1 h 2"/>
                  <a:gd name="T4" fmla="*/ 0 w 3"/>
                  <a:gd name="T5" fmla="*/ 0 h 2"/>
                  <a:gd name="T6" fmla="*/ 0 w 3"/>
                  <a:gd name="T7" fmla="*/ 0 h 2"/>
                  <a:gd name="T8" fmla="*/ 0 w 3"/>
                  <a:gd name="T9" fmla="*/ 2 h 2"/>
                  <a:gd name="T10" fmla="*/ 1 w 3"/>
                  <a:gd name="T11" fmla="*/ 2 h 2"/>
                  <a:gd name="T12" fmla="*/ 2 w 3"/>
                  <a:gd name="T13" fmla="*/ 2 h 2"/>
                  <a:gd name="T14" fmla="*/ 3 w 3"/>
                  <a:gd name="T15" fmla="*/ 2 h 2"/>
                  <a:gd name="T16" fmla="*/ 3 w 3"/>
                  <a:gd name="T17" fmla="*/ 2 h 2"/>
                  <a:gd name="T18" fmla="*/ 2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2" y="1"/>
                    </a:moveTo>
                    <a:cubicBezTo>
                      <a:pt x="2" y="1"/>
                      <a:pt x="1" y="1"/>
                      <a:pt x="1" y="1"/>
                    </a:cubicBezTo>
                    <a:cubicBezTo>
                      <a:pt x="0" y="0"/>
                      <a:pt x="0" y="0"/>
                      <a:pt x="0" y="0"/>
                    </a:cubicBezTo>
                    <a:cubicBezTo>
                      <a:pt x="0" y="0"/>
                      <a:pt x="0" y="0"/>
                      <a:pt x="0" y="0"/>
                    </a:cubicBezTo>
                    <a:cubicBezTo>
                      <a:pt x="0" y="2"/>
                      <a:pt x="0" y="2"/>
                      <a:pt x="0" y="2"/>
                    </a:cubicBezTo>
                    <a:cubicBezTo>
                      <a:pt x="1" y="2"/>
                      <a:pt x="1" y="2"/>
                      <a:pt x="1" y="2"/>
                    </a:cubicBezTo>
                    <a:cubicBezTo>
                      <a:pt x="2" y="2"/>
                      <a:pt x="2" y="2"/>
                      <a:pt x="2" y="2"/>
                    </a:cubicBezTo>
                    <a:cubicBezTo>
                      <a:pt x="3" y="2"/>
                      <a:pt x="3" y="2"/>
                      <a:pt x="3" y="2"/>
                    </a:cubicBezTo>
                    <a:cubicBezTo>
                      <a:pt x="3" y="2"/>
                      <a:pt x="3" y="2"/>
                      <a:pt x="3" y="2"/>
                    </a:cubicBezTo>
                    <a:cubicBezTo>
                      <a:pt x="3" y="2"/>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6" name="Freeform 249"/>
              <p:cNvSpPr>
                <a:spLocks/>
              </p:cNvSpPr>
              <p:nvPr/>
            </p:nvSpPr>
            <p:spPr bwMode="auto">
              <a:xfrm>
                <a:off x="1126" y="1586"/>
                <a:ext cx="49" cy="26"/>
              </a:xfrm>
              <a:custGeom>
                <a:avLst/>
                <a:gdLst>
                  <a:gd name="T0" fmla="*/ 57 w 83"/>
                  <a:gd name="T1" fmla="*/ 15 h 44"/>
                  <a:gd name="T2" fmla="*/ 54 w 83"/>
                  <a:gd name="T3" fmla="*/ 13 h 44"/>
                  <a:gd name="T4" fmla="*/ 46 w 83"/>
                  <a:gd name="T5" fmla="*/ 11 h 44"/>
                  <a:gd name="T6" fmla="*/ 41 w 83"/>
                  <a:gd name="T7" fmla="*/ 10 h 44"/>
                  <a:gd name="T8" fmla="*/ 36 w 83"/>
                  <a:gd name="T9" fmla="*/ 8 h 44"/>
                  <a:gd name="T10" fmla="*/ 30 w 83"/>
                  <a:gd name="T11" fmla="*/ 6 h 44"/>
                  <a:gd name="T12" fmla="*/ 26 w 83"/>
                  <a:gd name="T13" fmla="*/ 6 h 44"/>
                  <a:gd name="T14" fmla="*/ 23 w 83"/>
                  <a:gd name="T15" fmla="*/ 8 h 44"/>
                  <a:gd name="T16" fmla="*/ 19 w 83"/>
                  <a:gd name="T17" fmla="*/ 12 h 44"/>
                  <a:gd name="T18" fmla="*/ 16 w 83"/>
                  <a:gd name="T19" fmla="*/ 12 h 44"/>
                  <a:gd name="T20" fmla="*/ 14 w 83"/>
                  <a:gd name="T21" fmla="*/ 9 h 44"/>
                  <a:gd name="T22" fmla="*/ 13 w 83"/>
                  <a:gd name="T23" fmla="*/ 6 h 44"/>
                  <a:gd name="T24" fmla="*/ 12 w 83"/>
                  <a:gd name="T25" fmla="*/ 2 h 44"/>
                  <a:gd name="T26" fmla="*/ 10 w 83"/>
                  <a:gd name="T27" fmla="*/ 1 h 44"/>
                  <a:gd name="T28" fmla="*/ 6 w 83"/>
                  <a:gd name="T29" fmla="*/ 0 h 44"/>
                  <a:gd name="T30" fmla="*/ 1 w 83"/>
                  <a:gd name="T31" fmla="*/ 2 h 44"/>
                  <a:gd name="T32" fmla="*/ 0 w 83"/>
                  <a:gd name="T33" fmla="*/ 5 h 44"/>
                  <a:gd name="T34" fmla="*/ 4 w 83"/>
                  <a:gd name="T35" fmla="*/ 6 h 44"/>
                  <a:gd name="T36" fmla="*/ 7 w 83"/>
                  <a:gd name="T37" fmla="*/ 8 h 44"/>
                  <a:gd name="T38" fmla="*/ 12 w 83"/>
                  <a:gd name="T39" fmla="*/ 9 h 44"/>
                  <a:gd name="T40" fmla="*/ 9 w 83"/>
                  <a:gd name="T41" fmla="*/ 8 h 44"/>
                  <a:gd name="T42" fmla="*/ 5 w 83"/>
                  <a:gd name="T43" fmla="*/ 10 h 44"/>
                  <a:gd name="T44" fmla="*/ 7 w 83"/>
                  <a:gd name="T45" fmla="*/ 13 h 44"/>
                  <a:gd name="T46" fmla="*/ 9 w 83"/>
                  <a:gd name="T47" fmla="*/ 17 h 44"/>
                  <a:gd name="T48" fmla="*/ 10 w 83"/>
                  <a:gd name="T49" fmla="*/ 14 h 44"/>
                  <a:gd name="T50" fmla="*/ 11 w 83"/>
                  <a:gd name="T51" fmla="*/ 12 h 44"/>
                  <a:gd name="T52" fmla="*/ 13 w 83"/>
                  <a:gd name="T53" fmla="*/ 15 h 44"/>
                  <a:gd name="T54" fmla="*/ 15 w 83"/>
                  <a:gd name="T55" fmla="*/ 16 h 44"/>
                  <a:gd name="T56" fmla="*/ 22 w 83"/>
                  <a:gd name="T57" fmla="*/ 18 h 44"/>
                  <a:gd name="T58" fmla="*/ 25 w 83"/>
                  <a:gd name="T59" fmla="*/ 19 h 44"/>
                  <a:gd name="T60" fmla="*/ 27 w 83"/>
                  <a:gd name="T61" fmla="*/ 20 h 44"/>
                  <a:gd name="T62" fmla="*/ 28 w 83"/>
                  <a:gd name="T63" fmla="*/ 21 h 44"/>
                  <a:gd name="T64" fmla="*/ 30 w 83"/>
                  <a:gd name="T65" fmla="*/ 24 h 44"/>
                  <a:gd name="T66" fmla="*/ 32 w 83"/>
                  <a:gd name="T67" fmla="*/ 27 h 44"/>
                  <a:gd name="T68" fmla="*/ 33 w 83"/>
                  <a:gd name="T69" fmla="*/ 29 h 44"/>
                  <a:gd name="T70" fmla="*/ 33 w 83"/>
                  <a:gd name="T71" fmla="*/ 33 h 44"/>
                  <a:gd name="T72" fmla="*/ 36 w 83"/>
                  <a:gd name="T73" fmla="*/ 33 h 44"/>
                  <a:gd name="T74" fmla="*/ 38 w 83"/>
                  <a:gd name="T75" fmla="*/ 34 h 44"/>
                  <a:gd name="T76" fmla="*/ 43 w 83"/>
                  <a:gd name="T77" fmla="*/ 37 h 44"/>
                  <a:gd name="T78" fmla="*/ 49 w 83"/>
                  <a:gd name="T79" fmla="*/ 38 h 44"/>
                  <a:gd name="T80" fmla="*/ 52 w 83"/>
                  <a:gd name="T81" fmla="*/ 36 h 44"/>
                  <a:gd name="T82" fmla="*/ 48 w 83"/>
                  <a:gd name="T83" fmla="*/ 34 h 44"/>
                  <a:gd name="T84" fmla="*/ 52 w 83"/>
                  <a:gd name="T85" fmla="*/ 34 h 44"/>
                  <a:gd name="T86" fmla="*/ 54 w 83"/>
                  <a:gd name="T87" fmla="*/ 33 h 44"/>
                  <a:gd name="T88" fmla="*/ 55 w 83"/>
                  <a:gd name="T89" fmla="*/ 31 h 44"/>
                  <a:gd name="T90" fmla="*/ 59 w 83"/>
                  <a:gd name="T91" fmla="*/ 32 h 44"/>
                  <a:gd name="T92" fmla="*/ 65 w 83"/>
                  <a:gd name="T93" fmla="*/ 34 h 44"/>
                  <a:gd name="T94" fmla="*/ 67 w 83"/>
                  <a:gd name="T95" fmla="*/ 37 h 44"/>
                  <a:gd name="T96" fmla="*/ 70 w 83"/>
                  <a:gd name="T97" fmla="*/ 41 h 44"/>
                  <a:gd name="T98" fmla="*/ 74 w 83"/>
                  <a:gd name="T99" fmla="*/ 42 h 44"/>
                  <a:gd name="T100" fmla="*/ 79 w 83"/>
                  <a:gd name="T101" fmla="*/ 43 h 44"/>
                  <a:gd name="T102" fmla="*/ 82 w 83"/>
                  <a:gd name="T103" fmla="*/ 44 h 44"/>
                  <a:gd name="T104" fmla="*/ 81 w 83"/>
                  <a:gd name="T105" fmla="*/ 42 h 44"/>
                  <a:gd name="T106" fmla="*/ 77 w 83"/>
                  <a:gd name="T107" fmla="*/ 39 h 44"/>
                  <a:gd name="T108" fmla="*/ 76 w 83"/>
                  <a:gd name="T109" fmla="*/ 37 h 44"/>
                  <a:gd name="T110" fmla="*/ 73 w 83"/>
                  <a:gd name="T111" fmla="*/ 34 h 44"/>
                  <a:gd name="T112" fmla="*/ 69 w 83"/>
                  <a:gd name="T113" fmla="*/ 31 h 44"/>
                  <a:gd name="T114" fmla="*/ 68 w 83"/>
                  <a:gd name="T115" fmla="*/ 27 h 44"/>
                  <a:gd name="T116" fmla="*/ 70 w 83"/>
                  <a:gd name="T117" fmla="*/ 25 h 44"/>
                  <a:gd name="T118" fmla="*/ 67 w 83"/>
                  <a:gd name="T119" fmla="*/ 23 h 44"/>
                  <a:gd name="T120" fmla="*/ 63 w 83"/>
                  <a:gd name="T121" fmla="*/ 22 h 44"/>
                  <a:gd name="T122" fmla="*/ 60 w 83"/>
                  <a:gd name="T123"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44">
                    <a:moveTo>
                      <a:pt x="60" y="17"/>
                    </a:moveTo>
                    <a:cubicBezTo>
                      <a:pt x="59" y="16"/>
                      <a:pt x="59" y="16"/>
                      <a:pt x="59" y="16"/>
                    </a:cubicBezTo>
                    <a:cubicBezTo>
                      <a:pt x="58" y="16"/>
                      <a:pt x="58" y="16"/>
                      <a:pt x="58" y="16"/>
                    </a:cubicBezTo>
                    <a:cubicBezTo>
                      <a:pt x="58" y="16"/>
                      <a:pt x="58" y="15"/>
                      <a:pt x="57" y="15"/>
                    </a:cubicBezTo>
                    <a:cubicBezTo>
                      <a:pt x="57" y="15"/>
                      <a:pt x="57" y="15"/>
                      <a:pt x="57" y="15"/>
                    </a:cubicBezTo>
                    <a:cubicBezTo>
                      <a:pt x="56" y="14"/>
                      <a:pt x="56" y="14"/>
                      <a:pt x="56" y="14"/>
                    </a:cubicBezTo>
                    <a:cubicBezTo>
                      <a:pt x="56" y="15"/>
                      <a:pt x="56" y="15"/>
                      <a:pt x="56" y="15"/>
                    </a:cubicBezTo>
                    <a:cubicBezTo>
                      <a:pt x="55" y="15"/>
                      <a:pt x="55" y="15"/>
                      <a:pt x="55" y="15"/>
                    </a:cubicBezTo>
                    <a:cubicBezTo>
                      <a:pt x="54" y="14"/>
                      <a:pt x="54" y="14"/>
                      <a:pt x="54" y="14"/>
                    </a:cubicBezTo>
                    <a:cubicBezTo>
                      <a:pt x="54" y="13"/>
                      <a:pt x="54" y="13"/>
                      <a:pt x="54" y="13"/>
                    </a:cubicBezTo>
                    <a:cubicBezTo>
                      <a:pt x="53" y="13"/>
                      <a:pt x="53" y="13"/>
                      <a:pt x="53" y="13"/>
                    </a:cubicBezTo>
                    <a:cubicBezTo>
                      <a:pt x="51" y="13"/>
                      <a:pt x="51" y="13"/>
                      <a:pt x="51" y="13"/>
                    </a:cubicBezTo>
                    <a:cubicBezTo>
                      <a:pt x="50" y="12"/>
                      <a:pt x="50" y="12"/>
                      <a:pt x="50" y="12"/>
                    </a:cubicBezTo>
                    <a:cubicBezTo>
                      <a:pt x="48" y="12"/>
                      <a:pt x="48" y="12"/>
                      <a:pt x="48" y="12"/>
                    </a:cubicBezTo>
                    <a:cubicBezTo>
                      <a:pt x="46" y="11"/>
                      <a:pt x="46" y="11"/>
                      <a:pt x="46" y="11"/>
                    </a:cubicBezTo>
                    <a:cubicBezTo>
                      <a:pt x="45" y="11"/>
                      <a:pt x="45" y="11"/>
                      <a:pt x="45" y="11"/>
                    </a:cubicBezTo>
                    <a:cubicBezTo>
                      <a:pt x="44" y="10"/>
                      <a:pt x="44" y="10"/>
                      <a:pt x="44" y="10"/>
                    </a:cubicBezTo>
                    <a:cubicBezTo>
                      <a:pt x="43" y="10"/>
                      <a:pt x="43" y="10"/>
                      <a:pt x="43" y="10"/>
                    </a:cubicBezTo>
                    <a:cubicBezTo>
                      <a:pt x="42" y="10"/>
                      <a:pt x="42" y="10"/>
                      <a:pt x="42" y="10"/>
                    </a:cubicBezTo>
                    <a:cubicBezTo>
                      <a:pt x="41" y="10"/>
                      <a:pt x="41" y="10"/>
                      <a:pt x="41" y="10"/>
                    </a:cubicBezTo>
                    <a:cubicBezTo>
                      <a:pt x="40" y="9"/>
                      <a:pt x="40" y="9"/>
                      <a:pt x="40" y="9"/>
                    </a:cubicBezTo>
                    <a:cubicBezTo>
                      <a:pt x="40" y="9"/>
                      <a:pt x="40" y="9"/>
                      <a:pt x="40" y="9"/>
                    </a:cubicBezTo>
                    <a:cubicBezTo>
                      <a:pt x="39" y="9"/>
                      <a:pt x="39" y="9"/>
                      <a:pt x="39" y="9"/>
                    </a:cubicBezTo>
                    <a:cubicBezTo>
                      <a:pt x="39" y="9"/>
                      <a:pt x="37" y="8"/>
                      <a:pt x="37" y="8"/>
                    </a:cubicBezTo>
                    <a:cubicBezTo>
                      <a:pt x="37" y="8"/>
                      <a:pt x="36" y="8"/>
                      <a:pt x="36" y="8"/>
                    </a:cubicBezTo>
                    <a:cubicBezTo>
                      <a:pt x="35" y="8"/>
                      <a:pt x="35" y="8"/>
                      <a:pt x="35" y="8"/>
                    </a:cubicBezTo>
                    <a:cubicBezTo>
                      <a:pt x="34" y="7"/>
                      <a:pt x="34" y="7"/>
                      <a:pt x="34" y="7"/>
                    </a:cubicBezTo>
                    <a:cubicBezTo>
                      <a:pt x="33" y="7"/>
                      <a:pt x="33" y="7"/>
                      <a:pt x="33" y="7"/>
                    </a:cubicBezTo>
                    <a:cubicBezTo>
                      <a:pt x="31" y="6"/>
                      <a:pt x="31" y="6"/>
                      <a:pt x="31" y="6"/>
                    </a:cubicBezTo>
                    <a:cubicBezTo>
                      <a:pt x="30" y="6"/>
                      <a:pt x="30" y="6"/>
                      <a:pt x="30" y="6"/>
                    </a:cubicBezTo>
                    <a:cubicBezTo>
                      <a:pt x="30" y="5"/>
                      <a:pt x="30" y="5"/>
                      <a:pt x="30" y="5"/>
                    </a:cubicBezTo>
                    <a:cubicBezTo>
                      <a:pt x="29" y="5"/>
                      <a:pt x="29" y="5"/>
                      <a:pt x="29" y="5"/>
                    </a:cubicBezTo>
                    <a:cubicBezTo>
                      <a:pt x="28" y="5"/>
                      <a:pt x="28" y="5"/>
                      <a:pt x="28" y="5"/>
                    </a:cubicBezTo>
                    <a:cubicBezTo>
                      <a:pt x="27" y="5"/>
                      <a:pt x="27" y="5"/>
                      <a:pt x="27" y="5"/>
                    </a:cubicBezTo>
                    <a:cubicBezTo>
                      <a:pt x="26" y="6"/>
                      <a:pt x="26" y="6"/>
                      <a:pt x="26" y="6"/>
                    </a:cubicBezTo>
                    <a:cubicBezTo>
                      <a:pt x="26" y="7"/>
                      <a:pt x="26" y="7"/>
                      <a:pt x="26" y="7"/>
                    </a:cubicBezTo>
                    <a:cubicBezTo>
                      <a:pt x="25" y="7"/>
                      <a:pt x="25" y="7"/>
                      <a:pt x="25" y="7"/>
                    </a:cubicBezTo>
                    <a:cubicBezTo>
                      <a:pt x="24" y="8"/>
                      <a:pt x="24" y="8"/>
                      <a:pt x="24" y="8"/>
                    </a:cubicBezTo>
                    <a:cubicBezTo>
                      <a:pt x="23" y="8"/>
                      <a:pt x="23" y="8"/>
                      <a:pt x="23" y="8"/>
                    </a:cubicBezTo>
                    <a:cubicBezTo>
                      <a:pt x="23" y="8"/>
                      <a:pt x="23" y="8"/>
                      <a:pt x="23" y="8"/>
                    </a:cubicBezTo>
                    <a:cubicBezTo>
                      <a:pt x="22" y="9"/>
                      <a:pt x="22" y="9"/>
                      <a:pt x="22" y="9"/>
                    </a:cubicBezTo>
                    <a:cubicBezTo>
                      <a:pt x="21" y="10"/>
                      <a:pt x="21" y="10"/>
                      <a:pt x="21" y="10"/>
                    </a:cubicBezTo>
                    <a:cubicBezTo>
                      <a:pt x="21" y="10"/>
                      <a:pt x="21" y="10"/>
                      <a:pt x="21" y="10"/>
                    </a:cubicBezTo>
                    <a:cubicBezTo>
                      <a:pt x="20" y="11"/>
                      <a:pt x="20" y="11"/>
                      <a:pt x="20" y="11"/>
                    </a:cubicBezTo>
                    <a:cubicBezTo>
                      <a:pt x="19" y="12"/>
                      <a:pt x="19" y="12"/>
                      <a:pt x="19" y="12"/>
                    </a:cubicBezTo>
                    <a:cubicBezTo>
                      <a:pt x="19" y="13"/>
                      <a:pt x="19" y="13"/>
                      <a:pt x="19" y="13"/>
                    </a:cubicBezTo>
                    <a:cubicBezTo>
                      <a:pt x="18" y="13"/>
                      <a:pt x="18" y="13"/>
                      <a:pt x="18" y="13"/>
                    </a:cubicBezTo>
                    <a:cubicBezTo>
                      <a:pt x="17" y="13"/>
                      <a:pt x="17" y="13"/>
                      <a:pt x="17" y="13"/>
                    </a:cubicBezTo>
                    <a:cubicBezTo>
                      <a:pt x="16" y="12"/>
                      <a:pt x="16" y="12"/>
                      <a:pt x="16" y="12"/>
                    </a:cubicBezTo>
                    <a:cubicBezTo>
                      <a:pt x="16" y="12"/>
                      <a:pt x="16" y="12"/>
                      <a:pt x="16" y="12"/>
                    </a:cubicBezTo>
                    <a:cubicBezTo>
                      <a:pt x="15" y="11"/>
                      <a:pt x="15" y="11"/>
                      <a:pt x="15" y="11"/>
                    </a:cubicBezTo>
                    <a:cubicBezTo>
                      <a:pt x="14" y="10"/>
                      <a:pt x="14" y="10"/>
                      <a:pt x="14" y="10"/>
                    </a:cubicBezTo>
                    <a:cubicBezTo>
                      <a:pt x="14" y="10"/>
                      <a:pt x="14" y="10"/>
                      <a:pt x="14" y="10"/>
                    </a:cubicBezTo>
                    <a:cubicBezTo>
                      <a:pt x="14" y="10"/>
                      <a:pt x="14" y="10"/>
                      <a:pt x="14" y="10"/>
                    </a:cubicBezTo>
                    <a:cubicBezTo>
                      <a:pt x="14" y="9"/>
                      <a:pt x="14" y="9"/>
                      <a:pt x="14" y="9"/>
                    </a:cubicBezTo>
                    <a:cubicBezTo>
                      <a:pt x="13" y="9"/>
                      <a:pt x="13" y="9"/>
                      <a:pt x="13" y="9"/>
                    </a:cubicBezTo>
                    <a:cubicBezTo>
                      <a:pt x="13" y="8"/>
                      <a:pt x="13" y="8"/>
                      <a:pt x="13" y="8"/>
                    </a:cubicBezTo>
                    <a:cubicBezTo>
                      <a:pt x="13" y="7"/>
                      <a:pt x="13" y="7"/>
                      <a:pt x="13" y="7"/>
                    </a:cubicBezTo>
                    <a:cubicBezTo>
                      <a:pt x="13" y="6"/>
                      <a:pt x="13" y="6"/>
                      <a:pt x="13" y="6"/>
                    </a:cubicBezTo>
                    <a:cubicBezTo>
                      <a:pt x="13" y="6"/>
                      <a:pt x="13" y="6"/>
                      <a:pt x="13" y="6"/>
                    </a:cubicBezTo>
                    <a:cubicBezTo>
                      <a:pt x="13" y="5"/>
                      <a:pt x="13" y="5"/>
                      <a:pt x="13" y="5"/>
                    </a:cubicBezTo>
                    <a:cubicBezTo>
                      <a:pt x="13" y="4"/>
                      <a:pt x="13" y="4"/>
                      <a:pt x="13" y="4"/>
                    </a:cubicBezTo>
                    <a:cubicBezTo>
                      <a:pt x="12" y="3"/>
                      <a:pt x="12" y="3"/>
                      <a:pt x="12" y="3"/>
                    </a:cubicBezTo>
                    <a:cubicBezTo>
                      <a:pt x="12" y="2"/>
                      <a:pt x="12" y="2"/>
                      <a:pt x="12" y="2"/>
                    </a:cubicBezTo>
                    <a:cubicBezTo>
                      <a:pt x="12" y="2"/>
                      <a:pt x="12" y="2"/>
                      <a:pt x="12" y="2"/>
                    </a:cubicBezTo>
                    <a:cubicBezTo>
                      <a:pt x="12" y="2"/>
                      <a:pt x="12" y="1"/>
                      <a:pt x="12" y="1"/>
                    </a:cubicBezTo>
                    <a:cubicBezTo>
                      <a:pt x="12" y="1"/>
                      <a:pt x="12" y="2"/>
                      <a:pt x="11" y="2"/>
                    </a:cubicBezTo>
                    <a:cubicBezTo>
                      <a:pt x="11" y="2"/>
                      <a:pt x="11" y="2"/>
                      <a:pt x="11" y="2"/>
                    </a:cubicBezTo>
                    <a:cubicBezTo>
                      <a:pt x="11" y="2"/>
                      <a:pt x="11" y="2"/>
                      <a:pt x="10" y="2"/>
                    </a:cubicBezTo>
                    <a:cubicBezTo>
                      <a:pt x="10" y="2"/>
                      <a:pt x="10" y="1"/>
                      <a:pt x="10" y="1"/>
                    </a:cubicBezTo>
                    <a:cubicBezTo>
                      <a:pt x="9" y="1"/>
                      <a:pt x="9" y="1"/>
                      <a:pt x="9" y="1"/>
                    </a:cubicBezTo>
                    <a:cubicBezTo>
                      <a:pt x="9" y="1"/>
                      <a:pt x="9" y="1"/>
                      <a:pt x="9" y="1"/>
                    </a:cubicBezTo>
                    <a:cubicBezTo>
                      <a:pt x="8" y="1"/>
                      <a:pt x="8" y="1"/>
                      <a:pt x="8" y="1"/>
                    </a:cubicBezTo>
                    <a:cubicBezTo>
                      <a:pt x="7" y="0"/>
                      <a:pt x="7" y="0"/>
                      <a:pt x="7" y="0"/>
                    </a:cubicBezTo>
                    <a:cubicBezTo>
                      <a:pt x="6" y="0"/>
                      <a:pt x="6" y="0"/>
                      <a:pt x="6" y="0"/>
                    </a:cubicBezTo>
                    <a:cubicBezTo>
                      <a:pt x="5" y="0"/>
                      <a:pt x="5" y="0"/>
                      <a:pt x="5" y="0"/>
                    </a:cubicBezTo>
                    <a:cubicBezTo>
                      <a:pt x="4" y="1"/>
                      <a:pt x="4" y="1"/>
                      <a:pt x="4" y="1"/>
                    </a:cubicBezTo>
                    <a:cubicBezTo>
                      <a:pt x="3" y="1"/>
                      <a:pt x="3" y="1"/>
                      <a:pt x="3" y="1"/>
                    </a:cubicBezTo>
                    <a:cubicBezTo>
                      <a:pt x="2" y="2"/>
                      <a:pt x="2" y="2"/>
                      <a:pt x="2" y="2"/>
                    </a:cubicBezTo>
                    <a:cubicBezTo>
                      <a:pt x="1" y="2"/>
                      <a:pt x="1" y="2"/>
                      <a:pt x="1" y="2"/>
                    </a:cubicBezTo>
                    <a:cubicBezTo>
                      <a:pt x="1" y="2"/>
                      <a:pt x="1" y="2"/>
                      <a:pt x="1" y="2"/>
                    </a:cubicBezTo>
                    <a:cubicBezTo>
                      <a:pt x="1" y="3"/>
                      <a:pt x="1" y="3"/>
                      <a:pt x="1" y="3"/>
                    </a:cubicBezTo>
                    <a:cubicBezTo>
                      <a:pt x="0" y="3"/>
                      <a:pt x="0" y="3"/>
                      <a:pt x="0" y="3"/>
                    </a:cubicBezTo>
                    <a:cubicBezTo>
                      <a:pt x="0" y="4"/>
                      <a:pt x="0" y="4"/>
                      <a:pt x="0" y="4"/>
                    </a:cubicBezTo>
                    <a:cubicBezTo>
                      <a:pt x="0" y="5"/>
                      <a:pt x="0" y="5"/>
                      <a:pt x="0" y="5"/>
                    </a:cubicBezTo>
                    <a:cubicBezTo>
                      <a:pt x="1" y="5"/>
                      <a:pt x="1" y="5"/>
                      <a:pt x="1" y="5"/>
                    </a:cubicBezTo>
                    <a:cubicBezTo>
                      <a:pt x="2" y="5"/>
                      <a:pt x="2" y="5"/>
                      <a:pt x="2" y="5"/>
                    </a:cubicBezTo>
                    <a:cubicBezTo>
                      <a:pt x="2" y="5"/>
                      <a:pt x="2" y="5"/>
                      <a:pt x="2" y="5"/>
                    </a:cubicBezTo>
                    <a:cubicBezTo>
                      <a:pt x="3" y="5"/>
                      <a:pt x="3" y="5"/>
                      <a:pt x="3" y="5"/>
                    </a:cubicBezTo>
                    <a:cubicBezTo>
                      <a:pt x="4" y="6"/>
                      <a:pt x="4" y="6"/>
                      <a:pt x="4" y="6"/>
                    </a:cubicBezTo>
                    <a:cubicBezTo>
                      <a:pt x="4" y="7"/>
                      <a:pt x="4" y="7"/>
                      <a:pt x="4" y="7"/>
                    </a:cubicBezTo>
                    <a:cubicBezTo>
                      <a:pt x="4" y="7"/>
                      <a:pt x="4" y="7"/>
                      <a:pt x="4" y="7"/>
                    </a:cubicBezTo>
                    <a:cubicBezTo>
                      <a:pt x="5" y="8"/>
                      <a:pt x="5" y="8"/>
                      <a:pt x="5" y="8"/>
                    </a:cubicBezTo>
                    <a:cubicBezTo>
                      <a:pt x="6" y="8"/>
                      <a:pt x="6" y="8"/>
                      <a:pt x="6" y="8"/>
                    </a:cubicBezTo>
                    <a:cubicBezTo>
                      <a:pt x="7" y="8"/>
                      <a:pt x="7" y="8"/>
                      <a:pt x="7" y="8"/>
                    </a:cubicBezTo>
                    <a:cubicBezTo>
                      <a:pt x="8" y="8"/>
                      <a:pt x="8" y="8"/>
                      <a:pt x="8" y="8"/>
                    </a:cubicBezTo>
                    <a:cubicBezTo>
                      <a:pt x="9" y="8"/>
                      <a:pt x="9" y="8"/>
                      <a:pt x="9" y="8"/>
                    </a:cubicBezTo>
                    <a:cubicBezTo>
                      <a:pt x="10" y="8"/>
                      <a:pt x="10" y="8"/>
                      <a:pt x="10" y="8"/>
                    </a:cubicBezTo>
                    <a:cubicBezTo>
                      <a:pt x="12" y="8"/>
                      <a:pt x="12" y="8"/>
                      <a:pt x="12" y="8"/>
                    </a:cubicBezTo>
                    <a:cubicBezTo>
                      <a:pt x="12" y="9"/>
                      <a:pt x="12" y="9"/>
                      <a:pt x="12" y="9"/>
                    </a:cubicBezTo>
                    <a:cubicBezTo>
                      <a:pt x="11" y="9"/>
                      <a:pt x="11" y="9"/>
                      <a:pt x="11" y="9"/>
                    </a:cubicBezTo>
                    <a:cubicBezTo>
                      <a:pt x="11" y="9"/>
                      <a:pt x="11" y="9"/>
                      <a:pt x="11" y="9"/>
                    </a:cubicBezTo>
                    <a:cubicBezTo>
                      <a:pt x="11" y="9"/>
                      <a:pt x="11" y="9"/>
                      <a:pt x="11" y="9"/>
                    </a:cubicBezTo>
                    <a:cubicBezTo>
                      <a:pt x="10" y="9"/>
                      <a:pt x="10" y="9"/>
                      <a:pt x="10" y="9"/>
                    </a:cubicBezTo>
                    <a:cubicBezTo>
                      <a:pt x="9" y="8"/>
                      <a:pt x="9" y="8"/>
                      <a:pt x="9" y="8"/>
                    </a:cubicBezTo>
                    <a:cubicBezTo>
                      <a:pt x="8" y="9"/>
                      <a:pt x="8" y="9"/>
                      <a:pt x="8" y="9"/>
                    </a:cubicBezTo>
                    <a:cubicBezTo>
                      <a:pt x="7" y="10"/>
                      <a:pt x="7" y="10"/>
                      <a:pt x="7" y="10"/>
                    </a:cubicBezTo>
                    <a:cubicBezTo>
                      <a:pt x="7" y="10"/>
                      <a:pt x="7" y="10"/>
                      <a:pt x="7" y="10"/>
                    </a:cubicBezTo>
                    <a:cubicBezTo>
                      <a:pt x="6" y="10"/>
                      <a:pt x="6" y="10"/>
                      <a:pt x="6" y="10"/>
                    </a:cubicBezTo>
                    <a:cubicBezTo>
                      <a:pt x="5" y="10"/>
                      <a:pt x="5" y="10"/>
                      <a:pt x="5" y="10"/>
                    </a:cubicBezTo>
                    <a:cubicBezTo>
                      <a:pt x="4" y="11"/>
                      <a:pt x="4" y="11"/>
                      <a:pt x="4" y="11"/>
                    </a:cubicBezTo>
                    <a:cubicBezTo>
                      <a:pt x="5" y="11"/>
                      <a:pt x="5" y="11"/>
                      <a:pt x="5" y="11"/>
                    </a:cubicBezTo>
                    <a:cubicBezTo>
                      <a:pt x="5" y="11"/>
                      <a:pt x="5" y="11"/>
                      <a:pt x="5" y="11"/>
                    </a:cubicBezTo>
                    <a:cubicBezTo>
                      <a:pt x="6" y="12"/>
                      <a:pt x="6" y="12"/>
                      <a:pt x="6" y="12"/>
                    </a:cubicBezTo>
                    <a:cubicBezTo>
                      <a:pt x="7" y="13"/>
                      <a:pt x="7" y="13"/>
                      <a:pt x="7" y="13"/>
                    </a:cubicBezTo>
                    <a:cubicBezTo>
                      <a:pt x="7" y="13"/>
                      <a:pt x="8" y="13"/>
                      <a:pt x="8" y="14"/>
                    </a:cubicBezTo>
                    <a:cubicBezTo>
                      <a:pt x="8" y="14"/>
                      <a:pt x="7" y="14"/>
                      <a:pt x="7" y="14"/>
                    </a:cubicBezTo>
                    <a:cubicBezTo>
                      <a:pt x="7" y="16"/>
                      <a:pt x="7" y="16"/>
                      <a:pt x="7" y="16"/>
                    </a:cubicBezTo>
                    <a:cubicBezTo>
                      <a:pt x="9" y="16"/>
                      <a:pt x="9" y="16"/>
                      <a:pt x="9" y="16"/>
                    </a:cubicBezTo>
                    <a:cubicBezTo>
                      <a:pt x="9" y="16"/>
                      <a:pt x="9" y="16"/>
                      <a:pt x="9" y="17"/>
                    </a:cubicBezTo>
                    <a:cubicBezTo>
                      <a:pt x="10" y="17"/>
                      <a:pt x="10" y="16"/>
                      <a:pt x="10" y="16"/>
                    </a:cubicBezTo>
                    <a:cubicBezTo>
                      <a:pt x="9" y="15"/>
                      <a:pt x="9" y="15"/>
                      <a:pt x="9" y="15"/>
                    </a:cubicBezTo>
                    <a:cubicBezTo>
                      <a:pt x="10" y="15"/>
                      <a:pt x="10" y="15"/>
                      <a:pt x="10" y="15"/>
                    </a:cubicBezTo>
                    <a:cubicBezTo>
                      <a:pt x="10" y="14"/>
                      <a:pt x="10" y="14"/>
                      <a:pt x="10" y="14"/>
                    </a:cubicBezTo>
                    <a:cubicBezTo>
                      <a:pt x="10" y="14"/>
                      <a:pt x="10" y="14"/>
                      <a:pt x="10" y="14"/>
                    </a:cubicBezTo>
                    <a:cubicBezTo>
                      <a:pt x="11" y="13"/>
                      <a:pt x="11" y="13"/>
                      <a:pt x="11" y="13"/>
                    </a:cubicBezTo>
                    <a:cubicBezTo>
                      <a:pt x="10" y="12"/>
                      <a:pt x="10" y="12"/>
                      <a:pt x="10" y="12"/>
                    </a:cubicBezTo>
                    <a:cubicBezTo>
                      <a:pt x="11" y="12"/>
                      <a:pt x="11" y="12"/>
                      <a:pt x="11" y="12"/>
                    </a:cubicBezTo>
                    <a:cubicBezTo>
                      <a:pt x="11" y="12"/>
                      <a:pt x="11" y="12"/>
                      <a:pt x="11" y="12"/>
                    </a:cubicBezTo>
                    <a:cubicBezTo>
                      <a:pt x="11" y="12"/>
                      <a:pt x="11" y="12"/>
                      <a:pt x="11" y="12"/>
                    </a:cubicBezTo>
                    <a:cubicBezTo>
                      <a:pt x="11" y="13"/>
                      <a:pt x="11" y="13"/>
                      <a:pt x="11" y="13"/>
                    </a:cubicBezTo>
                    <a:cubicBezTo>
                      <a:pt x="11" y="13"/>
                      <a:pt x="11" y="14"/>
                      <a:pt x="11" y="14"/>
                    </a:cubicBezTo>
                    <a:cubicBezTo>
                      <a:pt x="11" y="14"/>
                      <a:pt x="11" y="14"/>
                      <a:pt x="11" y="14"/>
                    </a:cubicBezTo>
                    <a:cubicBezTo>
                      <a:pt x="12" y="15"/>
                      <a:pt x="12" y="15"/>
                      <a:pt x="12" y="15"/>
                    </a:cubicBezTo>
                    <a:cubicBezTo>
                      <a:pt x="13" y="15"/>
                      <a:pt x="13" y="15"/>
                      <a:pt x="13" y="15"/>
                    </a:cubicBezTo>
                    <a:cubicBezTo>
                      <a:pt x="14" y="15"/>
                      <a:pt x="14" y="15"/>
                      <a:pt x="14" y="15"/>
                    </a:cubicBezTo>
                    <a:cubicBezTo>
                      <a:pt x="15" y="15"/>
                      <a:pt x="15" y="15"/>
                      <a:pt x="15" y="15"/>
                    </a:cubicBezTo>
                    <a:cubicBezTo>
                      <a:pt x="15" y="15"/>
                      <a:pt x="15" y="15"/>
                      <a:pt x="15" y="15"/>
                    </a:cubicBezTo>
                    <a:cubicBezTo>
                      <a:pt x="16" y="16"/>
                      <a:pt x="16" y="16"/>
                      <a:pt x="16" y="16"/>
                    </a:cubicBezTo>
                    <a:cubicBezTo>
                      <a:pt x="15" y="16"/>
                      <a:pt x="15" y="16"/>
                      <a:pt x="15" y="16"/>
                    </a:cubicBezTo>
                    <a:cubicBezTo>
                      <a:pt x="16" y="17"/>
                      <a:pt x="16" y="17"/>
                      <a:pt x="16" y="17"/>
                    </a:cubicBezTo>
                    <a:cubicBezTo>
                      <a:pt x="17" y="17"/>
                      <a:pt x="17" y="17"/>
                      <a:pt x="17" y="17"/>
                    </a:cubicBezTo>
                    <a:cubicBezTo>
                      <a:pt x="17" y="17"/>
                      <a:pt x="19" y="18"/>
                      <a:pt x="19" y="18"/>
                    </a:cubicBezTo>
                    <a:cubicBezTo>
                      <a:pt x="20" y="18"/>
                      <a:pt x="21" y="18"/>
                      <a:pt x="21" y="18"/>
                    </a:cubicBezTo>
                    <a:cubicBezTo>
                      <a:pt x="22" y="18"/>
                      <a:pt x="22" y="18"/>
                      <a:pt x="22" y="18"/>
                    </a:cubicBezTo>
                    <a:cubicBezTo>
                      <a:pt x="22" y="18"/>
                      <a:pt x="22" y="18"/>
                      <a:pt x="22" y="18"/>
                    </a:cubicBezTo>
                    <a:cubicBezTo>
                      <a:pt x="22" y="18"/>
                      <a:pt x="23" y="18"/>
                      <a:pt x="23" y="18"/>
                    </a:cubicBezTo>
                    <a:cubicBezTo>
                      <a:pt x="23" y="19"/>
                      <a:pt x="23" y="19"/>
                      <a:pt x="23" y="19"/>
                    </a:cubicBezTo>
                    <a:cubicBezTo>
                      <a:pt x="24" y="19"/>
                      <a:pt x="24" y="19"/>
                      <a:pt x="24" y="19"/>
                    </a:cubicBezTo>
                    <a:cubicBezTo>
                      <a:pt x="24" y="19"/>
                      <a:pt x="24" y="19"/>
                      <a:pt x="25" y="19"/>
                    </a:cubicBezTo>
                    <a:cubicBezTo>
                      <a:pt x="25" y="19"/>
                      <a:pt x="25" y="19"/>
                      <a:pt x="25" y="19"/>
                    </a:cubicBezTo>
                    <a:cubicBezTo>
                      <a:pt x="25" y="19"/>
                      <a:pt x="25" y="19"/>
                      <a:pt x="26" y="20"/>
                    </a:cubicBezTo>
                    <a:cubicBezTo>
                      <a:pt x="26" y="20"/>
                      <a:pt x="26" y="20"/>
                      <a:pt x="26" y="20"/>
                    </a:cubicBezTo>
                    <a:cubicBezTo>
                      <a:pt x="26" y="20"/>
                      <a:pt x="26" y="20"/>
                      <a:pt x="26" y="20"/>
                    </a:cubicBezTo>
                    <a:cubicBezTo>
                      <a:pt x="26" y="20"/>
                      <a:pt x="26" y="20"/>
                      <a:pt x="27" y="20"/>
                    </a:cubicBezTo>
                    <a:cubicBezTo>
                      <a:pt x="27" y="20"/>
                      <a:pt x="27" y="20"/>
                      <a:pt x="27" y="20"/>
                    </a:cubicBezTo>
                    <a:cubicBezTo>
                      <a:pt x="27" y="20"/>
                      <a:pt x="27" y="20"/>
                      <a:pt x="27" y="20"/>
                    </a:cubicBezTo>
                    <a:cubicBezTo>
                      <a:pt x="27" y="21"/>
                      <a:pt x="28" y="21"/>
                      <a:pt x="28" y="21"/>
                    </a:cubicBezTo>
                    <a:cubicBezTo>
                      <a:pt x="28" y="21"/>
                      <a:pt x="28" y="21"/>
                      <a:pt x="28" y="21"/>
                    </a:cubicBezTo>
                    <a:cubicBezTo>
                      <a:pt x="28" y="21"/>
                      <a:pt x="28" y="21"/>
                      <a:pt x="28" y="21"/>
                    </a:cubicBezTo>
                    <a:cubicBezTo>
                      <a:pt x="29" y="21"/>
                      <a:pt x="29" y="21"/>
                      <a:pt x="29" y="21"/>
                    </a:cubicBezTo>
                    <a:cubicBezTo>
                      <a:pt x="29" y="21"/>
                      <a:pt x="29" y="22"/>
                      <a:pt x="29" y="22"/>
                    </a:cubicBezTo>
                    <a:cubicBezTo>
                      <a:pt x="29" y="22"/>
                      <a:pt x="29" y="22"/>
                      <a:pt x="29" y="23"/>
                    </a:cubicBezTo>
                    <a:cubicBezTo>
                      <a:pt x="29" y="23"/>
                      <a:pt x="30" y="23"/>
                      <a:pt x="30" y="23"/>
                    </a:cubicBezTo>
                    <a:cubicBezTo>
                      <a:pt x="31" y="23"/>
                      <a:pt x="30" y="24"/>
                      <a:pt x="30" y="24"/>
                    </a:cubicBezTo>
                    <a:cubicBezTo>
                      <a:pt x="31" y="24"/>
                      <a:pt x="31" y="24"/>
                      <a:pt x="31" y="24"/>
                    </a:cubicBezTo>
                    <a:cubicBezTo>
                      <a:pt x="31" y="25"/>
                      <a:pt x="31" y="25"/>
                      <a:pt x="31" y="25"/>
                    </a:cubicBezTo>
                    <a:cubicBezTo>
                      <a:pt x="31" y="26"/>
                      <a:pt x="31" y="26"/>
                      <a:pt x="31" y="26"/>
                    </a:cubicBezTo>
                    <a:cubicBezTo>
                      <a:pt x="32" y="26"/>
                      <a:pt x="32" y="26"/>
                      <a:pt x="32" y="26"/>
                    </a:cubicBezTo>
                    <a:cubicBezTo>
                      <a:pt x="32" y="26"/>
                      <a:pt x="32" y="27"/>
                      <a:pt x="32" y="27"/>
                    </a:cubicBezTo>
                    <a:cubicBezTo>
                      <a:pt x="32" y="28"/>
                      <a:pt x="33" y="28"/>
                      <a:pt x="33" y="28"/>
                    </a:cubicBezTo>
                    <a:cubicBezTo>
                      <a:pt x="33" y="28"/>
                      <a:pt x="33" y="28"/>
                      <a:pt x="33" y="28"/>
                    </a:cubicBezTo>
                    <a:cubicBezTo>
                      <a:pt x="33" y="29"/>
                      <a:pt x="33" y="29"/>
                      <a:pt x="33" y="29"/>
                    </a:cubicBezTo>
                    <a:cubicBezTo>
                      <a:pt x="34" y="29"/>
                      <a:pt x="34" y="29"/>
                      <a:pt x="34" y="29"/>
                    </a:cubicBezTo>
                    <a:cubicBezTo>
                      <a:pt x="33" y="29"/>
                      <a:pt x="33" y="29"/>
                      <a:pt x="33" y="29"/>
                    </a:cubicBezTo>
                    <a:cubicBezTo>
                      <a:pt x="33" y="30"/>
                      <a:pt x="33" y="30"/>
                      <a:pt x="33" y="30"/>
                    </a:cubicBezTo>
                    <a:cubicBezTo>
                      <a:pt x="34" y="30"/>
                      <a:pt x="34" y="30"/>
                      <a:pt x="34" y="30"/>
                    </a:cubicBezTo>
                    <a:cubicBezTo>
                      <a:pt x="34" y="31"/>
                      <a:pt x="34" y="31"/>
                      <a:pt x="34" y="31"/>
                    </a:cubicBezTo>
                    <a:cubicBezTo>
                      <a:pt x="34" y="32"/>
                      <a:pt x="34" y="32"/>
                      <a:pt x="34" y="32"/>
                    </a:cubicBezTo>
                    <a:cubicBezTo>
                      <a:pt x="34" y="32"/>
                      <a:pt x="33" y="32"/>
                      <a:pt x="33" y="33"/>
                    </a:cubicBezTo>
                    <a:cubicBezTo>
                      <a:pt x="33" y="33"/>
                      <a:pt x="33" y="33"/>
                      <a:pt x="33" y="33"/>
                    </a:cubicBezTo>
                    <a:cubicBezTo>
                      <a:pt x="34" y="33"/>
                      <a:pt x="34" y="33"/>
                      <a:pt x="34" y="33"/>
                    </a:cubicBezTo>
                    <a:cubicBezTo>
                      <a:pt x="35" y="32"/>
                      <a:pt x="35" y="32"/>
                      <a:pt x="35" y="32"/>
                    </a:cubicBezTo>
                    <a:cubicBezTo>
                      <a:pt x="35" y="33"/>
                      <a:pt x="35" y="33"/>
                      <a:pt x="35" y="33"/>
                    </a:cubicBezTo>
                    <a:cubicBezTo>
                      <a:pt x="36" y="33"/>
                      <a:pt x="36" y="33"/>
                      <a:pt x="36" y="33"/>
                    </a:cubicBezTo>
                    <a:cubicBezTo>
                      <a:pt x="36" y="33"/>
                      <a:pt x="36" y="33"/>
                      <a:pt x="37" y="33"/>
                    </a:cubicBezTo>
                    <a:cubicBezTo>
                      <a:pt x="38" y="32"/>
                      <a:pt x="38" y="33"/>
                      <a:pt x="38" y="33"/>
                    </a:cubicBezTo>
                    <a:cubicBezTo>
                      <a:pt x="38" y="33"/>
                      <a:pt x="38" y="33"/>
                      <a:pt x="38" y="33"/>
                    </a:cubicBezTo>
                    <a:cubicBezTo>
                      <a:pt x="38" y="33"/>
                      <a:pt x="38" y="33"/>
                      <a:pt x="38" y="33"/>
                    </a:cubicBezTo>
                    <a:cubicBezTo>
                      <a:pt x="38" y="34"/>
                      <a:pt x="38" y="34"/>
                      <a:pt x="38" y="34"/>
                    </a:cubicBezTo>
                    <a:cubicBezTo>
                      <a:pt x="39" y="35"/>
                      <a:pt x="39" y="35"/>
                      <a:pt x="39" y="35"/>
                    </a:cubicBezTo>
                    <a:cubicBezTo>
                      <a:pt x="40" y="35"/>
                      <a:pt x="40" y="35"/>
                      <a:pt x="40" y="35"/>
                    </a:cubicBezTo>
                    <a:cubicBezTo>
                      <a:pt x="40" y="36"/>
                      <a:pt x="40" y="36"/>
                      <a:pt x="40" y="36"/>
                    </a:cubicBezTo>
                    <a:cubicBezTo>
                      <a:pt x="42" y="37"/>
                      <a:pt x="42" y="37"/>
                      <a:pt x="42" y="37"/>
                    </a:cubicBezTo>
                    <a:cubicBezTo>
                      <a:pt x="43" y="37"/>
                      <a:pt x="43" y="37"/>
                      <a:pt x="43" y="37"/>
                    </a:cubicBezTo>
                    <a:cubicBezTo>
                      <a:pt x="45" y="37"/>
                      <a:pt x="45" y="37"/>
                      <a:pt x="45" y="37"/>
                    </a:cubicBezTo>
                    <a:cubicBezTo>
                      <a:pt x="46" y="37"/>
                      <a:pt x="46" y="37"/>
                      <a:pt x="46" y="37"/>
                    </a:cubicBezTo>
                    <a:cubicBezTo>
                      <a:pt x="47" y="37"/>
                      <a:pt x="47" y="37"/>
                      <a:pt x="47" y="37"/>
                    </a:cubicBezTo>
                    <a:cubicBezTo>
                      <a:pt x="47" y="38"/>
                      <a:pt x="47" y="38"/>
                      <a:pt x="47" y="38"/>
                    </a:cubicBezTo>
                    <a:cubicBezTo>
                      <a:pt x="49" y="38"/>
                      <a:pt x="49" y="38"/>
                      <a:pt x="49" y="38"/>
                    </a:cubicBezTo>
                    <a:cubicBezTo>
                      <a:pt x="49" y="38"/>
                      <a:pt x="49" y="38"/>
                      <a:pt x="49" y="38"/>
                    </a:cubicBezTo>
                    <a:cubicBezTo>
                      <a:pt x="50" y="38"/>
                      <a:pt x="50" y="38"/>
                      <a:pt x="50" y="38"/>
                    </a:cubicBezTo>
                    <a:cubicBezTo>
                      <a:pt x="51" y="37"/>
                      <a:pt x="51" y="37"/>
                      <a:pt x="51" y="37"/>
                    </a:cubicBezTo>
                    <a:cubicBezTo>
                      <a:pt x="51" y="37"/>
                      <a:pt x="51" y="37"/>
                      <a:pt x="51" y="37"/>
                    </a:cubicBezTo>
                    <a:cubicBezTo>
                      <a:pt x="52" y="36"/>
                      <a:pt x="52" y="36"/>
                      <a:pt x="52" y="36"/>
                    </a:cubicBezTo>
                    <a:cubicBezTo>
                      <a:pt x="51" y="35"/>
                      <a:pt x="51" y="35"/>
                      <a:pt x="51" y="35"/>
                    </a:cubicBezTo>
                    <a:cubicBezTo>
                      <a:pt x="51" y="35"/>
                      <a:pt x="51" y="35"/>
                      <a:pt x="51" y="35"/>
                    </a:cubicBezTo>
                    <a:cubicBezTo>
                      <a:pt x="51" y="35"/>
                      <a:pt x="51" y="34"/>
                      <a:pt x="50" y="34"/>
                    </a:cubicBezTo>
                    <a:cubicBezTo>
                      <a:pt x="49" y="34"/>
                      <a:pt x="49" y="34"/>
                      <a:pt x="49" y="34"/>
                    </a:cubicBezTo>
                    <a:cubicBezTo>
                      <a:pt x="48" y="34"/>
                      <a:pt x="48" y="34"/>
                      <a:pt x="48" y="34"/>
                    </a:cubicBezTo>
                    <a:cubicBezTo>
                      <a:pt x="47" y="33"/>
                      <a:pt x="47" y="33"/>
                      <a:pt x="47" y="33"/>
                    </a:cubicBezTo>
                    <a:cubicBezTo>
                      <a:pt x="49" y="34"/>
                      <a:pt x="49" y="34"/>
                      <a:pt x="49" y="34"/>
                    </a:cubicBezTo>
                    <a:cubicBezTo>
                      <a:pt x="50" y="34"/>
                      <a:pt x="50" y="34"/>
                      <a:pt x="50" y="34"/>
                    </a:cubicBezTo>
                    <a:cubicBezTo>
                      <a:pt x="52" y="34"/>
                      <a:pt x="52" y="34"/>
                      <a:pt x="52" y="34"/>
                    </a:cubicBezTo>
                    <a:cubicBezTo>
                      <a:pt x="52" y="34"/>
                      <a:pt x="52" y="34"/>
                      <a:pt x="52" y="34"/>
                    </a:cubicBezTo>
                    <a:cubicBezTo>
                      <a:pt x="53" y="34"/>
                      <a:pt x="53" y="34"/>
                      <a:pt x="53" y="34"/>
                    </a:cubicBezTo>
                    <a:cubicBezTo>
                      <a:pt x="53" y="33"/>
                      <a:pt x="53" y="33"/>
                      <a:pt x="53" y="33"/>
                    </a:cubicBezTo>
                    <a:cubicBezTo>
                      <a:pt x="52" y="32"/>
                      <a:pt x="52" y="32"/>
                      <a:pt x="52" y="32"/>
                    </a:cubicBezTo>
                    <a:cubicBezTo>
                      <a:pt x="53" y="32"/>
                      <a:pt x="53" y="32"/>
                      <a:pt x="53" y="32"/>
                    </a:cubicBezTo>
                    <a:cubicBezTo>
                      <a:pt x="54" y="33"/>
                      <a:pt x="54" y="33"/>
                      <a:pt x="54" y="33"/>
                    </a:cubicBezTo>
                    <a:cubicBezTo>
                      <a:pt x="53" y="31"/>
                      <a:pt x="53" y="31"/>
                      <a:pt x="53" y="31"/>
                    </a:cubicBezTo>
                    <a:cubicBezTo>
                      <a:pt x="53" y="31"/>
                      <a:pt x="53" y="31"/>
                      <a:pt x="53" y="31"/>
                    </a:cubicBezTo>
                    <a:cubicBezTo>
                      <a:pt x="54" y="30"/>
                      <a:pt x="54" y="30"/>
                      <a:pt x="54" y="30"/>
                    </a:cubicBezTo>
                    <a:cubicBezTo>
                      <a:pt x="54" y="31"/>
                      <a:pt x="54" y="31"/>
                      <a:pt x="54" y="31"/>
                    </a:cubicBezTo>
                    <a:cubicBezTo>
                      <a:pt x="55" y="31"/>
                      <a:pt x="55" y="31"/>
                      <a:pt x="55" y="31"/>
                    </a:cubicBezTo>
                    <a:cubicBezTo>
                      <a:pt x="56" y="31"/>
                      <a:pt x="56" y="31"/>
                      <a:pt x="56" y="31"/>
                    </a:cubicBezTo>
                    <a:cubicBezTo>
                      <a:pt x="57" y="31"/>
                      <a:pt x="57" y="31"/>
                      <a:pt x="57" y="31"/>
                    </a:cubicBezTo>
                    <a:cubicBezTo>
                      <a:pt x="58" y="31"/>
                      <a:pt x="58" y="31"/>
                      <a:pt x="58" y="31"/>
                    </a:cubicBezTo>
                    <a:cubicBezTo>
                      <a:pt x="59" y="32"/>
                      <a:pt x="59" y="32"/>
                      <a:pt x="59" y="32"/>
                    </a:cubicBezTo>
                    <a:cubicBezTo>
                      <a:pt x="59" y="32"/>
                      <a:pt x="59" y="32"/>
                      <a:pt x="59" y="32"/>
                    </a:cubicBezTo>
                    <a:cubicBezTo>
                      <a:pt x="60" y="32"/>
                      <a:pt x="60" y="32"/>
                      <a:pt x="60" y="32"/>
                    </a:cubicBezTo>
                    <a:cubicBezTo>
                      <a:pt x="61" y="32"/>
                      <a:pt x="61" y="32"/>
                      <a:pt x="61" y="32"/>
                    </a:cubicBezTo>
                    <a:cubicBezTo>
                      <a:pt x="62" y="32"/>
                      <a:pt x="62" y="32"/>
                      <a:pt x="62" y="32"/>
                    </a:cubicBezTo>
                    <a:cubicBezTo>
                      <a:pt x="63" y="33"/>
                      <a:pt x="63" y="33"/>
                      <a:pt x="63" y="33"/>
                    </a:cubicBezTo>
                    <a:cubicBezTo>
                      <a:pt x="65" y="34"/>
                      <a:pt x="65" y="34"/>
                      <a:pt x="65" y="34"/>
                    </a:cubicBezTo>
                    <a:cubicBezTo>
                      <a:pt x="65" y="35"/>
                      <a:pt x="65" y="35"/>
                      <a:pt x="65" y="35"/>
                    </a:cubicBezTo>
                    <a:cubicBezTo>
                      <a:pt x="65" y="36"/>
                      <a:pt x="65" y="36"/>
                      <a:pt x="65" y="36"/>
                    </a:cubicBezTo>
                    <a:cubicBezTo>
                      <a:pt x="65" y="36"/>
                      <a:pt x="65" y="36"/>
                      <a:pt x="65" y="36"/>
                    </a:cubicBezTo>
                    <a:cubicBezTo>
                      <a:pt x="66" y="37"/>
                      <a:pt x="66" y="37"/>
                      <a:pt x="66" y="37"/>
                    </a:cubicBezTo>
                    <a:cubicBezTo>
                      <a:pt x="67" y="37"/>
                      <a:pt x="67" y="37"/>
                      <a:pt x="67" y="37"/>
                    </a:cubicBezTo>
                    <a:cubicBezTo>
                      <a:pt x="67" y="38"/>
                      <a:pt x="67" y="38"/>
                      <a:pt x="67" y="38"/>
                    </a:cubicBezTo>
                    <a:cubicBezTo>
                      <a:pt x="67" y="38"/>
                      <a:pt x="67" y="38"/>
                      <a:pt x="67" y="38"/>
                    </a:cubicBezTo>
                    <a:cubicBezTo>
                      <a:pt x="68" y="39"/>
                      <a:pt x="68" y="39"/>
                      <a:pt x="68" y="39"/>
                    </a:cubicBezTo>
                    <a:cubicBezTo>
                      <a:pt x="69" y="39"/>
                      <a:pt x="69" y="39"/>
                      <a:pt x="69" y="39"/>
                    </a:cubicBezTo>
                    <a:cubicBezTo>
                      <a:pt x="70" y="41"/>
                      <a:pt x="70" y="41"/>
                      <a:pt x="70" y="41"/>
                    </a:cubicBezTo>
                    <a:cubicBezTo>
                      <a:pt x="70" y="41"/>
                      <a:pt x="70" y="41"/>
                      <a:pt x="70" y="41"/>
                    </a:cubicBezTo>
                    <a:cubicBezTo>
                      <a:pt x="71" y="42"/>
                      <a:pt x="71" y="42"/>
                      <a:pt x="71" y="42"/>
                    </a:cubicBezTo>
                    <a:cubicBezTo>
                      <a:pt x="72" y="42"/>
                      <a:pt x="72" y="42"/>
                      <a:pt x="72" y="42"/>
                    </a:cubicBezTo>
                    <a:cubicBezTo>
                      <a:pt x="73" y="42"/>
                      <a:pt x="73" y="42"/>
                      <a:pt x="73" y="42"/>
                    </a:cubicBezTo>
                    <a:cubicBezTo>
                      <a:pt x="74" y="42"/>
                      <a:pt x="74" y="42"/>
                      <a:pt x="74" y="42"/>
                    </a:cubicBezTo>
                    <a:cubicBezTo>
                      <a:pt x="75" y="42"/>
                      <a:pt x="75" y="42"/>
                      <a:pt x="75" y="42"/>
                    </a:cubicBezTo>
                    <a:cubicBezTo>
                      <a:pt x="76" y="42"/>
                      <a:pt x="76" y="42"/>
                      <a:pt x="76" y="42"/>
                    </a:cubicBezTo>
                    <a:cubicBezTo>
                      <a:pt x="77" y="42"/>
                      <a:pt x="77" y="42"/>
                      <a:pt x="77" y="42"/>
                    </a:cubicBezTo>
                    <a:cubicBezTo>
                      <a:pt x="78" y="43"/>
                      <a:pt x="78" y="43"/>
                      <a:pt x="78" y="43"/>
                    </a:cubicBezTo>
                    <a:cubicBezTo>
                      <a:pt x="79" y="43"/>
                      <a:pt x="79" y="43"/>
                      <a:pt x="79" y="43"/>
                    </a:cubicBezTo>
                    <a:cubicBezTo>
                      <a:pt x="80" y="43"/>
                      <a:pt x="80" y="43"/>
                      <a:pt x="80" y="43"/>
                    </a:cubicBezTo>
                    <a:cubicBezTo>
                      <a:pt x="80" y="43"/>
                      <a:pt x="80" y="43"/>
                      <a:pt x="80" y="43"/>
                    </a:cubicBezTo>
                    <a:cubicBezTo>
                      <a:pt x="81" y="43"/>
                      <a:pt x="81" y="43"/>
                      <a:pt x="81" y="43"/>
                    </a:cubicBezTo>
                    <a:cubicBezTo>
                      <a:pt x="81" y="44"/>
                      <a:pt x="81" y="44"/>
                      <a:pt x="81" y="44"/>
                    </a:cubicBezTo>
                    <a:cubicBezTo>
                      <a:pt x="82" y="44"/>
                      <a:pt x="82" y="44"/>
                      <a:pt x="82" y="44"/>
                    </a:cubicBezTo>
                    <a:cubicBezTo>
                      <a:pt x="83" y="44"/>
                      <a:pt x="83" y="44"/>
                      <a:pt x="83" y="44"/>
                    </a:cubicBezTo>
                    <a:cubicBezTo>
                      <a:pt x="82" y="43"/>
                      <a:pt x="82" y="43"/>
                      <a:pt x="82" y="43"/>
                    </a:cubicBezTo>
                    <a:cubicBezTo>
                      <a:pt x="83" y="42"/>
                      <a:pt x="83" y="42"/>
                      <a:pt x="83" y="42"/>
                    </a:cubicBezTo>
                    <a:cubicBezTo>
                      <a:pt x="82" y="42"/>
                      <a:pt x="82" y="42"/>
                      <a:pt x="82" y="42"/>
                    </a:cubicBezTo>
                    <a:cubicBezTo>
                      <a:pt x="81" y="42"/>
                      <a:pt x="81" y="42"/>
                      <a:pt x="81" y="42"/>
                    </a:cubicBezTo>
                    <a:cubicBezTo>
                      <a:pt x="80" y="42"/>
                      <a:pt x="80" y="42"/>
                      <a:pt x="80" y="42"/>
                    </a:cubicBezTo>
                    <a:cubicBezTo>
                      <a:pt x="79" y="41"/>
                      <a:pt x="79" y="41"/>
                      <a:pt x="79" y="41"/>
                    </a:cubicBezTo>
                    <a:cubicBezTo>
                      <a:pt x="80" y="40"/>
                      <a:pt x="80" y="40"/>
                      <a:pt x="80" y="40"/>
                    </a:cubicBezTo>
                    <a:cubicBezTo>
                      <a:pt x="79" y="39"/>
                      <a:pt x="79" y="39"/>
                      <a:pt x="79" y="39"/>
                    </a:cubicBezTo>
                    <a:cubicBezTo>
                      <a:pt x="77" y="39"/>
                      <a:pt x="77" y="39"/>
                      <a:pt x="77" y="39"/>
                    </a:cubicBezTo>
                    <a:cubicBezTo>
                      <a:pt x="77" y="38"/>
                      <a:pt x="77" y="38"/>
                      <a:pt x="77" y="38"/>
                    </a:cubicBezTo>
                    <a:cubicBezTo>
                      <a:pt x="77" y="38"/>
                      <a:pt x="77" y="38"/>
                      <a:pt x="77" y="38"/>
                    </a:cubicBezTo>
                    <a:cubicBezTo>
                      <a:pt x="77" y="37"/>
                      <a:pt x="77" y="37"/>
                      <a:pt x="77" y="37"/>
                    </a:cubicBezTo>
                    <a:cubicBezTo>
                      <a:pt x="76" y="37"/>
                      <a:pt x="76" y="37"/>
                      <a:pt x="76" y="37"/>
                    </a:cubicBezTo>
                    <a:cubicBezTo>
                      <a:pt x="76" y="37"/>
                      <a:pt x="76" y="37"/>
                      <a:pt x="76" y="37"/>
                    </a:cubicBezTo>
                    <a:cubicBezTo>
                      <a:pt x="74" y="37"/>
                      <a:pt x="74" y="37"/>
                      <a:pt x="74" y="37"/>
                    </a:cubicBezTo>
                    <a:cubicBezTo>
                      <a:pt x="74" y="37"/>
                      <a:pt x="74" y="37"/>
                      <a:pt x="74" y="37"/>
                    </a:cubicBezTo>
                    <a:cubicBezTo>
                      <a:pt x="74" y="36"/>
                      <a:pt x="73" y="36"/>
                      <a:pt x="73" y="36"/>
                    </a:cubicBezTo>
                    <a:cubicBezTo>
                      <a:pt x="73" y="35"/>
                      <a:pt x="73" y="35"/>
                      <a:pt x="73" y="35"/>
                    </a:cubicBezTo>
                    <a:cubicBezTo>
                      <a:pt x="73" y="34"/>
                      <a:pt x="73" y="34"/>
                      <a:pt x="73" y="34"/>
                    </a:cubicBezTo>
                    <a:cubicBezTo>
                      <a:pt x="72" y="34"/>
                      <a:pt x="72" y="34"/>
                      <a:pt x="72" y="34"/>
                    </a:cubicBezTo>
                    <a:cubicBezTo>
                      <a:pt x="72" y="33"/>
                      <a:pt x="72" y="33"/>
                      <a:pt x="72" y="33"/>
                    </a:cubicBezTo>
                    <a:cubicBezTo>
                      <a:pt x="71" y="33"/>
                      <a:pt x="71" y="33"/>
                      <a:pt x="71" y="33"/>
                    </a:cubicBezTo>
                    <a:cubicBezTo>
                      <a:pt x="70" y="32"/>
                      <a:pt x="70" y="32"/>
                      <a:pt x="70" y="32"/>
                    </a:cubicBezTo>
                    <a:cubicBezTo>
                      <a:pt x="69" y="31"/>
                      <a:pt x="69" y="31"/>
                      <a:pt x="69" y="31"/>
                    </a:cubicBezTo>
                    <a:cubicBezTo>
                      <a:pt x="69" y="31"/>
                      <a:pt x="69" y="30"/>
                      <a:pt x="69" y="30"/>
                    </a:cubicBezTo>
                    <a:cubicBezTo>
                      <a:pt x="68" y="30"/>
                      <a:pt x="68" y="29"/>
                      <a:pt x="68" y="29"/>
                    </a:cubicBezTo>
                    <a:cubicBezTo>
                      <a:pt x="68" y="28"/>
                      <a:pt x="68" y="28"/>
                      <a:pt x="68" y="28"/>
                    </a:cubicBezTo>
                    <a:cubicBezTo>
                      <a:pt x="67" y="28"/>
                      <a:pt x="67" y="28"/>
                      <a:pt x="67" y="28"/>
                    </a:cubicBezTo>
                    <a:cubicBezTo>
                      <a:pt x="68" y="27"/>
                      <a:pt x="68" y="27"/>
                      <a:pt x="68" y="27"/>
                    </a:cubicBezTo>
                    <a:cubicBezTo>
                      <a:pt x="69" y="27"/>
                      <a:pt x="69" y="27"/>
                      <a:pt x="69" y="27"/>
                    </a:cubicBezTo>
                    <a:cubicBezTo>
                      <a:pt x="71" y="27"/>
                      <a:pt x="71" y="27"/>
                      <a:pt x="71" y="27"/>
                    </a:cubicBezTo>
                    <a:cubicBezTo>
                      <a:pt x="71" y="26"/>
                      <a:pt x="71" y="26"/>
                      <a:pt x="71" y="26"/>
                    </a:cubicBezTo>
                    <a:cubicBezTo>
                      <a:pt x="71" y="26"/>
                      <a:pt x="71" y="26"/>
                      <a:pt x="71" y="26"/>
                    </a:cubicBezTo>
                    <a:cubicBezTo>
                      <a:pt x="70" y="25"/>
                      <a:pt x="70" y="25"/>
                      <a:pt x="70" y="25"/>
                    </a:cubicBezTo>
                    <a:cubicBezTo>
                      <a:pt x="70" y="24"/>
                      <a:pt x="70" y="24"/>
                      <a:pt x="70" y="24"/>
                    </a:cubicBezTo>
                    <a:cubicBezTo>
                      <a:pt x="70" y="24"/>
                      <a:pt x="70" y="24"/>
                      <a:pt x="70" y="24"/>
                    </a:cubicBezTo>
                    <a:cubicBezTo>
                      <a:pt x="70" y="24"/>
                      <a:pt x="70" y="24"/>
                      <a:pt x="69" y="24"/>
                    </a:cubicBezTo>
                    <a:cubicBezTo>
                      <a:pt x="68" y="24"/>
                      <a:pt x="68" y="24"/>
                      <a:pt x="68" y="24"/>
                    </a:cubicBezTo>
                    <a:cubicBezTo>
                      <a:pt x="67" y="23"/>
                      <a:pt x="67" y="23"/>
                      <a:pt x="67" y="23"/>
                    </a:cubicBezTo>
                    <a:cubicBezTo>
                      <a:pt x="66" y="22"/>
                      <a:pt x="66" y="22"/>
                      <a:pt x="66" y="22"/>
                    </a:cubicBezTo>
                    <a:cubicBezTo>
                      <a:pt x="65" y="22"/>
                      <a:pt x="65" y="22"/>
                      <a:pt x="65" y="22"/>
                    </a:cubicBezTo>
                    <a:cubicBezTo>
                      <a:pt x="64" y="22"/>
                      <a:pt x="64" y="22"/>
                      <a:pt x="64" y="22"/>
                    </a:cubicBezTo>
                    <a:cubicBezTo>
                      <a:pt x="63" y="22"/>
                      <a:pt x="63" y="22"/>
                      <a:pt x="63" y="22"/>
                    </a:cubicBezTo>
                    <a:cubicBezTo>
                      <a:pt x="63" y="22"/>
                      <a:pt x="63" y="22"/>
                      <a:pt x="63" y="22"/>
                    </a:cubicBezTo>
                    <a:cubicBezTo>
                      <a:pt x="62" y="20"/>
                      <a:pt x="62" y="20"/>
                      <a:pt x="62" y="20"/>
                    </a:cubicBezTo>
                    <a:cubicBezTo>
                      <a:pt x="62" y="20"/>
                      <a:pt x="62" y="19"/>
                      <a:pt x="62" y="19"/>
                    </a:cubicBezTo>
                    <a:cubicBezTo>
                      <a:pt x="62" y="19"/>
                      <a:pt x="61" y="18"/>
                      <a:pt x="61" y="18"/>
                    </a:cubicBezTo>
                    <a:cubicBezTo>
                      <a:pt x="60" y="18"/>
                      <a:pt x="60" y="18"/>
                      <a:pt x="60" y="18"/>
                    </a:cubicBezTo>
                    <a:lnTo>
                      <a:pt x="6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7" name="Freeform 250"/>
              <p:cNvSpPr>
                <a:spLocks/>
              </p:cNvSpPr>
              <p:nvPr/>
            </p:nvSpPr>
            <p:spPr bwMode="auto">
              <a:xfrm>
                <a:off x="1088" y="1606"/>
                <a:ext cx="2" cy="1"/>
              </a:xfrm>
              <a:custGeom>
                <a:avLst/>
                <a:gdLst>
                  <a:gd name="T0" fmla="*/ 1 w 2"/>
                  <a:gd name="T1" fmla="*/ 0 h 1"/>
                  <a:gd name="T2" fmla="*/ 1 w 2"/>
                  <a:gd name="T3" fmla="*/ 0 h 1"/>
                  <a:gd name="T4" fmla="*/ 0 w 2"/>
                  <a:gd name="T5" fmla="*/ 0 h 1"/>
                  <a:gd name="T6" fmla="*/ 0 w 2"/>
                  <a:gd name="T7" fmla="*/ 1 h 1"/>
                  <a:gd name="T8" fmla="*/ 0 w 2"/>
                  <a:gd name="T9" fmla="*/ 1 h 1"/>
                  <a:gd name="T10" fmla="*/ 1 w 2"/>
                  <a:gd name="T11" fmla="*/ 1 h 1"/>
                  <a:gd name="T12" fmla="*/ 2 w 2"/>
                  <a:gd name="T13" fmla="*/ 1 h 1"/>
                  <a:gd name="T14" fmla="*/ 2 w 2"/>
                  <a:gd name="T15" fmla="*/ 0 h 1"/>
                  <a:gd name="T16" fmla="*/ 2 w 2"/>
                  <a:gd name="T17" fmla="*/ 0 h 1"/>
                  <a:gd name="T18" fmla="*/ 2 w 2"/>
                  <a:gd name="T19" fmla="*/ 0 h 1"/>
                  <a:gd name="T20" fmla="*/ 1 w 2"/>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
                    <a:moveTo>
                      <a:pt x="1" y="0"/>
                    </a:moveTo>
                    <a:lnTo>
                      <a:pt x="1" y="0"/>
                    </a:lnTo>
                    <a:lnTo>
                      <a:pt x="0" y="0"/>
                    </a:lnTo>
                    <a:lnTo>
                      <a:pt x="0" y="1"/>
                    </a:lnTo>
                    <a:lnTo>
                      <a:pt x="0" y="1"/>
                    </a:lnTo>
                    <a:lnTo>
                      <a:pt x="1" y="1"/>
                    </a:lnTo>
                    <a:lnTo>
                      <a:pt x="2" y="1"/>
                    </a:lnTo>
                    <a:lnTo>
                      <a:pt x="2" y="0"/>
                    </a:lnTo>
                    <a:lnTo>
                      <a:pt x="2" y="0"/>
                    </a:lnTo>
                    <a:lnTo>
                      <a:pt x="2"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8" name="Freeform 251"/>
              <p:cNvSpPr>
                <a:spLocks/>
              </p:cNvSpPr>
              <p:nvPr/>
            </p:nvSpPr>
            <p:spPr bwMode="auto">
              <a:xfrm>
                <a:off x="1090" y="1606"/>
                <a:ext cx="6" cy="2"/>
              </a:xfrm>
              <a:custGeom>
                <a:avLst/>
                <a:gdLst>
                  <a:gd name="T0" fmla="*/ 3 w 6"/>
                  <a:gd name="T1" fmla="*/ 1 h 2"/>
                  <a:gd name="T2" fmla="*/ 3 w 6"/>
                  <a:gd name="T3" fmla="*/ 0 h 2"/>
                  <a:gd name="T4" fmla="*/ 1 w 6"/>
                  <a:gd name="T5" fmla="*/ 0 h 2"/>
                  <a:gd name="T6" fmla="*/ 1 w 6"/>
                  <a:gd name="T7" fmla="*/ 0 h 2"/>
                  <a:gd name="T8" fmla="*/ 0 w 6"/>
                  <a:gd name="T9" fmla="*/ 1 h 2"/>
                  <a:gd name="T10" fmla="*/ 0 w 6"/>
                  <a:gd name="T11" fmla="*/ 1 h 2"/>
                  <a:gd name="T12" fmla="*/ 1 w 6"/>
                  <a:gd name="T13" fmla="*/ 2 h 2"/>
                  <a:gd name="T14" fmla="*/ 1 w 6"/>
                  <a:gd name="T15" fmla="*/ 2 h 2"/>
                  <a:gd name="T16" fmla="*/ 1 w 6"/>
                  <a:gd name="T17" fmla="*/ 2 h 2"/>
                  <a:gd name="T18" fmla="*/ 3 w 6"/>
                  <a:gd name="T19" fmla="*/ 2 h 2"/>
                  <a:gd name="T20" fmla="*/ 3 w 6"/>
                  <a:gd name="T21" fmla="*/ 2 h 2"/>
                  <a:gd name="T22" fmla="*/ 4 w 6"/>
                  <a:gd name="T23" fmla="*/ 1 h 2"/>
                  <a:gd name="T24" fmla="*/ 4 w 6"/>
                  <a:gd name="T25" fmla="*/ 1 h 2"/>
                  <a:gd name="T26" fmla="*/ 5 w 6"/>
                  <a:gd name="T27" fmla="*/ 1 h 2"/>
                  <a:gd name="T28" fmla="*/ 6 w 6"/>
                  <a:gd name="T29" fmla="*/ 1 h 2"/>
                  <a:gd name="T30" fmla="*/ 6 w 6"/>
                  <a:gd name="T31" fmla="*/ 1 h 2"/>
                  <a:gd name="T32" fmla="*/ 5 w 6"/>
                  <a:gd name="T33" fmla="*/ 0 h 2"/>
                  <a:gd name="T34" fmla="*/ 5 w 6"/>
                  <a:gd name="T35" fmla="*/ 0 h 2"/>
                  <a:gd name="T36" fmla="*/ 5 w 6"/>
                  <a:gd name="T37" fmla="*/ 0 h 2"/>
                  <a:gd name="T38" fmla="*/ 4 w 6"/>
                  <a:gd name="T39" fmla="*/ 0 h 2"/>
                  <a:gd name="T40" fmla="*/ 4 w 6"/>
                  <a:gd name="T41" fmla="*/ 0 h 2"/>
                  <a:gd name="T42" fmla="*/ 3 w 6"/>
                  <a:gd name="T43" fmla="*/ 0 h 2"/>
                  <a:gd name="T44" fmla="*/ 3 w 6"/>
                  <a:gd name="T45" fmla="*/ 0 h 2"/>
                  <a:gd name="T46" fmla="*/ 4 w 6"/>
                  <a:gd name="T47" fmla="*/ 0 h 2"/>
                  <a:gd name="T48" fmla="*/ 4 w 6"/>
                  <a:gd name="T49" fmla="*/ 1 h 2"/>
                  <a:gd name="T50" fmla="*/ 3 w 6"/>
                  <a:gd name="T5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 h="2">
                    <a:moveTo>
                      <a:pt x="3" y="1"/>
                    </a:moveTo>
                    <a:lnTo>
                      <a:pt x="3" y="0"/>
                    </a:lnTo>
                    <a:lnTo>
                      <a:pt x="1" y="0"/>
                    </a:lnTo>
                    <a:lnTo>
                      <a:pt x="1" y="0"/>
                    </a:lnTo>
                    <a:lnTo>
                      <a:pt x="0" y="1"/>
                    </a:lnTo>
                    <a:lnTo>
                      <a:pt x="0" y="1"/>
                    </a:lnTo>
                    <a:lnTo>
                      <a:pt x="1" y="2"/>
                    </a:lnTo>
                    <a:lnTo>
                      <a:pt x="1" y="2"/>
                    </a:lnTo>
                    <a:lnTo>
                      <a:pt x="1" y="2"/>
                    </a:lnTo>
                    <a:lnTo>
                      <a:pt x="3" y="2"/>
                    </a:lnTo>
                    <a:lnTo>
                      <a:pt x="3" y="2"/>
                    </a:lnTo>
                    <a:lnTo>
                      <a:pt x="4" y="1"/>
                    </a:lnTo>
                    <a:lnTo>
                      <a:pt x="4" y="1"/>
                    </a:lnTo>
                    <a:lnTo>
                      <a:pt x="5" y="1"/>
                    </a:lnTo>
                    <a:lnTo>
                      <a:pt x="6" y="1"/>
                    </a:lnTo>
                    <a:lnTo>
                      <a:pt x="6" y="1"/>
                    </a:lnTo>
                    <a:lnTo>
                      <a:pt x="5" y="0"/>
                    </a:lnTo>
                    <a:lnTo>
                      <a:pt x="5" y="0"/>
                    </a:lnTo>
                    <a:lnTo>
                      <a:pt x="5" y="0"/>
                    </a:lnTo>
                    <a:lnTo>
                      <a:pt x="4" y="0"/>
                    </a:lnTo>
                    <a:lnTo>
                      <a:pt x="4" y="0"/>
                    </a:lnTo>
                    <a:lnTo>
                      <a:pt x="3" y="0"/>
                    </a:lnTo>
                    <a:lnTo>
                      <a:pt x="3" y="0"/>
                    </a:lnTo>
                    <a:lnTo>
                      <a:pt x="4" y="0"/>
                    </a:lnTo>
                    <a:lnTo>
                      <a:pt x="4"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39" name="Freeform 252"/>
              <p:cNvSpPr>
                <a:spLocks/>
              </p:cNvSpPr>
              <p:nvPr/>
            </p:nvSpPr>
            <p:spPr bwMode="auto">
              <a:xfrm>
                <a:off x="1095" y="1609"/>
                <a:ext cx="5" cy="2"/>
              </a:xfrm>
              <a:custGeom>
                <a:avLst/>
                <a:gdLst>
                  <a:gd name="T0" fmla="*/ 6 w 8"/>
                  <a:gd name="T1" fmla="*/ 4 h 4"/>
                  <a:gd name="T2" fmla="*/ 7 w 8"/>
                  <a:gd name="T3" fmla="*/ 4 h 4"/>
                  <a:gd name="T4" fmla="*/ 8 w 8"/>
                  <a:gd name="T5" fmla="*/ 4 h 4"/>
                  <a:gd name="T6" fmla="*/ 8 w 8"/>
                  <a:gd name="T7" fmla="*/ 3 h 4"/>
                  <a:gd name="T8" fmla="*/ 7 w 8"/>
                  <a:gd name="T9" fmla="*/ 2 h 4"/>
                  <a:gd name="T10" fmla="*/ 7 w 8"/>
                  <a:gd name="T11" fmla="*/ 2 h 4"/>
                  <a:gd name="T12" fmla="*/ 5 w 8"/>
                  <a:gd name="T13" fmla="*/ 1 h 4"/>
                  <a:gd name="T14" fmla="*/ 4 w 8"/>
                  <a:gd name="T15" fmla="*/ 0 h 4"/>
                  <a:gd name="T16" fmla="*/ 3 w 8"/>
                  <a:gd name="T17" fmla="*/ 0 h 4"/>
                  <a:gd name="T18" fmla="*/ 1 w 8"/>
                  <a:gd name="T19" fmla="*/ 0 h 4"/>
                  <a:gd name="T20" fmla="*/ 0 w 8"/>
                  <a:gd name="T21" fmla="*/ 1 h 4"/>
                  <a:gd name="T22" fmla="*/ 0 w 8"/>
                  <a:gd name="T23" fmla="*/ 2 h 4"/>
                  <a:gd name="T24" fmla="*/ 1 w 8"/>
                  <a:gd name="T25" fmla="*/ 2 h 4"/>
                  <a:gd name="T26" fmla="*/ 2 w 8"/>
                  <a:gd name="T27" fmla="*/ 2 h 4"/>
                  <a:gd name="T28" fmla="*/ 4 w 8"/>
                  <a:gd name="T29" fmla="*/ 3 h 4"/>
                  <a:gd name="T30" fmla="*/ 5 w 8"/>
                  <a:gd name="T31" fmla="*/ 4 h 4"/>
                  <a:gd name="T32" fmla="*/ 6 w 8"/>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6" y="4"/>
                    </a:moveTo>
                    <a:cubicBezTo>
                      <a:pt x="7" y="4"/>
                      <a:pt x="7" y="4"/>
                      <a:pt x="7" y="4"/>
                    </a:cubicBezTo>
                    <a:cubicBezTo>
                      <a:pt x="8" y="4"/>
                      <a:pt x="8" y="4"/>
                      <a:pt x="8" y="4"/>
                    </a:cubicBezTo>
                    <a:cubicBezTo>
                      <a:pt x="8" y="4"/>
                      <a:pt x="8" y="4"/>
                      <a:pt x="8" y="3"/>
                    </a:cubicBezTo>
                    <a:cubicBezTo>
                      <a:pt x="8" y="3"/>
                      <a:pt x="7" y="2"/>
                      <a:pt x="7" y="2"/>
                    </a:cubicBezTo>
                    <a:cubicBezTo>
                      <a:pt x="7" y="2"/>
                      <a:pt x="7" y="2"/>
                      <a:pt x="7" y="2"/>
                    </a:cubicBezTo>
                    <a:cubicBezTo>
                      <a:pt x="5" y="1"/>
                      <a:pt x="5" y="1"/>
                      <a:pt x="5" y="1"/>
                    </a:cubicBezTo>
                    <a:cubicBezTo>
                      <a:pt x="4" y="0"/>
                      <a:pt x="4" y="0"/>
                      <a:pt x="4" y="0"/>
                    </a:cubicBezTo>
                    <a:cubicBezTo>
                      <a:pt x="3" y="0"/>
                      <a:pt x="3" y="0"/>
                      <a:pt x="3" y="0"/>
                    </a:cubicBezTo>
                    <a:cubicBezTo>
                      <a:pt x="1" y="0"/>
                      <a:pt x="1" y="0"/>
                      <a:pt x="1" y="0"/>
                    </a:cubicBezTo>
                    <a:cubicBezTo>
                      <a:pt x="0" y="1"/>
                      <a:pt x="0" y="1"/>
                      <a:pt x="0" y="1"/>
                    </a:cubicBezTo>
                    <a:cubicBezTo>
                      <a:pt x="0" y="2"/>
                      <a:pt x="0" y="2"/>
                      <a:pt x="0" y="2"/>
                    </a:cubicBezTo>
                    <a:cubicBezTo>
                      <a:pt x="0" y="2"/>
                      <a:pt x="1" y="2"/>
                      <a:pt x="1" y="2"/>
                    </a:cubicBezTo>
                    <a:cubicBezTo>
                      <a:pt x="1" y="2"/>
                      <a:pt x="2" y="2"/>
                      <a:pt x="2" y="2"/>
                    </a:cubicBezTo>
                    <a:cubicBezTo>
                      <a:pt x="4" y="3"/>
                      <a:pt x="4" y="3"/>
                      <a:pt x="4" y="3"/>
                    </a:cubicBezTo>
                    <a:cubicBezTo>
                      <a:pt x="5" y="4"/>
                      <a:pt x="5" y="4"/>
                      <a:pt x="5" y="4"/>
                    </a:cubicBezTo>
                    <a:cubicBezTo>
                      <a:pt x="5" y="4"/>
                      <a:pt x="4"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0" name="Freeform 253"/>
              <p:cNvSpPr>
                <a:spLocks/>
              </p:cNvSpPr>
              <p:nvPr/>
            </p:nvSpPr>
            <p:spPr bwMode="auto">
              <a:xfrm>
                <a:off x="1098" y="1606"/>
                <a:ext cx="6" cy="1"/>
              </a:xfrm>
              <a:custGeom>
                <a:avLst/>
                <a:gdLst>
                  <a:gd name="T0" fmla="*/ 6 w 10"/>
                  <a:gd name="T1" fmla="*/ 2 h 2"/>
                  <a:gd name="T2" fmla="*/ 8 w 10"/>
                  <a:gd name="T3" fmla="*/ 2 h 2"/>
                  <a:gd name="T4" fmla="*/ 8 w 10"/>
                  <a:gd name="T5" fmla="*/ 2 h 2"/>
                  <a:gd name="T6" fmla="*/ 9 w 10"/>
                  <a:gd name="T7" fmla="*/ 2 h 2"/>
                  <a:gd name="T8" fmla="*/ 10 w 10"/>
                  <a:gd name="T9" fmla="*/ 1 h 2"/>
                  <a:gd name="T10" fmla="*/ 9 w 10"/>
                  <a:gd name="T11" fmla="*/ 1 h 2"/>
                  <a:gd name="T12" fmla="*/ 8 w 10"/>
                  <a:gd name="T13" fmla="*/ 1 h 2"/>
                  <a:gd name="T14" fmla="*/ 7 w 10"/>
                  <a:gd name="T15" fmla="*/ 1 h 2"/>
                  <a:gd name="T16" fmla="*/ 6 w 10"/>
                  <a:gd name="T17" fmla="*/ 1 h 2"/>
                  <a:gd name="T18" fmla="*/ 5 w 10"/>
                  <a:gd name="T19" fmla="*/ 0 h 2"/>
                  <a:gd name="T20" fmla="*/ 4 w 10"/>
                  <a:gd name="T21" fmla="*/ 0 h 2"/>
                  <a:gd name="T22" fmla="*/ 2 w 10"/>
                  <a:gd name="T23" fmla="*/ 0 h 2"/>
                  <a:gd name="T24" fmla="*/ 1 w 10"/>
                  <a:gd name="T25" fmla="*/ 0 h 2"/>
                  <a:gd name="T26" fmla="*/ 1 w 10"/>
                  <a:gd name="T27" fmla="*/ 1 h 2"/>
                  <a:gd name="T28" fmla="*/ 0 w 10"/>
                  <a:gd name="T29" fmla="*/ 1 h 2"/>
                  <a:gd name="T30" fmla="*/ 0 w 10"/>
                  <a:gd name="T31" fmla="*/ 2 h 2"/>
                  <a:gd name="T32" fmla="*/ 1 w 10"/>
                  <a:gd name="T33" fmla="*/ 2 h 2"/>
                  <a:gd name="T34" fmla="*/ 3 w 10"/>
                  <a:gd name="T35" fmla="*/ 2 h 2"/>
                  <a:gd name="T36" fmla="*/ 5 w 10"/>
                  <a:gd name="T37" fmla="*/ 2 h 2"/>
                  <a:gd name="T38" fmla="*/ 6 w 10"/>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2">
                    <a:moveTo>
                      <a:pt x="6" y="2"/>
                    </a:moveTo>
                    <a:cubicBezTo>
                      <a:pt x="6" y="2"/>
                      <a:pt x="8" y="2"/>
                      <a:pt x="8" y="2"/>
                    </a:cubicBezTo>
                    <a:cubicBezTo>
                      <a:pt x="8" y="2"/>
                      <a:pt x="8" y="2"/>
                      <a:pt x="8" y="2"/>
                    </a:cubicBezTo>
                    <a:cubicBezTo>
                      <a:pt x="9" y="2"/>
                      <a:pt x="9" y="2"/>
                      <a:pt x="9" y="2"/>
                    </a:cubicBezTo>
                    <a:cubicBezTo>
                      <a:pt x="10" y="1"/>
                      <a:pt x="10" y="1"/>
                      <a:pt x="10" y="1"/>
                    </a:cubicBezTo>
                    <a:cubicBezTo>
                      <a:pt x="9" y="1"/>
                      <a:pt x="9" y="1"/>
                      <a:pt x="9" y="1"/>
                    </a:cubicBezTo>
                    <a:cubicBezTo>
                      <a:pt x="8" y="1"/>
                      <a:pt x="8" y="1"/>
                      <a:pt x="8" y="1"/>
                    </a:cubicBezTo>
                    <a:cubicBezTo>
                      <a:pt x="7" y="1"/>
                      <a:pt x="7" y="1"/>
                      <a:pt x="7" y="1"/>
                    </a:cubicBezTo>
                    <a:cubicBezTo>
                      <a:pt x="6" y="1"/>
                      <a:pt x="6" y="1"/>
                      <a:pt x="6" y="1"/>
                    </a:cubicBezTo>
                    <a:cubicBezTo>
                      <a:pt x="5" y="0"/>
                      <a:pt x="5" y="0"/>
                      <a:pt x="5" y="0"/>
                    </a:cubicBezTo>
                    <a:cubicBezTo>
                      <a:pt x="4" y="0"/>
                      <a:pt x="4" y="0"/>
                      <a:pt x="4" y="0"/>
                    </a:cubicBezTo>
                    <a:cubicBezTo>
                      <a:pt x="4" y="0"/>
                      <a:pt x="3" y="1"/>
                      <a:pt x="2" y="0"/>
                    </a:cubicBezTo>
                    <a:cubicBezTo>
                      <a:pt x="2" y="0"/>
                      <a:pt x="1" y="0"/>
                      <a:pt x="1" y="0"/>
                    </a:cubicBezTo>
                    <a:cubicBezTo>
                      <a:pt x="1" y="1"/>
                      <a:pt x="1" y="1"/>
                      <a:pt x="1" y="1"/>
                    </a:cubicBezTo>
                    <a:cubicBezTo>
                      <a:pt x="0" y="1"/>
                      <a:pt x="0" y="1"/>
                      <a:pt x="0" y="1"/>
                    </a:cubicBezTo>
                    <a:cubicBezTo>
                      <a:pt x="0" y="2"/>
                      <a:pt x="0" y="2"/>
                      <a:pt x="0" y="2"/>
                    </a:cubicBezTo>
                    <a:cubicBezTo>
                      <a:pt x="1" y="2"/>
                      <a:pt x="1" y="2"/>
                      <a:pt x="1" y="2"/>
                    </a:cubicBezTo>
                    <a:cubicBezTo>
                      <a:pt x="3" y="2"/>
                      <a:pt x="3" y="2"/>
                      <a:pt x="3" y="2"/>
                    </a:cubicBezTo>
                    <a:cubicBezTo>
                      <a:pt x="5" y="2"/>
                      <a:pt x="5" y="2"/>
                      <a:pt x="5" y="2"/>
                    </a:cubicBezTo>
                    <a:cubicBezTo>
                      <a:pt x="5" y="2"/>
                      <a:pt x="6"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1" name="Freeform 254"/>
              <p:cNvSpPr>
                <a:spLocks/>
              </p:cNvSpPr>
              <p:nvPr/>
            </p:nvSpPr>
            <p:spPr bwMode="auto">
              <a:xfrm>
                <a:off x="1104" y="1606"/>
                <a:ext cx="1" cy="1"/>
              </a:xfrm>
              <a:custGeom>
                <a:avLst/>
                <a:gdLst>
                  <a:gd name="T0" fmla="*/ 0 w 1"/>
                  <a:gd name="T1" fmla="*/ 1 h 1"/>
                  <a:gd name="T2" fmla="*/ 0 w 1"/>
                  <a:gd name="T3" fmla="*/ 1 h 1"/>
                  <a:gd name="T4" fmla="*/ 1 w 1"/>
                  <a:gd name="T5" fmla="*/ 1 h 1"/>
                  <a:gd name="T6" fmla="*/ 1 w 1"/>
                  <a:gd name="T7" fmla="*/ 0 h 1"/>
                  <a:gd name="T8" fmla="*/ 1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lnTo>
                      <a:pt x="0" y="1"/>
                    </a:lnTo>
                    <a:lnTo>
                      <a:pt x="1" y="1"/>
                    </a:lnTo>
                    <a:lnTo>
                      <a:pt x="1" y="0"/>
                    </a:lnTo>
                    <a:lnTo>
                      <a:pt x="1"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2" name="Freeform 255"/>
              <p:cNvSpPr>
                <a:spLocks/>
              </p:cNvSpPr>
              <p:nvPr/>
            </p:nvSpPr>
            <p:spPr bwMode="auto">
              <a:xfrm>
                <a:off x="1107" y="1606"/>
                <a:ext cx="1" cy="1"/>
              </a:xfrm>
              <a:custGeom>
                <a:avLst/>
                <a:gdLst>
                  <a:gd name="T0" fmla="*/ 1 w 1"/>
                  <a:gd name="T1" fmla="*/ 0 h 1"/>
                  <a:gd name="T2" fmla="*/ 0 w 1"/>
                  <a:gd name="T3" fmla="*/ 0 h 1"/>
                  <a:gd name="T4" fmla="*/ 0 w 1"/>
                  <a:gd name="T5" fmla="*/ 0 h 1"/>
                  <a:gd name="T6" fmla="*/ 0 w 1"/>
                  <a:gd name="T7" fmla="*/ 1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lnTo>
                      <a:pt x="0" y="0"/>
                    </a:lnTo>
                    <a:lnTo>
                      <a:pt x="0" y="0"/>
                    </a:lnTo>
                    <a:lnTo>
                      <a:pt x="0" y="1"/>
                    </a:lnTo>
                    <a:lnTo>
                      <a:pt x="0"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3" name="Freeform 256"/>
              <p:cNvSpPr>
                <a:spLocks/>
              </p:cNvSpPr>
              <p:nvPr/>
            </p:nvSpPr>
            <p:spPr bwMode="auto">
              <a:xfrm>
                <a:off x="1110" y="1606"/>
                <a:ext cx="1" cy="1"/>
              </a:xfrm>
              <a:custGeom>
                <a:avLst/>
                <a:gdLst>
                  <a:gd name="T0" fmla="*/ 0 w 1"/>
                  <a:gd name="T1" fmla="*/ 0 h 1"/>
                  <a:gd name="T2" fmla="*/ 0 w 1"/>
                  <a:gd name="T3" fmla="*/ 1 h 1"/>
                  <a:gd name="T4" fmla="*/ 0 w 1"/>
                  <a:gd name="T5" fmla="*/ 1 h 1"/>
                  <a:gd name="T6" fmla="*/ 1 w 1"/>
                  <a:gd name="T7" fmla="*/ 1 h 1"/>
                  <a:gd name="T8" fmla="*/ 1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0" y="1"/>
                    </a:lnTo>
                    <a:lnTo>
                      <a:pt x="0" y="1"/>
                    </a:lnTo>
                    <a:lnTo>
                      <a:pt x="1" y="1"/>
                    </a:lnTo>
                    <a:lnTo>
                      <a:pt x="1"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4" name="Freeform 257"/>
              <p:cNvSpPr>
                <a:spLocks/>
              </p:cNvSpPr>
              <p:nvPr/>
            </p:nvSpPr>
            <p:spPr bwMode="auto">
              <a:xfrm>
                <a:off x="1107" y="1606"/>
                <a:ext cx="9" cy="5"/>
              </a:xfrm>
              <a:custGeom>
                <a:avLst/>
                <a:gdLst>
                  <a:gd name="T0" fmla="*/ 3 w 15"/>
                  <a:gd name="T1" fmla="*/ 8 h 9"/>
                  <a:gd name="T2" fmla="*/ 4 w 15"/>
                  <a:gd name="T3" fmla="*/ 7 h 9"/>
                  <a:gd name="T4" fmla="*/ 5 w 15"/>
                  <a:gd name="T5" fmla="*/ 6 h 9"/>
                  <a:gd name="T6" fmla="*/ 6 w 15"/>
                  <a:gd name="T7" fmla="*/ 5 h 9"/>
                  <a:gd name="T8" fmla="*/ 7 w 15"/>
                  <a:gd name="T9" fmla="*/ 4 h 9"/>
                  <a:gd name="T10" fmla="*/ 8 w 15"/>
                  <a:gd name="T11" fmla="*/ 4 h 9"/>
                  <a:gd name="T12" fmla="*/ 10 w 15"/>
                  <a:gd name="T13" fmla="*/ 4 h 9"/>
                  <a:gd name="T14" fmla="*/ 11 w 15"/>
                  <a:gd name="T15" fmla="*/ 3 h 9"/>
                  <a:gd name="T16" fmla="*/ 12 w 15"/>
                  <a:gd name="T17" fmla="*/ 3 h 9"/>
                  <a:gd name="T18" fmla="*/ 13 w 15"/>
                  <a:gd name="T19" fmla="*/ 2 h 9"/>
                  <a:gd name="T20" fmla="*/ 14 w 15"/>
                  <a:gd name="T21" fmla="*/ 1 h 9"/>
                  <a:gd name="T22" fmla="*/ 15 w 15"/>
                  <a:gd name="T23" fmla="*/ 0 h 9"/>
                  <a:gd name="T24" fmla="*/ 12 w 15"/>
                  <a:gd name="T25" fmla="*/ 0 h 9"/>
                  <a:gd name="T26" fmla="*/ 12 w 15"/>
                  <a:gd name="T27" fmla="*/ 1 h 9"/>
                  <a:gd name="T28" fmla="*/ 10 w 15"/>
                  <a:gd name="T29" fmla="*/ 1 h 9"/>
                  <a:gd name="T30" fmla="*/ 9 w 15"/>
                  <a:gd name="T31" fmla="*/ 1 h 9"/>
                  <a:gd name="T32" fmla="*/ 7 w 15"/>
                  <a:gd name="T33" fmla="*/ 1 h 9"/>
                  <a:gd name="T34" fmla="*/ 7 w 15"/>
                  <a:gd name="T35" fmla="*/ 2 h 9"/>
                  <a:gd name="T36" fmla="*/ 6 w 15"/>
                  <a:gd name="T37" fmla="*/ 2 h 9"/>
                  <a:gd name="T38" fmla="*/ 5 w 15"/>
                  <a:gd name="T39" fmla="*/ 3 h 9"/>
                  <a:gd name="T40" fmla="*/ 3 w 15"/>
                  <a:gd name="T41" fmla="*/ 3 h 9"/>
                  <a:gd name="T42" fmla="*/ 2 w 15"/>
                  <a:gd name="T43" fmla="*/ 4 h 9"/>
                  <a:gd name="T44" fmla="*/ 1 w 15"/>
                  <a:gd name="T45" fmla="*/ 5 h 9"/>
                  <a:gd name="T46" fmla="*/ 0 w 15"/>
                  <a:gd name="T47" fmla="*/ 6 h 9"/>
                  <a:gd name="T48" fmla="*/ 0 w 15"/>
                  <a:gd name="T49" fmla="*/ 7 h 9"/>
                  <a:gd name="T50" fmla="*/ 0 w 15"/>
                  <a:gd name="T51" fmla="*/ 9 h 9"/>
                  <a:gd name="T52" fmla="*/ 1 w 15"/>
                  <a:gd name="T53" fmla="*/ 9 h 9"/>
                  <a:gd name="T54" fmla="*/ 3 w 15"/>
                  <a:gd name="T5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9">
                    <a:moveTo>
                      <a:pt x="3" y="8"/>
                    </a:moveTo>
                    <a:cubicBezTo>
                      <a:pt x="3" y="8"/>
                      <a:pt x="4" y="8"/>
                      <a:pt x="4" y="7"/>
                    </a:cubicBezTo>
                    <a:cubicBezTo>
                      <a:pt x="4" y="7"/>
                      <a:pt x="5" y="7"/>
                      <a:pt x="5" y="6"/>
                    </a:cubicBezTo>
                    <a:cubicBezTo>
                      <a:pt x="5" y="6"/>
                      <a:pt x="6" y="5"/>
                      <a:pt x="6" y="5"/>
                    </a:cubicBezTo>
                    <a:cubicBezTo>
                      <a:pt x="7" y="4"/>
                      <a:pt x="7" y="4"/>
                      <a:pt x="7" y="4"/>
                    </a:cubicBezTo>
                    <a:cubicBezTo>
                      <a:pt x="8" y="4"/>
                      <a:pt x="8" y="4"/>
                      <a:pt x="8" y="4"/>
                    </a:cubicBezTo>
                    <a:cubicBezTo>
                      <a:pt x="10" y="4"/>
                      <a:pt x="10" y="4"/>
                      <a:pt x="10" y="4"/>
                    </a:cubicBezTo>
                    <a:cubicBezTo>
                      <a:pt x="11" y="3"/>
                      <a:pt x="11" y="3"/>
                      <a:pt x="11" y="3"/>
                    </a:cubicBezTo>
                    <a:cubicBezTo>
                      <a:pt x="11" y="3"/>
                      <a:pt x="12" y="3"/>
                      <a:pt x="12" y="3"/>
                    </a:cubicBezTo>
                    <a:cubicBezTo>
                      <a:pt x="13" y="2"/>
                      <a:pt x="13" y="2"/>
                      <a:pt x="13" y="2"/>
                    </a:cubicBezTo>
                    <a:cubicBezTo>
                      <a:pt x="14" y="1"/>
                      <a:pt x="14" y="1"/>
                      <a:pt x="14" y="1"/>
                    </a:cubicBezTo>
                    <a:cubicBezTo>
                      <a:pt x="15" y="0"/>
                      <a:pt x="15" y="0"/>
                      <a:pt x="15" y="0"/>
                    </a:cubicBezTo>
                    <a:cubicBezTo>
                      <a:pt x="12" y="0"/>
                      <a:pt x="12" y="0"/>
                      <a:pt x="12" y="0"/>
                    </a:cubicBezTo>
                    <a:cubicBezTo>
                      <a:pt x="12" y="0"/>
                      <a:pt x="13" y="1"/>
                      <a:pt x="12" y="1"/>
                    </a:cubicBezTo>
                    <a:cubicBezTo>
                      <a:pt x="10" y="1"/>
                      <a:pt x="10" y="1"/>
                      <a:pt x="10" y="1"/>
                    </a:cubicBezTo>
                    <a:cubicBezTo>
                      <a:pt x="9" y="1"/>
                      <a:pt x="9" y="1"/>
                      <a:pt x="9" y="1"/>
                    </a:cubicBezTo>
                    <a:cubicBezTo>
                      <a:pt x="7" y="1"/>
                      <a:pt x="7" y="1"/>
                      <a:pt x="7" y="1"/>
                    </a:cubicBezTo>
                    <a:cubicBezTo>
                      <a:pt x="7" y="2"/>
                      <a:pt x="7" y="2"/>
                      <a:pt x="7" y="2"/>
                    </a:cubicBezTo>
                    <a:cubicBezTo>
                      <a:pt x="6" y="2"/>
                      <a:pt x="6" y="2"/>
                      <a:pt x="6" y="2"/>
                    </a:cubicBezTo>
                    <a:cubicBezTo>
                      <a:pt x="5" y="3"/>
                      <a:pt x="5" y="3"/>
                      <a:pt x="5" y="3"/>
                    </a:cubicBezTo>
                    <a:cubicBezTo>
                      <a:pt x="5" y="3"/>
                      <a:pt x="4" y="3"/>
                      <a:pt x="3" y="3"/>
                    </a:cubicBezTo>
                    <a:cubicBezTo>
                      <a:pt x="3" y="3"/>
                      <a:pt x="2" y="4"/>
                      <a:pt x="2" y="4"/>
                    </a:cubicBezTo>
                    <a:cubicBezTo>
                      <a:pt x="1" y="5"/>
                      <a:pt x="1" y="5"/>
                      <a:pt x="1" y="5"/>
                    </a:cubicBezTo>
                    <a:cubicBezTo>
                      <a:pt x="0" y="6"/>
                      <a:pt x="0" y="6"/>
                      <a:pt x="0" y="6"/>
                    </a:cubicBezTo>
                    <a:cubicBezTo>
                      <a:pt x="0" y="7"/>
                      <a:pt x="0" y="7"/>
                      <a:pt x="0" y="7"/>
                    </a:cubicBezTo>
                    <a:cubicBezTo>
                      <a:pt x="0" y="9"/>
                      <a:pt x="0" y="9"/>
                      <a:pt x="0" y="9"/>
                    </a:cubicBezTo>
                    <a:cubicBezTo>
                      <a:pt x="0" y="9"/>
                      <a:pt x="1" y="9"/>
                      <a:pt x="1" y="9"/>
                    </a:cubicBezTo>
                    <a:cubicBezTo>
                      <a:pt x="2" y="9"/>
                      <a:pt x="3"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5" name="Freeform 258"/>
              <p:cNvSpPr>
                <a:spLocks/>
              </p:cNvSpPr>
              <p:nvPr/>
            </p:nvSpPr>
            <p:spPr bwMode="auto">
              <a:xfrm>
                <a:off x="1104" y="1597"/>
                <a:ext cx="1" cy="1"/>
              </a:xfrm>
              <a:custGeom>
                <a:avLst/>
                <a:gdLst>
                  <a:gd name="T0" fmla="*/ 1 w 1"/>
                  <a:gd name="T1" fmla="*/ 0 h 1"/>
                  <a:gd name="T2" fmla="*/ 0 w 1"/>
                  <a:gd name="T3" fmla="*/ 0 h 1"/>
                  <a:gd name="T4" fmla="*/ 0 w 1"/>
                  <a:gd name="T5" fmla="*/ 0 h 1"/>
                  <a:gd name="T6" fmla="*/ 0 w 1"/>
                  <a:gd name="T7" fmla="*/ 1 h 1"/>
                  <a:gd name="T8" fmla="*/ 0 w 1"/>
                  <a:gd name="T9" fmla="*/ 1 h 1"/>
                  <a:gd name="T10" fmla="*/ 1 w 1"/>
                  <a:gd name="T11" fmla="*/ 1 h 1"/>
                  <a:gd name="T12" fmla="*/ 1 w 1"/>
                  <a:gd name="T13" fmla="*/ 0 h 1"/>
                  <a:gd name="T14" fmla="*/ 1 w 1"/>
                  <a:gd name="T15" fmla="*/ 0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lnTo>
                      <a:pt x="0" y="0"/>
                    </a:lnTo>
                    <a:lnTo>
                      <a:pt x="0" y="0"/>
                    </a:lnTo>
                    <a:lnTo>
                      <a:pt x="0" y="1"/>
                    </a:lnTo>
                    <a:lnTo>
                      <a:pt x="0" y="1"/>
                    </a:lnTo>
                    <a:lnTo>
                      <a:pt x="1" y="1"/>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6" name="Freeform 259"/>
              <p:cNvSpPr>
                <a:spLocks/>
              </p:cNvSpPr>
              <p:nvPr/>
            </p:nvSpPr>
            <p:spPr bwMode="auto">
              <a:xfrm>
                <a:off x="1106" y="1596"/>
                <a:ext cx="0" cy="3"/>
              </a:xfrm>
              <a:custGeom>
                <a:avLst/>
                <a:gdLst>
                  <a:gd name="T0" fmla="*/ 1 h 3"/>
                  <a:gd name="T1" fmla="*/ 0 h 3"/>
                  <a:gd name="T2" fmla="*/ 1 h 3"/>
                  <a:gd name="T3" fmla="*/ 1 h 3"/>
                  <a:gd name="T4" fmla="*/ 2 h 3"/>
                  <a:gd name="T5" fmla="*/ 2 h 3"/>
                  <a:gd name="T6" fmla="*/ 3 h 3"/>
                  <a:gd name="T7" fmla="*/ 3 h 3"/>
                  <a:gd name="T8" fmla="*/ 2 h 3"/>
                  <a:gd name="T9" fmla="*/ 2 h 3"/>
                  <a:gd name="T10" fmla="*/ 2 h 3"/>
                  <a:gd name="T11" fmla="*/ 1 h 3"/>
                  <a:gd name="T12" fmla="*/ 1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Lst>
                <a:rect l="0" t="0" r="r" b="b"/>
                <a:pathLst>
                  <a:path h="3">
                    <a:moveTo>
                      <a:pt x="0" y="1"/>
                    </a:moveTo>
                    <a:lnTo>
                      <a:pt x="0" y="0"/>
                    </a:lnTo>
                    <a:lnTo>
                      <a:pt x="0" y="1"/>
                    </a:lnTo>
                    <a:lnTo>
                      <a:pt x="0" y="1"/>
                    </a:lnTo>
                    <a:lnTo>
                      <a:pt x="0" y="2"/>
                    </a:lnTo>
                    <a:lnTo>
                      <a:pt x="0" y="2"/>
                    </a:lnTo>
                    <a:lnTo>
                      <a:pt x="0" y="3"/>
                    </a:lnTo>
                    <a:lnTo>
                      <a:pt x="0" y="3"/>
                    </a:lnTo>
                    <a:lnTo>
                      <a:pt x="0" y="2"/>
                    </a:lnTo>
                    <a:lnTo>
                      <a:pt x="0" y="2"/>
                    </a:lnTo>
                    <a:lnTo>
                      <a:pt x="0" y="2"/>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7" name="Freeform 260"/>
              <p:cNvSpPr>
                <a:spLocks/>
              </p:cNvSpPr>
              <p:nvPr/>
            </p:nvSpPr>
            <p:spPr bwMode="auto">
              <a:xfrm>
                <a:off x="1103" y="159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8" name="Rectangle 261"/>
              <p:cNvSpPr>
                <a:spLocks noChangeArrowheads="1"/>
              </p:cNvSpPr>
              <p:nvPr/>
            </p:nvSpPr>
            <p:spPr bwMode="auto">
              <a:xfrm>
                <a:off x="1106" y="159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49" name="Freeform 262"/>
              <p:cNvSpPr>
                <a:spLocks/>
              </p:cNvSpPr>
              <p:nvPr/>
            </p:nvSpPr>
            <p:spPr bwMode="auto">
              <a:xfrm>
                <a:off x="1105" y="1588"/>
                <a:ext cx="2" cy="2"/>
              </a:xfrm>
              <a:custGeom>
                <a:avLst/>
                <a:gdLst>
                  <a:gd name="T0" fmla="*/ 3 w 4"/>
                  <a:gd name="T1" fmla="*/ 2 h 3"/>
                  <a:gd name="T2" fmla="*/ 3 w 4"/>
                  <a:gd name="T3" fmla="*/ 2 h 3"/>
                  <a:gd name="T4" fmla="*/ 4 w 4"/>
                  <a:gd name="T5" fmla="*/ 3 h 3"/>
                  <a:gd name="T6" fmla="*/ 4 w 4"/>
                  <a:gd name="T7" fmla="*/ 2 h 3"/>
                  <a:gd name="T8" fmla="*/ 4 w 4"/>
                  <a:gd name="T9" fmla="*/ 1 h 3"/>
                  <a:gd name="T10" fmla="*/ 3 w 4"/>
                  <a:gd name="T11" fmla="*/ 1 h 3"/>
                  <a:gd name="T12" fmla="*/ 3 w 4"/>
                  <a:gd name="T13" fmla="*/ 0 h 3"/>
                  <a:gd name="T14" fmla="*/ 2 w 4"/>
                  <a:gd name="T15" fmla="*/ 0 h 3"/>
                  <a:gd name="T16" fmla="*/ 1 w 4"/>
                  <a:gd name="T17" fmla="*/ 0 h 3"/>
                  <a:gd name="T18" fmla="*/ 0 w 4"/>
                  <a:gd name="T19" fmla="*/ 1 h 3"/>
                  <a:gd name="T20" fmla="*/ 0 w 4"/>
                  <a:gd name="T21" fmla="*/ 2 h 3"/>
                  <a:gd name="T22" fmla="*/ 1 w 4"/>
                  <a:gd name="T23" fmla="*/ 2 h 3"/>
                  <a:gd name="T24" fmla="*/ 1 w 4"/>
                  <a:gd name="T25" fmla="*/ 2 h 3"/>
                  <a:gd name="T26" fmla="*/ 1 w 4"/>
                  <a:gd name="T27" fmla="*/ 2 h 3"/>
                  <a:gd name="T28" fmla="*/ 2 w 4"/>
                  <a:gd name="T29" fmla="*/ 1 h 3"/>
                  <a:gd name="T30" fmla="*/ 2 w 4"/>
                  <a:gd name="T31" fmla="*/ 2 h 3"/>
                  <a:gd name="T32" fmla="*/ 2 w 4"/>
                  <a:gd name="T33" fmla="*/ 2 h 3"/>
                  <a:gd name="T34" fmla="*/ 2 w 4"/>
                  <a:gd name="T35" fmla="*/ 2 h 3"/>
                  <a:gd name="T36" fmla="*/ 2 w 4"/>
                  <a:gd name="T37" fmla="*/ 2 h 3"/>
                  <a:gd name="T38" fmla="*/ 2 w 4"/>
                  <a:gd name="T39" fmla="*/ 1 h 3"/>
                  <a:gd name="T40" fmla="*/ 3 w 4"/>
                  <a:gd name="T4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3">
                    <a:moveTo>
                      <a:pt x="3" y="2"/>
                    </a:moveTo>
                    <a:cubicBezTo>
                      <a:pt x="3" y="2"/>
                      <a:pt x="3" y="2"/>
                      <a:pt x="3" y="2"/>
                    </a:cubicBezTo>
                    <a:cubicBezTo>
                      <a:pt x="3" y="2"/>
                      <a:pt x="3" y="3"/>
                      <a:pt x="4" y="3"/>
                    </a:cubicBezTo>
                    <a:cubicBezTo>
                      <a:pt x="4" y="3"/>
                      <a:pt x="4" y="2"/>
                      <a:pt x="4" y="2"/>
                    </a:cubicBezTo>
                    <a:cubicBezTo>
                      <a:pt x="4" y="2"/>
                      <a:pt x="4" y="2"/>
                      <a:pt x="4" y="1"/>
                    </a:cubicBezTo>
                    <a:cubicBezTo>
                      <a:pt x="3" y="1"/>
                      <a:pt x="3" y="1"/>
                      <a:pt x="3" y="1"/>
                    </a:cubicBezTo>
                    <a:cubicBezTo>
                      <a:pt x="3" y="0"/>
                      <a:pt x="3" y="0"/>
                      <a:pt x="3" y="0"/>
                    </a:cubicBezTo>
                    <a:cubicBezTo>
                      <a:pt x="2" y="0"/>
                      <a:pt x="2" y="0"/>
                      <a:pt x="2" y="0"/>
                    </a:cubicBezTo>
                    <a:cubicBezTo>
                      <a:pt x="1" y="0"/>
                      <a:pt x="1" y="0"/>
                      <a:pt x="1" y="0"/>
                    </a:cubicBezTo>
                    <a:cubicBezTo>
                      <a:pt x="0" y="1"/>
                      <a:pt x="0" y="1"/>
                      <a:pt x="0" y="1"/>
                    </a:cubicBezTo>
                    <a:cubicBezTo>
                      <a:pt x="0" y="1"/>
                      <a:pt x="0" y="2"/>
                      <a:pt x="0" y="2"/>
                    </a:cubicBezTo>
                    <a:cubicBezTo>
                      <a:pt x="0" y="2"/>
                      <a:pt x="1" y="2"/>
                      <a:pt x="1" y="2"/>
                    </a:cubicBezTo>
                    <a:cubicBezTo>
                      <a:pt x="1" y="2"/>
                      <a:pt x="1" y="2"/>
                      <a:pt x="1" y="2"/>
                    </a:cubicBezTo>
                    <a:cubicBezTo>
                      <a:pt x="1" y="2"/>
                      <a:pt x="1" y="2"/>
                      <a:pt x="1" y="2"/>
                    </a:cubicBezTo>
                    <a:cubicBezTo>
                      <a:pt x="1" y="2"/>
                      <a:pt x="1" y="1"/>
                      <a:pt x="2" y="1"/>
                    </a:cubicBezTo>
                    <a:cubicBezTo>
                      <a:pt x="2" y="2"/>
                      <a:pt x="2" y="2"/>
                      <a:pt x="2" y="2"/>
                    </a:cubicBezTo>
                    <a:cubicBezTo>
                      <a:pt x="2" y="2"/>
                      <a:pt x="2" y="2"/>
                      <a:pt x="2" y="2"/>
                    </a:cubicBezTo>
                    <a:cubicBezTo>
                      <a:pt x="2" y="2"/>
                      <a:pt x="2" y="3"/>
                      <a:pt x="2" y="2"/>
                    </a:cubicBezTo>
                    <a:cubicBezTo>
                      <a:pt x="2" y="2"/>
                      <a:pt x="2" y="2"/>
                      <a:pt x="2" y="2"/>
                    </a:cubicBezTo>
                    <a:cubicBezTo>
                      <a:pt x="2" y="2"/>
                      <a:pt x="2" y="1"/>
                      <a:pt x="2" y="1"/>
                    </a:cubicBezTo>
                    <a:cubicBezTo>
                      <a:pt x="3" y="1"/>
                      <a:pt x="3" y="2"/>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0" name="Freeform 263"/>
              <p:cNvSpPr>
                <a:spLocks/>
              </p:cNvSpPr>
              <p:nvPr/>
            </p:nvSpPr>
            <p:spPr bwMode="auto">
              <a:xfrm>
                <a:off x="1095" y="1581"/>
                <a:ext cx="16" cy="19"/>
              </a:xfrm>
              <a:custGeom>
                <a:avLst/>
                <a:gdLst>
                  <a:gd name="T0" fmla="*/ 3 w 27"/>
                  <a:gd name="T1" fmla="*/ 10 h 32"/>
                  <a:gd name="T2" fmla="*/ 2 w 27"/>
                  <a:gd name="T3" fmla="*/ 13 h 32"/>
                  <a:gd name="T4" fmla="*/ 1 w 27"/>
                  <a:gd name="T5" fmla="*/ 16 h 32"/>
                  <a:gd name="T6" fmla="*/ 0 w 27"/>
                  <a:gd name="T7" fmla="*/ 19 h 32"/>
                  <a:gd name="T8" fmla="*/ 1 w 27"/>
                  <a:gd name="T9" fmla="*/ 23 h 32"/>
                  <a:gd name="T10" fmla="*/ 3 w 27"/>
                  <a:gd name="T11" fmla="*/ 27 h 32"/>
                  <a:gd name="T12" fmla="*/ 2 w 27"/>
                  <a:gd name="T13" fmla="*/ 30 h 32"/>
                  <a:gd name="T14" fmla="*/ 3 w 27"/>
                  <a:gd name="T15" fmla="*/ 31 h 32"/>
                  <a:gd name="T16" fmla="*/ 4 w 27"/>
                  <a:gd name="T17" fmla="*/ 32 h 32"/>
                  <a:gd name="T18" fmla="*/ 7 w 27"/>
                  <a:gd name="T19" fmla="*/ 31 h 32"/>
                  <a:gd name="T20" fmla="*/ 6 w 27"/>
                  <a:gd name="T21" fmla="*/ 27 h 32"/>
                  <a:gd name="T22" fmla="*/ 6 w 27"/>
                  <a:gd name="T23" fmla="*/ 24 h 32"/>
                  <a:gd name="T24" fmla="*/ 6 w 27"/>
                  <a:gd name="T25" fmla="*/ 20 h 32"/>
                  <a:gd name="T26" fmla="*/ 9 w 27"/>
                  <a:gd name="T27" fmla="*/ 19 h 32"/>
                  <a:gd name="T28" fmla="*/ 9 w 27"/>
                  <a:gd name="T29" fmla="*/ 23 h 32"/>
                  <a:gd name="T30" fmla="*/ 11 w 27"/>
                  <a:gd name="T31" fmla="*/ 25 h 32"/>
                  <a:gd name="T32" fmla="*/ 12 w 27"/>
                  <a:gd name="T33" fmla="*/ 28 h 32"/>
                  <a:gd name="T34" fmla="*/ 14 w 27"/>
                  <a:gd name="T35" fmla="*/ 26 h 32"/>
                  <a:gd name="T36" fmla="*/ 17 w 27"/>
                  <a:gd name="T37" fmla="*/ 25 h 32"/>
                  <a:gd name="T38" fmla="*/ 15 w 27"/>
                  <a:gd name="T39" fmla="*/ 23 h 32"/>
                  <a:gd name="T40" fmla="*/ 15 w 27"/>
                  <a:gd name="T41" fmla="*/ 20 h 32"/>
                  <a:gd name="T42" fmla="*/ 12 w 27"/>
                  <a:gd name="T43" fmla="*/ 17 h 32"/>
                  <a:gd name="T44" fmla="*/ 10 w 27"/>
                  <a:gd name="T45" fmla="*/ 16 h 32"/>
                  <a:gd name="T46" fmla="*/ 12 w 27"/>
                  <a:gd name="T47" fmla="*/ 15 h 32"/>
                  <a:gd name="T48" fmla="*/ 13 w 27"/>
                  <a:gd name="T49" fmla="*/ 14 h 32"/>
                  <a:gd name="T50" fmla="*/ 15 w 27"/>
                  <a:gd name="T51" fmla="*/ 14 h 32"/>
                  <a:gd name="T52" fmla="*/ 16 w 27"/>
                  <a:gd name="T53" fmla="*/ 13 h 32"/>
                  <a:gd name="T54" fmla="*/ 16 w 27"/>
                  <a:gd name="T55" fmla="*/ 13 h 32"/>
                  <a:gd name="T56" fmla="*/ 16 w 27"/>
                  <a:gd name="T57" fmla="*/ 12 h 32"/>
                  <a:gd name="T58" fmla="*/ 18 w 27"/>
                  <a:gd name="T59" fmla="*/ 11 h 32"/>
                  <a:gd name="T60" fmla="*/ 19 w 27"/>
                  <a:gd name="T61" fmla="*/ 12 h 32"/>
                  <a:gd name="T62" fmla="*/ 18 w 27"/>
                  <a:gd name="T63" fmla="*/ 10 h 32"/>
                  <a:gd name="T64" fmla="*/ 17 w 27"/>
                  <a:gd name="T65" fmla="*/ 11 h 32"/>
                  <a:gd name="T66" fmla="*/ 14 w 27"/>
                  <a:gd name="T67" fmla="*/ 11 h 32"/>
                  <a:gd name="T68" fmla="*/ 13 w 27"/>
                  <a:gd name="T69" fmla="*/ 12 h 32"/>
                  <a:gd name="T70" fmla="*/ 11 w 27"/>
                  <a:gd name="T71" fmla="*/ 12 h 32"/>
                  <a:gd name="T72" fmla="*/ 10 w 27"/>
                  <a:gd name="T73" fmla="*/ 13 h 32"/>
                  <a:gd name="T74" fmla="*/ 8 w 27"/>
                  <a:gd name="T75" fmla="*/ 14 h 32"/>
                  <a:gd name="T76" fmla="*/ 7 w 27"/>
                  <a:gd name="T77" fmla="*/ 13 h 32"/>
                  <a:gd name="T78" fmla="*/ 7 w 27"/>
                  <a:gd name="T79" fmla="*/ 12 h 32"/>
                  <a:gd name="T80" fmla="*/ 5 w 27"/>
                  <a:gd name="T81" fmla="*/ 10 h 32"/>
                  <a:gd name="T82" fmla="*/ 5 w 27"/>
                  <a:gd name="T83" fmla="*/ 7 h 32"/>
                  <a:gd name="T84" fmla="*/ 8 w 27"/>
                  <a:gd name="T85" fmla="*/ 5 h 32"/>
                  <a:gd name="T86" fmla="*/ 11 w 27"/>
                  <a:gd name="T87" fmla="*/ 5 h 32"/>
                  <a:gd name="T88" fmla="*/ 12 w 27"/>
                  <a:gd name="T89" fmla="*/ 5 h 32"/>
                  <a:gd name="T90" fmla="*/ 17 w 27"/>
                  <a:gd name="T91" fmla="*/ 5 h 32"/>
                  <a:gd name="T92" fmla="*/ 21 w 27"/>
                  <a:gd name="T93" fmla="*/ 6 h 32"/>
                  <a:gd name="T94" fmla="*/ 24 w 27"/>
                  <a:gd name="T95" fmla="*/ 5 h 32"/>
                  <a:gd name="T96" fmla="*/ 26 w 27"/>
                  <a:gd name="T97" fmla="*/ 3 h 32"/>
                  <a:gd name="T98" fmla="*/ 26 w 27"/>
                  <a:gd name="T99" fmla="*/ 0 h 32"/>
                  <a:gd name="T100" fmla="*/ 25 w 27"/>
                  <a:gd name="T101" fmla="*/ 1 h 32"/>
                  <a:gd name="T102" fmla="*/ 24 w 27"/>
                  <a:gd name="T103" fmla="*/ 2 h 32"/>
                  <a:gd name="T104" fmla="*/ 21 w 27"/>
                  <a:gd name="T105" fmla="*/ 4 h 32"/>
                  <a:gd name="T106" fmla="*/ 19 w 27"/>
                  <a:gd name="T107" fmla="*/ 4 h 32"/>
                  <a:gd name="T108" fmla="*/ 16 w 27"/>
                  <a:gd name="T109" fmla="*/ 3 h 32"/>
                  <a:gd name="T110" fmla="*/ 12 w 27"/>
                  <a:gd name="T111" fmla="*/ 3 h 32"/>
                  <a:gd name="T112" fmla="*/ 9 w 27"/>
                  <a:gd name="T113" fmla="*/ 2 h 32"/>
                  <a:gd name="T114" fmla="*/ 8 w 27"/>
                  <a:gd name="T115" fmla="*/ 2 h 32"/>
                  <a:gd name="T116" fmla="*/ 8 w 27"/>
                  <a:gd name="T117" fmla="*/ 4 h 32"/>
                  <a:gd name="T118" fmla="*/ 4 w 27"/>
                  <a:gd name="T11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 h="32">
                    <a:moveTo>
                      <a:pt x="4" y="7"/>
                    </a:moveTo>
                    <a:cubicBezTo>
                      <a:pt x="4" y="10"/>
                      <a:pt x="4" y="10"/>
                      <a:pt x="4" y="10"/>
                    </a:cubicBezTo>
                    <a:cubicBezTo>
                      <a:pt x="3" y="10"/>
                      <a:pt x="3" y="10"/>
                      <a:pt x="3" y="10"/>
                    </a:cubicBezTo>
                    <a:cubicBezTo>
                      <a:pt x="2" y="11"/>
                      <a:pt x="2" y="11"/>
                      <a:pt x="2" y="11"/>
                    </a:cubicBezTo>
                    <a:cubicBezTo>
                      <a:pt x="2" y="12"/>
                      <a:pt x="2" y="12"/>
                      <a:pt x="2" y="12"/>
                    </a:cubicBezTo>
                    <a:cubicBezTo>
                      <a:pt x="2" y="13"/>
                      <a:pt x="2" y="13"/>
                      <a:pt x="2" y="13"/>
                    </a:cubicBezTo>
                    <a:cubicBezTo>
                      <a:pt x="2" y="14"/>
                      <a:pt x="2" y="14"/>
                      <a:pt x="2" y="14"/>
                    </a:cubicBezTo>
                    <a:cubicBezTo>
                      <a:pt x="2" y="15"/>
                      <a:pt x="2" y="15"/>
                      <a:pt x="2" y="15"/>
                    </a:cubicBezTo>
                    <a:cubicBezTo>
                      <a:pt x="1" y="16"/>
                      <a:pt x="1" y="16"/>
                      <a:pt x="1" y="16"/>
                    </a:cubicBezTo>
                    <a:cubicBezTo>
                      <a:pt x="1" y="17"/>
                      <a:pt x="1" y="17"/>
                      <a:pt x="1" y="17"/>
                    </a:cubicBezTo>
                    <a:cubicBezTo>
                      <a:pt x="0" y="18"/>
                      <a:pt x="0" y="18"/>
                      <a:pt x="0" y="18"/>
                    </a:cubicBezTo>
                    <a:cubicBezTo>
                      <a:pt x="0" y="19"/>
                      <a:pt x="0" y="19"/>
                      <a:pt x="0" y="19"/>
                    </a:cubicBezTo>
                    <a:cubicBezTo>
                      <a:pt x="0" y="19"/>
                      <a:pt x="0" y="19"/>
                      <a:pt x="0" y="20"/>
                    </a:cubicBezTo>
                    <a:cubicBezTo>
                      <a:pt x="0" y="21"/>
                      <a:pt x="0" y="22"/>
                      <a:pt x="0" y="22"/>
                    </a:cubicBezTo>
                    <a:cubicBezTo>
                      <a:pt x="1" y="23"/>
                      <a:pt x="1" y="23"/>
                      <a:pt x="1" y="23"/>
                    </a:cubicBezTo>
                    <a:cubicBezTo>
                      <a:pt x="2" y="22"/>
                      <a:pt x="2" y="22"/>
                      <a:pt x="2" y="22"/>
                    </a:cubicBezTo>
                    <a:cubicBezTo>
                      <a:pt x="2" y="22"/>
                      <a:pt x="3" y="23"/>
                      <a:pt x="3" y="23"/>
                    </a:cubicBezTo>
                    <a:cubicBezTo>
                      <a:pt x="3" y="24"/>
                      <a:pt x="3" y="27"/>
                      <a:pt x="3" y="27"/>
                    </a:cubicBezTo>
                    <a:cubicBezTo>
                      <a:pt x="3" y="28"/>
                      <a:pt x="3" y="28"/>
                      <a:pt x="3" y="28"/>
                    </a:cubicBezTo>
                    <a:cubicBezTo>
                      <a:pt x="2" y="28"/>
                      <a:pt x="2" y="29"/>
                      <a:pt x="2" y="29"/>
                    </a:cubicBezTo>
                    <a:cubicBezTo>
                      <a:pt x="2" y="29"/>
                      <a:pt x="2" y="29"/>
                      <a:pt x="2" y="30"/>
                    </a:cubicBezTo>
                    <a:cubicBezTo>
                      <a:pt x="2" y="30"/>
                      <a:pt x="2" y="30"/>
                      <a:pt x="2" y="30"/>
                    </a:cubicBezTo>
                    <a:cubicBezTo>
                      <a:pt x="2" y="31"/>
                      <a:pt x="2" y="31"/>
                      <a:pt x="2" y="31"/>
                    </a:cubicBezTo>
                    <a:cubicBezTo>
                      <a:pt x="3" y="31"/>
                      <a:pt x="3" y="31"/>
                      <a:pt x="3" y="31"/>
                    </a:cubicBezTo>
                    <a:cubicBezTo>
                      <a:pt x="3" y="31"/>
                      <a:pt x="3" y="31"/>
                      <a:pt x="3" y="31"/>
                    </a:cubicBezTo>
                    <a:cubicBezTo>
                      <a:pt x="3" y="31"/>
                      <a:pt x="3" y="31"/>
                      <a:pt x="3" y="31"/>
                    </a:cubicBezTo>
                    <a:cubicBezTo>
                      <a:pt x="4" y="32"/>
                      <a:pt x="4" y="32"/>
                      <a:pt x="4" y="32"/>
                    </a:cubicBezTo>
                    <a:cubicBezTo>
                      <a:pt x="4" y="32"/>
                      <a:pt x="4" y="32"/>
                      <a:pt x="5" y="31"/>
                    </a:cubicBezTo>
                    <a:cubicBezTo>
                      <a:pt x="5" y="31"/>
                      <a:pt x="6" y="32"/>
                      <a:pt x="6" y="31"/>
                    </a:cubicBezTo>
                    <a:cubicBezTo>
                      <a:pt x="6" y="31"/>
                      <a:pt x="7" y="31"/>
                      <a:pt x="7" y="31"/>
                    </a:cubicBezTo>
                    <a:cubicBezTo>
                      <a:pt x="7" y="30"/>
                      <a:pt x="6" y="29"/>
                      <a:pt x="6" y="29"/>
                    </a:cubicBezTo>
                    <a:cubicBezTo>
                      <a:pt x="6" y="28"/>
                      <a:pt x="6" y="28"/>
                      <a:pt x="6" y="28"/>
                    </a:cubicBezTo>
                    <a:cubicBezTo>
                      <a:pt x="6" y="28"/>
                      <a:pt x="5" y="27"/>
                      <a:pt x="6" y="27"/>
                    </a:cubicBezTo>
                    <a:cubicBezTo>
                      <a:pt x="7" y="27"/>
                      <a:pt x="7" y="26"/>
                      <a:pt x="7" y="26"/>
                    </a:cubicBezTo>
                    <a:cubicBezTo>
                      <a:pt x="6" y="25"/>
                      <a:pt x="6" y="25"/>
                      <a:pt x="6" y="25"/>
                    </a:cubicBezTo>
                    <a:cubicBezTo>
                      <a:pt x="6" y="24"/>
                      <a:pt x="6" y="24"/>
                      <a:pt x="6" y="24"/>
                    </a:cubicBezTo>
                    <a:cubicBezTo>
                      <a:pt x="6" y="23"/>
                      <a:pt x="6" y="23"/>
                      <a:pt x="6" y="23"/>
                    </a:cubicBezTo>
                    <a:cubicBezTo>
                      <a:pt x="6" y="21"/>
                      <a:pt x="6" y="21"/>
                      <a:pt x="6" y="21"/>
                    </a:cubicBezTo>
                    <a:cubicBezTo>
                      <a:pt x="6" y="20"/>
                      <a:pt x="6" y="20"/>
                      <a:pt x="6" y="20"/>
                    </a:cubicBezTo>
                    <a:cubicBezTo>
                      <a:pt x="7" y="19"/>
                      <a:pt x="7" y="19"/>
                      <a:pt x="7" y="19"/>
                    </a:cubicBezTo>
                    <a:cubicBezTo>
                      <a:pt x="8" y="19"/>
                      <a:pt x="8" y="19"/>
                      <a:pt x="8" y="19"/>
                    </a:cubicBezTo>
                    <a:cubicBezTo>
                      <a:pt x="9" y="19"/>
                      <a:pt x="9" y="19"/>
                      <a:pt x="9" y="19"/>
                    </a:cubicBezTo>
                    <a:cubicBezTo>
                      <a:pt x="9" y="20"/>
                      <a:pt x="9" y="20"/>
                      <a:pt x="9" y="20"/>
                    </a:cubicBezTo>
                    <a:cubicBezTo>
                      <a:pt x="9" y="22"/>
                      <a:pt x="9" y="22"/>
                      <a:pt x="9" y="22"/>
                    </a:cubicBezTo>
                    <a:cubicBezTo>
                      <a:pt x="9" y="23"/>
                      <a:pt x="9" y="23"/>
                      <a:pt x="9" y="23"/>
                    </a:cubicBezTo>
                    <a:cubicBezTo>
                      <a:pt x="9" y="24"/>
                      <a:pt x="9" y="24"/>
                      <a:pt x="9" y="24"/>
                    </a:cubicBezTo>
                    <a:cubicBezTo>
                      <a:pt x="11" y="24"/>
                      <a:pt x="11" y="24"/>
                      <a:pt x="11" y="24"/>
                    </a:cubicBezTo>
                    <a:cubicBezTo>
                      <a:pt x="11" y="25"/>
                      <a:pt x="11" y="25"/>
                      <a:pt x="11" y="25"/>
                    </a:cubicBezTo>
                    <a:cubicBezTo>
                      <a:pt x="11" y="26"/>
                      <a:pt x="11" y="26"/>
                      <a:pt x="11" y="26"/>
                    </a:cubicBezTo>
                    <a:cubicBezTo>
                      <a:pt x="11" y="27"/>
                      <a:pt x="11" y="27"/>
                      <a:pt x="11" y="27"/>
                    </a:cubicBezTo>
                    <a:cubicBezTo>
                      <a:pt x="12" y="28"/>
                      <a:pt x="12" y="28"/>
                      <a:pt x="12" y="28"/>
                    </a:cubicBezTo>
                    <a:cubicBezTo>
                      <a:pt x="12" y="28"/>
                      <a:pt x="12" y="28"/>
                      <a:pt x="12" y="28"/>
                    </a:cubicBezTo>
                    <a:cubicBezTo>
                      <a:pt x="14" y="27"/>
                      <a:pt x="14" y="27"/>
                      <a:pt x="14" y="27"/>
                    </a:cubicBezTo>
                    <a:cubicBezTo>
                      <a:pt x="14" y="26"/>
                      <a:pt x="14" y="26"/>
                      <a:pt x="14" y="26"/>
                    </a:cubicBezTo>
                    <a:cubicBezTo>
                      <a:pt x="16" y="26"/>
                      <a:pt x="16" y="26"/>
                      <a:pt x="16" y="26"/>
                    </a:cubicBezTo>
                    <a:cubicBezTo>
                      <a:pt x="17" y="26"/>
                      <a:pt x="17" y="26"/>
                      <a:pt x="17" y="26"/>
                    </a:cubicBezTo>
                    <a:cubicBezTo>
                      <a:pt x="17" y="26"/>
                      <a:pt x="17" y="25"/>
                      <a:pt x="17" y="25"/>
                    </a:cubicBezTo>
                    <a:cubicBezTo>
                      <a:pt x="16" y="25"/>
                      <a:pt x="16" y="25"/>
                      <a:pt x="16" y="25"/>
                    </a:cubicBezTo>
                    <a:cubicBezTo>
                      <a:pt x="15" y="24"/>
                      <a:pt x="15" y="24"/>
                      <a:pt x="15" y="24"/>
                    </a:cubicBezTo>
                    <a:cubicBezTo>
                      <a:pt x="15" y="23"/>
                      <a:pt x="15" y="23"/>
                      <a:pt x="15" y="23"/>
                    </a:cubicBezTo>
                    <a:cubicBezTo>
                      <a:pt x="15" y="22"/>
                      <a:pt x="15" y="22"/>
                      <a:pt x="15" y="22"/>
                    </a:cubicBezTo>
                    <a:cubicBezTo>
                      <a:pt x="15" y="21"/>
                      <a:pt x="15" y="21"/>
                      <a:pt x="15" y="21"/>
                    </a:cubicBezTo>
                    <a:cubicBezTo>
                      <a:pt x="15" y="20"/>
                      <a:pt x="15" y="20"/>
                      <a:pt x="15" y="20"/>
                    </a:cubicBezTo>
                    <a:cubicBezTo>
                      <a:pt x="14" y="19"/>
                      <a:pt x="14" y="19"/>
                      <a:pt x="14" y="19"/>
                    </a:cubicBezTo>
                    <a:cubicBezTo>
                      <a:pt x="14" y="19"/>
                      <a:pt x="13" y="18"/>
                      <a:pt x="13" y="18"/>
                    </a:cubicBezTo>
                    <a:cubicBezTo>
                      <a:pt x="13" y="18"/>
                      <a:pt x="12" y="17"/>
                      <a:pt x="12" y="17"/>
                    </a:cubicBezTo>
                    <a:cubicBezTo>
                      <a:pt x="12" y="17"/>
                      <a:pt x="12" y="17"/>
                      <a:pt x="12" y="17"/>
                    </a:cubicBezTo>
                    <a:cubicBezTo>
                      <a:pt x="11" y="16"/>
                      <a:pt x="11" y="16"/>
                      <a:pt x="11" y="16"/>
                    </a:cubicBezTo>
                    <a:cubicBezTo>
                      <a:pt x="11" y="16"/>
                      <a:pt x="10" y="17"/>
                      <a:pt x="10" y="16"/>
                    </a:cubicBezTo>
                    <a:cubicBezTo>
                      <a:pt x="10" y="15"/>
                      <a:pt x="10" y="15"/>
                      <a:pt x="10" y="15"/>
                    </a:cubicBezTo>
                    <a:cubicBezTo>
                      <a:pt x="11" y="15"/>
                      <a:pt x="11" y="15"/>
                      <a:pt x="11" y="15"/>
                    </a:cubicBezTo>
                    <a:cubicBezTo>
                      <a:pt x="11" y="15"/>
                      <a:pt x="12" y="15"/>
                      <a:pt x="12" y="15"/>
                    </a:cubicBezTo>
                    <a:cubicBezTo>
                      <a:pt x="12" y="15"/>
                      <a:pt x="12" y="15"/>
                      <a:pt x="13" y="15"/>
                    </a:cubicBezTo>
                    <a:cubicBezTo>
                      <a:pt x="13" y="15"/>
                      <a:pt x="13" y="15"/>
                      <a:pt x="13" y="15"/>
                    </a:cubicBezTo>
                    <a:cubicBezTo>
                      <a:pt x="13" y="15"/>
                      <a:pt x="13" y="15"/>
                      <a:pt x="13" y="14"/>
                    </a:cubicBezTo>
                    <a:cubicBezTo>
                      <a:pt x="13" y="14"/>
                      <a:pt x="13" y="14"/>
                      <a:pt x="14" y="14"/>
                    </a:cubicBezTo>
                    <a:cubicBezTo>
                      <a:pt x="14" y="14"/>
                      <a:pt x="14" y="14"/>
                      <a:pt x="14" y="14"/>
                    </a:cubicBezTo>
                    <a:cubicBezTo>
                      <a:pt x="14" y="14"/>
                      <a:pt x="14" y="14"/>
                      <a:pt x="15" y="14"/>
                    </a:cubicBezTo>
                    <a:cubicBezTo>
                      <a:pt x="15" y="14"/>
                      <a:pt x="15" y="14"/>
                      <a:pt x="15" y="14"/>
                    </a:cubicBezTo>
                    <a:cubicBezTo>
                      <a:pt x="15" y="14"/>
                      <a:pt x="15" y="14"/>
                      <a:pt x="15" y="14"/>
                    </a:cubicBezTo>
                    <a:cubicBezTo>
                      <a:pt x="15" y="14"/>
                      <a:pt x="15" y="13"/>
                      <a:pt x="16" y="13"/>
                    </a:cubicBezTo>
                    <a:cubicBezTo>
                      <a:pt x="16" y="13"/>
                      <a:pt x="16" y="13"/>
                      <a:pt x="16" y="13"/>
                    </a:cubicBezTo>
                    <a:cubicBezTo>
                      <a:pt x="16" y="13"/>
                      <a:pt x="16" y="13"/>
                      <a:pt x="16" y="13"/>
                    </a:cubicBezTo>
                    <a:cubicBezTo>
                      <a:pt x="16" y="13"/>
                      <a:pt x="16" y="13"/>
                      <a:pt x="16" y="13"/>
                    </a:cubicBezTo>
                    <a:cubicBezTo>
                      <a:pt x="16" y="13"/>
                      <a:pt x="16" y="13"/>
                      <a:pt x="16" y="13"/>
                    </a:cubicBezTo>
                    <a:cubicBezTo>
                      <a:pt x="16" y="12"/>
                      <a:pt x="16" y="12"/>
                      <a:pt x="16" y="12"/>
                    </a:cubicBezTo>
                    <a:cubicBezTo>
                      <a:pt x="16" y="12"/>
                      <a:pt x="16" y="12"/>
                      <a:pt x="16" y="12"/>
                    </a:cubicBezTo>
                    <a:cubicBezTo>
                      <a:pt x="17" y="12"/>
                      <a:pt x="17" y="12"/>
                      <a:pt x="17" y="12"/>
                    </a:cubicBezTo>
                    <a:cubicBezTo>
                      <a:pt x="17" y="12"/>
                      <a:pt x="17" y="11"/>
                      <a:pt x="17" y="11"/>
                    </a:cubicBezTo>
                    <a:cubicBezTo>
                      <a:pt x="18" y="11"/>
                      <a:pt x="18" y="11"/>
                      <a:pt x="18" y="11"/>
                    </a:cubicBezTo>
                    <a:cubicBezTo>
                      <a:pt x="18" y="11"/>
                      <a:pt x="18" y="11"/>
                      <a:pt x="18" y="11"/>
                    </a:cubicBezTo>
                    <a:cubicBezTo>
                      <a:pt x="18" y="12"/>
                      <a:pt x="18" y="12"/>
                      <a:pt x="19" y="12"/>
                    </a:cubicBezTo>
                    <a:cubicBezTo>
                      <a:pt x="19" y="12"/>
                      <a:pt x="19" y="12"/>
                      <a:pt x="19" y="12"/>
                    </a:cubicBezTo>
                    <a:cubicBezTo>
                      <a:pt x="19" y="11"/>
                      <a:pt x="19" y="11"/>
                      <a:pt x="19" y="11"/>
                    </a:cubicBezTo>
                    <a:cubicBezTo>
                      <a:pt x="19" y="11"/>
                      <a:pt x="19" y="10"/>
                      <a:pt x="19" y="10"/>
                    </a:cubicBezTo>
                    <a:cubicBezTo>
                      <a:pt x="19" y="10"/>
                      <a:pt x="18" y="10"/>
                      <a:pt x="18" y="10"/>
                    </a:cubicBezTo>
                    <a:cubicBezTo>
                      <a:pt x="18" y="10"/>
                      <a:pt x="18" y="10"/>
                      <a:pt x="18" y="10"/>
                    </a:cubicBezTo>
                    <a:cubicBezTo>
                      <a:pt x="18" y="10"/>
                      <a:pt x="18" y="10"/>
                      <a:pt x="18" y="10"/>
                    </a:cubicBezTo>
                    <a:cubicBezTo>
                      <a:pt x="17" y="10"/>
                      <a:pt x="17" y="11"/>
                      <a:pt x="17" y="11"/>
                    </a:cubicBezTo>
                    <a:cubicBezTo>
                      <a:pt x="16" y="11"/>
                      <a:pt x="16" y="11"/>
                      <a:pt x="16" y="11"/>
                    </a:cubicBezTo>
                    <a:cubicBezTo>
                      <a:pt x="16" y="11"/>
                      <a:pt x="15" y="11"/>
                      <a:pt x="15" y="11"/>
                    </a:cubicBezTo>
                    <a:cubicBezTo>
                      <a:pt x="15" y="11"/>
                      <a:pt x="15" y="10"/>
                      <a:pt x="14" y="11"/>
                    </a:cubicBezTo>
                    <a:cubicBezTo>
                      <a:pt x="14" y="11"/>
                      <a:pt x="14" y="11"/>
                      <a:pt x="14" y="11"/>
                    </a:cubicBezTo>
                    <a:cubicBezTo>
                      <a:pt x="14" y="11"/>
                      <a:pt x="14" y="11"/>
                      <a:pt x="13" y="11"/>
                    </a:cubicBezTo>
                    <a:cubicBezTo>
                      <a:pt x="13" y="11"/>
                      <a:pt x="13" y="12"/>
                      <a:pt x="13" y="12"/>
                    </a:cubicBezTo>
                    <a:cubicBezTo>
                      <a:pt x="12" y="12"/>
                      <a:pt x="12" y="12"/>
                      <a:pt x="12" y="12"/>
                    </a:cubicBezTo>
                    <a:cubicBezTo>
                      <a:pt x="12" y="11"/>
                      <a:pt x="12" y="11"/>
                      <a:pt x="12" y="11"/>
                    </a:cubicBezTo>
                    <a:cubicBezTo>
                      <a:pt x="11" y="12"/>
                      <a:pt x="11" y="12"/>
                      <a:pt x="11" y="12"/>
                    </a:cubicBezTo>
                    <a:cubicBezTo>
                      <a:pt x="11" y="12"/>
                      <a:pt x="11" y="12"/>
                      <a:pt x="10" y="12"/>
                    </a:cubicBezTo>
                    <a:cubicBezTo>
                      <a:pt x="10" y="12"/>
                      <a:pt x="10" y="12"/>
                      <a:pt x="10" y="12"/>
                    </a:cubicBezTo>
                    <a:cubicBezTo>
                      <a:pt x="10" y="12"/>
                      <a:pt x="10" y="13"/>
                      <a:pt x="10" y="13"/>
                    </a:cubicBezTo>
                    <a:cubicBezTo>
                      <a:pt x="10" y="13"/>
                      <a:pt x="9" y="13"/>
                      <a:pt x="9" y="13"/>
                    </a:cubicBezTo>
                    <a:cubicBezTo>
                      <a:pt x="9" y="14"/>
                      <a:pt x="9" y="14"/>
                      <a:pt x="9" y="14"/>
                    </a:cubicBezTo>
                    <a:cubicBezTo>
                      <a:pt x="9" y="14"/>
                      <a:pt x="8" y="14"/>
                      <a:pt x="8" y="14"/>
                    </a:cubicBezTo>
                    <a:cubicBezTo>
                      <a:pt x="8" y="14"/>
                      <a:pt x="8" y="14"/>
                      <a:pt x="7" y="14"/>
                    </a:cubicBezTo>
                    <a:cubicBezTo>
                      <a:pt x="7" y="13"/>
                      <a:pt x="7" y="13"/>
                      <a:pt x="7" y="13"/>
                    </a:cubicBezTo>
                    <a:cubicBezTo>
                      <a:pt x="7" y="13"/>
                      <a:pt x="7" y="13"/>
                      <a:pt x="7" y="13"/>
                    </a:cubicBezTo>
                    <a:cubicBezTo>
                      <a:pt x="7" y="13"/>
                      <a:pt x="7" y="12"/>
                      <a:pt x="7" y="12"/>
                    </a:cubicBezTo>
                    <a:cubicBezTo>
                      <a:pt x="7" y="12"/>
                      <a:pt x="7" y="12"/>
                      <a:pt x="7" y="12"/>
                    </a:cubicBezTo>
                    <a:cubicBezTo>
                      <a:pt x="7" y="12"/>
                      <a:pt x="7" y="12"/>
                      <a:pt x="7" y="12"/>
                    </a:cubicBezTo>
                    <a:cubicBezTo>
                      <a:pt x="7" y="12"/>
                      <a:pt x="6" y="12"/>
                      <a:pt x="6" y="11"/>
                    </a:cubicBezTo>
                    <a:cubicBezTo>
                      <a:pt x="5" y="11"/>
                      <a:pt x="5" y="11"/>
                      <a:pt x="5" y="11"/>
                    </a:cubicBezTo>
                    <a:cubicBezTo>
                      <a:pt x="5" y="10"/>
                      <a:pt x="5" y="10"/>
                      <a:pt x="5" y="10"/>
                    </a:cubicBezTo>
                    <a:cubicBezTo>
                      <a:pt x="5" y="9"/>
                      <a:pt x="5" y="9"/>
                      <a:pt x="5" y="9"/>
                    </a:cubicBezTo>
                    <a:cubicBezTo>
                      <a:pt x="5" y="8"/>
                      <a:pt x="5" y="8"/>
                      <a:pt x="5" y="8"/>
                    </a:cubicBezTo>
                    <a:cubicBezTo>
                      <a:pt x="5" y="7"/>
                      <a:pt x="5" y="7"/>
                      <a:pt x="5" y="7"/>
                    </a:cubicBezTo>
                    <a:cubicBezTo>
                      <a:pt x="6" y="6"/>
                      <a:pt x="6" y="6"/>
                      <a:pt x="6" y="6"/>
                    </a:cubicBezTo>
                    <a:cubicBezTo>
                      <a:pt x="7" y="5"/>
                      <a:pt x="7" y="5"/>
                      <a:pt x="7" y="5"/>
                    </a:cubicBezTo>
                    <a:cubicBezTo>
                      <a:pt x="8" y="5"/>
                      <a:pt x="8" y="5"/>
                      <a:pt x="8" y="5"/>
                    </a:cubicBezTo>
                    <a:cubicBezTo>
                      <a:pt x="9" y="5"/>
                      <a:pt x="9" y="5"/>
                      <a:pt x="9" y="5"/>
                    </a:cubicBezTo>
                    <a:cubicBezTo>
                      <a:pt x="9" y="5"/>
                      <a:pt x="9" y="5"/>
                      <a:pt x="9" y="5"/>
                    </a:cubicBezTo>
                    <a:cubicBezTo>
                      <a:pt x="11" y="5"/>
                      <a:pt x="11" y="5"/>
                      <a:pt x="11" y="5"/>
                    </a:cubicBezTo>
                    <a:cubicBezTo>
                      <a:pt x="12" y="5"/>
                      <a:pt x="12" y="5"/>
                      <a:pt x="12" y="5"/>
                    </a:cubicBezTo>
                    <a:cubicBezTo>
                      <a:pt x="12" y="5"/>
                      <a:pt x="12" y="5"/>
                      <a:pt x="12" y="5"/>
                    </a:cubicBezTo>
                    <a:cubicBezTo>
                      <a:pt x="12" y="5"/>
                      <a:pt x="12" y="5"/>
                      <a:pt x="12" y="5"/>
                    </a:cubicBezTo>
                    <a:cubicBezTo>
                      <a:pt x="13" y="5"/>
                      <a:pt x="14" y="5"/>
                      <a:pt x="14" y="5"/>
                    </a:cubicBezTo>
                    <a:cubicBezTo>
                      <a:pt x="16" y="5"/>
                      <a:pt x="16" y="5"/>
                      <a:pt x="16" y="5"/>
                    </a:cubicBezTo>
                    <a:cubicBezTo>
                      <a:pt x="17" y="5"/>
                      <a:pt x="17" y="5"/>
                      <a:pt x="17" y="5"/>
                    </a:cubicBezTo>
                    <a:cubicBezTo>
                      <a:pt x="17" y="6"/>
                      <a:pt x="17" y="6"/>
                      <a:pt x="17" y="6"/>
                    </a:cubicBezTo>
                    <a:cubicBezTo>
                      <a:pt x="18" y="6"/>
                      <a:pt x="18" y="6"/>
                      <a:pt x="18" y="6"/>
                    </a:cubicBezTo>
                    <a:cubicBezTo>
                      <a:pt x="21" y="6"/>
                      <a:pt x="21" y="6"/>
                      <a:pt x="21" y="6"/>
                    </a:cubicBezTo>
                    <a:cubicBezTo>
                      <a:pt x="22" y="6"/>
                      <a:pt x="22" y="6"/>
                      <a:pt x="22" y="6"/>
                    </a:cubicBezTo>
                    <a:cubicBezTo>
                      <a:pt x="23" y="6"/>
                      <a:pt x="23" y="6"/>
                      <a:pt x="23" y="6"/>
                    </a:cubicBezTo>
                    <a:cubicBezTo>
                      <a:pt x="24" y="5"/>
                      <a:pt x="24" y="5"/>
                      <a:pt x="24" y="5"/>
                    </a:cubicBezTo>
                    <a:cubicBezTo>
                      <a:pt x="25" y="4"/>
                      <a:pt x="25" y="4"/>
                      <a:pt x="25" y="4"/>
                    </a:cubicBezTo>
                    <a:cubicBezTo>
                      <a:pt x="26" y="4"/>
                      <a:pt x="26" y="4"/>
                      <a:pt x="26" y="4"/>
                    </a:cubicBezTo>
                    <a:cubicBezTo>
                      <a:pt x="26" y="3"/>
                      <a:pt x="26" y="3"/>
                      <a:pt x="26" y="3"/>
                    </a:cubicBezTo>
                    <a:cubicBezTo>
                      <a:pt x="26" y="1"/>
                      <a:pt x="26" y="1"/>
                      <a:pt x="26" y="1"/>
                    </a:cubicBezTo>
                    <a:cubicBezTo>
                      <a:pt x="27" y="1"/>
                      <a:pt x="27" y="1"/>
                      <a:pt x="27" y="1"/>
                    </a:cubicBezTo>
                    <a:cubicBezTo>
                      <a:pt x="26" y="0"/>
                      <a:pt x="26" y="0"/>
                      <a:pt x="26" y="0"/>
                    </a:cubicBezTo>
                    <a:cubicBezTo>
                      <a:pt x="25" y="1"/>
                      <a:pt x="25" y="1"/>
                      <a:pt x="25" y="1"/>
                    </a:cubicBezTo>
                    <a:cubicBezTo>
                      <a:pt x="25" y="1"/>
                      <a:pt x="25" y="1"/>
                      <a:pt x="25" y="1"/>
                    </a:cubicBezTo>
                    <a:cubicBezTo>
                      <a:pt x="25" y="1"/>
                      <a:pt x="25" y="1"/>
                      <a:pt x="25" y="1"/>
                    </a:cubicBezTo>
                    <a:cubicBezTo>
                      <a:pt x="24" y="1"/>
                      <a:pt x="24" y="2"/>
                      <a:pt x="24" y="2"/>
                    </a:cubicBezTo>
                    <a:cubicBezTo>
                      <a:pt x="24" y="2"/>
                      <a:pt x="24" y="2"/>
                      <a:pt x="24" y="2"/>
                    </a:cubicBezTo>
                    <a:cubicBezTo>
                      <a:pt x="24" y="2"/>
                      <a:pt x="24" y="2"/>
                      <a:pt x="24" y="2"/>
                    </a:cubicBezTo>
                    <a:cubicBezTo>
                      <a:pt x="24" y="3"/>
                      <a:pt x="23" y="3"/>
                      <a:pt x="23" y="3"/>
                    </a:cubicBezTo>
                    <a:cubicBezTo>
                      <a:pt x="23" y="3"/>
                      <a:pt x="22" y="3"/>
                      <a:pt x="22" y="3"/>
                    </a:cubicBezTo>
                    <a:cubicBezTo>
                      <a:pt x="22" y="4"/>
                      <a:pt x="22" y="4"/>
                      <a:pt x="21" y="4"/>
                    </a:cubicBezTo>
                    <a:cubicBezTo>
                      <a:pt x="21" y="4"/>
                      <a:pt x="21" y="4"/>
                      <a:pt x="20" y="4"/>
                    </a:cubicBezTo>
                    <a:cubicBezTo>
                      <a:pt x="20" y="4"/>
                      <a:pt x="20" y="4"/>
                      <a:pt x="19" y="4"/>
                    </a:cubicBezTo>
                    <a:cubicBezTo>
                      <a:pt x="19" y="4"/>
                      <a:pt x="19" y="4"/>
                      <a:pt x="19" y="4"/>
                    </a:cubicBezTo>
                    <a:cubicBezTo>
                      <a:pt x="19" y="4"/>
                      <a:pt x="18" y="3"/>
                      <a:pt x="18" y="3"/>
                    </a:cubicBezTo>
                    <a:cubicBezTo>
                      <a:pt x="18" y="3"/>
                      <a:pt x="18" y="3"/>
                      <a:pt x="17" y="3"/>
                    </a:cubicBezTo>
                    <a:cubicBezTo>
                      <a:pt x="16" y="3"/>
                      <a:pt x="16" y="3"/>
                      <a:pt x="16" y="3"/>
                    </a:cubicBezTo>
                    <a:cubicBezTo>
                      <a:pt x="15" y="3"/>
                      <a:pt x="15" y="3"/>
                      <a:pt x="15" y="3"/>
                    </a:cubicBezTo>
                    <a:cubicBezTo>
                      <a:pt x="13" y="3"/>
                      <a:pt x="13" y="3"/>
                      <a:pt x="13" y="3"/>
                    </a:cubicBezTo>
                    <a:cubicBezTo>
                      <a:pt x="12" y="3"/>
                      <a:pt x="12" y="3"/>
                      <a:pt x="12" y="3"/>
                    </a:cubicBezTo>
                    <a:cubicBezTo>
                      <a:pt x="11" y="2"/>
                      <a:pt x="11" y="2"/>
                      <a:pt x="11" y="2"/>
                    </a:cubicBezTo>
                    <a:cubicBezTo>
                      <a:pt x="10" y="2"/>
                      <a:pt x="10" y="2"/>
                      <a:pt x="10" y="2"/>
                    </a:cubicBezTo>
                    <a:cubicBezTo>
                      <a:pt x="9" y="2"/>
                      <a:pt x="9" y="2"/>
                      <a:pt x="9" y="2"/>
                    </a:cubicBezTo>
                    <a:cubicBezTo>
                      <a:pt x="9" y="2"/>
                      <a:pt x="9" y="2"/>
                      <a:pt x="9" y="2"/>
                    </a:cubicBezTo>
                    <a:cubicBezTo>
                      <a:pt x="8" y="2"/>
                      <a:pt x="8" y="2"/>
                      <a:pt x="8" y="2"/>
                    </a:cubicBezTo>
                    <a:cubicBezTo>
                      <a:pt x="8" y="2"/>
                      <a:pt x="8" y="2"/>
                      <a:pt x="8" y="2"/>
                    </a:cubicBezTo>
                    <a:cubicBezTo>
                      <a:pt x="8" y="2"/>
                      <a:pt x="8" y="2"/>
                      <a:pt x="8" y="3"/>
                    </a:cubicBezTo>
                    <a:cubicBezTo>
                      <a:pt x="8" y="3"/>
                      <a:pt x="8" y="3"/>
                      <a:pt x="8" y="3"/>
                    </a:cubicBezTo>
                    <a:cubicBezTo>
                      <a:pt x="8" y="3"/>
                      <a:pt x="8" y="3"/>
                      <a:pt x="8" y="4"/>
                    </a:cubicBezTo>
                    <a:cubicBezTo>
                      <a:pt x="8" y="4"/>
                      <a:pt x="7" y="4"/>
                      <a:pt x="7" y="4"/>
                    </a:cubicBezTo>
                    <a:cubicBezTo>
                      <a:pt x="7" y="4"/>
                      <a:pt x="6" y="4"/>
                      <a:pt x="6" y="4"/>
                    </a:cubicBezTo>
                    <a:cubicBezTo>
                      <a:pt x="4" y="6"/>
                      <a:pt x="4" y="6"/>
                      <a:pt x="4" y="6"/>
                    </a:cubicBez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1" name="Freeform 264"/>
              <p:cNvSpPr>
                <a:spLocks/>
              </p:cNvSpPr>
              <p:nvPr/>
            </p:nvSpPr>
            <p:spPr bwMode="auto">
              <a:xfrm>
                <a:off x="1106" y="1612"/>
                <a:ext cx="1" cy="1"/>
              </a:xfrm>
              <a:custGeom>
                <a:avLst/>
                <a:gdLst>
                  <a:gd name="T0" fmla="*/ 0 w 2"/>
                  <a:gd name="T1" fmla="*/ 1 h 1"/>
                  <a:gd name="T2" fmla="*/ 0 w 2"/>
                  <a:gd name="T3" fmla="*/ 1 h 1"/>
                  <a:gd name="T4" fmla="*/ 1 w 2"/>
                  <a:gd name="T5" fmla="*/ 1 h 1"/>
                  <a:gd name="T6" fmla="*/ 1 w 2"/>
                  <a:gd name="T7" fmla="*/ 1 h 1"/>
                  <a:gd name="T8" fmla="*/ 2 w 2"/>
                  <a:gd name="T9" fmla="*/ 0 h 1"/>
                  <a:gd name="T10" fmla="*/ 2 w 2"/>
                  <a:gd name="T11" fmla="*/ 0 h 1"/>
                  <a:gd name="T12" fmla="*/ 1 w 2"/>
                  <a:gd name="T13" fmla="*/ 0 h 1"/>
                  <a:gd name="T14" fmla="*/ 1 w 2"/>
                  <a:gd name="T15" fmla="*/ 0 h 1"/>
                  <a:gd name="T16" fmla="*/ 1 w 2"/>
                  <a:gd name="T17" fmla="*/ 0 h 1"/>
                  <a:gd name="T18" fmla="*/ 0 w 2"/>
                  <a:gd name="T19" fmla="*/ 0 h 1"/>
                  <a:gd name="T20" fmla="*/ 0 w 2"/>
                  <a:gd name="T21" fmla="*/ 1 h 1"/>
                  <a:gd name="T22" fmla="*/ 0 w 2"/>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0" y="1"/>
                    </a:moveTo>
                    <a:cubicBezTo>
                      <a:pt x="0" y="1"/>
                      <a:pt x="0" y="1"/>
                      <a:pt x="0" y="1"/>
                    </a:cubicBezTo>
                    <a:cubicBezTo>
                      <a:pt x="0" y="1"/>
                      <a:pt x="1" y="1"/>
                      <a:pt x="1" y="1"/>
                    </a:cubicBezTo>
                    <a:cubicBezTo>
                      <a:pt x="1" y="1"/>
                      <a:pt x="1" y="1"/>
                      <a:pt x="1" y="1"/>
                    </a:cubicBezTo>
                    <a:cubicBezTo>
                      <a:pt x="1" y="0"/>
                      <a:pt x="1" y="0"/>
                      <a:pt x="2" y="0"/>
                    </a:cubicBezTo>
                    <a:cubicBezTo>
                      <a:pt x="2" y="0"/>
                      <a:pt x="2" y="0"/>
                      <a:pt x="2" y="0"/>
                    </a:cubicBezTo>
                    <a:cubicBezTo>
                      <a:pt x="1" y="0"/>
                      <a:pt x="1" y="0"/>
                      <a:pt x="1" y="0"/>
                    </a:cubicBezTo>
                    <a:cubicBezTo>
                      <a:pt x="1" y="0"/>
                      <a:pt x="1" y="0"/>
                      <a:pt x="1" y="0"/>
                    </a:cubicBezTo>
                    <a:cubicBezTo>
                      <a:pt x="1" y="0"/>
                      <a:pt x="1" y="0"/>
                      <a:pt x="1" y="0"/>
                    </a:cubicBezTo>
                    <a:cubicBezTo>
                      <a:pt x="1" y="0"/>
                      <a:pt x="0" y="0"/>
                      <a:pt x="0" y="0"/>
                    </a:cubicBezTo>
                    <a:cubicBezTo>
                      <a:pt x="0" y="0"/>
                      <a:pt x="0"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2" name="Freeform 265"/>
              <p:cNvSpPr>
                <a:spLocks/>
              </p:cNvSpPr>
              <p:nvPr/>
            </p:nvSpPr>
            <p:spPr bwMode="auto">
              <a:xfrm>
                <a:off x="1114" y="1564"/>
                <a:ext cx="0" cy="0"/>
              </a:xfrm>
              <a:custGeom>
                <a:avLst/>
                <a:gdLst>
                  <a:gd name="T0" fmla="*/ 1 h 1"/>
                  <a:gd name="T1" fmla="*/ 0 h 1"/>
                </a:gdLst>
                <a:ahLst/>
                <a:cxnLst>
                  <a:cxn ang="0">
                    <a:pos x="0" y="T0"/>
                  </a:cxn>
                  <a:cxn ang="0">
                    <a:pos x="0" y="T1"/>
                  </a:cxn>
                </a:cxnLst>
                <a:rect l="0" t="0" r="r" b="b"/>
                <a:pathLst>
                  <a:path h="1">
                    <a:moveTo>
                      <a:pt x="0" y="1"/>
                    </a:moveTo>
                    <a:cubicBezTo>
                      <a:pt x="0" y="1"/>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3" name="Freeform 266"/>
              <p:cNvSpPr>
                <a:spLocks/>
              </p:cNvSpPr>
              <p:nvPr/>
            </p:nvSpPr>
            <p:spPr bwMode="auto">
              <a:xfrm>
                <a:off x="1103" y="1561"/>
                <a:ext cx="11" cy="10"/>
              </a:xfrm>
              <a:custGeom>
                <a:avLst/>
                <a:gdLst>
                  <a:gd name="T0" fmla="*/ 15 w 19"/>
                  <a:gd name="T1" fmla="*/ 0 h 18"/>
                  <a:gd name="T2" fmla="*/ 15 w 19"/>
                  <a:gd name="T3" fmla="*/ 1 h 18"/>
                  <a:gd name="T4" fmla="*/ 15 w 19"/>
                  <a:gd name="T5" fmla="*/ 3 h 18"/>
                  <a:gd name="T6" fmla="*/ 14 w 19"/>
                  <a:gd name="T7" fmla="*/ 4 h 18"/>
                  <a:gd name="T8" fmla="*/ 12 w 19"/>
                  <a:gd name="T9" fmla="*/ 4 h 18"/>
                  <a:gd name="T10" fmla="*/ 12 w 19"/>
                  <a:gd name="T11" fmla="*/ 5 h 18"/>
                  <a:gd name="T12" fmla="*/ 11 w 19"/>
                  <a:gd name="T13" fmla="*/ 5 h 18"/>
                  <a:gd name="T14" fmla="*/ 9 w 19"/>
                  <a:gd name="T15" fmla="*/ 7 h 18"/>
                  <a:gd name="T16" fmla="*/ 8 w 19"/>
                  <a:gd name="T17" fmla="*/ 6 h 18"/>
                  <a:gd name="T18" fmla="*/ 7 w 19"/>
                  <a:gd name="T19" fmla="*/ 5 h 18"/>
                  <a:gd name="T20" fmla="*/ 5 w 19"/>
                  <a:gd name="T21" fmla="*/ 5 h 18"/>
                  <a:gd name="T22" fmla="*/ 5 w 19"/>
                  <a:gd name="T23" fmla="*/ 6 h 18"/>
                  <a:gd name="T24" fmla="*/ 3 w 19"/>
                  <a:gd name="T25" fmla="*/ 7 h 18"/>
                  <a:gd name="T26" fmla="*/ 1 w 19"/>
                  <a:gd name="T27" fmla="*/ 7 h 18"/>
                  <a:gd name="T28" fmla="*/ 1 w 19"/>
                  <a:gd name="T29" fmla="*/ 9 h 18"/>
                  <a:gd name="T30" fmla="*/ 0 w 19"/>
                  <a:gd name="T31" fmla="*/ 10 h 18"/>
                  <a:gd name="T32" fmla="*/ 0 w 19"/>
                  <a:gd name="T33" fmla="*/ 11 h 18"/>
                  <a:gd name="T34" fmla="*/ 1 w 19"/>
                  <a:gd name="T35" fmla="*/ 11 h 18"/>
                  <a:gd name="T36" fmla="*/ 2 w 19"/>
                  <a:gd name="T37" fmla="*/ 10 h 18"/>
                  <a:gd name="T38" fmla="*/ 2 w 19"/>
                  <a:gd name="T39" fmla="*/ 8 h 18"/>
                  <a:gd name="T40" fmla="*/ 4 w 19"/>
                  <a:gd name="T41" fmla="*/ 9 h 18"/>
                  <a:gd name="T42" fmla="*/ 4 w 19"/>
                  <a:gd name="T43" fmla="*/ 9 h 18"/>
                  <a:gd name="T44" fmla="*/ 5 w 19"/>
                  <a:gd name="T45" fmla="*/ 9 h 18"/>
                  <a:gd name="T46" fmla="*/ 7 w 19"/>
                  <a:gd name="T47" fmla="*/ 10 h 18"/>
                  <a:gd name="T48" fmla="*/ 6 w 19"/>
                  <a:gd name="T49" fmla="*/ 8 h 18"/>
                  <a:gd name="T50" fmla="*/ 7 w 19"/>
                  <a:gd name="T51" fmla="*/ 8 h 18"/>
                  <a:gd name="T52" fmla="*/ 9 w 19"/>
                  <a:gd name="T53" fmla="*/ 9 h 18"/>
                  <a:gd name="T54" fmla="*/ 9 w 19"/>
                  <a:gd name="T55" fmla="*/ 10 h 18"/>
                  <a:gd name="T56" fmla="*/ 9 w 19"/>
                  <a:gd name="T57" fmla="*/ 11 h 18"/>
                  <a:gd name="T58" fmla="*/ 9 w 19"/>
                  <a:gd name="T59" fmla="*/ 12 h 18"/>
                  <a:gd name="T60" fmla="*/ 9 w 19"/>
                  <a:gd name="T61" fmla="*/ 14 h 18"/>
                  <a:gd name="T62" fmla="*/ 10 w 19"/>
                  <a:gd name="T63" fmla="*/ 15 h 18"/>
                  <a:gd name="T64" fmla="*/ 11 w 19"/>
                  <a:gd name="T65" fmla="*/ 16 h 18"/>
                  <a:gd name="T66" fmla="*/ 13 w 19"/>
                  <a:gd name="T67" fmla="*/ 16 h 18"/>
                  <a:gd name="T68" fmla="*/ 14 w 19"/>
                  <a:gd name="T69" fmla="*/ 16 h 18"/>
                  <a:gd name="T70" fmla="*/ 14 w 19"/>
                  <a:gd name="T71" fmla="*/ 17 h 18"/>
                  <a:gd name="T72" fmla="*/ 15 w 19"/>
                  <a:gd name="T73" fmla="*/ 17 h 18"/>
                  <a:gd name="T74" fmla="*/ 16 w 19"/>
                  <a:gd name="T75" fmla="*/ 16 h 18"/>
                  <a:gd name="T76" fmla="*/ 15 w 19"/>
                  <a:gd name="T77" fmla="*/ 14 h 18"/>
                  <a:gd name="T78" fmla="*/ 15 w 19"/>
                  <a:gd name="T79" fmla="*/ 13 h 18"/>
                  <a:gd name="T80" fmla="*/ 15 w 19"/>
                  <a:gd name="T81" fmla="*/ 12 h 18"/>
                  <a:gd name="T82" fmla="*/ 16 w 19"/>
                  <a:gd name="T83" fmla="*/ 10 h 18"/>
                  <a:gd name="T84" fmla="*/ 17 w 19"/>
                  <a:gd name="T85" fmla="*/ 11 h 18"/>
                  <a:gd name="T86" fmla="*/ 17 w 19"/>
                  <a:gd name="T87" fmla="*/ 13 h 18"/>
                  <a:gd name="T88" fmla="*/ 18 w 19"/>
                  <a:gd name="T89" fmla="*/ 14 h 18"/>
                  <a:gd name="T90" fmla="*/ 18 w 19"/>
                  <a:gd name="T91" fmla="*/ 14 h 18"/>
                  <a:gd name="T92" fmla="*/ 19 w 19"/>
                  <a:gd name="T93" fmla="*/ 12 h 18"/>
                  <a:gd name="T94" fmla="*/ 19 w 19"/>
                  <a:gd name="T95" fmla="*/ 10 h 18"/>
                  <a:gd name="T96" fmla="*/ 19 w 19"/>
                  <a:gd name="T97" fmla="*/ 8 h 18"/>
                  <a:gd name="T98" fmla="*/ 19 w 19"/>
                  <a:gd name="T99" fmla="*/ 6 h 18"/>
                  <a:gd name="T100" fmla="*/ 18 w 19"/>
                  <a:gd name="T101" fmla="*/ 4 h 18"/>
                  <a:gd name="T102" fmla="*/ 18 w 19"/>
                  <a:gd name="T103" fmla="*/ 2 h 18"/>
                  <a:gd name="T104" fmla="*/ 16 w 19"/>
                  <a:gd name="T10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 h="18">
                    <a:moveTo>
                      <a:pt x="16" y="0"/>
                    </a:moveTo>
                    <a:cubicBezTo>
                      <a:pt x="16" y="0"/>
                      <a:pt x="16" y="0"/>
                      <a:pt x="15" y="0"/>
                    </a:cubicBezTo>
                    <a:cubicBezTo>
                      <a:pt x="15" y="0"/>
                      <a:pt x="15" y="0"/>
                      <a:pt x="15" y="0"/>
                    </a:cubicBezTo>
                    <a:cubicBezTo>
                      <a:pt x="15" y="0"/>
                      <a:pt x="15" y="1"/>
                      <a:pt x="15" y="1"/>
                    </a:cubicBezTo>
                    <a:cubicBezTo>
                      <a:pt x="15" y="2"/>
                      <a:pt x="15" y="2"/>
                      <a:pt x="15" y="3"/>
                    </a:cubicBezTo>
                    <a:cubicBezTo>
                      <a:pt x="15" y="3"/>
                      <a:pt x="15" y="3"/>
                      <a:pt x="15" y="3"/>
                    </a:cubicBezTo>
                    <a:cubicBezTo>
                      <a:pt x="14" y="3"/>
                      <a:pt x="14" y="3"/>
                      <a:pt x="14" y="3"/>
                    </a:cubicBezTo>
                    <a:cubicBezTo>
                      <a:pt x="14" y="4"/>
                      <a:pt x="14" y="4"/>
                      <a:pt x="14" y="4"/>
                    </a:cubicBezTo>
                    <a:cubicBezTo>
                      <a:pt x="13" y="4"/>
                      <a:pt x="13" y="4"/>
                      <a:pt x="13" y="4"/>
                    </a:cubicBezTo>
                    <a:cubicBezTo>
                      <a:pt x="13" y="4"/>
                      <a:pt x="13" y="4"/>
                      <a:pt x="12" y="4"/>
                    </a:cubicBezTo>
                    <a:cubicBezTo>
                      <a:pt x="12" y="4"/>
                      <a:pt x="12" y="4"/>
                      <a:pt x="12" y="4"/>
                    </a:cubicBezTo>
                    <a:cubicBezTo>
                      <a:pt x="12" y="5"/>
                      <a:pt x="12" y="5"/>
                      <a:pt x="12" y="5"/>
                    </a:cubicBezTo>
                    <a:cubicBezTo>
                      <a:pt x="12" y="5"/>
                      <a:pt x="12" y="5"/>
                      <a:pt x="11" y="5"/>
                    </a:cubicBezTo>
                    <a:cubicBezTo>
                      <a:pt x="11" y="5"/>
                      <a:pt x="11" y="5"/>
                      <a:pt x="11" y="5"/>
                    </a:cubicBezTo>
                    <a:cubicBezTo>
                      <a:pt x="10" y="6"/>
                      <a:pt x="10" y="6"/>
                      <a:pt x="10" y="6"/>
                    </a:cubicBezTo>
                    <a:cubicBezTo>
                      <a:pt x="10" y="6"/>
                      <a:pt x="10" y="6"/>
                      <a:pt x="9" y="7"/>
                    </a:cubicBezTo>
                    <a:cubicBezTo>
                      <a:pt x="9" y="7"/>
                      <a:pt x="8" y="7"/>
                      <a:pt x="8" y="7"/>
                    </a:cubicBezTo>
                    <a:cubicBezTo>
                      <a:pt x="8" y="6"/>
                      <a:pt x="8" y="6"/>
                      <a:pt x="8" y="6"/>
                    </a:cubicBezTo>
                    <a:cubicBezTo>
                      <a:pt x="8" y="5"/>
                      <a:pt x="8" y="5"/>
                      <a:pt x="8" y="5"/>
                    </a:cubicBezTo>
                    <a:cubicBezTo>
                      <a:pt x="7" y="5"/>
                      <a:pt x="7" y="5"/>
                      <a:pt x="7" y="5"/>
                    </a:cubicBezTo>
                    <a:cubicBezTo>
                      <a:pt x="6" y="5"/>
                      <a:pt x="6" y="5"/>
                      <a:pt x="6" y="5"/>
                    </a:cubicBezTo>
                    <a:cubicBezTo>
                      <a:pt x="5" y="5"/>
                      <a:pt x="5" y="5"/>
                      <a:pt x="5" y="5"/>
                    </a:cubicBezTo>
                    <a:cubicBezTo>
                      <a:pt x="5" y="5"/>
                      <a:pt x="5" y="5"/>
                      <a:pt x="5" y="6"/>
                    </a:cubicBezTo>
                    <a:cubicBezTo>
                      <a:pt x="4" y="6"/>
                      <a:pt x="5" y="6"/>
                      <a:pt x="5" y="6"/>
                    </a:cubicBezTo>
                    <a:cubicBezTo>
                      <a:pt x="4" y="7"/>
                      <a:pt x="4" y="7"/>
                      <a:pt x="4" y="7"/>
                    </a:cubicBezTo>
                    <a:cubicBezTo>
                      <a:pt x="3" y="7"/>
                      <a:pt x="3" y="7"/>
                      <a:pt x="3" y="7"/>
                    </a:cubicBezTo>
                    <a:cubicBezTo>
                      <a:pt x="3" y="7"/>
                      <a:pt x="2" y="7"/>
                      <a:pt x="2" y="7"/>
                    </a:cubicBezTo>
                    <a:cubicBezTo>
                      <a:pt x="2" y="7"/>
                      <a:pt x="2" y="7"/>
                      <a:pt x="1" y="7"/>
                    </a:cubicBezTo>
                    <a:cubicBezTo>
                      <a:pt x="1" y="8"/>
                      <a:pt x="1" y="8"/>
                      <a:pt x="1" y="8"/>
                    </a:cubicBezTo>
                    <a:cubicBezTo>
                      <a:pt x="1" y="8"/>
                      <a:pt x="1" y="9"/>
                      <a:pt x="1" y="9"/>
                    </a:cubicBezTo>
                    <a:cubicBezTo>
                      <a:pt x="1" y="9"/>
                      <a:pt x="1" y="9"/>
                      <a:pt x="1" y="9"/>
                    </a:cubicBezTo>
                    <a:cubicBezTo>
                      <a:pt x="0" y="10"/>
                      <a:pt x="0" y="10"/>
                      <a:pt x="0" y="10"/>
                    </a:cubicBezTo>
                    <a:cubicBezTo>
                      <a:pt x="0" y="10"/>
                      <a:pt x="0" y="10"/>
                      <a:pt x="0" y="10"/>
                    </a:cubicBezTo>
                    <a:cubicBezTo>
                      <a:pt x="0" y="11"/>
                      <a:pt x="0" y="11"/>
                      <a:pt x="0" y="11"/>
                    </a:cubicBezTo>
                    <a:cubicBezTo>
                      <a:pt x="1" y="12"/>
                      <a:pt x="1" y="12"/>
                      <a:pt x="1" y="12"/>
                    </a:cubicBezTo>
                    <a:cubicBezTo>
                      <a:pt x="1" y="11"/>
                      <a:pt x="1" y="11"/>
                      <a:pt x="1" y="11"/>
                    </a:cubicBezTo>
                    <a:cubicBezTo>
                      <a:pt x="1" y="10"/>
                      <a:pt x="1" y="10"/>
                      <a:pt x="1" y="10"/>
                    </a:cubicBezTo>
                    <a:cubicBezTo>
                      <a:pt x="2" y="10"/>
                      <a:pt x="2" y="10"/>
                      <a:pt x="2" y="10"/>
                    </a:cubicBezTo>
                    <a:cubicBezTo>
                      <a:pt x="2" y="9"/>
                      <a:pt x="2" y="9"/>
                      <a:pt x="2" y="9"/>
                    </a:cubicBezTo>
                    <a:cubicBezTo>
                      <a:pt x="2" y="9"/>
                      <a:pt x="2" y="9"/>
                      <a:pt x="2" y="8"/>
                    </a:cubicBezTo>
                    <a:cubicBezTo>
                      <a:pt x="3" y="7"/>
                      <a:pt x="3" y="8"/>
                      <a:pt x="3" y="8"/>
                    </a:cubicBezTo>
                    <a:cubicBezTo>
                      <a:pt x="4" y="9"/>
                      <a:pt x="4" y="9"/>
                      <a:pt x="4" y="9"/>
                    </a:cubicBezTo>
                    <a:cubicBezTo>
                      <a:pt x="4" y="9"/>
                      <a:pt x="4" y="9"/>
                      <a:pt x="4" y="9"/>
                    </a:cubicBezTo>
                    <a:cubicBezTo>
                      <a:pt x="4" y="10"/>
                      <a:pt x="4" y="9"/>
                      <a:pt x="4" y="9"/>
                    </a:cubicBezTo>
                    <a:cubicBezTo>
                      <a:pt x="5" y="9"/>
                      <a:pt x="5" y="9"/>
                      <a:pt x="5" y="9"/>
                    </a:cubicBezTo>
                    <a:cubicBezTo>
                      <a:pt x="5" y="9"/>
                      <a:pt x="5" y="9"/>
                      <a:pt x="5" y="9"/>
                    </a:cubicBezTo>
                    <a:cubicBezTo>
                      <a:pt x="5" y="9"/>
                      <a:pt x="6" y="9"/>
                      <a:pt x="6" y="10"/>
                    </a:cubicBezTo>
                    <a:cubicBezTo>
                      <a:pt x="6" y="10"/>
                      <a:pt x="6" y="10"/>
                      <a:pt x="7" y="10"/>
                    </a:cubicBezTo>
                    <a:cubicBezTo>
                      <a:pt x="7" y="10"/>
                      <a:pt x="7" y="9"/>
                      <a:pt x="7" y="9"/>
                    </a:cubicBezTo>
                    <a:cubicBezTo>
                      <a:pt x="6" y="8"/>
                      <a:pt x="6" y="8"/>
                      <a:pt x="6" y="8"/>
                    </a:cubicBezTo>
                    <a:cubicBezTo>
                      <a:pt x="7" y="8"/>
                      <a:pt x="7" y="8"/>
                      <a:pt x="7" y="8"/>
                    </a:cubicBezTo>
                    <a:cubicBezTo>
                      <a:pt x="7" y="8"/>
                      <a:pt x="7" y="8"/>
                      <a:pt x="7" y="8"/>
                    </a:cubicBezTo>
                    <a:cubicBezTo>
                      <a:pt x="8" y="9"/>
                      <a:pt x="8" y="9"/>
                      <a:pt x="8" y="9"/>
                    </a:cubicBezTo>
                    <a:cubicBezTo>
                      <a:pt x="9" y="9"/>
                      <a:pt x="9" y="9"/>
                      <a:pt x="9" y="9"/>
                    </a:cubicBezTo>
                    <a:cubicBezTo>
                      <a:pt x="9" y="9"/>
                      <a:pt x="9" y="9"/>
                      <a:pt x="9" y="9"/>
                    </a:cubicBezTo>
                    <a:cubicBezTo>
                      <a:pt x="9" y="10"/>
                      <a:pt x="9" y="10"/>
                      <a:pt x="9" y="10"/>
                    </a:cubicBezTo>
                    <a:cubicBezTo>
                      <a:pt x="9" y="10"/>
                      <a:pt x="9" y="10"/>
                      <a:pt x="9" y="10"/>
                    </a:cubicBezTo>
                    <a:cubicBezTo>
                      <a:pt x="9" y="10"/>
                      <a:pt x="9" y="10"/>
                      <a:pt x="9" y="11"/>
                    </a:cubicBezTo>
                    <a:cubicBezTo>
                      <a:pt x="9" y="11"/>
                      <a:pt x="9" y="11"/>
                      <a:pt x="9" y="11"/>
                    </a:cubicBezTo>
                    <a:cubicBezTo>
                      <a:pt x="9" y="12"/>
                      <a:pt x="9" y="12"/>
                      <a:pt x="9" y="12"/>
                    </a:cubicBezTo>
                    <a:cubicBezTo>
                      <a:pt x="9" y="13"/>
                      <a:pt x="9" y="13"/>
                      <a:pt x="9" y="13"/>
                    </a:cubicBezTo>
                    <a:cubicBezTo>
                      <a:pt x="9" y="14"/>
                      <a:pt x="9" y="14"/>
                      <a:pt x="9" y="14"/>
                    </a:cubicBezTo>
                    <a:cubicBezTo>
                      <a:pt x="9" y="14"/>
                      <a:pt x="9" y="14"/>
                      <a:pt x="9" y="14"/>
                    </a:cubicBezTo>
                    <a:cubicBezTo>
                      <a:pt x="10" y="15"/>
                      <a:pt x="10" y="15"/>
                      <a:pt x="10" y="15"/>
                    </a:cubicBezTo>
                    <a:cubicBezTo>
                      <a:pt x="10" y="16"/>
                      <a:pt x="10" y="16"/>
                      <a:pt x="10" y="16"/>
                    </a:cubicBezTo>
                    <a:cubicBezTo>
                      <a:pt x="11" y="16"/>
                      <a:pt x="11" y="16"/>
                      <a:pt x="11" y="16"/>
                    </a:cubicBezTo>
                    <a:cubicBezTo>
                      <a:pt x="11" y="16"/>
                      <a:pt x="11" y="16"/>
                      <a:pt x="12" y="16"/>
                    </a:cubicBezTo>
                    <a:cubicBezTo>
                      <a:pt x="13" y="16"/>
                      <a:pt x="13" y="16"/>
                      <a:pt x="13" y="16"/>
                    </a:cubicBezTo>
                    <a:cubicBezTo>
                      <a:pt x="13" y="16"/>
                      <a:pt x="13" y="16"/>
                      <a:pt x="13" y="16"/>
                    </a:cubicBezTo>
                    <a:cubicBezTo>
                      <a:pt x="13" y="16"/>
                      <a:pt x="14" y="16"/>
                      <a:pt x="14" y="16"/>
                    </a:cubicBezTo>
                    <a:cubicBezTo>
                      <a:pt x="14" y="17"/>
                      <a:pt x="14" y="17"/>
                      <a:pt x="14" y="17"/>
                    </a:cubicBezTo>
                    <a:cubicBezTo>
                      <a:pt x="14" y="17"/>
                      <a:pt x="14" y="17"/>
                      <a:pt x="14" y="17"/>
                    </a:cubicBezTo>
                    <a:cubicBezTo>
                      <a:pt x="14" y="18"/>
                      <a:pt x="14" y="18"/>
                      <a:pt x="14" y="18"/>
                    </a:cubicBezTo>
                    <a:cubicBezTo>
                      <a:pt x="15" y="17"/>
                      <a:pt x="15" y="17"/>
                      <a:pt x="15" y="17"/>
                    </a:cubicBezTo>
                    <a:cubicBezTo>
                      <a:pt x="16" y="16"/>
                      <a:pt x="16" y="16"/>
                      <a:pt x="16" y="16"/>
                    </a:cubicBezTo>
                    <a:cubicBezTo>
                      <a:pt x="16" y="16"/>
                      <a:pt x="16" y="16"/>
                      <a:pt x="16" y="16"/>
                    </a:cubicBezTo>
                    <a:cubicBezTo>
                      <a:pt x="15" y="15"/>
                      <a:pt x="15" y="15"/>
                      <a:pt x="15" y="15"/>
                    </a:cubicBezTo>
                    <a:cubicBezTo>
                      <a:pt x="15" y="14"/>
                      <a:pt x="15" y="14"/>
                      <a:pt x="15" y="14"/>
                    </a:cubicBezTo>
                    <a:cubicBezTo>
                      <a:pt x="15" y="13"/>
                      <a:pt x="15" y="13"/>
                      <a:pt x="15" y="13"/>
                    </a:cubicBezTo>
                    <a:cubicBezTo>
                      <a:pt x="15" y="13"/>
                      <a:pt x="15" y="13"/>
                      <a:pt x="15" y="13"/>
                    </a:cubicBezTo>
                    <a:cubicBezTo>
                      <a:pt x="15" y="12"/>
                      <a:pt x="15" y="12"/>
                      <a:pt x="15" y="12"/>
                    </a:cubicBezTo>
                    <a:cubicBezTo>
                      <a:pt x="15" y="12"/>
                      <a:pt x="15" y="12"/>
                      <a:pt x="15" y="12"/>
                    </a:cubicBezTo>
                    <a:cubicBezTo>
                      <a:pt x="15" y="11"/>
                      <a:pt x="15" y="11"/>
                      <a:pt x="15" y="11"/>
                    </a:cubicBezTo>
                    <a:cubicBezTo>
                      <a:pt x="15" y="11"/>
                      <a:pt x="16" y="11"/>
                      <a:pt x="16" y="10"/>
                    </a:cubicBezTo>
                    <a:cubicBezTo>
                      <a:pt x="16" y="10"/>
                      <a:pt x="16" y="11"/>
                      <a:pt x="16" y="11"/>
                    </a:cubicBezTo>
                    <a:cubicBezTo>
                      <a:pt x="17" y="11"/>
                      <a:pt x="17" y="11"/>
                      <a:pt x="17" y="11"/>
                    </a:cubicBezTo>
                    <a:cubicBezTo>
                      <a:pt x="17" y="12"/>
                      <a:pt x="17" y="12"/>
                      <a:pt x="17" y="12"/>
                    </a:cubicBezTo>
                    <a:cubicBezTo>
                      <a:pt x="17" y="13"/>
                      <a:pt x="17" y="13"/>
                      <a:pt x="17" y="13"/>
                    </a:cubicBezTo>
                    <a:cubicBezTo>
                      <a:pt x="17" y="13"/>
                      <a:pt x="17" y="13"/>
                      <a:pt x="17" y="13"/>
                    </a:cubicBezTo>
                    <a:cubicBezTo>
                      <a:pt x="17" y="13"/>
                      <a:pt x="18" y="14"/>
                      <a:pt x="18" y="14"/>
                    </a:cubicBezTo>
                    <a:cubicBezTo>
                      <a:pt x="18" y="15"/>
                      <a:pt x="18" y="14"/>
                      <a:pt x="18" y="14"/>
                    </a:cubicBezTo>
                    <a:cubicBezTo>
                      <a:pt x="18" y="14"/>
                      <a:pt x="18" y="14"/>
                      <a:pt x="18" y="14"/>
                    </a:cubicBezTo>
                    <a:cubicBezTo>
                      <a:pt x="18" y="12"/>
                      <a:pt x="18" y="12"/>
                      <a:pt x="18" y="12"/>
                    </a:cubicBezTo>
                    <a:cubicBezTo>
                      <a:pt x="19" y="12"/>
                      <a:pt x="19" y="12"/>
                      <a:pt x="19" y="12"/>
                    </a:cubicBezTo>
                    <a:cubicBezTo>
                      <a:pt x="19" y="11"/>
                      <a:pt x="19" y="11"/>
                      <a:pt x="19" y="11"/>
                    </a:cubicBezTo>
                    <a:cubicBezTo>
                      <a:pt x="19" y="11"/>
                      <a:pt x="19" y="11"/>
                      <a:pt x="19" y="10"/>
                    </a:cubicBezTo>
                    <a:cubicBezTo>
                      <a:pt x="19" y="9"/>
                      <a:pt x="19" y="9"/>
                      <a:pt x="19" y="9"/>
                    </a:cubicBezTo>
                    <a:cubicBezTo>
                      <a:pt x="19" y="8"/>
                      <a:pt x="19" y="8"/>
                      <a:pt x="19" y="8"/>
                    </a:cubicBezTo>
                    <a:cubicBezTo>
                      <a:pt x="19" y="8"/>
                      <a:pt x="19" y="7"/>
                      <a:pt x="19" y="6"/>
                    </a:cubicBezTo>
                    <a:cubicBezTo>
                      <a:pt x="19" y="6"/>
                      <a:pt x="19" y="6"/>
                      <a:pt x="19" y="6"/>
                    </a:cubicBezTo>
                    <a:cubicBezTo>
                      <a:pt x="18" y="5"/>
                      <a:pt x="18" y="5"/>
                      <a:pt x="18" y="5"/>
                    </a:cubicBezTo>
                    <a:cubicBezTo>
                      <a:pt x="18" y="4"/>
                      <a:pt x="18" y="4"/>
                      <a:pt x="18" y="4"/>
                    </a:cubicBezTo>
                    <a:cubicBezTo>
                      <a:pt x="19" y="3"/>
                      <a:pt x="19" y="3"/>
                      <a:pt x="19" y="3"/>
                    </a:cubicBezTo>
                    <a:cubicBezTo>
                      <a:pt x="18" y="2"/>
                      <a:pt x="18" y="2"/>
                      <a:pt x="18" y="2"/>
                    </a:cubicBezTo>
                    <a:cubicBezTo>
                      <a:pt x="17" y="1"/>
                      <a:pt x="17" y="1"/>
                      <a:pt x="17" y="1"/>
                    </a:cubicBez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4" name="Freeform 267"/>
              <p:cNvSpPr>
                <a:spLocks/>
              </p:cNvSpPr>
              <p:nvPr/>
            </p:nvSpPr>
            <p:spPr bwMode="auto">
              <a:xfrm>
                <a:off x="1100" y="1570"/>
                <a:ext cx="1" cy="1"/>
              </a:xfrm>
              <a:custGeom>
                <a:avLst/>
                <a:gdLst>
                  <a:gd name="T0" fmla="*/ 0 w 1"/>
                  <a:gd name="T1" fmla="*/ 0 h 1"/>
                  <a:gd name="T2" fmla="*/ 1 w 1"/>
                  <a:gd name="T3" fmla="*/ 1 h 1"/>
                  <a:gd name="T4" fmla="*/ 1 w 1"/>
                  <a:gd name="T5" fmla="*/ 1 h 1"/>
                  <a:gd name="T6" fmla="*/ 1 w 1"/>
                  <a:gd name="T7" fmla="*/ 0 h 1"/>
                  <a:gd name="T8" fmla="*/ 1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1"/>
                    </a:lnTo>
                    <a:lnTo>
                      <a:pt x="1" y="1"/>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5" name="Freeform 268"/>
              <p:cNvSpPr>
                <a:spLocks/>
              </p:cNvSpPr>
              <p:nvPr/>
            </p:nvSpPr>
            <p:spPr bwMode="auto">
              <a:xfrm>
                <a:off x="1103" y="1568"/>
                <a:ext cx="1" cy="1"/>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0" y="1"/>
                      <a:pt x="1"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6" name="Freeform 269"/>
              <p:cNvSpPr>
                <a:spLocks/>
              </p:cNvSpPr>
              <p:nvPr/>
            </p:nvSpPr>
            <p:spPr bwMode="auto">
              <a:xfrm>
                <a:off x="1112" y="1559"/>
                <a:ext cx="1" cy="1"/>
              </a:xfrm>
              <a:custGeom>
                <a:avLst/>
                <a:gdLst>
                  <a:gd name="T0" fmla="*/ 0 w 1"/>
                  <a:gd name="T1" fmla="*/ 1 h 1"/>
                  <a:gd name="T2" fmla="*/ 0 w 1"/>
                  <a:gd name="T3" fmla="*/ 1 h 1"/>
                  <a:gd name="T4" fmla="*/ 1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lnTo>
                      <a:pt x="0" y="1"/>
                    </a:lnTo>
                    <a:lnTo>
                      <a:pt x="1" y="1"/>
                    </a:lnTo>
                    <a:lnTo>
                      <a:pt x="1"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7" name="Freeform 270"/>
              <p:cNvSpPr>
                <a:spLocks/>
              </p:cNvSpPr>
              <p:nvPr/>
            </p:nvSpPr>
            <p:spPr bwMode="auto">
              <a:xfrm>
                <a:off x="1113" y="1560"/>
                <a:ext cx="1" cy="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8" name="Freeform 271"/>
              <p:cNvSpPr>
                <a:spLocks/>
              </p:cNvSpPr>
              <p:nvPr/>
            </p:nvSpPr>
            <p:spPr bwMode="auto">
              <a:xfrm>
                <a:off x="1108" y="1560"/>
                <a:ext cx="2" cy="1"/>
              </a:xfrm>
              <a:custGeom>
                <a:avLst/>
                <a:gdLst>
                  <a:gd name="T0" fmla="*/ 0 w 2"/>
                  <a:gd name="T1" fmla="*/ 1 h 1"/>
                  <a:gd name="T2" fmla="*/ 0 w 2"/>
                  <a:gd name="T3" fmla="*/ 1 h 1"/>
                  <a:gd name="T4" fmla="*/ 0 w 2"/>
                  <a:gd name="T5" fmla="*/ 1 h 1"/>
                  <a:gd name="T6" fmla="*/ 0 w 2"/>
                  <a:gd name="T7" fmla="*/ 1 h 1"/>
                  <a:gd name="T8" fmla="*/ 1 w 2"/>
                  <a:gd name="T9" fmla="*/ 1 h 1"/>
                  <a:gd name="T10" fmla="*/ 1 w 2"/>
                  <a:gd name="T11" fmla="*/ 1 h 1"/>
                  <a:gd name="T12" fmla="*/ 2 w 2"/>
                  <a:gd name="T13" fmla="*/ 1 h 1"/>
                  <a:gd name="T14" fmla="*/ 2 w 2"/>
                  <a:gd name="T15" fmla="*/ 0 h 1"/>
                  <a:gd name="T16" fmla="*/ 1 w 2"/>
                  <a:gd name="T17" fmla="*/ 0 h 1"/>
                  <a:gd name="T18" fmla="*/ 1 w 2"/>
                  <a:gd name="T19" fmla="*/ 0 h 1"/>
                  <a:gd name="T20" fmla="*/ 0 w 2"/>
                  <a:gd name="T21" fmla="*/ 0 h 1"/>
                  <a:gd name="T22" fmla="*/ 0 w 2"/>
                  <a:gd name="T23" fmla="*/ 0 h 1"/>
                  <a:gd name="T24" fmla="*/ 0 w 2"/>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
                    <a:moveTo>
                      <a:pt x="0" y="1"/>
                    </a:moveTo>
                    <a:lnTo>
                      <a:pt x="0" y="1"/>
                    </a:lnTo>
                    <a:lnTo>
                      <a:pt x="0" y="1"/>
                    </a:lnTo>
                    <a:lnTo>
                      <a:pt x="0" y="1"/>
                    </a:lnTo>
                    <a:lnTo>
                      <a:pt x="1" y="1"/>
                    </a:lnTo>
                    <a:lnTo>
                      <a:pt x="1" y="1"/>
                    </a:lnTo>
                    <a:lnTo>
                      <a:pt x="2" y="1"/>
                    </a:lnTo>
                    <a:lnTo>
                      <a:pt x="2" y="0"/>
                    </a:lnTo>
                    <a:lnTo>
                      <a:pt x="1" y="0"/>
                    </a:lnTo>
                    <a:lnTo>
                      <a:pt x="1" y="0"/>
                    </a:lnTo>
                    <a:lnTo>
                      <a:pt x="0" y="0"/>
                    </a:lnTo>
                    <a:lnTo>
                      <a:pt x="0"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59" name="Freeform 272"/>
              <p:cNvSpPr>
                <a:spLocks/>
              </p:cNvSpPr>
              <p:nvPr/>
            </p:nvSpPr>
            <p:spPr bwMode="auto">
              <a:xfrm>
                <a:off x="1107" y="1557"/>
                <a:ext cx="1" cy="4"/>
              </a:xfrm>
              <a:custGeom>
                <a:avLst/>
                <a:gdLst>
                  <a:gd name="T0" fmla="*/ 3 w 3"/>
                  <a:gd name="T1" fmla="*/ 0 h 7"/>
                  <a:gd name="T2" fmla="*/ 2 w 3"/>
                  <a:gd name="T3" fmla="*/ 1 h 7"/>
                  <a:gd name="T4" fmla="*/ 2 w 3"/>
                  <a:gd name="T5" fmla="*/ 1 h 7"/>
                  <a:gd name="T6" fmla="*/ 1 w 3"/>
                  <a:gd name="T7" fmla="*/ 2 h 7"/>
                  <a:gd name="T8" fmla="*/ 1 w 3"/>
                  <a:gd name="T9" fmla="*/ 3 h 7"/>
                  <a:gd name="T10" fmla="*/ 1 w 3"/>
                  <a:gd name="T11" fmla="*/ 4 h 7"/>
                  <a:gd name="T12" fmla="*/ 1 w 3"/>
                  <a:gd name="T13" fmla="*/ 4 h 7"/>
                  <a:gd name="T14" fmla="*/ 0 w 3"/>
                  <a:gd name="T15" fmla="*/ 5 h 7"/>
                  <a:gd name="T16" fmla="*/ 0 w 3"/>
                  <a:gd name="T17" fmla="*/ 5 h 7"/>
                  <a:gd name="T18" fmla="*/ 0 w 3"/>
                  <a:gd name="T19" fmla="*/ 6 h 7"/>
                  <a:gd name="T20" fmla="*/ 0 w 3"/>
                  <a:gd name="T21" fmla="*/ 6 h 7"/>
                  <a:gd name="T22" fmla="*/ 0 w 3"/>
                  <a:gd name="T23" fmla="*/ 7 h 7"/>
                  <a:gd name="T24" fmla="*/ 1 w 3"/>
                  <a:gd name="T25" fmla="*/ 6 h 7"/>
                  <a:gd name="T26" fmla="*/ 1 w 3"/>
                  <a:gd name="T27" fmla="*/ 5 h 7"/>
                  <a:gd name="T28" fmla="*/ 2 w 3"/>
                  <a:gd name="T29" fmla="*/ 4 h 7"/>
                  <a:gd name="T30" fmla="*/ 2 w 3"/>
                  <a:gd name="T31" fmla="*/ 4 h 7"/>
                  <a:gd name="T32" fmla="*/ 3 w 3"/>
                  <a:gd name="T33" fmla="*/ 3 h 7"/>
                  <a:gd name="T34" fmla="*/ 3 w 3"/>
                  <a:gd name="T35" fmla="*/ 2 h 7"/>
                  <a:gd name="T36" fmla="*/ 3 w 3"/>
                  <a:gd name="T37" fmla="*/ 2 h 7"/>
                  <a:gd name="T38" fmla="*/ 3 w 3"/>
                  <a:gd name="T39" fmla="*/ 1 h 7"/>
                  <a:gd name="T40" fmla="*/ 3 w 3"/>
                  <a:gd name="T4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 h="7">
                    <a:moveTo>
                      <a:pt x="3" y="0"/>
                    </a:moveTo>
                    <a:cubicBezTo>
                      <a:pt x="2" y="1"/>
                      <a:pt x="2" y="1"/>
                      <a:pt x="2" y="1"/>
                    </a:cubicBezTo>
                    <a:cubicBezTo>
                      <a:pt x="2" y="1"/>
                      <a:pt x="2" y="1"/>
                      <a:pt x="2" y="1"/>
                    </a:cubicBezTo>
                    <a:cubicBezTo>
                      <a:pt x="2" y="1"/>
                      <a:pt x="1" y="2"/>
                      <a:pt x="1" y="2"/>
                    </a:cubicBezTo>
                    <a:cubicBezTo>
                      <a:pt x="1" y="3"/>
                      <a:pt x="1" y="3"/>
                      <a:pt x="1" y="3"/>
                    </a:cubicBezTo>
                    <a:cubicBezTo>
                      <a:pt x="1" y="4"/>
                      <a:pt x="1" y="4"/>
                      <a:pt x="1" y="4"/>
                    </a:cubicBezTo>
                    <a:cubicBezTo>
                      <a:pt x="1" y="4"/>
                      <a:pt x="1" y="4"/>
                      <a:pt x="1" y="4"/>
                    </a:cubicBezTo>
                    <a:cubicBezTo>
                      <a:pt x="0" y="5"/>
                      <a:pt x="0" y="5"/>
                      <a:pt x="0" y="5"/>
                    </a:cubicBezTo>
                    <a:cubicBezTo>
                      <a:pt x="0" y="5"/>
                      <a:pt x="0" y="5"/>
                      <a:pt x="0" y="5"/>
                    </a:cubicBezTo>
                    <a:cubicBezTo>
                      <a:pt x="0" y="6"/>
                      <a:pt x="0" y="6"/>
                      <a:pt x="0" y="6"/>
                    </a:cubicBezTo>
                    <a:cubicBezTo>
                      <a:pt x="0" y="6"/>
                      <a:pt x="0" y="6"/>
                      <a:pt x="0" y="6"/>
                    </a:cubicBezTo>
                    <a:cubicBezTo>
                      <a:pt x="0" y="7"/>
                      <a:pt x="0" y="7"/>
                      <a:pt x="0" y="7"/>
                    </a:cubicBezTo>
                    <a:cubicBezTo>
                      <a:pt x="1" y="6"/>
                      <a:pt x="1" y="6"/>
                      <a:pt x="1" y="6"/>
                    </a:cubicBezTo>
                    <a:cubicBezTo>
                      <a:pt x="1" y="5"/>
                      <a:pt x="1" y="5"/>
                      <a:pt x="1" y="5"/>
                    </a:cubicBezTo>
                    <a:cubicBezTo>
                      <a:pt x="2" y="4"/>
                      <a:pt x="2" y="4"/>
                      <a:pt x="2" y="4"/>
                    </a:cubicBezTo>
                    <a:cubicBezTo>
                      <a:pt x="2" y="4"/>
                      <a:pt x="2" y="4"/>
                      <a:pt x="2" y="4"/>
                    </a:cubicBezTo>
                    <a:cubicBezTo>
                      <a:pt x="3" y="3"/>
                      <a:pt x="3" y="3"/>
                      <a:pt x="3" y="3"/>
                    </a:cubicBezTo>
                    <a:cubicBezTo>
                      <a:pt x="3" y="2"/>
                      <a:pt x="3" y="2"/>
                      <a:pt x="3" y="2"/>
                    </a:cubicBezTo>
                    <a:cubicBezTo>
                      <a:pt x="3" y="2"/>
                      <a:pt x="3" y="2"/>
                      <a:pt x="3" y="2"/>
                    </a:cubicBezTo>
                    <a:cubicBezTo>
                      <a:pt x="3" y="1"/>
                      <a:pt x="3" y="1"/>
                      <a:pt x="3" y="1"/>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0" name="Freeform 273"/>
              <p:cNvSpPr>
                <a:spLocks/>
              </p:cNvSpPr>
              <p:nvPr/>
            </p:nvSpPr>
            <p:spPr bwMode="auto">
              <a:xfrm>
                <a:off x="1104" y="1558"/>
                <a:ext cx="3" cy="4"/>
              </a:xfrm>
              <a:custGeom>
                <a:avLst/>
                <a:gdLst>
                  <a:gd name="T0" fmla="*/ 2 w 4"/>
                  <a:gd name="T1" fmla="*/ 0 h 8"/>
                  <a:gd name="T2" fmla="*/ 2 w 4"/>
                  <a:gd name="T3" fmla="*/ 1 h 8"/>
                  <a:gd name="T4" fmla="*/ 2 w 4"/>
                  <a:gd name="T5" fmla="*/ 3 h 8"/>
                  <a:gd name="T6" fmla="*/ 1 w 4"/>
                  <a:gd name="T7" fmla="*/ 3 h 8"/>
                  <a:gd name="T8" fmla="*/ 1 w 4"/>
                  <a:gd name="T9" fmla="*/ 4 h 8"/>
                  <a:gd name="T10" fmla="*/ 0 w 4"/>
                  <a:gd name="T11" fmla="*/ 4 h 8"/>
                  <a:gd name="T12" fmla="*/ 0 w 4"/>
                  <a:gd name="T13" fmla="*/ 5 h 8"/>
                  <a:gd name="T14" fmla="*/ 0 w 4"/>
                  <a:gd name="T15" fmla="*/ 5 h 8"/>
                  <a:gd name="T16" fmla="*/ 0 w 4"/>
                  <a:gd name="T17" fmla="*/ 6 h 8"/>
                  <a:gd name="T18" fmla="*/ 0 w 4"/>
                  <a:gd name="T19" fmla="*/ 6 h 8"/>
                  <a:gd name="T20" fmla="*/ 1 w 4"/>
                  <a:gd name="T21" fmla="*/ 7 h 8"/>
                  <a:gd name="T22" fmla="*/ 2 w 4"/>
                  <a:gd name="T23" fmla="*/ 7 h 8"/>
                  <a:gd name="T24" fmla="*/ 3 w 4"/>
                  <a:gd name="T25" fmla="*/ 8 h 8"/>
                  <a:gd name="T26" fmla="*/ 3 w 4"/>
                  <a:gd name="T27" fmla="*/ 7 h 8"/>
                  <a:gd name="T28" fmla="*/ 3 w 4"/>
                  <a:gd name="T29" fmla="*/ 7 h 8"/>
                  <a:gd name="T30" fmla="*/ 3 w 4"/>
                  <a:gd name="T31" fmla="*/ 6 h 8"/>
                  <a:gd name="T32" fmla="*/ 3 w 4"/>
                  <a:gd name="T33" fmla="*/ 5 h 8"/>
                  <a:gd name="T34" fmla="*/ 3 w 4"/>
                  <a:gd name="T35" fmla="*/ 4 h 8"/>
                  <a:gd name="T36" fmla="*/ 4 w 4"/>
                  <a:gd name="T37" fmla="*/ 3 h 8"/>
                  <a:gd name="T38" fmla="*/ 4 w 4"/>
                  <a:gd name="T39" fmla="*/ 3 h 8"/>
                  <a:gd name="T40" fmla="*/ 4 w 4"/>
                  <a:gd name="T41" fmla="*/ 2 h 8"/>
                  <a:gd name="T42" fmla="*/ 4 w 4"/>
                  <a:gd name="T43" fmla="*/ 1 h 8"/>
                  <a:gd name="T44" fmla="*/ 4 w 4"/>
                  <a:gd name="T45" fmla="*/ 1 h 8"/>
                  <a:gd name="T46" fmla="*/ 4 w 4"/>
                  <a:gd name="T47" fmla="*/ 0 h 8"/>
                  <a:gd name="T48" fmla="*/ 3 w 4"/>
                  <a:gd name="T49" fmla="*/ 0 h 8"/>
                  <a:gd name="T50" fmla="*/ 3 w 4"/>
                  <a:gd name="T51" fmla="*/ 0 h 8"/>
                  <a:gd name="T52" fmla="*/ 2 w 4"/>
                  <a:gd name="T5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 h="8">
                    <a:moveTo>
                      <a:pt x="2" y="0"/>
                    </a:moveTo>
                    <a:cubicBezTo>
                      <a:pt x="2" y="1"/>
                      <a:pt x="2" y="1"/>
                      <a:pt x="2" y="1"/>
                    </a:cubicBezTo>
                    <a:cubicBezTo>
                      <a:pt x="2" y="3"/>
                      <a:pt x="2" y="3"/>
                      <a:pt x="2" y="3"/>
                    </a:cubicBezTo>
                    <a:cubicBezTo>
                      <a:pt x="1" y="3"/>
                      <a:pt x="1" y="3"/>
                      <a:pt x="1" y="3"/>
                    </a:cubicBezTo>
                    <a:cubicBezTo>
                      <a:pt x="1" y="4"/>
                      <a:pt x="1" y="4"/>
                      <a:pt x="1" y="4"/>
                    </a:cubicBezTo>
                    <a:cubicBezTo>
                      <a:pt x="0" y="4"/>
                      <a:pt x="0" y="4"/>
                      <a:pt x="0" y="4"/>
                    </a:cubicBezTo>
                    <a:cubicBezTo>
                      <a:pt x="0" y="5"/>
                      <a:pt x="0" y="5"/>
                      <a:pt x="0" y="5"/>
                    </a:cubicBezTo>
                    <a:cubicBezTo>
                      <a:pt x="0" y="5"/>
                      <a:pt x="0" y="5"/>
                      <a:pt x="0" y="5"/>
                    </a:cubicBezTo>
                    <a:cubicBezTo>
                      <a:pt x="0" y="6"/>
                      <a:pt x="0" y="6"/>
                      <a:pt x="0" y="6"/>
                    </a:cubicBezTo>
                    <a:cubicBezTo>
                      <a:pt x="0" y="6"/>
                      <a:pt x="0" y="6"/>
                      <a:pt x="0" y="6"/>
                    </a:cubicBezTo>
                    <a:cubicBezTo>
                      <a:pt x="1" y="7"/>
                      <a:pt x="1" y="7"/>
                      <a:pt x="1" y="7"/>
                    </a:cubicBezTo>
                    <a:cubicBezTo>
                      <a:pt x="2" y="7"/>
                      <a:pt x="2" y="7"/>
                      <a:pt x="2" y="7"/>
                    </a:cubicBezTo>
                    <a:cubicBezTo>
                      <a:pt x="3" y="8"/>
                      <a:pt x="3" y="8"/>
                      <a:pt x="3" y="8"/>
                    </a:cubicBezTo>
                    <a:cubicBezTo>
                      <a:pt x="3" y="7"/>
                      <a:pt x="3" y="7"/>
                      <a:pt x="3" y="7"/>
                    </a:cubicBezTo>
                    <a:cubicBezTo>
                      <a:pt x="3" y="7"/>
                      <a:pt x="3" y="7"/>
                      <a:pt x="3" y="7"/>
                    </a:cubicBezTo>
                    <a:cubicBezTo>
                      <a:pt x="3" y="6"/>
                      <a:pt x="3" y="6"/>
                      <a:pt x="3" y="6"/>
                    </a:cubicBezTo>
                    <a:cubicBezTo>
                      <a:pt x="3" y="5"/>
                      <a:pt x="3" y="5"/>
                      <a:pt x="3" y="5"/>
                    </a:cubicBezTo>
                    <a:cubicBezTo>
                      <a:pt x="3" y="4"/>
                      <a:pt x="3" y="4"/>
                      <a:pt x="3" y="4"/>
                    </a:cubicBezTo>
                    <a:cubicBezTo>
                      <a:pt x="4" y="3"/>
                      <a:pt x="4" y="3"/>
                      <a:pt x="4" y="3"/>
                    </a:cubicBezTo>
                    <a:cubicBezTo>
                      <a:pt x="4" y="3"/>
                      <a:pt x="4" y="3"/>
                      <a:pt x="4" y="3"/>
                    </a:cubicBezTo>
                    <a:cubicBezTo>
                      <a:pt x="4" y="2"/>
                      <a:pt x="4" y="2"/>
                      <a:pt x="4" y="2"/>
                    </a:cubicBezTo>
                    <a:cubicBezTo>
                      <a:pt x="4" y="1"/>
                      <a:pt x="4" y="1"/>
                      <a:pt x="4" y="1"/>
                    </a:cubicBezTo>
                    <a:cubicBezTo>
                      <a:pt x="4" y="1"/>
                      <a:pt x="4" y="1"/>
                      <a:pt x="4" y="1"/>
                    </a:cubicBezTo>
                    <a:cubicBezTo>
                      <a:pt x="4" y="0"/>
                      <a:pt x="4" y="0"/>
                      <a:pt x="4" y="0"/>
                    </a:cubicBezTo>
                    <a:cubicBezTo>
                      <a:pt x="3" y="0"/>
                      <a:pt x="3" y="0"/>
                      <a:pt x="3" y="0"/>
                    </a:cubicBezTo>
                    <a:cubicBezTo>
                      <a:pt x="3" y="0"/>
                      <a:pt x="3" y="0"/>
                      <a:pt x="3"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1" name="Freeform 274"/>
              <p:cNvSpPr>
                <a:spLocks/>
              </p:cNvSpPr>
              <p:nvPr/>
            </p:nvSpPr>
            <p:spPr bwMode="auto">
              <a:xfrm>
                <a:off x="1091" y="1557"/>
                <a:ext cx="6" cy="7"/>
              </a:xfrm>
              <a:custGeom>
                <a:avLst/>
                <a:gdLst>
                  <a:gd name="T0" fmla="*/ 10 w 10"/>
                  <a:gd name="T1" fmla="*/ 1 h 13"/>
                  <a:gd name="T2" fmla="*/ 10 w 10"/>
                  <a:gd name="T3" fmla="*/ 0 h 13"/>
                  <a:gd name="T4" fmla="*/ 9 w 10"/>
                  <a:gd name="T5" fmla="*/ 1 h 13"/>
                  <a:gd name="T6" fmla="*/ 9 w 10"/>
                  <a:gd name="T7" fmla="*/ 2 h 13"/>
                  <a:gd name="T8" fmla="*/ 9 w 10"/>
                  <a:gd name="T9" fmla="*/ 3 h 13"/>
                  <a:gd name="T10" fmla="*/ 8 w 10"/>
                  <a:gd name="T11" fmla="*/ 3 h 13"/>
                  <a:gd name="T12" fmla="*/ 8 w 10"/>
                  <a:gd name="T13" fmla="*/ 4 h 13"/>
                  <a:gd name="T14" fmla="*/ 7 w 10"/>
                  <a:gd name="T15" fmla="*/ 5 h 13"/>
                  <a:gd name="T16" fmla="*/ 7 w 10"/>
                  <a:gd name="T17" fmla="*/ 5 h 13"/>
                  <a:gd name="T18" fmla="*/ 6 w 10"/>
                  <a:gd name="T19" fmla="*/ 6 h 13"/>
                  <a:gd name="T20" fmla="*/ 5 w 10"/>
                  <a:gd name="T21" fmla="*/ 6 h 13"/>
                  <a:gd name="T22" fmla="*/ 5 w 10"/>
                  <a:gd name="T23" fmla="*/ 7 h 13"/>
                  <a:gd name="T24" fmla="*/ 4 w 10"/>
                  <a:gd name="T25" fmla="*/ 8 h 13"/>
                  <a:gd name="T26" fmla="*/ 4 w 10"/>
                  <a:gd name="T27" fmla="*/ 9 h 13"/>
                  <a:gd name="T28" fmla="*/ 3 w 10"/>
                  <a:gd name="T29" fmla="*/ 9 h 13"/>
                  <a:gd name="T30" fmla="*/ 2 w 10"/>
                  <a:gd name="T31" fmla="*/ 9 h 13"/>
                  <a:gd name="T32" fmla="*/ 2 w 10"/>
                  <a:gd name="T33" fmla="*/ 9 h 13"/>
                  <a:gd name="T34" fmla="*/ 1 w 10"/>
                  <a:gd name="T35" fmla="*/ 10 h 13"/>
                  <a:gd name="T36" fmla="*/ 0 w 10"/>
                  <a:gd name="T37" fmla="*/ 11 h 13"/>
                  <a:gd name="T38" fmla="*/ 0 w 10"/>
                  <a:gd name="T39" fmla="*/ 12 h 13"/>
                  <a:gd name="T40" fmla="*/ 0 w 10"/>
                  <a:gd name="T41" fmla="*/ 13 h 13"/>
                  <a:gd name="T42" fmla="*/ 0 w 10"/>
                  <a:gd name="T43" fmla="*/ 13 h 13"/>
                  <a:gd name="T44" fmla="*/ 1 w 10"/>
                  <a:gd name="T45" fmla="*/ 12 h 13"/>
                  <a:gd name="T46" fmla="*/ 2 w 10"/>
                  <a:gd name="T47" fmla="*/ 11 h 13"/>
                  <a:gd name="T48" fmla="*/ 3 w 10"/>
                  <a:gd name="T49" fmla="*/ 11 h 13"/>
                  <a:gd name="T50" fmla="*/ 3 w 10"/>
                  <a:gd name="T51" fmla="*/ 10 h 13"/>
                  <a:gd name="T52" fmla="*/ 4 w 10"/>
                  <a:gd name="T53" fmla="*/ 10 h 13"/>
                  <a:gd name="T54" fmla="*/ 5 w 10"/>
                  <a:gd name="T55" fmla="*/ 9 h 13"/>
                  <a:gd name="T56" fmla="*/ 5 w 10"/>
                  <a:gd name="T57" fmla="*/ 8 h 13"/>
                  <a:gd name="T58" fmla="*/ 6 w 10"/>
                  <a:gd name="T59" fmla="*/ 8 h 13"/>
                  <a:gd name="T60" fmla="*/ 6 w 10"/>
                  <a:gd name="T61" fmla="*/ 7 h 13"/>
                  <a:gd name="T62" fmla="*/ 6 w 10"/>
                  <a:gd name="T63" fmla="*/ 6 h 13"/>
                  <a:gd name="T64" fmla="*/ 7 w 10"/>
                  <a:gd name="T65" fmla="*/ 6 h 13"/>
                  <a:gd name="T66" fmla="*/ 8 w 10"/>
                  <a:gd name="T67" fmla="*/ 6 h 13"/>
                  <a:gd name="T68" fmla="*/ 9 w 10"/>
                  <a:gd name="T69" fmla="*/ 5 h 13"/>
                  <a:gd name="T70" fmla="*/ 9 w 10"/>
                  <a:gd name="T71" fmla="*/ 4 h 13"/>
                  <a:gd name="T72" fmla="*/ 10 w 10"/>
                  <a:gd name="T73" fmla="*/ 4 h 13"/>
                  <a:gd name="T74" fmla="*/ 10 w 10"/>
                  <a:gd name="T75" fmla="*/ 3 h 13"/>
                  <a:gd name="T76" fmla="*/ 10 w 10"/>
                  <a:gd name="T77" fmla="*/ 3 h 13"/>
                  <a:gd name="T78" fmla="*/ 10 w 10"/>
                  <a:gd name="T79" fmla="*/ 2 h 13"/>
                  <a:gd name="T80" fmla="*/ 10 w 10"/>
                  <a:gd name="T8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3">
                    <a:moveTo>
                      <a:pt x="10" y="1"/>
                    </a:moveTo>
                    <a:cubicBezTo>
                      <a:pt x="10" y="1"/>
                      <a:pt x="10" y="0"/>
                      <a:pt x="10" y="0"/>
                    </a:cubicBezTo>
                    <a:cubicBezTo>
                      <a:pt x="9" y="1"/>
                      <a:pt x="9" y="1"/>
                      <a:pt x="9" y="1"/>
                    </a:cubicBezTo>
                    <a:cubicBezTo>
                      <a:pt x="9" y="2"/>
                      <a:pt x="9" y="2"/>
                      <a:pt x="9" y="2"/>
                    </a:cubicBezTo>
                    <a:cubicBezTo>
                      <a:pt x="9" y="3"/>
                      <a:pt x="9" y="3"/>
                      <a:pt x="9" y="3"/>
                    </a:cubicBezTo>
                    <a:cubicBezTo>
                      <a:pt x="8" y="3"/>
                      <a:pt x="8" y="3"/>
                      <a:pt x="8" y="3"/>
                    </a:cubicBezTo>
                    <a:cubicBezTo>
                      <a:pt x="8" y="4"/>
                      <a:pt x="8" y="4"/>
                      <a:pt x="8" y="4"/>
                    </a:cubicBezTo>
                    <a:cubicBezTo>
                      <a:pt x="7" y="5"/>
                      <a:pt x="7" y="5"/>
                      <a:pt x="7" y="5"/>
                    </a:cubicBezTo>
                    <a:cubicBezTo>
                      <a:pt x="7" y="5"/>
                      <a:pt x="7" y="5"/>
                      <a:pt x="7" y="5"/>
                    </a:cubicBezTo>
                    <a:cubicBezTo>
                      <a:pt x="6" y="6"/>
                      <a:pt x="6" y="6"/>
                      <a:pt x="6" y="6"/>
                    </a:cubicBezTo>
                    <a:cubicBezTo>
                      <a:pt x="5" y="6"/>
                      <a:pt x="5" y="6"/>
                      <a:pt x="5" y="6"/>
                    </a:cubicBezTo>
                    <a:cubicBezTo>
                      <a:pt x="5" y="7"/>
                      <a:pt x="5" y="7"/>
                      <a:pt x="5" y="7"/>
                    </a:cubicBezTo>
                    <a:cubicBezTo>
                      <a:pt x="4" y="8"/>
                      <a:pt x="4" y="8"/>
                      <a:pt x="4" y="8"/>
                    </a:cubicBezTo>
                    <a:cubicBezTo>
                      <a:pt x="4" y="9"/>
                      <a:pt x="4" y="9"/>
                      <a:pt x="4" y="9"/>
                    </a:cubicBezTo>
                    <a:cubicBezTo>
                      <a:pt x="3" y="9"/>
                      <a:pt x="3" y="9"/>
                      <a:pt x="3" y="9"/>
                    </a:cubicBezTo>
                    <a:cubicBezTo>
                      <a:pt x="2" y="9"/>
                      <a:pt x="2" y="9"/>
                      <a:pt x="2" y="9"/>
                    </a:cubicBezTo>
                    <a:cubicBezTo>
                      <a:pt x="2" y="9"/>
                      <a:pt x="2" y="9"/>
                      <a:pt x="2" y="9"/>
                    </a:cubicBezTo>
                    <a:cubicBezTo>
                      <a:pt x="1" y="10"/>
                      <a:pt x="1" y="10"/>
                      <a:pt x="1" y="10"/>
                    </a:cubicBezTo>
                    <a:cubicBezTo>
                      <a:pt x="0" y="11"/>
                      <a:pt x="0" y="11"/>
                      <a:pt x="0" y="11"/>
                    </a:cubicBezTo>
                    <a:cubicBezTo>
                      <a:pt x="0" y="12"/>
                      <a:pt x="0" y="12"/>
                      <a:pt x="0" y="12"/>
                    </a:cubicBezTo>
                    <a:cubicBezTo>
                      <a:pt x="0" y="13"/>
                      <a:pt x="0" y="13"/>
                      <a:pt x="0" y="13"/>
                    </a:cubicBezTo>
                    <a:cubicBezTo>
                      <a:pt x="0" y="13"/>
                      <a:pt x="0" y="13"/>
                      <a:pt x="0" y="13"/>
                    </a:cubicBezTo>
                    <a:cubicBezTo>
                      <a:pt x="1" y="12"/>
                      <a:pt x="1" y="12"/>
                      <a:pt x="1" y="12"/>
                    </a:cubicBezTo>
                    <a:cubicBezTo>
                      <a:pt x="2" y="11"/>
                      <a:pt x="2" y="11"/>
                      <a:pt x="2" y="11"/>
                    </a:cubicBezTo>
                    <a:cubicBezTo>
                      <a:pt x="3" y="11"/>
                      <a:pt x="3" y="11"/>
                      <a:pt x="3" y="11"/>
                    </a:cubicBezTo>
                    <a:cubicBezTo>
                      <a:pt x="3" y="10"/>
                      <a:pt x="3" y="10"/>
                      <a:pt x="3" y="10"/>
                    </a:cubicBezTo>
                    <a:cubicBezTo>
                      <a:pt x="4" y="10"/>
                      <a:pt x="4" y="10"/>
                      <a:pt x="4" y="10"/>
                    </a:cubicBezTo>
                    <a:cubicBezTo>
                      <a:pt x="5" y="9"/>
                      <a:pt x="5" y="9"/>
                      <a:pt x="5" y="9"/>
                    </a:cubicBezTo>
                    <a:cubicBezTo>
                      <a:pt x="5" y="8"/>
                      <a:pt x="5" y="8"/>
                      <a:pt x="5" y="8"/>
                    </a:cubicBezTo>
                    <a:cubicBezTo>
                      <a:pt x="6" y="8"/>
                      <a:pt x="6" y="8"/>
                      <a:pt x="6" y="8"/>
                    </a:cubicBezTo>
                    <a:cubicBezTo>
                      <a:pt x="6" y="7"/>
                      <a:pt x="6" y="7"/>
                      <a:pt x="6" y="7"/>
                    </a:cubicBezTo>
                    <a:cubicBezTo>
                      <a:pt x="6" y="6"/>
                      <a:pt x="6" y="6"/>
                      <a:pt x="6" y="6"/>
                    </a:cubicBezTo>
                    <a:cubicBezTo>
                      <a:pt x="7" y="6"/>
                      <a:pt x="7" y="6"/>
                      <a:pt x="7" y="6"/>
                    </a:cubicBezTo>
                    <a:cubicBezTo>
                      <a:pt x="8" y="6"/>
                      <a:pt x="8" y="6"/>
                      <a:pt x="8" y="6"/>
                    </a:cubicBezTo>
                    <a:cubicBezTo>
                      <a:pt x="9" y="5"/>
                      <a:pt x="9" y="5"/>
                      <a:pt x="9" y="5"/>
                    </a:cubicBezTo>
                    <a:cubicBezTo>
                      <a:pt x="9" y="4"/>
                      <a:pt x="9" y="4"/>
                      <a:pt x="9" y="4"/>
                    </a:cubicBezTo>
                    <a:cubicBezTo>
                      <a:pt x="10" y="4"/>
                      <a:pt x="10" y="4"/>
                      <a:pt x="10" y="4"/>
                    </a:cubicBezTo>
                    <a:cubicBezTo>
                      <a:pt x="10" y="3"/>
                      <a:pt x="10" y="3"/>
                      <a:pt x="10" y="3"/>
                    </a:cubicBezTo>
                    <a:cubicBezTo>
                      <a:pt x="10" y="3"/>
                      <a:pt x="10" y="3"/>
                      <a:pt x="10" y="3"/>
                    </a:cubicBezTo>
                    <a:cubicBezTo>
                      <a:pt x="10" y="2"/>
                      <a:pt x="10" y="2"/>
                      <a:pt x="10" y="2"/>
                    </a:cubicBezTo>
                    <a:cubicBezTo>
                      <a:pt x="10" y="2"/>
                      <a:pt x="10" y="2"/>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2" name="Freeform 275"/>
              <p:cNvSpPr>
                <a:spLocks/>
              </p:cNvSpPr>
              <p:nvPr/>
            </p:nvSpPr>
            <p:spPr bwMode="auto">
              <a:xfrm>
                <a:off x="1109" y="1557"/>
                <a:ext cx="2" cy="3"/>
              </a:xfrm>
              <a:custGeom>
                <a:avLst/>
                <a:gdLst>
                  <a:gd name="T0" fmla="*/ 1 w 4"/>
                  <a:gd name="T1" fmla="*/ 0 h 6"/>
                  <a:gd name="T2" fmla="*/ 0 w 4"/>
                  <a:gd name="T3" fmla="*/ 0 h 6"/>
                  <a:gd name="T4" fmla="*/ 0 w 4"/>
                  <a:gd name="T5" fmla="*/ 2 h 6"/>
                  <a:gd name="T6" fmla="*/ 2 w 4"/>
                  <a:gd name="T7" fmla="*/ 2 h 6"/>
                  <a:gd name="T8" fmla="*/ 2 w 4"/>
                  <a:gd name="T9" fmla="*/ 2 h 6"/>
                  <a:gd name="T10" fmla="*/ 2 w 4"/>
                  <a:gd name="T11" fmla="*/ 3 h 6"/>
                  <a:gd name="T12" fmla="*/ 2 w 4"/>
                  <a:gd name="T13" fmla="*/ 4 h 6"/>
                  <a:gd name="T14" fmla="*/ 2 w 4"/>
                  <a:gd name="T15" fmla="*/ 5 h 6"/>
                  <a:gd name="T16" fmla="*/ 2 w 4"/>
                  <a:gd name="T17" fmla="*/ 6 h 6"/>
                  <a:gd name="T18" fmla="*/ 3 w 4"/>
                  <a:gd name="T19" fmla="*/ 5 h 6"/>
                  <a:gd name="T20" fmla="*/ 4 w 4"/>
                  <a:gd name="T21" fmla="*/ 4 h 6"/>
                  <a:gd name="T22" fmla="*/ 3 w 4"/>
                  <a:gd name="T23" fmla="*/ 3 h 6"/>
                  <a:gd name="T24" fmla="*/ 3 w 4"/>
                  <a:gd name="T25" fmla="*/ 1 h 6"/>
                  <a:gd name="T26" fmla="*/ 3 w 4"/>
                  <a:gd name="T27" fmla="*/ 1 h 6"/>
                  <a:gd name="T28" fmla="*/ 3 w 4"/>
                  <a:gd name="T29" fmla="*/ 0 h 6"/>
                  <a:gd name="T30" fmla="*/ 2 w 4"/>
                  <a:gd name="T31" fmla="*/ 0 h 6"/>
                  <a:gd name="T32" fmla="*/ 1 w 4"/>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6">
                    <a:moveTo>
                      <a:pt x="1" y="0"/>
                    </a:moveTo>
                    <a:cubicBezTo>
                      <a:pt x="0" y="0"/>
                      <a:pt x="0" y="0"/>
                      <a:pt x="0" y="0"/>
                    </a:cubicBezTo>
                    <a:cubicBezTo>
                      <a:pt x="0" y="2"/>
                      <a:pt x="0" y="2"/>
                      <a:pt x="0" y="2"/>
                    </a:cubicBezTo>
                    <a:cubicBezTo>
                      <a:pt x="2" y="2"/>
                      <a:pt x="2" y="2"/>
                      <a:pt x="2" y="2"/>
                    </a:cubicBezTo>
                    <a:cubicBezTo>
                      <a:pt x="2" y="2"/>
                      <a:pt x="2" y="2"/>
                      <a:pt x="2" y="2"/>
                    </a:cubicBezTo>
                    <a:cubicBezTo>
                      <a:pt x="2" y="3"/>
                      <a:pt x="2" y="3"/>
                      <a:pt x="2" y="3"/>
                    </a:cubicBezTo>
                    <a:cubicBezTo>
                      <a:pt x="2" y="4"/>
                      <a:pt x="2" y="4"/>
                      <a:pt x="2" y="4"/>
                    </a:cubicBezTo>
                    <a:cubicBezTo>
                      <a:pt x="2" y="5"/>
                      <a:pt x="2" y="5"/>
                      <a:pt x="2" y="5"/>
                    </a:cubicBezTo>
                    <a:cubicBezTo>
                      <a:pt x="2" y="6"/>
                      <a:pt x="2" y="6"/>
                      <a:pt x="2" y="6"/>
                    </a:cubicBezTo>
                    <a:cubicBezTo>
                      <a:pt x="3" y="5"/>
                      <a:pt x="3" y="5"/>
                      <a:pt x="3" y="5"/>
                    </a:cubicBezTo>
                    <a:cubicBezTo>
                      <a:pt x="4" y="4"/>
                      <a:pt x="4" y="4"/>
                      <a:pt x="4" y="4"/>
                    </a:cubicBezTo>
                    <a:cubicBezTo>
                      <a:pt x="3" y="3"/>
                      <a:pt x="3" y="3"/>
                      <a:pt x="3" y="3"/>
                    </a:cubicBezTo>
                    <a:cubicBezTo>
                      <a:pt x="3" y="3"/>
                      <a:pt x="3" y="2"/>
                      <a:pt x="3" y="1"/>
                    </a:cubicBezTo>
                    <a:cubicBezTo>
                      <a:pt x="3" y="1"/>
                      <a:pt x="3" y="1"/>
                      <a:pt x="3" y="1"/>
                    </a:cubicBezTo>
                    <a:cubicBezTo>
                      <a:pt x="3" y="0"/>
                      <a:pt x="3" y="0"/>
                      <a:pt x="3" y="0"/>
                    </a:cubicBezTo>
                    <a:cubicBezTo>
                      <a:pt x="2" y="0"/>
                      <a:pt x="2" y="0"/>
                      <a:pt x="2"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3" name="Freeform 276"/>
              <p:cNvSpPr>
                <a:spLocks/>
              </p:cNvSpPr>
              <p:nvPr/>
            </p:nvSpPr>
            <p:spPr bwMode="auto">
              <a:xfrm>
                <a:off x="1109" y="1554"/>
                <a:ext cx="4" cy="3"/>
              </a:xfrm>
              <a:custGeom>
                <a:avLst/>
                <a:gdLst>
                  <a:gd name="T0" fmla="*/ 5 w 6"/>
                  <a:gd name="T1" fmla="*/ 1 h 6"/>
                  <a:gd name="T2" fmla="*/ 5 w 6"/>
                  <a:gd name="T3" fmla="*/ 1 h 6"/>
                  <a:gd name="T4" fmla="*/ 4 w 6"/>
                  <a:gd name="T5" fmla="*/ 0 h 6"/>
                  <a:gd name="T6" fmla="*/ 3 w 6"/>
                  <a:gd name="T7" fmla="*/ 0 h 6"/>
                  <a:gd name="T8" fmla="*/ 2 w 6"/>
                  <a:gd name="T9" fmla="*/ 0 h 6"/>
                  <a:gd name="T10" fmla="*/ 1 w 6"/>
                  <a:gd name="T11" fmla="*/ 0 h 6"/>
                  <a:gd name="T12" fmla="*/ 0 w 6"/>
                  <a:gd name="T13" fmla="*/ 0 h 6"/>
                  <a:gd name="T14" fmla="*/ 0 w 6"/>
                  <a:gd name="T15" fmla="*/ 0 h 6"/>
                  <a:gd name="T16" fmla="*/ 0 w 6"/>
                  <a:gd name="T17" fmla="*/ 1 h 6"/>
                  <a:gd name="T18" fmla="*/ 1 w 6"/>
                  <a:gd name="T19" fmla="*/ 1 h 6"/>
                  <a:gd name="T20" fmla="*/ 1 w 6"/>
                  <a:gd name="T21" fmla="*/ 2 h 6"/>
                  <a:gd name="T22" fmla="*/ 1 w 6"/>
                  <a:gd name="T23" fmla="*/ 3 h 6"/>
                  <a:gd name="T24" fmla="*/ 2 w 6"/>
                  <a:gd name="T25" fmla="*/ 3 h 6"/>
                  <a:gd name="T26" fmla="*/ 3 w 6"/>
                  <a:gd name="T27" fmla="*/ 4 h 6"/>
                  <a:gd name="T28" fmla="*/ 3 w 6"/>
                  <a:gd name="T29" fmla="*/ 5 h 6"/>
                  <a:gd name="T30" fmla="*/ 3 w 6"/>
                  <a:gd name="T31" fmla="*/ 5 h 6"/>
                  <a:gd name="T32" fmla="*/ 4 w 6"/>
                  <a:gd name="T33" fmla="*/ 6 h 6"/>
                  <a:gd name="T34" fmla="*/ 4 w 6"/>
                  <a:gd name="T35" fmla="*/ 6 h 6"/>
                  <a:gd name="T36" fmla="*/ 5 w 6"/>
                  <a:gd name="T37" fmla="*/ 6 h 6"/>
                  <a:gd name="T38" fmla="*/ 5 w 6"/>
                  <a:gd name="T39" fmla="*/ 6 h 6"/>
                  <a:gd name="T40" fmla="*/ 5 w 6"/>
                  <a:gd name="T41" fmla="*/ 5 h 6"/>
                  <a:gd name="T42" fmla="*/ 5 w 6"/>
                  <a:gd name="T43" fmla="*/ 4 h 6"/>
                  <a:gd name="T44" fmla="*/ 5 w 6"/>
                  <a:gd name="T45" fmla="*/ 2 h 6"/>
                  <a:gd name="T46" fmla="*/ 5 w 6"/>
                  <a:gd name="T4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6">
                    <a:moveTo>
                      <a:pt x="5" y="1"/>
                    </a:moveTo>
                    <a:cubicBezTo>
                      <a:pt x="5" y="1"/>
                      <a:pt x="5" y="1"/>
                      <a:pt x="5" y="1"/>
                    </a:cubicBezTo>
                    <a:cubicBezTo>
                      <a:pt x="4" y="0"/>
                      <a:pt x="4" y="0"/>
                      <a:pt x="4" y="0"/>
                    </a:cubicBezTo>
                    <a:cubicBezTo>
                      <a:pt x="3" y="0"/>
                      <a:pt x="3" y="0"/>
                      <a:pt x="3" y="0"/>
                    </a:cubicBezTo>
                    <a:cubicBezTo>
                      <a:pt x="2" y="0"/>
                      <a:pt x="2" y="0"/>
                      <a:pt x="2" y="0"/>
                    </a:cubicBezTo>
                    <a:cubicBezTo>
                      <a:pt x="2" y="0"/>
                      <a:pt x="2" y="0"/>
                      <a:pt x="1" y="0"/>
                    </a:cubicBezTo>
                    <a:cubicBezTo>
                      <a:pt x="1" y="0"/>
                      <a:pt x="0" y="0"/>
                      <a:pt x="0" y="0"/>
                    </a:cubicBezTo>
                    <a:cubicBezTo>
                      <a:pt x="0" y="0"/>
                      <a:pt x="0" y="0"/>
                      <a:pt x="0" y="0"/>
                    </a:cubicBezTo>
                    <a:cubicBezTo>
                      <a:pt x="0" y="0"/>
                      <a:pt x="0" y="1"/>
                      <a:pt x="0" y="1"/>
                    </a:cubicBezTo>
                    <a:cubicBezTo>
                      <a:pt x="1" y="1"/>
                      <a:pt x="1" y="1"/>
                      <a:pt x="1" y="1"/>
                    </a:cubicBezTo>
                    <a:cubicBezTo>
                      <a:pt x="1" y="2"/>
                      <a:pt x="1" y="2"/>
                      <a:pt x="1" y="2"/>
                    </a:cubicBezTo>
                    <a:cubicBezTo>
                      <a:pt x="1" y="3"/>
                      <a:pt x="1" y="3"/>
                      <a:pt x="1" y="3"/>
                    </a:cubicBezTo>
                    <a:cubicBezTo>
                      <a:pt x="2" y="3"/>
                      <a:pt x="2" y="3"/>
                      <a:pt x="2" y="3"/>
                    </a:cubicBezTo>
                    <a:cubicBezTo>
                      <a:pt x="3" y="4"/>
                      <a:pt x="3" y="4"/>
                      <a:pt x="3" y="4"/>
                    </a:cubicBezTo>
                    <a:cubicBezTo>
                      <a:pt x="3" y="5"/>
                      <a:pt x="3" y="5"/>
                      <a:pt x="3" y="5"/>
                    </a:cubicBezTo>
                    <a:cubicBezTo>
                      <a:pt x="3" y="5"/>
                      <a:pt x="3" y="5"/>
                      <a:pt x="3" y="5"/>
                    </a:cubicBezTo>
                    <a:cubicBezTo>
                      <a:pt x="4" y="6"/>
                      <a:pt x="4" y="6"/>
                      <a:pt x="4" y="6"/>
                    </a:cubicBezTo>
                    <a:cubicBezTo>
                      <a:pt x="4" y="6"/>
                      <a:pt x="4" y="6"/>
                      <a:pt x="4" y="6"/>
                    </a:cubicBezTo>
                    <a:cubicBezTo>
                      <a:pt x="5" y="6"/>
                      <a:pt x="5" y="6"/>
                      <a:pt x="5" y="6"/>
                    </a:cubicBezTo>
                    <a:cubicBezTo>
                      <a:pt x="5" y="6"/>
                      <a:pt x="5" y="6"/>
                      <a:pt x="5" y="6"/>
                    </a:cubicBezTo>
                    <a:cubicBezTo>
                      <a:pt x="5" y="6"/>
                      <a:pt x="6" y="5"/>
                      <a:pt x="5" y="5"/>
                    </a:cubicBezTo>
                    <a:cubicBezTo>
                      <a:pt x="5" y="5"/>
                      <a:pt x="5" y="4"/>
                      <a:pt x="5" y="4"/>
                    </a:cubicBezTo>
                    <a:cubicBezTo>
                      <a:pt x="5" y="3"/>
                      <a:pt x="5" y="2"/>
                      <a:pt x="5" y="2"/>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4" name="Freeform 277"/>
              <p:cNvSpPr>
                <a:spLocks/>
              </p:cNvSpPr>
              <p:nvPr/>
            </p:nvSpPr>
            <p:spPr bwMode="auto">
              <a:xfrm>
                <a:off x="1103" y="1555"/>
                <a:ext cx="3" cy="4"/>
              </a:xfrm>
              <a:custGeom>
                <a:avLst/>
                <a:gdLst>
                  <a:gd name="T0" fmla="*/ 0 w 5"/>
                  <a:gd name="T1" fmla="*/ 6 h 6"/>
                  <a:gd name="T2" fmla="*/ 1 w 5"/>
                  <a:gd name="T3" fmla="*/ 5 h 6"/>
                  <a:gd name="T4" fmla="*/ 2 w 5"/>
                  <a:gd name="T5" fmla="*/ 5 h 6"/>
                  <a:gd name="T6" fmla="*/ 3 w 5"/>
                  <a:gd name="T7" fmla="*/ 5 h 6"/>
                  <a:gd name="T8" fmla="*/ 3 w 5"/>
                  <a:gd name="T9" fmla="*/ 4 h 6"/>
                  <a:gd name="T10" fmla="*/ 4 w 5"/>
                  <a:gd name="T11" fmla="*/ 4 h 6"/>
                  <a:gd name="T12" fmla="*/ 5 w 5"/>
                  <a:gd name="T13" fmla="*/ 3 h 6"/>
                  <a:gd name="T14" fmla="*/ 5 w 5"/>
                  <a:gd name="T15" fmla="*/ 2 h 6"/>
                  <a:gd name="T16" fmla="*/ 4 w 5"/>
                  <a:gd name="T17" fmla="*/ 1 h 6"/>
                  <a:gd name="T18" fmla="*/ 3 w 5"/>
                  <a:gd name="T19" fmla="*/ 1 h 6"/>
                  <a:gd name="T20" fmla="*/ 3 w 5"/>
                  <a:gd name="T21" fmla="*/ 1 h 6"/>
                  <a:gd name="T22" fmla="*/ 2 w 5"/>
                  <a:gd name="T23" fmla="*/ 0 h 6"/>
                  <a:gd name="T24" fmla="*/ 1 w 5"/>
                  <a:gd name="T25" fmla="*/ 0 h 6"/>
                  <a:gd name="T26" fmla="*/ 0 w 5"/>
                  <a:gd name="T27" fmla="*/ 0 h 6"/>
                  <a:gd name="T28" fmla="*/ 0 w 5"/>
                  <a:gd name="T29" fmla="*/ 1 h 6"/>
                  <a:gd name="T30" fmla="*/ 1 w 5"/>
                  <a:gd name="T31" fmla="*/ 2 h 6"/>
                  <a:gd name="T32" fmla="*/ 1 w 5"/>
                  <a:gd name="T33" fmla="*/ 3 h 6"/>
                  <a:gd name="T34" fmla="*/ 0 w 5"/>
                  <a:gd name="T35" fmla="*/ 4 h 6"/>
                  <a:gd name="T36" fmla="*/ 0 w 5"/>
                  <a:gd name="T37" fmla="*/ 4 h 6"/>
                  <a:gd name="T38" fmla="*/ 0 w 5"/>
                  <a:gd name="T39" fmla="*/ 6 h 6"/>
                  <a:gd name="T40" fmla="*/ 0 w 5"/>
                  <a:gd name="T4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6">
                    <a:moveTo>
                      <a:pt x="0" y="6"/>
                    </a:moveTo>
                    <a:cubicBezTo>
                      <a:pt x="1" y="5"/>
                      <a:pt x="1" y="5"/>
                      <a:pt x="1" y="5"/>
                    </a:cubicBezTo>
                    <a:cubicBezTo>
                      <a:pt x="2" y="5"/>
                      <a:pt x="2" y="5"/>
                      <a:pt x="2" y="5"/>
                    </a:cubicBezTo>
                    <a:cubicBezTo>
                      <a:pt x="3" y="5"/>
                      <a:pt x="3" y="5"/>
                      <a:pt x="3" y="5"/>
                    </a:cubicBezTo>
                    <a:cubicBezTo>
                      <a:pt x="3" y="4"/>
                      <a:pt x="3" y="4"/>
                      <a:pt x="3" y="4"/>
                    </a:cubicBezTo>
                    <a:cubicBezTo>
                      <a:pt x="4" y="4"/>
                      <a:pt x="4" y="4"/>
                      <a:pt x="4" y="4"/>
                    </a:cubicBezTo>
                    <a:cubicBezTo>
                      <a:pt x="4" y="4"/>
                      <a:pt x="5" y="3"/>
                      <a:pt x="5" y="3"/>
                    </a:cubicBezTo>
                    <a:cubicBezTo>
                      <a:pt x="5" y="2"/>
                      <a:pt x="5" y="2"/>
                      <a:pt x="5" y="2"/>
                    </a:cubicBezTo>
                    <a:cubicBezTo>
                      <a:pt x="5" y="2"/>
                      <a:pt x="5" y="1"/>
                      <a:pt x="4" y="1"/>
                    </a:cubicBezTo>
                    <a:cubicBezTo>
                      <a:pt x="4" y="1"/>
                      <a:pt x="3" y="1"/>
                      <a:pt x="3" y="1"/>
                    </a:cubicBezTo>
                    <a:cubicBezTo>
                      <a:pt x="3" y="1"/>
                      <a:pt x="3" y="1"/>
                      <a:pt x="3" y="1"/>
                    </a:cubicBezTo>
                    <a:cubicBezTo>
                      <a:pt x="2" y="1"/>
                      <a:pt x="2" y="0"/>
                      <a:pt x="2" y="0"/>
                    </a:cubicBezTo>
                    <a:cubicBezTo>
                      <a:pt x="1" y="0"/>
                      <a:pt x="1" y="0"/>
                      <a:pt x="1" y="0"/>
                    </a:cubicBezTo>
                    <a:cubicBezTo>
                      <a:pt x="0" y="0"/>
                      <a:pt x="0" y="0"/>
                      <a:pt x="0" y="0"/>
                    </a:cubicBezTo>
                    <a:cubicBezTo>
                      <a:pt x="0" y="0"/>
                      <a:pt x="0" y="1"/>
                      <a:pt x="0" y="1"/>
                    </a:cubicBezTo>
                    <a:cubicBezTo>
                      <a:pt x="1" y="1"/>
                      <a:pt x="1" y="2"/>
                      <a:pt x="1" y="2"/>
                    </a:cubicBezTo>
                    <a:cubicBezTo>
                      <a:pt x="1" y="3"/>
                      <a:pt x="1" y="3"/>
                      <a:pt x="1" y="3"/>
                    </a:cubicBezTo>
                    <a:cubicBezTo>
                      <a:pt x="0" y="4"/>
                      <a:pt x="0" y="4"/>
                      <a:pt x="0" y="4"/>
                    </a:cubicBezTo>
                    <a:cubicBezTo>
                      <a:pt x="0" y="4"/>
                      <a:pt x="0" y="3"/>
                      <a:pt x="0" y="4"/>
                    </a:cubicBezTo>
                    <a:cubicBezTo>
                      <a:pt x="0" y="5"/>
                      <a:pt x="0" y="6"/>
                      <a:pt x="0" y="6"/>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5" name="Freeform 278"/>
              <p:cNvSpPr>
                <a:spLocks/>
              </p:cNvSpPr>
              <p:nvPr/>
            </p:nvSpPr>
            <p:spPr bwMode="auto">
              <a:xfrm>
                <a:off x="1106" y="1553"/>
                <a:ext cx="2" cy="2"/>
              </a:xfrm>
              <a:custGeom>
                <a:avLst/>
                <a:gdLst>
                  <a:gd name="T0" fmla="*/ 4 w 4"/>
                  <a:gd name="T1" fmla="*/ 2 h 4"/>
                  <a:gd name="T2" fmla="*/ 3 w 4"/>
                  <a:gd name="T3" fmla="*/ 1 h 4"/>
                  <a:gd name="T4" fmla="*/ 2 w 4"/>
                  <a:gd name="T5" fmla="*/ 1 h 4"/>
                  <a:gd name="T6" fmla="*/ 1 w 4"/>
                  <a:gd name="T7" fmla="*/ 0 h 4"/>
                  <a:gd name="T8" fmla="*/ 0 w 4"/>
                  <a:gd name="T9" fmla="*/ 0 h 4"/>
                  <a:gd name="T10" fmla="*/ 1 w 4"/>
                  <a:gd name="T11" fmla="*/ 0 h 4"/>
                  <a:gd name="T12" fmla="*/ 1 w 4"/>
                  <a:gd name="T13" fmla="*/ 1 h 4"/>
                  <a:gd name="T14" fmla="*/ 0 w 4"/>
                  <a:gd name="T15" fmla="*/ 3 h 4"/>
                  <a:gd name="T16" fmla="*/ 2 w 4"/>
                  <a:gd name="T17" fmla="*/ 3 h 4"/>
                  <a:gd name="T18" fmla="*/ 2 w 4"/>
                  <a:gd name="T19" fmla="*/ 2 h 4"/>
                  <a:gd name="T20" fmla="*/ 3 w 4"/>
                  <a:gd name="T21" fmla="*/ 3 h 4"/>
                  <a:gd name="T22" fmla="*/ 3 w 4"/>
                  <a:gd name="T23" fmla="*/ 4 h 4"/>
                  <a:gd name="T24" fmla="*/ 3 w 4"/>
                  <a:gd name="T25" fmla="*/ 3 h 4"/>
                  <a:gd name="T26" fmla="*/ 4 w 4"/>
                  <a:gd name="T27" fmla="*/ 3 h 4"/>
                  <a:gd name="T28" fmla="*/ 4 w 4"/>
                  <a:gd name="T2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4" y="2"/>
                    </a:moveTo>
                    <a:cubicBezTo>
                      <a:pt x="4" y="2"/>
                      <a:pt x="3" y="2"/>
                      <a:pt x="3" y="1"/>
                    </a:cubicBezTo>
                    <a:cubicBezTo>
                      <a:pt x="2" y="1"/>
                      <a:pt x="2" y="1"/>
                      <a:pt x="2" y="1"/>
                    </a:cubicBezTo>
                    <a:cubicBezTo>
                      <a:pt x="2" y="1"/>
                      <a:pt x="1" y="0"/>
                      <a:pt x="1" y="0"/>
                    </a:cubicBezTo>
                    <a:cubicBezTo>
                      <a:pt x="0" y="0"/>
                      <a:pt x="0" y="0"/>
                      <a:pt x="0" y="0"/>
                    </a:cubicBezTo>
                    <a:cubicBezTo>
                      <a:pt x="0" y="0"/>
                      <a:pt x="1" y="0"/>
                      <a:pt x="1" y="0"/>
                    </a:cubicBezTo>
                    <a:cubicBezTo>
                      <a:pt x="1" y="1"/>
                      <a:pt x="1" y="1"/>
                      <a:pt x="1" y="1"/>
                    </a:cubicBezTo>
                    <a:cubicBezTo>
                      <a:pt x="0" y="3"/>
                      <a:pt x="0" y="3"/>
                      <a:pt x="0" y="3"/>
                    </a:cubicBezTo>
                    <a:cubicBezTo>
                      <a:pt x="0" y="3"/>
                      <a:pt x="1" y="3"/>
                      <a:pt x="2" y="3"/>
                    </a:cubicBezTo>
                    <a:cubicBezTo>
                      <a:pt x="2" y="3"/>
                      <a:pt x="2" y="2"/>
                      <a:pt x="2" y="2"/>
                    </a:cubicBezTo>
                    <a:cubicBezTo>
                      <a:pt x="3" y="3"/>
                      <a:pt x="3" y="3"/>
                      <a:pt x="3" y="3"/>
                    </a:cubicBezTo>
                    <a:cubicBezTo>
                      <a:pt x="3" y="4"/>
                      <a:pt x="3" y="4"/>
                      <a:pt x="3" y="4"/>
                    </a:cubicBezTo>
                    <a:cubicBezTo>
                      <a:pt x="3" y="4"/>
                      <a:pt x="3" y="4"/>
                      <a:pt x="3" y="3"/>
                    </a:cubicBezTo>
                    <a:cubicBezTo>
                      <a:pt x="4" y="3"/>
                      <a:pt x="4" y="3"/>
                      <a:pt x="4" y="3"/>
                    </a:cubicBez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6" name="Freeform 279"/>
              <p:cNvSpPr>
                <a:spLocks/>
              </p:cNvSpPr>
              <p:nvPr/>
            </p:nvSpPr>
            <p:spPr bwMode="auto">
              <a:xfrm>
                <a:off x="1098" y="1538"/>
                <a:ext cx="10" cy="16"/>
              </a:xfrm>
              <a:custGeom>
                <a:avLst/>
                <a:gdLst>
                  <a:gd name="T0" fmla="*/ 0 w 18"/>
                  <a:gd name="T1" fmla="*/ 11 h 27"/>
                  <a:gd name="T2" fmla="*/ 0 w 18"/>
                  <a:gd name="T3" fmla="*/ 14 h 27"/>
                  <a:gd name="T4" fmla="*/ 1 w 18"/>
                  <a:gd name="T5" fmla="*/ 16 h 27"/>
                  <a:gd name="T6" fmla="*/ 3 w 18"/>
                  <a:gd name="T7" fmla="*/ 19 h 27"/>
                  <a:gd name="T8" fmla="*/ 3 w 18"/>
                  <a:gd name="T9" fmla="*/ 17 h 27"/>
                  <a:gd name="T10" fmla="*/ 5 w 18"/>
                  <a:gd name="T11" fmla="*/ 18 h 27"/>
                  <a:gd name="T12" fmla="*/ 4 w 18"/>
                  <a:gd name="T13" fmla="*/ 19 h 27"/>
                  <a:gd name="T14" fmla="*/ 4 w 18"/>
                  <a:gd name="T15" fmla="*/ 21 h 27"/>
                  <a:gd name="T16" fmla="*/ 5 w 18"/>
                  <a:gd name="T17" fmla="*/ 22 h 27"/>
                  <a:gd name="T18" fmla="*/ 7 w 18"/>
                  <a:gd name="T19" fmla="*/ 21 h 27"/>
                  <a:gd name="T20" fmla="*/ 8 w 18"/>
                  <a:gd name="T21" fmla="*/ 21 h 27"/>
                  <a:gd name="T22" fmla="*/ 10 w 18"/>
                  <a:gd name="T23" fmla="*/ 22 h 27"/>
                  <a:gd name="T24" fmla="*/ 11 w 18"/>
                  <a:gd name="T25" fmla="*/ 23 h 27"/>
                  <a:gd name="T26" fmla="*/ 11 w 18"/>
                  <a:gd name="T27" fmla="*/ 24 h 27"/>
                  <a:gd name="T28" fmla="*/ 12 w 18"/>
                  <a:gd name="T29" fmla="*/ 23 h 27"/>
                  <a:gd name="T30" fmla="*/ 11 w 18"/>
                  <a:gd name="T31" fmla="*/ 21 h 27"/>
                  <a:gd name="T32" fmla="*/ 13 w 18"/>
                  <a:gd name="T33" fmla="*/ 22 h 27"/>
                  <a:gd name="T34" fmla="*/ 14 w 18"/>
                  <a:gd name="T35" fmla="*/ 22 h 27"/>
                  <a:gd name="T36" fmla="*/ 14 w 18"/>
                  <a:gd name="T37" fmla="*/ 23 h 27"/>
                  <a:gd name="T38" fmla="*/ 15 w 18"/>
                  <a:gd name="T39" fmla="*/ 25 h 27"/>
                  <a:gd name="T40" fmla="*/ 17 w 18"/>
                  <a:gd name="T41" fmla="*/ 26 h 27"/>
                  <a:gd name="T42" fmla="*/ 17 w 18"/>
                  <a:gd name="T43" fmla="*/ 26 h 27"/>
                  <a:gd name="T44" fmla="*/ 18 w 18"/>
                  <a:gd name="T45" fmla="*/ 26 h 27"/>
                  <a:gd name="T46" fmla="*/ 17 w 18"/>
                  <a:gd name="T47" fmla="*/ 24 h 27"/>
                  <a:gd name="T48" fmla="*/ 16 w 18"/>
                  <a:gd name="T49" fmla="*/ 23 h 27"/>
                  <a:gd name="T50" fmla="*/ 16 w 18"/>
                  <a:gd name="T51" fmla="*/ 22 h 27"/>
                  <a:gd name="T52" fmla="*/ 17 w 18"/>
                  <a:gd name="T53" fmla="*/ 21 h 27"/>
                  <a:gd name="T54" fmla="*/ 15 w 18"/>
                  <a:gd name="T55" fmla="*/ 20 h 27"/>
                  <a:gd name="T56" fmla="*/ 14 w 18"/>
                  <a:gd name="T57" fmla="*/ 21 h 27"/>
                  <a:gd name="T58" fmla="*/ 13 w 18"/>
                  <a:gd name="T59" fmla="*/ 20 h 27"/>
                  <a:gd name="T60" fmla="*/ 11 w 18"/>
                  <a:gd name="T61" fmla="*/ 19 h 27"/>
                  <a:gd name="T62" fmla="*/ 10 w 18"/>
                  <a:gd name="T63" fmla="*/ 21 h 27"/>
                  <a:gd name="T64" fmla="*/ 8 w 18"/>
                  <a:gd name="T65" fmla="*/ 20 h 27"/>
                  <a:gd name="T66" fmla="*/ 7 w 18"/>
                  <a:gd name="T67" fmla="*/ 16 h 27"/>
                  <a:gd name="T68" fmla="*/ 7 w 18"/>
                  <a:gd name="T69" fmla="*/ 13 h 27"/>
                  <a:gd name="T70" fmla="*/ 8 w 18"/>
                  <a:gd name="T71" fmla="*/ 12 h 27"/>
                  <a:gd name="T72" fmla="*/ 9 w 18"/>
                  <a:gd name="T73" fmla="*/ 11 h 27"/>
                  <a:gd name="T74" fmla="*/ 10 w 18"/>
                  <a:gd name="T75" fmla="*/ 10 h 27"/>
                  <a:gd name="T76" fmla="*/ 12 w 18"/>
                  <a:gd name="T77" fmla="*/ 7 h 27"/>
                  <a:gd name="T78" fmla="*/ 10 w 18"/>
                  <a:gd name="T79" fmla="*/ 6 h 27"/>
                  <a:gd name="T80" fmla="*/ 10 w 18"/>
                  <a:gd name="T81" fmla="*/ 4 h 27"/>
                  <a:gd name="T82" fmla="*/ 10 w 18"/>
                  <a:gd name="T83" fmla="*/ 2 h 27"/>
                  <a:gd name="T84" fmla="*/ 9 w 18"/>
                  <a:gd name="T85" fmla="*/ 2 h 27"/>
                  <a:gd name="T86" fmla="*/ 8 w 18"/>
                  <a:gd name="T87" fmla="*/ 2 h 27"/>
                  <a:gd name="T88" fmla="*/ 6 w 18"/>
                  <a:gd name="T89" fmla="*/ 0 h 27"/>
                  <a:gd name="T90" fmla="*/ 4 w 18"/>
                  <a:gd name="T91" fmla="*/ 1 h 27"/>
                  <a:gd name="T92" fmla="*/ 3 w 18"/>
                  <a:gd name="T93" fmla="*/ 3 h 27"/>
                  <a:gd name="T94" fmla="*/ 2 w 18"/>
                  <a:gd name="T95" fmla="*/ 6 h 27"/>
                  <a:gd name="T96" fmla="*/ 2 w 18"/>
                  <a:gd name="T97" fmla="*/ 8 h 27"/>
                  <a:gd name="T98" fmla="*/ 3 w 18"/>
                  <a:gd name="T99" fmla="*/ 10 h 27"/>
                  <a:gd name="T100" fmla="*/ 1 w 18"/>
                  <a:gd name="T10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 h="27">
                    <a:moveTo>
                      <a:pt x="0" y="11"/>
                    </a:moveTo>
                    <a:cubicBezTo>
                      <a:pt x="0" y="11"/>
                      <a:pt x="0" y="11"/>
                      <a:pt x="0" y="11"/>
                    </a:cubicBezTo>
                    <a:cubicBezTo>
                      <a:pt x="0" y="11"/>
                      <a:pt x="0" y="12"/>
                      <a:pt x="0" y="13"/>
                    </a:cubicBezTo>
                    <a:cubicBezTo>
                      <a:pt x="0" y="13"/>
                      <a:pt x="0" y="14"/>
                      <a:pt x="0" y="14"/>
                    </a:cubicBezTo>
                    <a:cubicBezTo>
                      <a:pt x="1" y="15"/>
                      <a:pt x="1" y="15"/>
                      <a:pt x="1" y="15"/>
                    </a:cubicBezTo>
                    <a:cubicBezTo>
                      <a:pt x="1" y="16"/>
                      <a:pt x="1" y="16"/>
                      <a:pt x="1" y="16"/>
                    </a:cubicBezTo>
                    <a:cubicBezTo>
                      <a:pt x="2" y="18"/>
                      <a:pt x="2" y="18"/>
                      <a:pt x="2" y="18"/>
                    </a:cubicBezTo>
                    <a:cubicBezTo>
                      <a:pt x="2" y="18"/>
                      <a:pt x="3" y="19"/>
                      <a:pt x="3" y="19"/>
                    </a:cubicBezTo>
                    <a:cubicBezTo>
                      <a:pt x="3" y="19"/>
                      <a:pt x="3" y="18"/>
                      <a:pt x="3" y="18"/>
                    </a:cubicBezTo>
                    <a:cubicBezTo>
                      <a:pt x="3" y="17"/>
                      <a:pt x="3" y="17"/>
                      <a:pt x="3" y="17"/>
                    </a:cubicBezTo>
                    <a:cubicBezTo>
                      <a:pt x="4" y="17"/>
                      <a:pt x="4" y="17"/>
                      <a:pt x="4" y="17"/>
                    </a:cubicBezTo>
                    <a:cubicBezTo>
                      <a:pt x="5" y="18"/>
                      <a:pt x="5" y="18"/>
                      <a:pt x="5" y="18"/>
                    </a:cubicBezTo>
                    <a:cubicBezTo>
                      <a:pt x="4" y="19"/>
                      <a:pt x="4" y="19"/>
                      <a:pt x="4" y="19"/>
                    </a:cubicBezTo>
                    <a:cubicBezTo>
                      <a:pt x="4" y="19"/>
                      <a:pt x="4" y="19"/>
                      <a:pt x="4" y="19"/>
                    </a:cubicBezTo>
                    <a:cubicBezTo>
                      <a:pt x="4" y="19"/>
                      <a:pt x="4" y="20"/>
                      <a:pt x="4" y="20"/>
                    </a:cubicBezTo>
                    <a:cubicBezTo>
                      <a:pt x="4" y="20"/>
                      <a:pt x="4" y="21"/>
                      <a:pt x="4" y="21"/>
                    </a:cubicBezTo>
                    <a:cubicBezTo>
                      <a:pt x="4" y="21"/>
                      <a:pt x="5" y="22"/>
                      <a:pt x="5" y="22"/>
                    </a:cubicBezTo>
                    <a:cubicBezTo>
                      <a:pt x="5" y="22"/>
                      <a:pt x="5" y="22"/>
                      <a:pt x="5" y="22"/>
                    </a:cubicBezTo>
                    <a:cubicBezTo>
                      <a:pt x="5" y="22"/>
                      <a:pt x="6" y="22"/>
                      <a:pt x="6" y="22"/>
                    </a:cubicBezTo>
                    <a:cubicBezTo>
                      <a:pt x="7" y="22"/>
                      <a:pt x="7" y="21"/>
                      <a:pt x="7" y="21"/>
                    </a:cubicBezTo>
                    <a:cubicBezTo>
                      <a:pt x="7" y="21"/>
                      <a:pt x="7" y="21"/>
                      <a:pt x="7" y="21"/>
                    </a:cubicBezTo>
                    <a:cubicBezTo>
                      <a:pt x="8" y="21"/>
                      <a:pt x="8" y="21"/>
                      <a:pt x="8" y="21"/>
                    </a:cubicBezTo>
                    <a:cubicBezTo>
                      <a:pt x="9" y="21"/>
                      <a:pt x="9" y="21"/>
                      <a:pt x="9" y="21"/>
                    </a:cubicBezTo>
                    <a:cubicBezTo>
                      <a:pt x="10" y="22"/>
                      <a:pt x="10" y="22"/>
                      <a:pt x="10" y="22"/>
                    </a:cubicBezTo>
                    <a:cubicBezTo>
                      <a:pt x="10" y="22"/>
                      <a:pt x="10" y="22"/>
                      <a:pt x="10" y="22"/>
                    </a:cubicBezTo>
                    <a:cubicBezTo>
                      <a:pt x="11" y="23"/>
                      <a:pt x="11" y="23"/>
                      <a:pt x="11" y="23"/>
                    </a:cubicBezTo>
                    <a:cubicBezTo>
                      <a:pt x="11" y="23"/>
                      <a:pt x="11" y="23"/>
                      <a:pt x="11" y="23"/>
                    </a:cubicBezTo>
                    <a:cubicBezTo>
                      <a:pt x="11" y="24"/>
                      <a:pt x="11" y="24"/>
                      <a:pt x="11" y="24"/>
                    </a:cubicBezTo>
                    <a:cubicBezTo>
                      <a:pt x="12" y="23"/>
                      <a:pt x="12" y="23"/>
                      <a:pt x="12" y="23"/>
                    </a:cubicBezTo>
                    <a:cubicBezTo>
                      <a:pt x="12" y="23"/>
                      <a:pt x="12" y="23"/>
                      <a:pt x="12" y="23"/>
                    </a:cubicBezTo>
                    <a:cubicBezTo>
                      <a:pt x="11" y="22"/>
                      <a:pt x="11" y="22"/>
                      <a:pt x="11" y="22"/>
                    </a:cubicBezTo>
                    <a:cubicBezTo>
                      <a:pt x="11" y="21"/>
                      <a:pt x="11" y="21"/>
                      <a:pt x="11" y="21"/>
                    </a:cubicBezTo>
                    <a:cubicBezTo>
                      <a:pt x="12" y="21"/>
                      <a:pt x="12" y="21"/>
                      <a:pt x="12" y="21"/>
                    </a:cubicBezTo>
                    <a:cubicBezTo>
                      <a:pt x="13" y="22"/>
                      <a:pt x="13" y="22"/>
                      <a:pt x="13" y="22"/>
                    </a:cubicBezTo>
                    <a:cubicBezTo>
                      <a:pt x="13" y="22"/>
                      <a:pt x="13" y="22"/>
                      <a:pt x="13" y="22"/>
                    </a:cubicBezTo>
                    <a:cubicBezTo>
                      <a:pt x="13" y="22"/>
                      <a:pt x="14" y="22"/>
                      <a:pt x="14" y="22"/>
                    </a:cubicBezTo>
                    <a:cubicBezTo>
                      <a:pt x="14" y="23"/>
                      <a:pt x="14" y="23"/>
                      <a:pt x="14" y="23"/>
                    </a:cubicBezTo>
                    <a:cubicBezTo>
                      <a:pt x="14" y="23"/>
                      <a:pt x="14" y="23"/>
                      <a:pt x="14" y="23"/>
                    </a:cubicBezTo>
                    <a:cubicBezTo>
                      <a:pt x="14" y="24"/>
                      <a:pt x="14" y="24"/>
                      <a:pt x="14" y="24"/>
                    </a:cubicBezTo>
                    <a:cubicBezTo>
                      <a:pt x="15" y="25"/>
                      <a:pt x="15" y="25"/>
                      <a:pt x="15" y="25"/>
                    </a:cubicBezTo>
                    <a:cubicBezTo>
                      <a:pt x="16" y="25"/>
                      <a:pt x="16" y="25"/>
                      <a:pt x="16" y="25"/>
                    </a:cubicBezTo>
                    <a:cubicBezTo>
                      <a:pt x="17" y="26"/>
                      <a:pt x="17" y="26"/>
                      <a:pt x="17" y="26"/>
                    </a:cubicBezTo>
                    <a:cubicBezTo>
                      <a:pt x="17" y="26"/>
                      <a:pt x="17" y="26"/>
                      <a:pt x="17" y="26"/>
                    </a:cubicBezTo>
                    <a:cubicBezTo>
                      <a:pt x="17" y="26"/>
                      <a:pt x="17" y="26"/>
                      <a:pt x="17" y="26"/>
                    </a:cubicBezTo>
                    <a:cubicBezTo>
                      <a:pt x="18" y="27"/>
                      <a:pt x="18" y="27"/>
                      <a:pt x="18" y="27"/>
                    </a:cubicBezTo>
                    <a:cubicBezTo>
                      <a:pt x="18" y="26"/>
                      <a:pt x="18" y="26"/>
                      <a:pt x="18" y="26"/>
                    </a:cubicBezTo>
                    <a:cubicBezTo>
                      <a:pt x="18" y="25"/>
                      <a:pt x="18" y="25"/>
                      <a:pt x="18" y="25"/>
                    </a:cubicBezTo>
                    <a:cubicBezTo>
                      <a:pt x="18" y="25"/>
                      <a:pt x="18" y="25"/>
                      <a:pt x="17" y="24"/>
                    </a:cubicBezTo>
                    <a:cubicBezTo>
                      <a:pt x="17" y="24"/>
                      <a:pt x="16" y="24"/>
                      <a:pt x="16" y="24"/>
                    </a:cubicBezTo>
                    <a:cubicBezTo>
                      <a:pt x="16" y="23"/>
                      <a:pt x="16" y="23"/>
                      <a:pt x="16" y="23"/>
                    </a:cubicBezTo>
                    <a:cubicBezTo>
                      <a:pt x="16" y="23"/>
                      <a:pt x="16" y="23"/>
                      <a:pt x="16" y="23"/>
                    </a:cubicBezTo>
                    <a:cubicBezTo>
                      <a:pt x="16" y="22"/>
                      <a:pt x="16" y="22"/>
                      <a:pt x="16" y="22"/>
                    </a:cubicBezTo>
                    <a:cubicBezTo>
                      <a:pt x="17" y="22"/>
                      <a:pt x="17" y="22"/>
                      <a:pt x="17" y="22"/>
                    </a:cubicBezTo>
                    <a:cubicBezTo>
                      <a:pt x="17" y="21"/>
                      <a:pt x="17" y="21"/>
                      <a:pt x="17" y="21"/>
                    </a:cubicBezTo>
                    <a:cubicBezTo>
                      <a:pt x="16" y="21"/>
                      <a:pt x="16" y="21"/>
                      <a:pt x="16" y="21"/>
                    </a:cubicBezTo>
                    <a:cubicBezTo>
                      <a:pt x="15" y="20"/>
                      <a:pt x="15" y="20"/>
                      <a:pt x="15" y="20"/>
                    </a:cubicBezTo>
                    <a:cubicBezTo>
                      <a:pt x="15" y="21"/>
                      <a:pt x="15" y="21"/>
                      <a:pt x="15" y="21"/>
                    </a:cubicBezTo>
                    <a:cubicBezTo>
                      <a:pt x="14" y="21"/>
                      <a:pt x="14" y="21"/>
                      <a:pt x="14" y="21"/>
                    </a:cubicBezTo>
                    <a:cubicBezTo>
                      <a:pt x="13" y="21"/>
                      <a:pt x="13" y="21"/>
                      <a:pt x="13" y="21"/>
                    </a:cubicBezTo>
                    <a:cubicBezTo>
                      <a:pt x="13" y="20"/>
                      <a:pt x="13" y="20"/>
                      <a:pt x="13" y="20"/>
                    </a:cubicBezTo>
                    <a:cubicBezTo>
                      <a:pt x="12" y="19"/>
                      <a:pt x="12" y="19"/>
                      <a:pt x="12" y="19"/>
                    </a:cubicBezTo>
                    <a:cubicBezTo>
                      <a:pt x="12" y="19"/>
                      <a:pt x="12" y="19"/>
                      <a:pt x="11" y="19"/>
                    </a:cubicBezTo>
                    <a:cubicBezTo>
                      <a:pt x="11" y="19"/>
                      <a:pt x="11" y="20"/>
                      <a:pt x="11" y="20"/>
                    </a:cubicBezTo>
                    <a:cubicBezTo>
                      <a:pt x="10" y="21"/>
                      <a:pt x="10" y="21"/>
                      <a:pt x="10" y="21"/>
                    </a:cubicBezTo>
                    <a:cubicBezTo>
                      <a:pt x="9" y="21"/>
                      <a:pt x="9" y="21"/>
                      <a:pt x="9" y="21"/>
                    </a:cubicBezTo>
                    <a:cubicBezTo>
                      <a:pt x="8" y="20"/>
                      <a:pt x="8" y="20"/>
                      <a:pt x="8" y="20"/>
                    </a:cubicBezTo>
                    <a:cubicBezTo>
                      <a:pt x="8" y="18"/>
                      <a:pt x="8" y="18"/>
                      <a:pt x="8" y="18"/>
                    </a:cubicBezTo>
                    <a:cubicBezTo>
                      <a:pt x="7" y="16"/>
                      <a:pt x="7" y="16"/>
                      <a:pt x="7" y="16"/>
                    </a:cubicBezTo>
                    <a:cubicBezTo>
                      <a:pt x="7" y="16"/>
                      <a:pt x="7" y="14"/>
                      <a:pt x="7" y="14"/>
                    </a:cubicBezTo>
                    <a:cubicBezTo>
                      <a:pt x="7" y="13"/>
                      <a:pt x="7" y="13"/>
                      <a:pt x="7" y="13"/>
                    </a:cubicBezTo>
                    <a:cubicBezTo>
                      <a:pt x="7" y="13"/>
                      <a:pt x="7" y="13"/>
                      <a:pt x="7" y="13"/>
                    </a:cubicBezTo>
                    <a:cubicBezTo>
                      <a:pt x="8" y="12"/>
                      <a:pt x="8" y="12"/>
                      <a:pt x="8" y="12"/>
                    </a:cubicBezTo>
                    <a:cubicBezTo>
                      <a:pt x="9" y="11"/>
                      <a:pt x="9" y="11"/>
                      <a:pt x="9" y="11"/>
                    </a:cubicBezTo>
                    <a:cubicBezTo>
                      <a:pt x="9" y="11"/>
                      <a:pt x="9" y="11"/>
                      <a:pt x="9" y="11"/>
                    </a:cubicBezTo>
                    <a:cubicBezTo>
                      <a:pt x="10" y="11"/>
                      <a:pt x="10" y="11"/>
                      <a:pt x="10" y="11"/>
                    </a:cubicBezTo>
                    <a:cubicBezTo>
                      <a:pt x="10" y="10"/>
                      <a:pt x="10" y="10"/>
                      <a:pt x="10" y="10"/>
                    </a:cubicBezTo>
                    <a:cubicBezTo>
                      <a:pt x="11" y="8"/>
                      <a:pt x="11" y="8"/>
                      <a:pt x="11" y="8"/>
                    </a:cubicBezTo>
                    <a:cubicBezTo>
                      <a:pt x="12" y="7"/>
                      <a:pt x="12" y="7"/>
                      <a:pt x="12" y="7"/>
                    </a:cubicBezTo>
                    <a:cubicBezTo>
                      <a:pt x="11" y="7"/>
                      <a:pt x="11" y="7"/>
                      <a:pt x="11" y="7"/>
                    </a:cubicBezTo>
                    <a:cubicBezTo>
                      <a:pt x="10" y="6"/>
                      <a:pt x="10" y="6"/>
                      <a:pt x="10" y="6"/>
                    </a:cubicBezTo>
                    <a:cubicBezTo>
                      <a:pt x="10" y="6"/>
                      <a:pt x="10" y="6"/>
                      <a:pt x="10" y="5"/>
                    </a:cubicBezTo>
                    <a:cubicBezTo>
                      <a:pt x="10" y="5"/>
                      <a:pt x="10" y="4"/>
                      <a:pt x="10" y="4"/>
                    </a:cubicBezTo>
                    <a:cubicBezTo>
                      <a:pt x="10" y="3"/>
                      <a:pt x="10" y="3"/>
                      <a:pt x="10" y="3"/>
                    </a:cubicBezTo>
                    <a:cubicBezTo>
                      <a:pt x="10" y="2"/>
                      <a:pt x="10" y="2"/>
                      <a:pt x="10" y="2"/>
                    </a:cubicBezTo>
                    <a:cubicBezTo>
                      <a:pt x="10" y="1"/>
                      <a:pt x="10" y="1"/>
                      <a:pt x="10" y="1"/>
                    </a:cubicBezTo>
                    <a:cubicBezTo>
                      <a:pt x="10" y="1"/>
                      <a:pt x="9" y="2"/>
                      <a:pt x="9" y="2"/>
                    </a:cubicBezTo>
                    <a:cubicBezTo>
                      <a:pt x="8" y="2"/>
                      <a:pt x="8" y="2"/>
                      <a:pt x="8" y="2"/>
                    </a:cubicBezTo>
                    <a:cubicBezTo>
                      <a:pt x="8" y="2"/>
                      <a:pt x="8" y="2"/>
                      <a:pt x="8" y="2"/>
                    </a:cubicBezTo>
                    <a:cubicBezTo>
                      <a:pt x="7" y="1"/>
                      <a:pt x="7" y="1"/>
                      <a:pt x="7" y="1"/>
                    </a:cubicBezTo>
                    <a:cubicBezTo>
                      <a:pt x="6" y="0"/>
                      <a:pt x="6" y="0"/>
                      <a:pt x="6" y="0"/>
                    </a:cubicBezTo>
                    <a:cubicBezTo>
                      <a:pt x="6" y="0"/>
                      <a:pt x="6" y="0"/>
                      <a:pt x="6" y="0"/>
                    </a:cubicBezTo>
                    <a:cubicBezTo>
                      <a:pt x="4" y="1"/>
                      <a:pt x="4" y="1"/>
                      <a:pt x="4" y="1"/>
                    </a:cubicBezTo>
                    <a:cubicBezTo>
                      <a:pt x="3" y="2"/>
                      <a:pt x="3" y="2"/>
                      <a:pt x="3" y="2"/>
                    </a:cubicBezTo>
                    <a:cubicBezTo>
                      <a:pt x="3" y="3"/>
                      <a:pt x="3" y="3"/>
                      <a:pt x="3" y="3"/>
                    </a:cubicBezTo>
                    <a:cubicBezTo>
                      <a:pt x="3" y="4"/>
                      <a:pt x="3" y="4"/>
                      <a:pt x="3" y="4"/>
                    </a:cubicBezTo>
                    <a:cubicBezTo>
                      <a:pt x="2" y="6"/>
                      <a:pt x="2" y="6"/>
                      <a:pt x="2" y="6"/>
                    </a:cubicBezTo>
                    <a:cubicBezTo>
                      <a:pt x="2" y="7"/>
                      <a:pt x="2" y="7"/>
                      <a:pt x="2" y="7"/>
                    </a:cubicBezTo>
                    <a:cubicBezTo>
                      <a:pt x="2" y="8"/>
                      <a:pt x="2" y="8"/>
                      <a:pt x="2" y="8"/>
                    </a:cubicBezTo>
                    <a:cubicBezTo>
                      <a:pt x="2" y="8"/>
                      <a:pt x="2" y="9"/>
                      <a:pt x="2" y="10"/>
                    </a:cubicBezTo>
                    <a:cubicBezTo>
                      <a:pt x="2" y="10"/>
                      <a:pt x="3" y="10"/>
                      <a:pt x="3" y="10"/>
                    </a:cubicBezTo>
                    <a:cubicBezTo>
                      <a:pt x="2" y="11"/>
                      <a:pt x="2" y="11"/>
                      <a:pt x="2" y="11"/>
                    </a:cubicBezTo>
                    <a:cubicBezTo>
                      <a:pt x="2" y="11"/>
                      <a:pt x="1" y="11"/>
                      <a:pt x="1" y="11"/>
                    </a:cubicBezTo>
                    <a:cubicBezTo>
                      <a:pt x="0" y="11"/>
                      <a:pt x="0" y="11"/>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7" name="Freeform 280"/>
              <p:cNvSpPr>
                <a:spLocks/>
              </p:cNvSpPr>
              <p:nvPr/>
            </p:nvSpPr>
            <p:spPr bwMode="auto">
              <a:xfrm>
                <a:off x="1108" y="1550"/>
                <a:ext cx="1" cy="1"/>
              </a:xfrm>
              <a:custGeom>
                <a:avLst/>
                <a:gdLst>
                  <a:gd name="T0" fmla="*/ 1 w 1"/>
                  <a:gd name="T1" fmla="*/ 0 h 1"/>
                  <a:gd name="T2" fmla="*/ 0 w 1"/>
                  <a:gd name="T3" fmla="*/ 1 h 1"/>
                  <a:gd name="T4" fmla="*/ 1 w 1"/>
                  <a:gd name="T5" fmla="*/ 1 h 1"/>
                  <a:gd name="T6" fmla="*/ 1 w 1"/>
                  <a:gd name="T7" fmla="*/ 1 h 1"/>
                  <a:gd name="T8" fmla="*/ 1 w 1"/>
                  <a:gd name="T9" fmla="*/ 0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lnTo>
                      <a:pt x="0" y="1"/>
                    </a:lnTo>
                    <a:lnTo>
                      <a:pt x="1" y="1"/>
                    </a:lnTo>
                    <a:lnTo>
                      <a:pt x="1" y="1"/>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8" name="Freeform 281"/>
              <p:cNvSpPr>
                <a:spLocks/>
              </p:cNvSpPr>
              <p:nvPr/>
            </p:nvSpPr>
            <p:spPr bwMode="auto">
              <a:xfrm>
                <a:off x="1103" y="1551"/>
                <a:ext cx="1" cy="1"/>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0" y="0"/>
                    </a:lnTo>
                    <a:lnTo>
                      <a:pt x="0" y="0"/>
                    </a:lnTo>
                    <a:lnTo>
                      <a:pt x="0"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69" name="Freeform 282"/>
              <p:cNvSpPr>
                <a:spLocks/>
              </p:cNvSpPr>
              <p:nvPr/>
            </p:nvSpPr>
            <p:spPr bwMode="auto">
              <a:xfrm>
                <a:off x="1099" y="1551"/>
                <a:ext cx="3" cy="3"/>
              </a:xfrm>
              <a:custGeom>
                <a:avLst/>
                <a:gdLst>
                  <a:gd name="T0" fmla="*/ 5 w 5"/>
                  <a:gd name="T1" fmla="*/ 2 h 5"/>
                  <a:gd name="T2" fmla="*/ 4 w 5"/>
                  <a:gd name="T3" fmla="*/ 1 h 5"/>
                  <a:gd name="T4" fmla="*/ 3 w 5"/>
                  <a:gd name="T5" fmla="*/ 0 h 5"/>
                  <a:gd name="T6" fmla="*/ 1 w 5"/>
                  <a:gd name="T7" fmla="*/ 0 h 5"/>
                  <a:gd name="T8" fmla="*/ 0 w 5"/>
                  <a:gd name="T9" fmla="*/ 0 h 5"/>
                  <a:gd name="T10" fmla="*/ 1 w 5"/>
                  <a:gd name="T11" fmla="*/ 1 h 5"/>
                  <a:gd name="T12" fmla="*/ 2 w 5"/>
                  <a:gd name="T13" fmla="*/ 2 h 5"/>
                  <a:gd name="T14" fmla="*/ 2 w 5"/>
                  <a:gd name="T15" fmla="*/ 3 h 5"/>
                  <a:gd name="T16" fmla="*/ 3 w 5"/>
                  <a:gd name="T17" fmla="*/ 4 h 5"/>
                  <a:gd name="T18" fmla="*/ 4 w 5"/>
                  <a:gd name="T19" fmla="*/ 5 h 5"/>
                  <a:gd name="T20" fmla="*/ 4 w 5"/>
                  <a:gd name="T21" fmla="*/ 4 h 5"/>
                  <a:gd name="T22" fmla="*/ 5 w 5"/>
                  <a:gd name="T23" fmla="*/ 3 h 5"/>
                  <a:gd name="T24" fmla="*/ 5 w 5"/>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5" y="2"/>
                    </a:moveTo>
                    <a:cubicBezTo>
                      <a:pt x="4" y="1"/>
                      <a:pt x="4" y="1"/>
                      <a:pt x="4" y="1"/>
                    </a:cubicBezTo>
                    <a:cubicBezTo>
                      <a:pt x="3" y="0"/>
                      <a:pt x="3" y="0"/>
                      <a:pt x="3" y="0"/>
                    </a:cubicBezTo>
                    <a:cubicBezTo>
                      <a:pt x="1" y="0"/>
                      <a:pt x="1" y="0"/>
                      <a:pt x="1" y="0"/>
                    </a:cubicBezTo>
                    <a:cubicBezTo>
                      <a:pt x="0" y="0"/>
                      <a:pt x="0" y="0"/>
                      <a:pt x="0" y="0"/>
                    </a:cubicBezTo>
                    <a:cubicBezTo>
                      <a:pt x="1" y="1"/>
                      <a:pt x="1" y="1"/>
                      <a:pt x="1" y="1"/>
                    </a:cubicBezTo>
                    <a:cubicBezTo>
                      <a:pt x="2" y="2"/>
                      <a:pt x="2" y="2"/>
                      <a:pt x="2" y="2"/>
                    </a:cubicBezTo>
                    <a:cubicBezTo>
                      <a:pt x="2" y="3"/>
                      <a:pt x="2" y="3"/>
                      <a:pt x="2" y="3"/>
                    </a:cubicBezTo>
                    <a:cubicBezTo>
                      <a:pt x="3" y="4"/>
                      <a:pt x="3" y="4"/>
                      <a:pt x="3" y="4"/>
                    </a:cubicBezTo>
                    <a:cubicBezTo>
                      <a:pt x="4" y="5"/>
                      <a:pt x="4" y="5"/>
                      <a:pt x="4" y="5"/>
                    </a:cubicBezTo>
                    <a:cubicBezTo>
                      <a:pt x="4" y="4"/>
                      <a:pt x="4" y="4"/>
                      <a:pt x="4" y="4"/>
                    </a:cubicBezTo>
                    <a:cubicBezTo>
                      <a:pt x="5" y="3"/>
                      <a:pt x="5" y="3"/>
                      <a:pt x="5" y="3"/>
                    </a:cubicBezTo>
                    <a:cubicBezTo>
                      <a:pt x="5" y="2"/>
                      <a:pt x="5" y="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0" name="Rectangle 283"/>
              <p:cNvSpPr>
                <a:spLocks noChangeArrowheads="1"/>
              </p:cNvSpPr>
              <p:nvPr/>
            </p:nvSpPr>
            <p:spPr bwMode="auto">
              <a:xfrm>
                <a:off x="1098" y="1554"/>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1" name="Freeform 284"/>
              <p:cNvSpPr>
                <a:spLocks/>
              </p:cNvSpPr>
              <p:nvPr/>
            </p:nvSpPr>
            <p:spPr bwMode="auto">
              <a:xfrm>
                <a:off x="1070" y="1568"/>
                <a:ext cx="27" cy="28"/>
              </a:xfrm>
              <a:custGeom>
                <a:avLst/>
                <a:gdLst>
                  <a:gd name="T0" fmla="*/ 1 w 45"/>
                  <a:gd name="T1" fmla="*/ 25 h 47"/>
                  <a:gd name="T2" fmla="*/ 1 w 45"/>
                  <a:gd name="T3" fmla="*/ 29 h 47"/>
                  <a:gd name="T4" fmla="*/ 3 w 45"/>
                  <a:gd name="T5" fmla="*/ 33 h 47"/>
                  <a:gd name="T6" fmla="*/ 4 w 45"/>
                  <a:gd name="T7" fmla="*/ 33 h 47"/>
                  <a:gd name="T8" fmla="*/ 5 w 45"/>
                  <a:gd name="T9" fmla="*/ 38 h 47"/>
                  <a:gd name="T10" fmla="*/ 8 w 45"/>
                  <a:gd name="T11" fmla="*/ 42 h 47"/>
                  <a:gd name="T12" fmla="*/ 12 w 45"/>
                  <a:gd name="T13" fmla="*/ 42 h 47"/>
                  <a:gd name="T14" fmla="*/ 13 w 45"/>
                  <a:gd name="T15" fmla="*/ 43 h 47"/>
                  <a:gd name="T16" fmla="*/ 15 w 45"/>
                  <a:gd name="T17" fmla="*/ 44 h 47"/>
                  <a:gd name="T18" fmla="*/ 18 w 45"/>
                  <a:gd name="T19" fmla="*/ 43 h 47"/>
                  <a:gd name="T20" fmla="*/ 21 w 45"/>
                  <a:gd name="T21" fmla="*/ 44 h 47"/>
                  <a:gd name="T22" fmla="*/ 24 w 45"/>
                  <a:gd name="T23" fmla="*/ 44 h 47"/>
                  <a:gd name="T24" fmla="*/ 26 w 45"/>
                  <a:gd name="T25" fmla="*/ 47 h 47"/>
                  <a:gd name="T26" fmla="*/ 31 w 45"/>
                  <a:gd name="T27" fmla="*/ 44 h 47"/>
                  <a:gd name="T28" fmla="*/ 32 w 45"/>
                  <a:gd name="T29" fmla="*/ 40 h 47"/>
                  <a:gd name="T30" fmla="*/ 32 w 45"/>
                  <a:gd name="T31" fmla="*/ 38 h 47"/>
                  <a:gd name="T32" fmla="*/ 34 w 45"/>
                  <a:gd name="T33" fmla="*/ 35 h 47"/>
                  <a:gd name="T34" fmla="*/ 38 w 45"/>
                  <a:gd name="T35" fmla="*/ 32 h 47"/>
                  <a:gd name="T36" fmla="*/ 37 w 45"/>
                  <a:gd name="T37" fmla="*/ 29 h 47"/>
                  <a:gd name="T38" fmla="*/ 39 w 45"/>
                  <a:gd name="T39" fmla="*/ 25 h 47"/>
                  <a:gd name="T40" fmla="*/ 43 w 45"/>
                  <a:gd name="T41" fmla="*/ 25 h 47"/>
                  <a:gd name="T42" fmla="*/ 39 w 45"/>
                  <a:gd name="T43" fmla="*/ 21 h 47"/>
                  <a:gd name="T44" fmla="*/ 38 w 45"/>
                  <a:gd name="T45" fmla="*/ 18 h 47"/>
                  <a:gd name="T46" fmla="*/ 36 w 45"/>
                  <a:gd name="T47" fmla="*/ 15 h 47"/>
                  <a:gd name="T48" fmla="*/ 37 w 45"/>
                  <a:gd name="T49" fmla="*/ 13 h 47"/>
                  <a:gd name="T50" fmla="*/ 41 w 45"/>
                  <a:gd name="T51" fmla="*/ 10 h 47"/>
                  <a:gd name="T52" fmla="*/ 40 w 45"/>
                  <a:gd name="T53" fmla="*/ 9 h 47"/>
                  <a:gd name="T54" fmla="*/ 43 w 45"/>
                  <a:gd name="T55" fmla="*/ 8 h 47"/>
                  <a:gd name="T56" fmla="*/ 43 w 45"/>
                  <a:gd name="T57" fmla="*/ 6 h 47"/>
                  <a:gd name="T58" fmla="*/ 41 w 45"/>
                  <a:gd name="T59" fmla="*/ 5 h 47"/>
                  <a:gd name="T60" fmla="*/ 39 w 45"/>
                  <a:gd name="T61" fmla="*/ 5 h 47"/>
                  <a:gd name="T62" fmla="*/ 38 w 45"/>
                  <a:gd name="T63" fmla="*/ 4 h 47"/>
                  <a:gd name="T64" fmla="*/ 37 w 45"/>
                  <a:gd name="T65" fmla="*/ 2 h 47"/>
                  <a:gd name="T66" fmla="*/ 36 w 45"/>
                  <a:gd name="T67" fmla="*/ 1 h 47"/>
                  <a:gd name="T68" fmla="*/ 34 w 45"/>
                  <a:gd name="T69" fmla="*/ 1 h 47"/>
                  <a:gd name="T70" fmla="*/ 33 w 45"/>
                  <a:gd name="T71" fmla="*/ 1 h 47"/>
                  <a:gd name="T72" fmla="*/ 32 w 45"/>
                  <a:gd name="T73" fmla="*/ 2 h 47"/>
                  <a:gd name="T74" fmla="*/ 30 w 45"/>
                  <a:gd name="T75" fmla="*/ 4 h 47"/>
                  <a:gd name="T76" fmla="*/ 28 w 45"/>
                  <a:gd name="T77" fmla="*/ 6 h 47"/>
                  <a:gd name="T78" fmla="*/ 28 w 45"/>
                  <a:gd name="T79" fmla="*/ 8 h 47"/>
                  <a:gd name="T80" fmla="*/ 25 w 45"/>
                  <a:gd name="T81" fmla="*/ 9 h 47"/>
                  <a:gd name="T82" fmla="*/ 22 w 45"/>
                  <a:gd name="T83" fmla="*/ 11 h 47"/>
                  <a:gd name="T84" fmla="*/ 21 w 45"/>
                  <a:gd name="T85" fmla="*/ 13 h 47"/>
                  <a:gd name="T86" fmla="*/ 17 w 45"/>
                  <a:gd name="T87" fmla="*/ 16 h 47"/>
                  <a:gd name="T88" fmla="*/ 12 w 45"/>
                  <a:gd name="T89" fmla="*/ 17 h 47"/>
                  <a:gd name="T90" fmla="*/ 11 w 45"/>
                  <a:gd name="T91" fmla="*/ 19 h 47"/>
                  <a:gd name="T92" fmla="*/ 10 w 45"/>
                  <a:gd name="T93" fmla="*/ 21 h 47"/>
                  <a:gd name="T94" fmla="*/ 10 w 45"/>
                  <a:gd name="T95" fmla="*/ 23 h 47"/>
                  <a:gd name="T96" fmla="*/ 9 w 45"/>
                  <a:gd name="T97" fmla="*/ 23 h 47"/>
                  <a:gd name="T98" fmla="*/ 4 w 45"/>
                  <a:gd name="T99" fmla="*/ 21 h 47"/>
                  <a:gd name="T100" fmla="*/ 2 w 45"/>
                  <a:gd name="T101"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 h="47">
                    <a:moveTo>
                      <a:pt x="1" y="23"/>
                    </a:moveTo>
                    <a:cubicBezTo>
                      <a:pt x="1" y="24"/>
                      <a:pt x="1" y="24"/>
                      <a:pt x="1" y="24"/>
                    </a:cubicBezTo>
                    <a:cubicBezTo>
                      <a:pt x="1" y="25"/>
                      <a:pt x="1" y="25"/>
                      <a:pt x="1" y="25"/>
                    </a:cubicBezTo>
                    <a:cubicBezTo>
                      <a:pt x="0" y="26"/>
                      <a:pt x="0" y="26"/>
                      <a:pt x="0" y="26"/>
                    </a:cubicBezTo>
                    <a:cubicBezTo>
                      <a:pt x="1" y="28"/>
                      <a:pt x="1" y="28"/>
                      <a:pt x="1" y="28"/>
                    </a:cubicBezTo>
                    <a:cubicBezTo>
                      <a:pt x="1" y="29"/>
                      <a:pt x="1" y="29"/>
                      <a:pt x="1" y="29"/>
                    </a:cubicBezTo>
                    <a:cubicBezTo>
                      <a:pt x="2" y="30"/>
                      <a:pt x="2" y="30"/>
                      <a:pt x="2" y="30"/>
                    </a:cubicBezTo>
                    <a:cubicBezTo>
                      <a:pt x="2" y="32"/>
                      <a:pt x="2" y="32"/>
                      <a:pt x="2" y="32"/>
                    </a:cubicBezTo>
                    <a:cubicBezTo>
                      <a:pt x="3" y="33"/>
                      <a:pt x="3" y="33"/>
                      <a:pt x="3" y="33"/>
                    </a:cubicBezTo>
                    <a:cubicBezTo>
                      <a:pt x="3" y="34"/>
                      <a:pt x="3" y="34"/>
                      <a:pt x="3" y="34"/>
                    </a:cubicBezTo>
                    <a:cubicBezTo>
                      <a:pt x="3" y="34"/>
                      <a:pt x="3" y="34"/>
                      <a:pt x="3" y="34"/>
                    </a:cubicBezTo>
                    <a:cubicBezTo>
                      <a:pt x="4" y="33"/>
                      <a:pt x="4" y="33"/>
                      <a:pt x="4" y="33"/>
                    </a:cubicBezTo>
                    <a:cubicBezTo>
                      <a:pt x="5" y="35"/>
                      <a:pt x="5" y="35"/>
                      <a:pt x="5" y="35"/>
                    </a:cubicBezTo>
                    <a:cubicBezTo>
                      <a:pt x="5" y="36"/>
                      <a:pt x="5" y="36"/>
                      <a:pt x="5" y="36"/>
                    </a:cubicBezTo>
                    <a:cubicBezTo>
                      <a:pt x="5" y="38"/>
                      <a:pt x="5" y="38"/>
                      <a:pt x="5" y="38"/>
                    </a:cubicBezTo>
                    <a:cubicBezTo>
                      <a:pt x="7" y="40"/>
                      <a:pt x="7" y="40"/>
                      <a:pt x="7" y="40"/>
                    </a:cubicBezTo>
                    <a:cubicBezTo>
                      <a:pt x="6" y="42"/>
                      <a:pt x="6" y="42"/>
                      <a:pt x="6" y="42"/>
                    </a:cubicBezTo>
                    <a:cubicBezTo>
                      <a:pt x="8" y="42"/>
                      <a:pt x="8" y="42"/>
                      <a:pt x="8" y="42"/>
                    </a:cubicBezTo>
                    <a:cubicBezTo>
                      <a:pt x="9" y="42"/>
                      <a:pt x="9" y="42"/>
                      <a:pt x="9" y="42"/>
                    </a:cubicBezTo>
                    <a:cubicBezTo>
                      <a:pt x="10" y="42"/>
                      <a:pt x="10" y="42"/>
                      <a:pt x="10" y="42"/>
                    </a:cubicBezTo>
                    <a:cubicBezTo>
                      <a:pt x="12" y="42"/>
                      <a:pt x="12" y="42"/>
                      <a:pt x="12" y="42"/>
                    </a:cubicBezTo>
                    <a:cubicBezTo>
                      <a:pt x="12" y="42"/>
                      <a:pt x="12" y="42"/>
                      <a:pt x="12" y="42"/>
                    </a:cubicBezTo>
                    <a:cubicBezTo>
                      <a:pt x="13" y="41"/>
                      <a:pt x="13" y="41"/>
                      <a:pt x="13" y="41"/>
                    </a:cubicBezTo>
                    <a:cubicBezTo>
                      <a:pt x="13" y="43"/>
                      <a:pt x="13" y="43"/>
                      <a:pt x="13" y="43"/>
                    </a:cubicBezTo>
                    <a:cubicBezTo>
                      <a:pt x="13" y="45"/>
                      <a:pt x="13" y="45"/>
                      <a:pt x="13" y="45"/>
                    </a:cubicBezTo>
                    <a:cubicBezTo>
                      <a:pt x="14" y="44"/>
                      <a:pt x="14" y="44"/>
                      <a:pt x="14" y="44"/>
                    </a:cubicBezTo>
                    <a:cubicBezTo>
                      <a:pt x="15" y="44"/>
                      <a:pt x="15" y="44"/>
                      <a:pt x="15" y="44"/>
                    </a:cubicBezTo>
                    <a:cubicBezTo>
                      <a:pt x="16" y="44"/>
                      <a:pt x="16" y="44"/>
                      <a:pt x="16" y="44"/>
                    </a:cubicBezTo>
                    <a:cubicBezTo>
                      <a:pt x="17" y="43"/>
                      <a:pt x="17" y="43"/>
                      <a:pt x="17" y="43"/>
                    </a:cubicBezTo>
                    <a:cubicBezTo>
                      <a:pt x="18" y="43"/>
                      <a:pt x="18" y="43"/>
                      <a:pt x="18" y="43"/>
                    </a:cubicBezTo>
                    <a:cubicBezTo>
                      <a:pt x="19" y="43"/>
                      <a:pt x="19" y="43"/>
                      <a:pt x="19" y="43"/>
                    </a:cubicBezTo>
                    <a:cubicBezTo>
                      <a:pt x="21" y="43"/>
                      <a:pt x="21" y="43"/>
                      <a:pt x="21" y="43"/>
                    </a:cubicBezTo>
                    <a:cubicBezTo>
                      <a:pt x="21" y="44"/>
                      <a:pt x="21" y="44"/>
                      <a:pt x="21" y="44"/>
                    </a:cubicBezTo>
                    <a:cubicBezTo>
                      <a:pt x="22" y="44"/>
                      <a:pt x="22" y="44"/>
                      <a:pt x="22" y="44"/>
                    </a:cubicBezTo>
                    <a:cubicBezTo>
                      <a:pt x="24" y="44"/>
                      <a:pt x="24" y="44"/>
                      <a:pt x="24" y="44"/>
                    </a:cubicBezTo>
                    <a:cubicBezTo>
                      <a:pt x="24" y="44"/>
                      <a:pt x="24" y="44"/>
                      <a:pt x="24" y="44"/>
                    </a:cubicBezTo>
                    <a:cubicBezTo>
                      <a:pt x="24" y="46"/>
                      <a:pt x="24" y="46"/>
                      <a:pt x="24" y="46"/>
                    </a:cubicBezTo>
                    <a:cubicBezTo>
                      <a:pt x="25" y="47"/>
                      <a:pt x="25" y="47"/>
                      <a:pt x="25" y="47"/>
                    </a:cubicBezTo>
                    <a:cubicBezTo>
                      <a:pt x="26" y="47"/>
                      <a:pt x="26" y="47"/>
                      <a:pt x="26" y="47"/>
                    </a:cubicBezTo>
                    <a:cubicBezTo>
                      <a:pt x="27" y="46"/>
                      <a:pt x="27" y="46"/>
                      <a:pt x="27" y="46"/>
                    </a:cubicBezTo>
                    <a:cubicBezTo>
                      <a:pt x="29" y="46"/>
                      <a:pt x="29" y="46"/>
                      <a:pt x="29" y="46"/>
                    </a:cubicBezTo>
                    <a:cubicBezTo>
                      <a:pt x="31" y="44"/>
                      <a:pt x="31" y="44"/>
                      <a:pt x="31" y="44"/>
                    </a:cubicBezTo>
                    <a:cubicBezTo>
                      <a:pt x="31" y="42"/>
                      <a:pt x="31" y="42"/>
                      <a:pt x="31" y="42"/>
                    </a:cubicBezTo>
                    <a:cubicBezTo>
                      <a:pt x="32" y="41"/>
                      <a:pt x="32" y="41"/>
                      <a:pt x="32" y="41"/>
                    </a:cubicBezTo>
                    <a:cubicBezTo>
                      <a:pt x="32" y="40"/>
                      <a:pt x="32" y="40"/>
                      <a:pt x="32" y="40"/>
                    </a:cubicBezTo>
                    <a:cubicBezTo>
                      <a:pt x="33" y="40"/>
                      <a:pt x="33" y="40"/>
                      <a:pt x="33" y="40"/>
                    </a:cubicBezTo>
                    <a:cubicBezTo>
                      <a:pt x="32" y="39"/>
                      <a:pt x="32" y="39"/>
                      <a:pt x="32" y="39"/>
                    </a:cubicBezTo>
                    <a:cubicBezTo>
                      <a:pt x="32" y="38"/>
                      <a:pt x="32" y="38"/>
                      <a:pt x="32" y="38"/>
                    </a:cubicBezTo>
                    <a:cubicBezTo>
                      <a:pt x="33" y="37"/>
                      <a:pt x="33" y="37"/>
                      <a:pt x="33" y="37"/>
                    </a:cubicBezTo>
                    <a:cubicBezTo>
                      <a:pt x="34" y="36"/>
                      <a:pt x="34" y="36"/>
                      <a:pt x="34" y="36"/>
                    </a:cubicBezTo>
                    <a:cubicBezTo>
                      <a:pt x="34" y="35"/>
                      <a:pt x="34" y="35"/>
                      <a:pt x="34" y="35"/>
                    </a:cubicBezTo>
                    <a:cubicBezTo>
                      <a:pt x="35" y="34"/>
                      <a:pt x="35" y="34"/>
                      <a:pt x="35" y="34"/>
                    </a:cubicBezTo>
                    <a:cubicBezTo>
                      <a:pt x="36" y="34"/>
                      <a:pt x="36" y="34"/>
                      <a:pt x="36" y="34"/>
                    </a:cubicBezTo>
                    <a:cubicBezTo>
                      <a:pt x="38" y="32"/>
                      <a:pt x="38" y="32"/>
                      <a:pt x="38" y="32"/>
                    </a:cubicBezTo>
                    <a:cubicBezTo>
                      <a:pt x="37" y="31"/>
                      <a:pt x="37" y="31"/>
                      <a:pt x="37" y="31"/>
                    </a:cubicBezTo>
                    <a:cubicBezTo>
                      <a:pt x="36" y="30"/>
                      <a:pt x="36" y="30"/>
                      <a:pt x="36" y="30"/>
                    </a:cubicBezTo>
                    <a:cubicBezTo>
                      <a:pt x="37" y="29"/>
                      <a:pt x="37" y="29"/>
                      <a:pt x="37" y="29"/>
                    </a:cubicBezTo>
                    <a:cubicBezTo>
                      <a:pt x="37" y="28"/>
                      <a:pt x="37" y="28"/>
                      <a:pt x="37" y="28"/>
                    </a:cubicBezTo>
                    <a:cubicBezTo>
                      <a:pt x="38" y="26"/>
                      <a:pt x="38" y="26"/>
                      <a:pt x="38" y="26"/>
                    </a:cubicBezTo>
                    <a:cubicBezTo>
                      <a:pt x="39" y="25"/>
                      <a:pt x="39" y="25"/>
                      <a:pt x="39" y="25"/>
                    </a:cubicBezTo>
                    <a:cubicBezTo>
                      <a:pt x="41" y="25"/>
                      <a:pt x="41" y="25"/>
                      <a:pt x="41" y="25"/>
                    </a:cubicBezTo>
                    <a:cubicBezTo>
                      <a:pt x="43" y="25"/>
                      <a:pt x="43" y="25"/>
                      <a:pt x="43" y="25"/>
                    </a:cubicBezTo>
                    <a:cubicBezTo>
                      <a:pt x="43" y="25"/>
                      <a:pt x="44" y="25"/>
                      <a:pt x="43" y="25"/>
                    </a:cubicBezTo>
                    <a:cubicBezTo>
                      <a:pt x="42" y="25"/>
                      <a:pt x="41" y="23"/>
                      <a:pt x="41" y="23"/>
                    </a:cubicBezTo>
                    <a:cubicBezTo>
                      <a:pt x="40" y="23"/>
                      <a:pt x="40" y="23"/>
                      <a:pt x="40" y="23"/>
                    </a:cubicBezTo>
                    <a:cubicBezTo>
                      <a:pt x="39" y="21"/>
                      <a:pt x="39" y="21"/>
                      <a:pt x="39" y="21"/>
                    </a:cubicBezTo>
                    <a:cubicBezTo>
                      <a:pt x="38" y="20"/>
                      <a:pt x="38" y="20"/>
                      <a:pt x="38" y="20"/>
                    </a:cubicBezTo>
                    <a:cubicBezTo>
                      <a:pt x="39" y="20"/>
                      <a:pt x="39" y="20"/>
                      <a:pt x="39" y="20"/>
                    </a:cubicBezTo>
                    <a:cubicBezTo>
                      <a:pt x="38" y="18"/>
                      <a:pt x="38" y="18"/>
                      <a:pt x="38" y="18"/>
                    </a:cubicBezTo>
                    <a:cubicBezTo>
                      <a:pt x="38" y="17"/>
                      <a:pt x="38" y="17"/>
                      <a:pt x="38" y="17"/>
                    </a:cubicBezTo>
                    <a:cubicBezTo>
                      <a:pt x="37" y="16"/>
                      <a:pt x="37" y="16"/>
                      <a:pt x="37" y="16"/>
                    </a:cubicBezTo>
                    <a:cubicBezTo>
                      <a:pt x="36" y="15"/>
                      <a:pt x="36" y="15"/>
                      <a:pt x="36" y="15"/>
                    </a:cubicBezTo>
                    <a:cubicBezTo>
                      <a:pt x="36" y="14"/>
                      <a:pt x="36" y="14"/>
                      <a:pt x="36" y="14"/>
                    </a:cubicBezTo>
                    <a:cubicBezTo>
                      <a:pt x="38" y="14"/>
                      <a:pt x="38" y="14"/>
                      <a:pt x="38" y="14"/>
                    </a:cubicBezTo>
                    <a:cubicBezTo>
                      <a:pt x="37" y="13"/>
                      <a:pt x="37" y="13"/>
                      <a:pt x="37" y="13"/>
                    </a:cubicBezTo>
                    <a:cubicBezTo>
                      <a:pt x="39" y="11"/>
                      <a:pt x="39" y="11"/>
                      <a:pt x="39" y="11"/>
                    </a:cubicBezTo>
                    <a:cubicBezTo>
                      <a:pt x="40" y="11"/>
                      <a:pt x="40" y="11"/>
                      <a:pt x="40" y="11"/>
                    </a:cubicBezTo>
                    <a:cubicBezTo>
                      <a:pt x="41" y="10"/>
                      <a:pt x="41" y="10"/>
                      <a:pt x="41" y="10"/>
                    </a:cubicBezTo>
                    <a:cubicBezTo>
                      <a:pt x="41" y="10"/>
                      <a:pt x="42" y="10"/>
                      <a:pt x="41" y="10"/>
                    </a:cubicBezTo>
                    <a:cubicBezTo>
                      <a:pt x="40" y="10"/>
                      <a:pt x="40" y="10"/>
                      <a:pt x="40" y="10"/>
                    </a:cubicBezTo>
                    <a:cubicBezTo>
                      <a:pt x="40" y="9"/>
                      <a:pt x="40" y="9"/>
                      <a:pt x="40" y="9"/>
                    </a:cubicBezTo>
                    <a:cubicBezTo>
                      <a:pt x="40" y="8"/>
                      <a:pt x="40" y="8"/>
                      <a:pt x="40" y="8"/>
                    </a:cubicBezTo>
                    <a:cubicBezTo>
                      <a:pt x="42" y="8"/>
                      <a:pt x="42" y="8"/>
                      <a:pt x="42" y="8"/>
                    </a:cubicBezTo>
                    <a:cubicBezTo>
                      <a:pt x="42" y="8"/>
                      <a:pt x="43" y="8"/>
                      <a:pt x="43" y="8"/>
                    </a:cubicBezTo>
                    <a:cubicBezTo>
                      <a:pt x="43" y="8"/>
                      <a:pt x="44" y="8"/>
                      <a:pt x="44" y="8"/>
                    </a:cubicBezTo>
                    <a:cubicBezTo>
                      <a:pt x="44" y="7"/>
                      <a:pt x="45" y="7"/>
                      <a:pt x="44" y="7"/>
                    </a:cubicBezTo>
                    <a:cubicBezTo>
                      <a:pt x="44" y="7"/>
                      <a:pt x="44" y="7"/>
                      <a:pt x="43" y="6"/>
                    </a:cubicBezTo>
                    <a:cubicBezTo>
                      <a:pt x="43" y="6"/>
                      <a:pt x="44" y="6"/>
                      <a:pt x="43" y="6"/>
                    </a:cubicBezTo>
                    <a:cubicBezTo>
                      <a:pt x="42" y="6"/>
                      <a:pt x="42" y="5"/>
                      <a:pt x="42" y="5"/>
                    </a:cubicBezTo>
                    <a:cubicBezTo>
                      <a:pt x="41" y="5"/>
                      <a:pt x="41" y="5"/>
                      <a:pt x="41" y="5"/>
                    </a:cubicBezTo>
                    <a:cubicBezTo>
                      <a:pt x="41" y="5"/>
                      <a:pt x="41" y="5"/>
                      <a:pt x="41" y="5"/>
                    </a:cubicBezTo>
                    <a:cubicBezTo>
                      <a:pt x="40" y="5"/>
                      <a:pt x="40" y="5"/>
                      <a:pt x="40" y="5"/>
                    </a:cubicBezTo>
                    <a:cubicBezTo>
                      <a:pt x="39" y="5"/>
                      <a:pt x="39" y="5"/>
                      <a:pt x="39" y="5"/>
                    </a:cubicBezTo>
                    <a:cubicBezTo>
                      <a:pt x="39" y="5"/>
                      <a:pt x="39" y="4"/>
                      <a:pt x="39" y="4"/>
                    </a:cubicBezTo>
                    <a:cubicBezTo>
                      <a:pt x="39" y="4"/>
                      <a:pt x="39" y="4"/>
                      <a:pt x="39" y="4"/>
                    </a:cubicBezTo>
                    <a:cubicBezTo>
                      <a:pt x="38" y="4"/>
                      <a:pt x="38" y="4"/>
                      <a:pt x="38" y="4"/>
                    </a:cubicBezTo>
                    <a:cubicBezTo>
                      <a:pt x="38" y="4"/>
                      <a:pt x="39" y="5"/>
                      <a:pt x="38" y="4"/>
                    </a:cubicBezTo>
                    <a:cubicBezTo>
                      <a:pt x="37" y="3"/>
                      <a:pt x="37" y="2"/>
                      <a:pt x="37" y="2"/>
                    </a:cubicBezTo>
                    <a:cubicBezTo>
                      <a:pt x="37" y="2"/>
                      <a:pt x="37" y="2"/>
                      <a:pt x="37" y="2"/>
                    </a:cubicBezTo>
                    <a:cubicBezTo>
                      <a:pt x="37" y="1"/>
                      <a:pt x="37" y="1"/>
                      <a:pt x="37" y="1"/>
                    </a:cubicBezTo>
                    <a:cubicBezTo>
                      <a:pt x="37" y="1"/>
                      <a:pt x="37" y="2"/>
                      <a:pt x="37" y="1"/>
                    </a:cubicBezTo>
                    <a:cubicBezTo>
                      <a:pt x="36" y="1"/>
                      <a:pt x="36" y="1"/>
                      <a:pt x="36" y="1"/>
                    </a:cubicBezTo>
                    <a:cubicBezTo>
                      <a:pt x="36" y="1"/>
                      <a:pt x="35" y="0"/>
                      <a:pt x="35" y="0"/>
                    </a:cubicBezTo>
                    <a:cubicBezTo>
                      <a:pt x="35" y="0"/>
                      <a:pt x="35" y="0"/>
                      <a:pt x="35" y="0"/>
                    </a:cubicBezTo>
                    <a:cubicBezTo>
                      <a:pt x="34" y="1"/>
                      <a:pt x="34" y="1"/>
                      <a:pt x="34" y="1"/>
                    </a:cubicBezTo>
                    <a:cubicBezTo>
                      <a:pt x="34" y="0"/>
                      <a:pt x="34" y="0"/>
                      <a:pt x="34" y="0"/>
                    </a:cubicBezTo>
                    <a:cubicBezTo>
                      <a:pt x="34" y="0"/>
                      <a:pt x="34" y="0"/>
                      <a:pt x="34" y="0"/>
                    </a:cubicBezTo>
                    <a:cubicBezTo>
                      <a:pt x="33" y="1"/>
                      <a:pt x="33" y="1"/>
                      <a:pt x="33" y="1"/>
                    </a:cubicBezTo>
                    <a:cubicBezTo>
                      <a:pt x="32" y="2"/>
                      <a:pt x="32" y="2"/>
                      <a:pt x="32" y="2"/>
                    </a:cubicBezTo>
                    <a:cubicBezTo>
                      <a:pt x="32" y="2"/>
                      <a:pt x="32" y="2"/>
                      <a:pt x="32" y="2"/>
                    </a:cubicBezTo>
                    <a:cubicBezTo>
                      <a:pt x="32" y="2"/>
                      <a:pt x="32" y="2"/>
                      <a:pt x="32" y="2"/>
                    </a:cubicBezTo>
                    <a:cubicBezTo>
                      <a:pt x="31" y="3"/>
                      <a:pt x="31" y="3"/>
                      <a:pt x="31" y="3"/>
                    </a:cubicBezTo>
                    <a:cubicBezTo>
                      <a:pt x="31" y="4"/>
                      <a:pt x="31" y="4"/>
                      <a:pt x="31" y="4"/>
                    </a:cubicBezTo>
                    <a:cubicBezTo>
                      <a:pt x="30" y="4"/>
                      <a:pt x="30" y="4"/>
                      <a:pt x="30" y="4"/>
                    </a:cubicBezTo>
                    <a:cubicBezTo>
                      <a:pt x="30" y="4"/>
                      <a:pt x="30" y="5"/>
                      <a:pt x="29" y="5"/>
                    </a:cubicBezTo>
                    <a:cubicBezTo>
                      <a:pt x="29" y="6"/>
                      <a:pt x="29" y="6"/>
                      <a:pt x="29" y="6"/>
                    </a:cubicBezTo>
                    <a:cubicBezTo>
                      <a:pt x="28" y="6"/>
                      <a:pt x="28" y="6"/>
                      <a:pt x="28" y="6"/>
                    </a:cubicBezTo>
                    <a:cubicBezTo>
                      <a:pt x="29" y="7"/>
                      <a:pt x="29" y="7"/>
                      <a:pt x="29" y="7"/>
                    </a:cubicBezTo>
                    <a:cubicBezTo>
                      <a:pt x="28" y="8"/>
                      <a:pt x="28" y="8"/>
                      <a:pt x="28" y="8"/>
                    </a:cubicBezTo>
                    <a:cubicBezTo>
                      <a:pt x="28" y="8"/>
                      <a:pt x="28" y="8"/>
                      <a:pt x="28" y="8"/>
                    </a:cubicBezTo>
                    <a:cubicBezTo>
                      <a:pt x="27" y="8"/>
                      <a:pt x="27" y="8"/>
                      <a:pt x="27" y="8"/>
                    </a:cubicBezTo>
                    <a:cubicBezTo>
                      <a:pt x="26" y="9"/>
                      <a:pt x="26" y="9"/>
                      <a:pt x="26" y="9"/>
                    </a:cubicBezTo>
                    <a:cubicBezTo>
                      <a:pt x="25" y="9"/>
                      <a:pt x="25" y="9"/>
                      <a:pt x="25" y="9"/>
                    </a:cubicBezTo>
                    <a:cubicBezTo>
                      <a:pt x="24" y="10"/>
                      <a:pt x="24" y="10"/>
                      <a:pt x="24" y="10"/>
                    </a:cubicBezTo>
                    <a:cubicBezTo>
                      <a:pt x="23" y="10"/>
                      <a:pt x="22" y="10"/>
                      <a:pt x="22" y="10"/>
                    </a:cubicBezTo>
                    <a:cubicBezTo>
                      <a:pt x="22" y="11"/>
                      <a:pt x="22" y="11"/>
                      <a:pt x="22" y="11"/>
                    </a:cubicBezTo>
                    <a:cubicBezTo>
                      <a:pt x="22" y="11"/>
                      <a:pt x="22" y="11"/>
                      <a:pt x="22" y="11"/>
                    </a:cubicBezTo>
                    <a:cubicBezTo>
                      <a:pt x="21" y="12"/>
                      <a:pt x="21" y="12"/>
                      <a:pt x="21" y="12"/>
                    </a:cubicBezTo>
                    <a:cubicBezTo>
                      <a:pt x="21" y="13"/>
                      <a:pt x="21" y="13"/>
                      <a:pt x="21" y="13"/>
                    </a:cubicBezTo>
                    <a:cubicBezTo>
                      <a:pt x="20" y="14"/>
                      <a:pt x="20" y="14"/>
                      <a:pt x="20" y="14"/>
                    </a:cubicBezTo>
                    <a:cubicBezTo>
                      <a:pt x="18" y="15"/>
                      <a:pt x="18" y="15"/>
                      <a:pt x="18" y="15"/>
                    </a:cubicBezTo>
                    <a:cubicBezTo>
                      <a:pt x="17" y="16"/>
                      <a:pt x="17" y="16"/>
                      <a:pt x="17" y="16"/>
                    </a:cubicBezTo>
                    <a:cubicBezTo>
                      <a:pt x="15" y="17"/>
                      <a:pt x="15" y="17"/>
                      <a:pt x="15" y="17"/>
                    </a:cubicBezTo>
                    <a:cubicBezTo>
                      <a:pt x="13" y="17"/>
                      <a:pt x="13" y="17"/>
                      <a:pt x="13" y="17"/>
                    </a:cubicBezTo>
                    <a:cubicBezTo>
                      <a:pt x="12" y="17"/>
                      <a:pt x="12" y="17"/>
                      <a:pt x="12" y="17"/>
                    </a:cubicBezTo>
                    <a:cubicBezTo>
                      <a:pt x="11" y="18"/>
                      <a:pt x="11" y="18"/>
                      <a:pt x="11" y="18"/>
                    </a:cubicBezTo>
                    <a:cubicBezTo>
                      <a:pt x="11" y="18"/>
                      <a:pt x="10" y="18"/>
                      <a:pt x="11" y="19"/>
                    </a:cubicBezTo>
                    <a:cubicBezTo>
                      <a:pt x="11" y="19"/>
                      <a:pt x="11" y="19"/>
                      <a:pt x="11" y="19"/>
                    </a:cubicBezTo>
                    <a:cubicBezTo>
                      <a:pt x="11" y="20"/>
                      <a:pt x="11" y="19"/>
                      <a:pt x="11" y="20"/>
                    </a:cubicBezTo>
                    <a:cubicBezTo>
                      <a:pt x="11" y="20"/>
                      <a:pt x="10" y="20"/>
                      <a:pt x="10" y="20"/>
                    </a:cubicBezTo>
                    <a:cubicBezTo>
                      <a:pt x="10" y="21"/>
                      <a:pt x="10" y="21"/>
                      <a:pt x="10" y="21"/>
                    </a:cubicBezTo>
                    <a:cubicBezTo>
                      <a:pt x="10" y="22"/>
                      <a:pt x="10" y="22"/>
                      <a:pt x="10" y="22"/>
                    </a:cubicBezTo>
                    <a:cubicBezTo>
                      <a:pt x="10" y="22"/>
                      <a:pt x="10" y="22"/>
                      <a:pt x="10" y="22"/>
                    </a:cubicBezTo>
                    <a:cubicBezTo>
                      <a:pt x="10" y="23"/>
                      <a:pt x="10" y="23"/>
                      <a:pt x="10" y="23"/>
                    </a:cubicBezTo>
                    <a:cubicBezTo>
                      <a:pt x="11" y="24"/>
                      <a:pt x="11" y="24"/>
                      <a:pt x="11" y="24"/>
                    </a:cubicBezTo>
                    <a:cubicBezTo>
                      <a:pt x="9" y="23"/>
                      <a:pt x="9" y="23"/>
                      <a:pt x="9" y="23"/>
                    </a:cubicBezTo>
                    <a:cubicBezTo>
                      <a:pt x="9" y="23"/>
                      <a:pt x="9" y="23"/>
                      <a:pt x="9" y="23"/>
                    </a:cubicBezTo>
                    <a:cubicBezTo>
                      <a:pt x="7" y="23"/>
                      <a:pt x="7" y="23"/>
                      <a:pt x="7" y="23"/>
                    </a:cubicBezTo>
                    <a:cubicBezTo>
                      <a:pt x="6" y="22"/>
                      <a:pt x="6" y="22"/>
                      <a:pt x="6" y="22"/>
                    </a:cubicBezTo>
                    <a:cubicBezTo>
                      <a:pt x="4" y="21"/>
                      <a:pt x="4" y="21"/>
                      <a:pt x="4" y="21"/>
                    </a:cubicBezTo>
                    <a:cubicBezTo>
                      <a:pt x="3" y="21"/>
                      <a:pt x="3" y="21"/>
                      <a:pt x="3" y="21"/>
                    </a:cubicBezTo>
                    <a:cubicBezTo>
                      <a:pt x="3" y="21"/>
                      <a:pt x="3" y="21"/>
                      <a:pt x="3" y="21"/>
                    </a:cubicBezTo>
                    <a:cubicBezTo>
                      <a:pt x="2" y="22"/>
                      <a:pt x="2" y="22"/>
                      <a:pt x="2" y="22"/>
                    </a:cubicBezTo>
                    <a:lnTo>
                      <a:pt x="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2" name="Freeform 285"/>
              <p:cNvSpPr>
                <a:spLocks/>
              </p:cNvSpPr>
              <p:nvPr/>
            </p:nvSpPr>
            <p:spPr bwMode="auto">
              <a:xfrm>
                <a:off x="1094" y="157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3" name="Freeform 286"/>
              <p:cNvSpPr>
                <a:spLocks/>
              </p:cNvSpPr>
              <p:nvPr/>
            </p:nvSpPr>
            <p:spPr bwMode="auto">
              <a:xfrm>
                <a:off x="1062" y="1600"/>
                <a:ext cx="25" cy="7"/>
              </a:xfrm>
              <a:custGeom>
                <a:avLst/>
                <a:gdLst>
                  <a:gd name="T0" fmla="*/ 34 w 43"/>
                  <a:gd name="T1" fmla="*/ 10 h 12"/>
                  <a:gd name="T2" fmla="*/ 36 w 43"/>
                  <a:gd name="T3" fmla="*/ 11 h 12"/>
                  <a:gd name="T4" fmla="*/ 38 w 43"/>
                  <a:gd name="T5" fmla="*/ 12 h 12"/>
                  <a:gd name="T6" fmla="*/ 39 w 43"/>
                  <a:gd name="T7" fmla="*/ 10 h 12"/>
                  <a:gd name="T8" fmla="*/ 41 w 43"/>
                  <a:gd name="T9" fmla="*/ 12 h 12"/>
                  <a:gd name="T10" fmla="*/ 42 w 43"/>
                  <a:gd name="T11" fmla="*/ 11 h 12"/>
                  <a:gd name="T12" fmla="*/ 43 w 43"/>
                  <a:gd name="T13" fmla="*/ 10 h 12"/>
                  <a:gd name="T14" fmla="*/ 41 w 43"/>
                  <a:gd name="T15" fmla="*/ 9 h 12"/>
                  <a:gd name="T16" fmla="*/ 38 w 43"/>
                  <a:gd name="T17" fmla="*/ 9 h 12"/>
                  <a:gd name="T18" fmla="*/ 36 w 43"/>
                  <a:gd name="T19" fmla="*/ 8 h 12"/>
                  <a:gd name="T20" fmla="*/ 32 w 43"/>
                  <a:gd name="T21" fmla="*/ 8 h 12"/>
                  <a:gd name="T22" fmla="*/ 31 w 43"/>
                  <a:gd name="T23" fmla="*/ 6 h 12"/>
                  <a:gd name="T24" fmla="*/ 29 w 43"/>
                  <a:gd name="T25" fmla="*/ 4 h 12"/>
                  <a:gd name="T26" fmla="*/ 27 w 43"/>
                  <a:gd name="T27" fmla="*/ 4 h 12"/>
                  <a:gd name="T28" fmla="*/ 25 w 43"/>
                  <a:gd name="T29" fmla="*/ 3 h 12"/>
                  <a:gd name="T30" fmla="*/ 23 w 43"/>
                  <a:gd name="T31" fmla="*/ 1 h 12"/>
                  <a:gd name="T32" fmla="*/ 22 w 43"/>
                  <a:gd name="T33" fmla="*/ 3 h 12"/>
                  <a:gd name="T34" fmla="*/ 21 w 43"/>
                  <a:gd name="T35" fmla="*/ 4 h 12"/>
                  <a:gd name="T36" fmla="*/ 16 w 43"/>
                  <a:gd name="T37" fmla="*/ 4 h 12"/>
                  <a:gd name="T38" fmla="*/ 13 w 43"/>
                  <a:gd name="T39" fmla="*/ 2 h 12"/>
                  <a:gd name="T40" fmla="*/ 11 w 43"/>
                  <a:gd name="T41" fmla="*/ 1 h 12"/>
                  <a:gd name="T42" fmla="*/ 8 w 43"/>
                  <a:gd name="T43" fmla="*/ 0 h 12"/>
                  <a:gd name="T44" fmla="*/ 7 w 43"/>
                  <a:gd name="T45" fmla="*/ 0 h 12"/>
                  <a:gd name="T46" fmla="*/ 5 w 43"/>
                  <a:gd name="T47" fmla="*/ 0 h 12"/>
                  <a:gd name="T48" fmla="*/ 3 w 43"/>
                  <a:gd name="T49" fmla="*/ 0 h 12"/>
                  <a:gd name="T50" fmla="*/ 2 w 43"/>
                  <a:gd name="T51" fmla="*/ 1 h 12"/>
                  <a:gd name="T52" fmla="*/ 0 w 43"/>
                  <a:gd name="T53" fmla="*/ 2 h 12"/>
                  <a:gd name="T54" fmla="*/ 2 w 43"/>
                  <a:gd name="T55" fmla="*/ 3 h 12"/>
                  <a:gd name="T56" fmla="*/ 4 w 43"/>
                  <a:gd name="T57" fmla="*/ 4 h 12"/>
                  <a:gd name="T58" fmla="*/ 5 w 43"/>
                  <a:gd name="T59" fmla="*/ 6 h 12"/>
                  <a:gd name="T60" fmla="*/ 7 w 43"/>
                  <a:gd name="T61" fmla="*/ 7 h 12"/>
                  <a:gd name="T62" fmla="*/ 10 w 43"/>
                  <a:gd name="T63" fmla="*/ 7 h 12"/>
                  <a:gd name="T64" fmla="*/ 12 w 43"/>
                  <a:gd name="T65" fmla="*/ 8 h 12"/>
                  <a:gd name="T66" fmla="*/ 15 w 43"/>
                  <a:gd name="T67" fmla="*/ 7 h 12"/>
                  <a:gd name="T68" fmla="*/ 18 w 43"/>
                  <a:gd name="T69" fmla="*/ 8 h 12"/>
                  <a:gd name="T70" fmla="*/ 22 w 43"/>
                  <a:gd name="T71" fmla="*/ 9 h 12"/>
                  <a:gd name="T72" fmla="*/ 25 w 43"/>
                  <a:gd name="T73" fmla="*/ 9 h 12"/>
                  <a:gd name="T74" fmla="*/ 28 w 43"/>
                  <a:gd name="T75" fmla="*/ 10 h 12"/>
                  <a:gd name="T76" fmla="*/ 30 w 43"/>
                  <a:gd name="T77" fmla="*/ 10 h 12"/>
                  <a:gd name="T78" fmla="*/ 32 w 43"/>
                  <a:gd name="T7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12">
                    <a:moveTo>
                      <a:pt x="33" y="9"/>
                    </a:moveTo>
                    <a:cubicBezTo>
                      <a:pt x="34" y="10"/>
                      <a:pt x="34" y="10"/>
                      <a:pt x="34" y="10"/>
                    </a:cubicBezTo>
                    <a:cubicBezTo>
                      <a:pt x="35" y="11"/>
                      <a:pt x="35" y="11"/>
                      <a:pt x="35" y="11"/>
                    </a:cubicBezTo>
                    <a:cubicBezTo>
                      <a:pt x="36" y="11"/>
                      <a:pt x="36" y="11"/>
                      <a:pt x="36" y="11"/>
                    </a:cubicBezTo>
                    <a:cubicBezTo>
                      <a:pt x="37" y="11"/>
                      <a:pt x="37" y="11"/>
                      <a:pt x="37" y="11"/>
                    </a:cubicBezTo>
                    <a:cubicBezTo>
                      <a:pt x="38" y="12"/>
                      <a:pt x="38" y="12"/>
                      <a:pt x="38" y="12"/>
                    </a:cubicBezTo>
                    <a:cubicBezTo>
                      <a:pt x="38" y="10"/>
                      <a:pt x="38" y="10"/>
                      <a:pt x="38" y="10"/>
                    </a:cubicBezTo>
                    <a:cubicBezTo>
                      <a:pt x="39" y="10"/>
                      <a:pt x="39" y="10"/>
                      <a:pt x="39" y="10"/>
                    </a:cubicBezTo>
                    <a:cubicBezTo>
                      <a:pt x="40" y="11"/>
                      <a:pt x="40" y="11"/>
                      <a:pt x="40" y="11"/>
                    </a:cubicBezTo>
                    <a:cubicBezTo>
                      <a:pt x="41" y="12"/>
                      <a:pt x="41" y="12"/>
                      <a:pt x="41" y="12"/>
                    </a:cubicBezTo>
                    <a:cubicBezTo>
                      <a:pt x="42" y="12"/>
                      <a:pt x="42" y="12"/>
                      <a:pt x="42" y="12"/>
                    </a:cubicBezTo>
                    <a:cubicBezTo>
                      <a:pt x="42" y="11"/>
                      <a:pt x="42" y="11"/>
                      <a:pt x="42" y="11"/>
                    </a:cubicBezTo>
                    <a:cubicBezTo>
                      <a:pt x="43" y="11"/>
                      <a:pt x="43" y="11"/>
                      <a:pt x="43" y="11"/>
                    </a:cubicBezTo>
                    <a:cubicBezTo>
                      <a:pt x="43" y="10"/>
                      <a:pt x="43" y="10"/>
                      <a:pt x="43" y="10"/>
                    </a:cubicBezTo>
                    <a:cubicBezTo>
                      <a:pt x="42" y="9"/>
                      <a:pt x="42" y="9"/>
                      <a:pt x="42" y="9"/>
                    </a:cubicBezTo>
                    <a:cubicBezTo>
                      <a:pt x="41" y="9"/>
                      <a:pt x="41" y="9"/>
                      <a:pt x="41" y="9"/>
                    </a:cubicBezTo>
                    <a:cubicBezTo>
                      <a:pt x="40" y="9"/>
                      <a:pt x="40" y="9"/>
                      <a:pt x="40" y="9"/>
                    </a:cubicBezTo>
                    <a:cubicBezTo>
                      <a:pt x="38" y="9"/>
                      <a:pt x="38" y="9"/>
                      <a:pt x="38" y="9"/>
                    </a:cubicBezTo>
                    <a:cubicBezTo>
                      <a:pt x="38" y="8"/>
                      <a:pt x="38" y="8"/>
                      <a:pt x="38" y="8"/>
                    </a:cubicBezTo>
                    <a:cubicBezTo>
                      <a:pt x="36" y="8"/>
                      <a:pt x="36" y="8"/>
                      <a:pt x="36" y="8"/>
                    </a:cubicBezTo>
                    <a:cubicBezTo>
                      <a:pt x="34" y="8"/>
                      <a:pt x="34" y="8"/>
                      <a:pt x="34" y="8"/>
                    </a:cubicBezTo>
                    <a:cubicBezTo>
                      <a:pt x="32" y="8"/>
                      <a:pt x="32" y="8"/>
                      <a:pt x="32" y="8"/>
                    </a:cubicBezTo>
                    <a:cubicBezTo>
                      <a:pt x="31" y="7"/>
                      <a:pt x="31" y="7"/>
                      <a:pt x="31" y="7"/>
                    </a:cubicBezTo>
                    <a:cubicBezTo>
                      <a:pt x="31" y="6"/>
                      <a:pt x="31" y="6"/>
                      <a:pt x="31" y="6"/>
                    </a:cubicBezTo>
                    <a:cubicBezTo>
                      <a:pt x="29" y="4"/>
                      <a:pt x="29" y="4"/>
                      <a:pt x="29" y="4"/>
                    </a:cubicBezTo>
                    <a:cubicBezTo>
                      <a:pt x="29" y="4"/>
                      <a:pt x="29" y="4"/>
                      <a:pt x="29" y="4"/>
                    </a:cubicBezTo>
                    <a:cubicBezTo>
                      <a:pt x="28" y="4"/>
                      <a:pt x="28" y="4"/>
                      <a:pt x="28" y="4"/>
                    </a:cubicBezTo>
                    <a:cubicBezTo>
                      <a:pt x="27" y="4"/>
                      <a:pt x="27" y="4"/>
                      <a:pt x="27" y="4"/>
                    </a:cubicBezTo>
                    <a:cubicBezTo>
                      <a:pt x="26" y="3"/>
                      <a:pt x="26" y="3"/>
                      <a:pt x="26" y="3"/>
                    </a:cubicBezTo>
                    <a:cubicBezTo>
                      <a:pt x="25" y="3"/>
                      <a:pt x="25" y="3"/>
                      <a:pt x="25" y="3"/>
                    </a:cubicBezTo>
                    <a:cubicBezTo>
                      <a:pt x="24" y="3"/>
                      <a:pt x="24" y="3"/>
                      <a:pt x="24" y="3"/>
                    </a:cubicBezTo>
                    <a:cubicBezTo>
                      <a:pt x="23" y="1"/>
                      <a:pt x="23" y="1"/>
                      <a:pt x="23" y="1"/>
                    </a:cubicBezTo>
                    <a:cubicBezTo>
                      <a:pt x="22" y="2"/>
                      <a:pt x="22" y="2"/>
                      <a:pt x="22" y="2"/>
                    </a:cubicBezTo>
                    <a:cubicBezTo>
                      <a:pt x="22" y="3"/>
                      <a:pt x="22" y="3"/>
                      <a:pt x="22" y="3"/>
                    </a:cubicBezTo>
                    <a:cubicBezTo>
                      <a:pt x="22" y="4"/>
                      <a:pt x="22" y="4"/>
                      <a:pt x="22" y="4"/>
                    </a:cubicBezTo>
                    <a:cubicBezTo>
                      <a:pt x="21" y="4"/>
                      <a:pt x="21" y="4"/>
                      <a:pt x="21" y="4"/>
                    </a:cubicBezTo>
                    <a:cubicBezTo>
                      <a:pt x="17" y="4"/>
                      <a:pt x="17" y="4"/>
                      <a:pt x="17" y="4"/>
                    </a:cubicBezTo>
                    <a:cubicBezTo>
                      <a:pt x="16" y="4"/>
                      <a:pt x="16" y="4"/>
                      <a:pt x="16" y="4"/>
                    </a:cubicBezTo>
                    <a:cubicBezTo>
                      <a:pt x="14" y="4"/>
                      <a:pt x="14" y="4"/>
                      <a:pt x="14" y="4"/>
                    </a:cubicBezTo>
                    <a:cubicBezTo>
                      <a:pt x="13" y="2"/>
                      <a:pt x="13" y="2"/>
                      <a:pt x="13" y="2"/>
                    </a:cubicBezTo>
                    <a:cubicBezTo>
                      <a:pt x="12" y="1"/>
                      <a:pt x="12" y="1"/>
                      <a:pt x="12" y="1"/>
                    </a:cubicBezTo>
                    <a:cubicBezTo>
                      <a:pt x="11" y="1"/>
                      <a:pt x="11" y="1"/>
                      <a:pt x="11" y="1"/>
                    </a:cubicBezTo>
                    <a:cubicBezTo>
                      <a:pt x="10" y="1"/>
                      <a:pt x="10" y="1"/>
                      <a:pt x="10" y="1"/>
                    </a:cubicBezTo>
                    <a:cubicBezTo>
                      <a:pt x="8" y="0"/>
                      <a:pt x="8" y="0"/>
                      <a:pt x="8" y="0"/>
                    </a:cubicBezTo>
                    <a:cubicBezTo>
                      <a:pt x="7" y="0"/>
                      <a:pt x="7" y="0"/>
                      <a:pt x="7" y="0"/>
                    </a:cubicBezTo>
                    <a:cubicBezTo>
                      <a:pt x="7" y="0"/>
                      <a:pt x="7" y="0"/>
                      <a:pt x="7" y="0"/>
                    </a:cubicBezTo>
                    <a:cubicBezTo>
                      <a:pt x="6" y="0"/>
                      <a:pt x="6" y="0"/>
                      <a:pt x="6" y="0"/>
                    </a:cubicBezTo>
                    <a:cubicBezTo>
                      <a:pt x="5" y="0"/>
                      <a:pt x="5" y="0"/>
                      <a:pt x="5" y="0"/>
                    </a:cubicBezTo>
                    <a:cubicBezTo>
                      <a:pt x="4" y="0"/>
                      <a:pt x="4" y="0"/>
                      <a:pt x="4" y="0"/>
                    </a:cubicBezTo>
                    <a:cubicBezTo>
                      <a:pt x="3" y="0"/>
                      <a:pt x="3" y="0"/>
                      <a:pt x="3" y="0"/>
                    </a:cubicBezTo>
                    <a:cubicBezTo>
                      <a:pt x="2" y="0"/>
                      <a:pt x="2" y="0"/>
                      <a:pt x="2" y="0"/>
                    </a:cubicBezTo>
                    <a:cubicBezTo>
                      <a:pt x="2" y="1"/>
                      <a:pt x="2" y="1"/>
                      <a:pt x="2" y="1"/>
                    </a:cubicBezTo>
                    <a:cubicBezTo>
                      <a:pt x="1" y="1"/>
                      <a:pt x="1" y="1"/>
                      <a:pt x="1" y="1"/>
                    </a:cubicBezTo>
                    <a:cubicBezTo>
                      <a:pt x="0" y="2"/>
                      <a:pt x="0" y="2"/>
                      <a:pt x="0" y="2"/>
                    </a:cubicBezTo>
                    <a:cubicBezTo>
                      <a:pt x="0" y="3"/>
                      <a:pt x="0" y="3"/>
                      <a:pt x="0" y="3"/>
                    </a:cubicBezTo>
                    <a:cubicBezTo>
                      <a:pt x="2" y="3"/>
                      <a:pt x="2" y="3"/>
                      <a:pt x="2" y="3"/>
                    </a:cubicBezTo>
                    <a:cubicBezTo>
                      <a:pt x="3" y="3"/>
                      <a:pt x="3" y="3"/>
                      <a:pt x="3" y="3"/>
                    </a:cubicBezTo>
                    <a:cubicBezTo>
                      <a:pt x="4" y="4"/>
                      <a:pt x="4" y="4"/>
                      <a:pt x="4" y="4"/>
                    </a:cubicBezTo>
                    <a:cubicBezTo>
                      <a:pt x="4" y="5"/>
                      <a:pt x="4" y="5"/>
                      <a:pt x="4" y="5"/>
                    </a:cubicBezTo>
                    <a:cubicBezTo>
                      <a:pt x="5" y="6"/>
                      <a:pt x="5" y="6"/>
                      <a:pt x="5" y="6"/>
                    </a:cubicBezTo>
                    <a:cubicBezTo>
                      <a:pt x="6" y="6"/>
                      <a:pt x="6" y="6"/>
                      <a:pt x="6" y="6"/>
                    </a:cubicBezTo>
                    <a:cubicBezTo>
                      <a:pt x="7" y="7"/>
                      <a:pt x="7" y="7"/>
                      <a:pt x="7" y="7"/>
                    </a:cubicBezTo>
                    <a:cubicBezTo>
                      <a:pt x="8" y="7"/>
                      <a:pt x="8" y="7"/>
                      <a:pt x="8" y="7"/>
                    </a:cubicBezTo>
                    <a:cubicBezTo>
                      <a:pt x="10" y="7"/>
                      <a:pt x="10" y="7"/>
                      <a:pt x="10" y="7"/>
                    </a:cubicBezTo>
                    <a:cubicBezTo>
                      <a:pt x="11" y="8"/>
                      <a:pt x="11" y="8"/>
                      <a:pt x="11" y="8"/>
                    </a:cubicBezTo>
                    <a:cubicBezTo>
                      <a:pt x="11" y="8"/>
                      <a:pt x="11" y="8"/>
                      <a:pt x="12" y="8"/>
                    </a:cubicBezTo>
                    <a:cubicBezTo>
                      <a:pt x="12" y="8"/>
                      <a:pt x="13" y="8"/>
                      <a:pt x="13" y="8"/>
                    </a:cubicBezTo>
                    <a:cubicBezTo>
                      <a:pt x="15" y="7"/>
                      <a:pt x="15" y="7"/>
                      <a:pt x="15" y="7"/>
                    </a:cubicBezTo>
                    <a:cubicBezTo>
                      <a:pt x="17" y="7"/>
                      <a:pt x="17" y="7"/>
                      <a:pt x="17" y="7"/>
                    </a:cubicBezTo>
                    <a:cubicBezTo>
                      <a:pt x="18" y="8"/>
                      <a:pt x="18" y="8"/>
                      <a:pt x="18" y="8"/>
                    </a:cubicBezTo>
                    <a:cubicBezTo>
                      <a:pt x="19" y="8"/>
                      <a:pt x="19" y="8"/>
                      <a:pt x="19" y="8"/>
                    </a:cubicBezTo>
                    <a:cubicBezTo>
                      <a:pt x="22" y="9"/>
                      <a:pt x="22" y="9"/>
                      <a:pt x="22" y="9"/>
                    </a:cubicBezTo>
                    <a:cubicBezTo>
                      <a:pt x="23" y="9"/>
                      <a:pt x="23" y="9"/>
                      <a:pt x="23" y="9"/>
                    </a:cubicBezTo>
                    <a:cubicBezTo>
                      <a:pt x="25" y="9"/>
                      <a:pt x="25" y="9"/>
                      <a:pt x="25" y="9"/>
                    </a:cubicBezTo>
                    <a:cubicBezTo>
                      <a:pt x="26" y="9"/>
                      <a:pt x="26" y="9"/>
                      <a:pt x="26" y="9"/>
                    </a:cubicBezTo>
                    <a:cubicBezTo>
                      <a:pt x="28" y="10"/>
                      <a:pt x="28" y="10"/>
                      <a:pt x="28" y="10"/>
                    </a:cubicBezTo>
                    <a:cubicBezTo>
                      <a:pt x="29" y="10"/>
                      <a:pt x="29" y="10"/>
                      <a:pt x="29" y="10"/>
                    </a:cubicBezTo>
                    <a:cubicBezTo>
                      <a:pt x="30" y="10"/>
                      <a:pt x="30" y="10"/>
                      <a:pt x="30" y="10"/>
                    </a:cubicBezTo>
                    <a:cubicBezTo>
                      <a:pt x="31" y="11"/>
                      <a:pt x="31" y="11"/>
                      <a:pt x="31" y="11"/>
                    </a:cubicBezTo>
                    <a:cubicBezTo>
                      <a:pt x="32" y="10"/>
                      <a:pt x="32" y="10"/>
                      <a:pt x="32" y="10"/>
                    </a:cubicBezTo>
                    <a:lnTo>
                      <a:pt x="3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4" name="Freeform 287"/>
              <p:cNvSpPr>
                <a:spLocks/>
              </p:cNvSpPr>
              <p:nvPr/>
            </p:nvSpPr>
            <p:spPr bwMode="auto">
              <a:xfrm>
                <a:off x="1080" y="1603"/>
                <a:ext cx="3" cy="0"/>
              </a:xfrm>
              <a:custGeom>
                <a:avLst/>
                <a:gdLst>
                  <a:gd name="T0" fmla="*/ 2 w 3"/>
                  <a:gd name="T1" fmla="*/ 1 w 3"/>
                  <a:gd name="T2" fmla="*/ 1 w 3"/>
                  <a:gd name="T3" fmla="*/ 0 w 3"/>
                  <a:gd name="T4" fmla="*/ 1 w 3"/>
                  <a:gd name="T5" fmla="*/ 2 w 3"/>
                  <a:gd name="T6" fmla="*/ 2 w 3"/>
                  <a:gd name="T7" fmla="*/ 3 w 3"/>
                  <a:gd name="T8" fmla="*/ 3 w 3"/>
                  <a:gd name="T9" fmla="*/ 3 w 3"/>
                  <a:gd name="T10" fmla="*/ 2 w 3"/>
                  <a:gd name="T11" fmla="*/ 2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3">
                    <a:moveTo>
                      <a:pt x="2" y="0"/>
                    </a:moveTo>
                    <a:lnTo>
                      <a:pt x="1" y="0"/>
                    </a:lnTo>
                    <a:lnTo>
                      <a:pt x="1" y="0"/>
                    </a:lnTo>
                    <a:lnTo>
                      <a:pt x="0" y="0"/>
                    </a:lnTo>
                    <a:lnTo>
                      <a:pt x="1" y="0"/>
                    </a:lnTo>
                    <a:lnTo>
                      <a:pt x="2" y="0"/>
                    </a:lnTo>
                    <a:lnTo>
                      <a:pt x="2" y="0"/>
                    </a:lnTo>
                    <a:lnTo>
                      <a:pt x="3" y="0"/>
                    </a:lnTo>
                    <a:lnTo>
                      <a:pt x="3" y="0"/>
                    </a:lnTo>
                    <a:lnTo>
                      <a:pt x="3"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5" name="Freeform 288"/>
              <p:cNvSpPr>
                <a:spLocks/>
              </p:cNvSpPr>
              <p:nvPr/>
            </p:nvSpPr>
            <p:spPr bwMode="auto">
              <a:xfrm>
                <a:off x="1036" y="1571"/>
                <a:ext cx="27" cy="29"/>
              </a:xfrm>
              <a:custGeom>
                <a:avLst/>
                <a:gdLst>
                  <a:gd name="T0" fmla="*/ 46 w 46"/>
                  <a:gd name="T1" fmla="*/ 46 h 48"/>
                  <a:gd name="T2" fmla="*/ 45 w 46"/>
                  <a:gd name="T3" fmla="*/ 42 h 48"/>
                  <a:gd name="T4" fmla="*/ 46 w 46"/>
                  <a:gd name="T5" fmla="*/ 38 h 48"/>
                  <a:gd name="T6" fmla="*/ 46 w 46"/>
                  <a:gd name="T7" fmla="*/ 36 h 48"/>
                  <a:gd name="T8" fmla="*/ 44 w 46"/>
                  <a:gd name="T9" fmla="*/ 34 h 48"/>
                  <a:gd name="T10" fmla="*/ 41 w 46"/>
                  <a:gd name="T11" fmla="*/ 34 h 48"/>
                  <a:gd name="T12" fmla="*/ 42 w 46"/>
                  <a:gd name="T13" fmla="*/ 33 h 48"/>
                  <a:gd name="T14" fmla="*/ 40 w 46"/>
                  <a:gd name="T15" fmla="*/ 31 h 48"/>
                  <a:gd name="T16" fmla="*/ 39 w 46"/>
                  <a:gd name="T17" fmla="*/ 29 h 48"/>
                  <a:gd name="T18" fmla="*/ 35 w 46"/>
                  <a:gd name="T19" fmla="*/ 27 h 48"/>
                  <a:gd name="T20" fmla="*/ 35 w 46"/>
                  <a:gd name="T21" fmla="*/ 25 h 48"/>
                  <a:gd name="T22" fmla="*/ 35 w 46"/>
                  <a:gd name="T23" fmla="*/ 22 h 48"/>
                  <a:gd name="T24" fmla="*/ 33 w 46"/>
                  <a:gd name="T25" fmla="*/ 22 h 48"/>
                  <a:gd name="T26" fmla="*/ 33 w 46"/>
                  <a:gd name="T27" fmla="*/ 21 h 48"/>
                  <a:gd name="T28" fmla="*/ 30 w 46"/>
                  <a:gd name="T29" fmla="*/ 19 h 48"/>
                  <a:gd name="T30" fmla="*/ 29 w 46"/>
                  <a:gd name="T31" fmla="*/ 17 h 48"/>
                  <a:gd name="T32" fmla="*/ 27 w 46"/>
                  <a:gd name="T33" fmla="*/ 16 h 48"/>
                  <a:gd name="T34" fmla="*/ 25 w 46"/>
                  <a:gd name="T35" fmla="*/ 14 h 48"/>
                  <a:gd name="T36" fmla="*/ 24 w 46"/>
                  <a:gd name="T37" fmla="*/ 16 h 48"/>
                  <a:gd name="T38" fmla="*/ 22 w 46"/>
                  <a:gd name="T39" fmla="*/ 13 h 48"/>
                  <a:gd name="T40" fmla="*/ 21 w 46"/>
                  <a:gd name="T41" fmla="*/ 12 h 48"/>
                  <a:gd name="T42" fmla="*/ 18 w 46"/>
                  <a:gd name="T43" fmla="*/ 9 h 48"/>
                  <a:gd name="T44" fmla="*/ 16 w 46"/>
                  <a:gd name="T45" fmla="*/ 8 h 48"/>
                  <a:gd name="T46" fmla="*/ 13 w 46"/>
                  <a:gd name="T47" fmla="*/ 6 h 48"/>
                  <a:gd name="T48" fmla="*/ 12 w 46"/>
                  <a:gd name="T49" fmla="*/ 4 h 48"/>
                  <a:gd name="T50" fmla="*/ 10 w 46"/>
                  <a:gd name="T51" fmla="*/ 1 h 48"/>
                  <a:gd name="T52" fmla="*/ 7 w 46"/>
                  <a:gd name="T53" fmla="*/ 1 h 48"/>
                  <a:gd name="T54" fmla="*/ 3 w 46"/>
                  <a:gd name="T55" fmla="*/ 0 h 48"/>
                  <a:gd name="T56" fmla="*/ 1 w 46"/>
                  <a:gd name="T57" fmla="*/ 0 h 48"/>
                  <a:gd name="T58" fmla="*/ 0 w 46"/>
                  <a:gd name="T59" fmla="*/ 2 h 48"/>
                  <a:gd name="T60" fmla="*/ 2 w 46"/>
                  <a:gd name="T61" fmla="*/ 4 h 48"/>
                  <a:gd name="T62" fmla="*/ 5 w 46"/>
                  <a:gd name="T63" fmla="*/ 6 h 48"/>
                  <a:gd name="T64" fmla="*/ 7 w 46"/>
                  <a:gd name="T65" fmla="*/ 8 h 48"/>
                  <a:gd name="T66" fmla="*/ 9 w 46"/>
                  <a:gd name="T67" fmla="*/ 10 h 48"/>
                  <a:gd name="T68" fmla="*/ 11 w 46"/>
                  <a:gd name="T69" fmla="*/ 12 h 48"/>
                  <a:gd name="T70" fmla="*/ 11 w 46"/>
                  <a:gd name="T71" fmla="*/ 14 h 48"/>
                  <a:gd name="T72" fmla="*/ 13 w 46"/>
                  <a:gd name="T73" fmla="*/ 15 h 48"/>
                  <a:gd name="T74" fmla="*/ 16 w 46"/>
                  <a:gd name="T75" fmla="*/ 17 h 48"/>
                  <a:gd name="T76" fmla="*/ 16 w 46"/>
                  <a:gd name="T77" fmla="*/ 21 h 48"/>
                  <a:gd name="T78" fmla="*/ 18 w 46"/>
                  <a:gd name="T79" fmla="*/ 22 h 48"/>
                  <a:gd name="T80" fmla="*/ 19 w 46"/>
                  <a:gd name="T81" fmla="*/ 24 h 48"/>
                  <a:gd name="T82" fmla="*/ 22 w 46"/>
                  <a:gd name="T83" fmla="*/ 26 h 48"/>
                  <a:gd name="T84" fmla="*/ 22 w 46"/>
                  <a:gd name="T85" fmla="*/ 28 h 48"/>
                  <a:gd name="T86" fmla="*/ 24 w 46"/>
                  <a:gd name="T87" fmla="*/ 31 h 48"/>
                  <a:gd name="T88" fmla="*/ 25 w 46"/>
                  <a:gd name="T89" fmla="*/ 33 h 48"/>
                  <a:gd name="T90" fmla="*/ 26 w 46"/>
                  <a:gd name="T91" fmla="*/ 36 h 48"/>
                  <a:gd name="T92" fmla="*/ 28 w 46"/>
                  <a:gd name="T93" fmla="*/ 38 h 48"/>
                  <a:gd name="T94" fmla="*/ 31 w 46"/>
                  <a:gd name="T95" fmla="*/ 39 h 48"/>
                  <a:gd name="T96" fmla="*/ 31 w 46"/>
                  <a:gd name="T97" fmla="*/ 41 h 48"/>
                  <a:gd name="T98" fmla="*/ 33 w 46"/>
                  <a:gd name="T99" fmla="*/ 43 h 48"/>
                  <a:gd name="T100" fmla="*/ 36 w 46"/>
                  <a:gd name="T101" fmla="*/ 44 h 48"/>
                  <a:gd name="T102" fmla="*/ 38 w 46"/>
                  <a:gd name="T103" fmla="*/ 46 h 48"/>
                  <a:gd name="T104" fmla="*/ 40 w 46"/>
                  <a:gd name="T105" fmla="*/ 48 h 48"/>
                  <a:gd name="T106" fmla="*/ 41 w 46"/>
                  <a:gd name="T107" fmla="*/ 48 h 48"/>
                  <a:gd name="T108" fmla="*/ 43 w 46"/>
                  <a:gd name="T109" fmla="*/ 48 h 48"/>
                  <a:gd name="T110" fmla="*/ 45 w 46"/>
                  <a:gd name="T11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48">
                    <a:moveTo>
                      <a:pt x="45" y="48"/>
                    </a:moveTo>
                    <a:cubicBezTo>
                      <a:pt x="46" y="46"/>
                      <a:pt x="46" y="46"/>
                      <a:pt x="46" y="46"/>
                    </a:cubicBezTo>
                    <a:cubicBezTo>
                      <a:pt x="45" y="44"/>
                      <a:pt x="45" y="44"/>
                      <a:pt x="45" y="44"/>
                    </a:cubicBezTo>
                    <a:cubicBezTo>
                      <a:pt x="45" y="42"/>
                      <a:pt x="45" y="42"/>
                      <a:pt x="45" y="42"/>
                    </a:cubicBezTo>
                    <a:cubicBezTo>
                      <a:pt x="45" y="40"/>
                      <a:pt x="45" y="40"/>
                      <a:pt x="45" y="40"/>
                    </a:cubicBezTo>
                    <a:cubicBezTo>
                      <a:pt x="46" y="38"/>
                      <a:pt x="46" y="38"/>
                      <a:pt x="46" y="38"/>
                    </a:cubicBezTo>
                    <a:cubicBezTo>
                      <a:pt x="46" y="37"/>
                      <a:pt x="46" y="37"/>
                      <a:pt x="46" y="37"/>
                    </a:cubicBezTo>
                    <a:cubicBezTo>
                      <a:pt x="46" y="36"/>
                      <a:pt x="46" y="36"/>
                      <a:pt x="46" y="36"/>
                    </a:cubicBezTo>
                    <a:cubicBezTo>
                      <a:pt x="44" y="34"/>
                      <a:pt x="44" y="34"/>
                      <a:pt x="44" y="34"/>
                    </a:cubicBezTo>
                    <a:cubicBezTo>
                      <a:pt x="44" y="34"/>
                      <a:pt x="44" y="34"/>
                      <a:pt x="44" y="34"/>
                    </a:cubicBezTo>
                    <a:cubicBezTo>
                      <a:pt x="42" y="34"/>
                      <a:pt x="42" y="34"/>
                      <a:pt x="42" y="34"/>
                    </a:cubicBezTo>
                    <a:cubicBezTo>
                      <a:pt x="41" y="34"/>
                      <a:pt x="41" y="34"/>
                      <a:pt x="41" y="34"/>
                    </a:cubicBezTo>
                    <a:cubicBezTo>
                      <a:pt x="41" y="33"/>
                      <a:pt x="41" y="33"/>
                      <a:pt x="41" y="33"/>
                    </a:cubicBezTo>
                    <a:cubicBezTo>
                      <a:pt x="42" y="33"/>
                      <a:pt x="42" y="33"/>
                      <a:pt x="42" y="33"/>
                    </a:cubicBezTo>
                    <a:cubicBezTo>
                      <a:pt x="41" y="32"/>
                      <a:pt x="41" y="32"/>
                      <a:pt x="41" y="32"/>
                    </a:cubicBezTo>
                    <a:cubicBezTo>
                      <a:pt x="40" y="31"/>
                      <a:pt x="40" y="31"/>
                      <a:pt x="40" y="31"/>
                    </a:cubicBezTo>
                    <a:cubicBezTo>
                      <a:pt x="39" y="30"/>
                      <a:pt x="39" y="30"/>
                      <a:pt x="39" y="30"/>
                    </a:cubicBezTo>
                    <a:cubicBezTo>
                      <a:pt x="39" y="29"/>
                      <a:pt x="39" y="29"/>
                      <a:pt x="39" y="29"/>
                    </a:cubicBezTo>
                    <a:cubicBezTo>
                      <a:pt x="37" y="29"/>
                      <a:pt x="37" y="29"/>
                      <a:pt x="37" y="29"/>
                    </a:cubicBezTo>
                    <a:cubicBezTo>
                      <a:pt x="35" y="27"/>
                      <a:pt x="35" y="27"/>
                      <a:pt x="35" y="27"/>
                    </a:cubicBezTo>
                    <a:cubicBezTo>
                      <a:pt x="35" y="26"/>
                      <a:pt x="35" y="26"/>
                      <a:pt x="35" y="26"/>
                    </a:cubicBezTo>
                    <a:cubicBezTo>
                      <a:pt x="35" y="25"/>
                      <a:pt x="35" y="25"/>
                      <a:pt x="35" y="25"/>
                    </a:cubicBezTo>
                    <a:cubicBezTo>
                      <a:pt x="37" y="23"/>
                      <a:pt x="37" y="23"/>
                      <a:pt x="37" y="23"/>
                    </a:cubicBezTo>
                    <a:cubicBezTo>
                      <a:pt x="35" y="22"/>
                      <a:pt x="35" y="22"/>
                      <a:pt x="35" y="22"/>
                    </a:cubicBezTo>
                    <a:cubicBezTo>
                      <a:pt x="34" y="22"/>
                      <a:pt x="34" y="22"/>
                      <a:pt x="34" y="22"/>
                    </a:cubicBezTo>
                    <a:cubicBezTo>
                      <a:pt x="33" y="22"/>
                      <a:pt x="33" y="22"/>
                      <a:pt x="33" y="22"/>
                    </a:cubicBezTo>
                    <a:cubicBezTo>
                      <a:pt x="33" y="21"/>
                      <a:pt x="33" y="21"/>
                      <a:pt x="33" y="21"/>
                    </a:cubicBezTo>
                    <a:cubicBezTo>
                      <a:pt x="33" y="21"/>
                      <a:pt x="33" y="21"/>
                      <a:pt x="33" y="21"/>
                    </a:cubicBezTo>
                    <a:cubicBezTo>
                      <a:pt x="31" y="21"/>
                      <a:pt x="31" y="21"/>
                      <a:pt x="31" y="21"/>
                    </a:cubicBezTo>
                    <a:cubicBezTo>
                      <a:pt x="30" y="19"/>
                      <a:pt x="30" y="19"/>
                      <a:pt x="30" y="19"/>
                    </a:cubicBezTo>
                    <a:cubicBezTo>
                      <a:pt x="30" y="18"/>
                      <a:pt x="30" y="18"/>
                      <a:pt x="30" y="18"/>
                    </a:cubicBezTo>
                    <a:cubicBezTo>
                      <a:pt x="29" y="17"/>
                      <a:pt x="29" y="17"/>
                      <a:pt x="29" y="17"/>
                    </a:cubicBezTo>
                    <a:cubicBezTo>
                      <a:pt x="28" y="17"/>
                      <a:pt x="28" y="17"/>
                      <a:pt x="28" y="17"/>
                    </a:cubicBezTo>
                    <a:cubicBezTo>
                      <a:pt x="27" y="16"/>
                      <a:pt x="27" y="16"/>
                      <a:pt x="27" y="16"/>
                    </a:cubicBezTo>
                    <a:cubicBezTo>
                      <a:pt x="26" y="15"/>
                      <a:pt x="26" y="15"/>
                      <a:pt x="26" y="15"/>
                    </a:cubicBezTo>
                    <a:cubicBezTo>
                      <a:pt x="25" y="14"/>
                      <a:pt x="25" y="14"/>
                      <a:pt x="25" y="14"/>
                    </a:cubicBezTo>
                    <a:cubicBezTo>
                      <a:pt x="24" y="14"/>
                      <a:pt x="24" y="14"/>
                      <a:pt x="24" y="14"/>
                    </a:cubicBezTo>
                    <a:cubicBezTo>
                      <a:pt x="24" y="16"/>
                      <a:pt x="24" y="16"/>
                      <a:pt x="24" y="16"/>
                    </a:cubicBezTo>
                    <a:cubicBezTo>
                      <a:pt x="23" y="14"/>
                      <a:pt x="23" y="14"/>
                      <a:pt x="23" y="14"/>
                    </a:cubicBezTo>
                    <a:cubicBezTo>
                      <a:pt x="22" y="13"/>
                      <a:pt x="22" y="13"/>
                      <a:pt x="22" y="13"/>
                    </a:cubicBezTo>
                    <a:cubicBezTo>
                      <a:pt x="22" y="13"/>
                      <a:pt x="22" y="13"/>
                      <a:pt x="22" y="13"/>
                    </a:cubicBezTo>
                    <a:cubicBezTo>
                      <a:pt x="21" y="12"/>
                      <a:pt x="21" y="12"/>
                      <a:pt x="21" y="12"/>
                    </a:cubicBezTo>
                    <a:cubicBezTo>
                      <a:pt x="19" y="11"/>
                      <a:pt x="19" y="11"/>
                      <a:pt x="19" y="11"/>
                    </a:cubicBezTo>
                    <a:cubicBezTo>
                      <a:pt x="18" y="9"/>
                      <a:pt x="18" y="9"/>
                      <a:pt x="18" y="9"/>
                    </a:cubicBezTo>
                    <a:cubicBezTo>
                      <a:pt x="17" y="8"/>
                      <a:pt x="17" y="8"/>
                      <a:pt x="17" y="8"/>
                    </a:cubicBezTo>
                    <a:cubicBezTo>
                      <a:pt x="16" y="8"/>
                      <a:pt x="16" y="8"/>
                      <a:pt x="16" y="8"/>
                    </a:cubicBezTo>
                    <a:cubicBezTo>
                      <a:pt x="14" y="7"/>
                      <a:pt x="14" y="7"/>
                      <a:pt x="14" y="7"/>
                    </a:cubicBezTo>
                    <a:cubicBezTo>
                      <a:pt x="13" y="6"/>
                      <a:pt x="13" y="6"/>
                      <a:pt x="13" y="6"/>
                    </a:cubicBezTo>
                    <a:cubicBezTo>
                      <a:pt x="13" y="5"/>
                      <a:pt x="13" y="5"/>
                      <a:pt x="13" y="5"/>
                    </a:cubicBezTo>
                    <a:cubicBezTo>
                      <a:pt x="12" y="4"/>
                      <a:pt x="12" y="4"/>
                      <a:pt x="12" y="4"/>
                    </a:cubicBezTo>
                    <a:cubicBezTo>
                      <a:pt x="10" y="2"/>
                      <a:pt x="10" y="2"/>
                      <a:pt x="10" y="2"/>
                    </a:cubicBezTo>
                    <a:cubicBezTo>
                      <a:pt x="10" y="1"/>
                      <a:pt x="10" y="1"/>
                      <a:pt x="10" y="1"/>
                    </a:cubicBezTo>
                    <a:cubicBezTo>
                      <a:pt x="8" y="1"/>
                      <a:pt x="8" y="1"/>
                      <a:pt x="8" y="1"/>
                    </a:cubicBezTo>
                    <a:cubicBezTo>
                      <a:pt x="7" y="1"/>
                      <a:pt x="7" y="1"/>
                      <a:pt x="7" y="1"/>
                    </a:cubicBezTo>
                    <a:cubicBezTo>
                      <a:pt x="4" y="1"/>
                      <a:pt x="4" y="1"/>
                      <a:pt x="4" y="1"/>
                    </a:cubicBezTo>
                    <a:cubicBezTo>
                      <a:pt x="3" y="0"/>
                      <a:pt x="3" y="0"/>
                      <a:pt x="3" y="0"/>
                    </a:cubicBezTo>
                    <a:cubicBezTo>
                      <a:pt x="2" y="0"/>
                      <a:pt x="2" y="0"/>
                      <a:pt x="2" y="0"/>
                    </a:cubicBezTo>
                    <a:cubicBezTo>
                      <a:pt x="1" y="0"/>
                      <a:pt x="1" y="0"/>
                      <a:pt x="1" y="0"/>
                    </a:cubicBezTo>
                    <a:cubicBezTo>
                      <a:pt x="0" y="0"/>
                      <a:pt x="0" y="0"/>
                      <a:pt x="0" y="0"/>
                    </a:cubicBezTo>
                    <a:cubicBezTo>
                      <a:pt x="0" y="2"/>
                      <a:pt x="0" y="2"/>
                      <a:pt x="0" y="2"/>
                    </a:cubicBezTo>
                    <a:cubicBezTo>
                      <a:pt x="1" y="3"/>
                      <a:pt x="1" y="3"/>
                      <a:pt x="1" y="3"/>
                    </a:cubicBezTo>
                    <a:cubicBezTo>
                      <a:pt x="1" y="3"/>
                      <a:pt x="2" y="4"/>
                      <a:pt x="2" y="4"/>
                    </a:cubicBezTo>
                    <a:cubicBezTo>
                      <a:pt x="3" y="5"/>
                      <a:pt x="3" y="5"/>
                      <a:pt x="3" y="5"/>
                    </a:cubicBezTo>
                    <a:cubicBezTo>
                      <a:pt x="5" y="6"/>
                      <a:pt x="5" y="6"/>
                      <a:pt x="5" y="6"/>
                    </a:cubicBezTo>
                    <a:cubicBezTo>
                      <a:pt x="6" y="8"/>
                      <a:pt x="6" y="8"/>
                      <a:pt x="6" y="8"/>
                    </a:cubicBezTo>
                    <a:cubicBezTo>
                      <a:pt x="7" y="8"/>
                      <a:pt x="7" y="8"/>
                      <a:pt x="7" y="8"/>
                    </a:cubicBezTo>
                    <a:cubicBezTo>
                      <a:pt x="8" y="8"/>
                      <a:pt x="8" y="8"/>
                      <a:pt x="8" y="8"/>
                    </a:cubicBezTo>
                    <a:cubicBezTo>
                      <a:pt x="9" y="10"/>
                      <a:pt x="9" y="10"/>
                      <a:pt x="9" y="10"/>
                    </a:cubicBezTo>
                    <a:cubicBezTo>
                      <a:pt x="10" y="11"/>
                      <a:pt x="10" y="11"/>
                      <a:pt x="10" y="11"/>
                    </a:cubicBezTo>
                    <a:cubicBezTo>
                      <a:pt x="11" y="12"/>
                      <a:pt x="11" y="12"/>
                      <a:pt x="11" y="12"/>
                    </a:cubicBezTo>
                    <a:cubicBezTo>
                      <a:pt x="11" y="13"/>
                      <a:pt x="11" y="13"/>
                      <a:pt x="11" y="13"/>
                    </a:cubicBezTo>
                    <a:cubicBezTo>
                      <a:pt x="11" y="14"/>
                      <a:pt x="11" y="14"/>
                      <a:pt x="11" y="14"/>
                    </a:cubicBezTo>
                    <a:cubicBezTo>
                      <a:pt x="12" y="14"/>
                      <a:pt x="12" y="14"/>
                      <a:pt x="12" y="14"/>
                    </a:cubicBezTo>
                    <a:cubicBezTo>
                      <a:pt x="13" y="15"/>
                      <a:pt x="13" y="15"/>
                      <a:pt x="13" y="15"/>
                    </a:cubicBezTo>
                    <a:cubicBezTo>
                      <a:pt x="15" y="16"/>
                      <a:pt x="15" y="16"/>
                      <a:pt x="15" y="16"/>
                    </a:cubicBezTo>
                    <a:cubicBezTo>
                      <a:pt x="16" y="17"/>
                      <a:pt x="16" y="17"/>
                      <a:pt x="16" y="17"/>
                    </a:cubicBezTo>
                    <a:cubicBezTo>
                      <a:pt x="16" y="17"/>
                      <a:pt x="16" y="18"/>
                      <a:pt x="16" y="19"/>
                    </a:cubicBezTo>
                    <a:cubicBezTo>
                      <a:pt x="17" y="19"/>
                      <a:pt x="16" y="20"/>
                      <a:pt x="16" y="21"/>
                    </a:cubicBezTo>
                    <a:cubicBezTo>
                      <a:pt x="16" y="23"/>
                      <a:pt x="17" y="22"/>
                      <a:pt x="17" y="22"/>
                    </a:cubicBezTo>
                    <a:cubicBezTo>
                      <a:pt x="18" y="22"/>
                      <a:pt x="18" y="22"/>
                      <a:pt x="18" y="22"/>
                    </a:cubicBezTo>
                    <a:cubicBezTo>
                      <a:pt x="18" y="22"/>
                      <a:pt x="18" y="23"/>
                      <a:pt x="19" y="23"/>
                    </a:cubicBezTo>
                    <a:cubicBezTo>
                      <a:pt x="21" y="23"/>
                      <a:pt x="19" y="24"/>
                      <a:pt x="19" y="24"/>
                    </a:cubicBezTo>
                    <a:cubicBezTo>
                      <a:pt x="21" y="25"/>
                      <a:pt x="21" y="25"/>
                      <a:pt x="21" y="25"/>
                    </a:cubicBezTo>
                    <a:cubicBezTo>
                      <a:pt x="22" y="26"/>
                      <a:pt x="22" y="26"/>
                      <a:pt x="22" y="26"/>
                    </a:cubicBezTo>
                    <a:cubicBezTo>
                      <a:pt x="22" y="27"/>
                      <a:pt x="22" y="27"/>
                      <a:pt x="22" y="27"/>
                    </a:cubicBezTo>
                    <a:cubicBezTo>
                      <a:pt x="22" y="28"/>
                      <a:pt x="22" y="28"/>
                      <a:pt x="22" y="28"/>
                    </a:cubicBezTo>
                    <a:cubicBezTo>
                      <a:pt x="23" y="29"/>
                      <a:pt x="23" y="29"/>
                      <a:pt x="23" y="29"/>
                    </a:cubicBezTo>
                    <a:cubicBezTo>
                      <a:pt x="24" y="31"/>
                      <a:pt x="24" y="31"/>
                      <a:pt x="24" y="31"/>
                    </a:cubicBezTo>
                    <a:cubicBezTo>
                      <a:pt x="25" y="32"/>
                      <a:pt x="25" y="32"/>
                      <a:pt x="25" y="32"/>
                    </a:cubicBezTo>
                    <a:cubicBezTo>
                      <a:pt x="25" y="33"/>
                      <a:pt x="25" y="33"/>
                      <a:pt x="25" y="33"/>
                    </a:cubicBezTo>
                    <a:cubicBezTo>
                      <a:pt x="26" y="35"/>
                      <a:pt x="26" y="35"/>
                      <a:pt x="26" y="35"/>
                    </a:cubicBezTo>
                    <a:cubicBezTo>
                      <a:pt x="26" y="36"/>
                      <a:pt x="26" y="36"/>
                      <a:pt x="26" y="36"/>
                    </a:cubicBezTo>
                    <a:cubicBezTo>
                      <a:pt x="27" y="37"/>
                      <a:pt x="27" y="37"/>
                      <a:pt x="27" y="37"/>
                    </a:cubicBezTo>
                    <a:cubicBezTo>
                      <a:pt x="28" y="38"/>
                      <a:pt x="28" y="38"/>
                      <a:pt x="28" y="38"/>
                    </a:cubicBezTo>
                    <a:cubicBezTo>
                      <a:pt x="29" y="38"/>
                      <a:pt x="29" y="38"/>
                      <a:pt x="29" y="38"/>
                    </a:cubicBezTo>
                    <a:cubicBezTo>
                      <a:pt x="29" y="38"/>
                      <a:pt x="29" y="38"/>
                      <a:pt x="31" y="39"/>
                    </a:cubicBezTo>
                    <a:cubicBezTo>
                      <a:pt x="32" y="40"/>
                      <a:pt x="31" y="40"/>
                      <a:pt x="31" y="40"/>
                    </a:cubicBezTo>
                    <a:cubicBezTo>
                      <a:pt x="31" y="41"/>
                      <a:pt x="31" y="41"/>
                      <a:pt x="31" y="41"/>
                    </a:cubicBezTo>
                    <a:cubicBezTo>
                      <a:pt x="32" y="42"/>
                      <a:pt x="32" y="42"/>
                      <a:pt x="32" y="42"/>
                    </a:cubicBezTo>
                    <a:cubicBezTo>
                      <a:pt x="33" y="43"/>
                      <a:pt x="33" y="43"/>
                      <a:pt x="33" y="43"/>
                    </a:cubicBezTo>
                    <a:cubicBezTo>
                      <a:pt x="35" y="44"/>
                      <a:pt x="35" y="44"/>
                      <a:pt x="35" y="44"/>
                    </a:cubicBezTo>
                    <a:cubicBezTo>
                      <a:pt x="35" y="44"/>
                      <a:pt x="35" y="44"/>
                      <a:pt x="36" y="44"/>
                    </a:cubicBezTo>
                    <a:cubicBezTo>
                      <a:pt x="37" y="44"/>
                      <a:pt x="37" y="45"/>
                      <a:pt x="37" y="45"/>
                    </a:cubicBezTo>
                    <a:cubicBezTo>
                      <a:pt x="38" y="46"/>
                      <a:pt x="38" y="46"/>
                      <a:pt x="38" y="46"/>
                    </a:cubicBezTo>
                    <a:cubicBezTo>
                      <a:pt x="39" y="48"/>
                      <a:pt x="39" y="48"/>
                      <a:pt x="39" y="48"/>
                    </a:cubicBezTo>
                    <a:cubicBezTo>
                      <a:pt x="40" y="48"/>
                      <a:pt x="40" y="48"/>
                      <a:pt x="40" y="48"/>
                    </a:cubicBezTo>
                    <a:cubicBezTo>
                      <a:pt x="41" y="47"/>
                      <a:pt x="41" y="47"/>
                      <a:pt x="41" y="47"/>
                    </a:cubicBezTo>
                    <a:cubicBezTo>
                      <a:pt x="41" y="48"/>
                      <a:pt x="41" y="48"/>
                      <a:pt x="41" y="48"/>
                    </a:cubicBezTo>
                    <a:cubicBezTo>
                      <a:pt x="42" y="48"/>
                      <a:pt x="42" y="48"/>
                      <a:pt x="42" y="48"/>
                    </a:cubicBezTo>
                    <a:cubicBezTo>
                      <a:pt x="43" y="48"/>
                      <a:pt x="43" y="48"/>
                      <a:pt x="43" y="48"/>
                    </a:cubicBezTo>
                    <a:cubicBezTo>
                      <a:pt x="44" y="47"/>
                      <a:pt x="44" y="47"/>
                      <a:pt x="44" y="47"/>
                    </a:cubicBezTo>
                    <a:cubicBezTo>
                      <a:pt x="45" y="48"/>
                      <a:pt x="45" y="48"/>
                      <a:pt x="4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6" name="Freeform 289"/>
              <p:cNvSpPr>
                <a:spLocks/>
              </p:cNvSpPr>
              <p:nvPr/>
            </p:nvSpPr>
            <p:spPr bwMode="auto">
              <a:xfrm>
                <a:off x="1061" y="1589"/>
                <a:ext cx="4" cy="4"/>
              </a:xfrm>
              <a:custGeom>
                <a:avLst/>
                <a:gdLst>
                  <a:gd name="T0" fmla="*/ 3 w 6"/>
                  <a:gd name="T1" fmla="*/ 0 h 6"/>
                  <a:gd name="T2" fmla="*/ 2 w 6"/>
                  <a:gd name="T3" fmla="*/ 0 h 6"/>
                  <a:gd name="T4" fmla="*/ 1 w 6"/>
                  <a:gd name="T5" fmla="*/ 0 h 6"/>
                  <a:gd name="T6" fmla="*/ 1 w 6"/>
                  <a:gd name="T7" fmla="*/ 0 h 6"/>
                  <a:gd name="T8" fmla="*/ 0 w 6"/>
                  <a:gd name="T9" fmla="*/ 1 h 6"/>
                  <a:gd name="T10" fmla="*/ 0 w 6"/>
                  <a:gd name="T11" fmla="*/ 1 h 6"/>
                  <a:gd name="T12" fmla="*/ 0 w 6"/>
                  <a:gd name="T13" fmla="*/ 2 h 6"/>
                  <a:gd name="T14" fmla="*/ 1 w 6"/>
                  <a:gd name="T15" fmla="*/ 2 h 6"/>
                  <a:gd name="T16" fmla="*/ 2 w 6"/>
                  <a:gd name="T17" fmla="*/ 2 h 6"/>
                  <a:gd name="T18" fmla="*/ 3 w 6"/>
                  <a:gd name="T19" fmla="*/ 3 h 6"/>
                  <a:gd name="T20" fmla="*/ 3 w 6"/>
                  <a:gd name="T21" fmla="*/ 4 h 6"/>
                  <a:gd name="T22" fmla="*/ 3 w 6"/>
                  <a:gd name="T23" fmla="*/ 5 h 6"/>
                  <a:gd name="T24" fmla="*/ 4 w 6"/>
                  <a:gd name="T25" fmla="*/ 5 h 6"/>
                  <a:gd name="T26" fmla="*/ 4 w 6"/>
                  <a:gd name="T27" fmla="*/ 6 h 6"/>
                  <a:gd name="T28" fmla="*/ 5 w 6"/>
                  <a:gd name="T29" fmla="*/ 6 h 6"/>
                  <a:gd name="T30" fmla="*/ 6 w 6"/>
                  <a:gd name="T31" fmla="*/ 5 h 6"/>
                  <a:gd name="T32" fmla="*/ 4 w 6"/>
                  <a:gd name="T33" fmla="*/ 3 h 6"/>
                  <a:gd name="T34" fmla="*/ 4 w 6"/>
                  <a:gd name="T35" fmla="*/ 2 h 6"/>
                  <a:gd name="T36" fmla="*/ 4 w 6"/>
                  <a:gd name="T37" fmla="*/ 1 h 6"/>
                  <a:gd name="T38" fmla="*/ 3 w 6"/>
                  <a:gd name="T3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6">
                    <a:moveTo>
                      <a:pt x="3" y="0"/>
                    </a:moveTo>
                    <a:cubicBezTo>
                      <a:pt x="2" y="0"/>
                      <a:pt x="2" y="0"/>
                      <a:pt x="2" y="0"/>
                    </a:cubicBezTo>
                    <a:cubicBezTo>
                      <a:pt x="1" y="0"/>
                      <a:pt x="1" y="0"/>
                      <a:pt x="1" y="0"/>
                    </a:cubicBezTo>
                    <a:cubicBezTo>
                      <a:pt x="1" y="0"/>
                      <a:pt x="1" y="0"/>
                      <a:pt x="1" y="0"/>
                    </a:cubicBezTo>
                    <a:cubicBezTo>
                      <a:pt x="0" y="0"/>
                      <a:pt x="0" y="1"/>
                      <a:pt x="0" y="1"/>
                    </a:cubicBezTo>
                    <a:cubicBezTo>
                      <a:pt x="0" y="1"/>
                      <a:pt x="0" y="1"/>
                      <a:pt x="0" y="1"/>
                    </a:cubicBezTo>
                    <a:cubicBezTo>
                      <a:pt x="0" y="2"/>
                      <a:pt x="0" y="2"/>
                      <a:pt x="0" y="2"/>
                    </a:cubicBezTo>
                    <a:cubicBezTo>
                      <a:pt x="0" y="2"/>
                      <a:pt x="1" y="2"/>
                      <a:pt x="1" y="2"/>
                    </a:cubicBezTo>
                    <a:cubicBezTo>
                      <a:pt x="2" y="2"/>
                      <a:pt x="2" y="2"/>
                      <a:pt x="2" y="2"/>
                    </a:cubicBezTo>
                    <a:cubicBezTo>
                      <a:pt x="2" y="3"/>
                      <a:pt x="2" y="3"/>
                      <a:pt x="3" y="3"/>
                    </a:cubicBezTo>
                    <a:cubicBezTo>
                      <a:pt x="3" y="4"/>
                      <a:pt x="3" y="4"/>
                      <a:pt x="3" y="4"/>
                    </a:cubicBezTo>
                    <a:cubicBezTo>
                      <a:pt x="3" y="4"/>
                      <a:pt x="3" y="4"/>
                      <a:pt x="3" y="5"/>
                    </a:cubicBezTo>
                    <a:cubicBezTo>
                      <a:pt x="3" y="5"/>
                      <a:pt x="3" y="5"/>
                      <a:pt x="4" y="5"/>
                    </a:cubicBezTo>
                    <a:cubicBezTo>
                      <a:pt x="4" y="5"/>
                      <a:pt x="4" y="5"/>
                      <a:pt x="4" y="6"/>
                    </a:cubicBezTo>
                    <a:cubicBezTo>
                      <a:pt x="4" y="6"/>
                      <a:pt x="5" y="6"/>
                      <a:pt x="5" y="6"/>
                    </a:cubicBezTo>
                    <a:cubicBezTo>
                      <a:pt x="6" y="6"/>
                      <a:pt x="6" y="5"/>
                      <a:pt x="6" y="5"/>
                    </a:cubicBezTo>
                    <a:cubicBezTo>
                      <a:pt x="6" y="4"/>
                      <a:pt x="5" y="4"/>
                      <a:pt x="4" y="3"/>
                    </a:cubicBezTo>
                    <a:cubicBezTo>
                      <a:pt x="4" y="3"/>
                      <a:pt x="4" y="3"/>
                      <a:pt x="4" y="2"/>
                    </a:cubicBezTo>
                    <a:cubicBezTo>
                      <a:pt x="4" y="1"/>
                      <a:pt x="4" y="1"/>
                      <a:pt x="4" y="1"/>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7" name="Freeform 290"/>
              <p:cNvSpPr>
                <a:spLocks/>
              </p:cNvSpPr>
              <p:nvPr/>
            </p:nvSpPr>
            <p:spPr bwMode="auto">
              <a:xfrm>
                <a:off x="1067" y="1591"/>
                <a:ext cx="2" cy="2"/>
              </a:xfrm>
              <a:custGeom>
                <a:avLst/>
                <a:gdLst>
                  <a:gd name="T0" fmla="*/ 2 w 2"/>
                  <a:gd name="T1" fmla="*/ 2 h 2"/>
                  <a:gd name="T2" fmla="*/ 1 w 2"/>
                  <a:gd name="T3" fmla="*/ 0 h 2"/>
                  <a:gd name="T4" fmla="*/ 0 w 2"/>
                  <a:gd name="T5" fmla="*/ 1 h 2"/>
                  <a:gd name="T6" fmla="*/ 0 w 2"/>
                  <a:gd name="T7" fmla="*/ 2 h 2"/>
                  <a:gd name="T8" fmla="*/ 1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lnTo>
                      <a:pt x="1" y="0"/>
                    </a:lnTo>
                    <a:lnTo>
                      <a:pt x="0" y="1"/>
                    </a:lnTo>
                    <a:lnTo>
                      <a:pt x="0" y="2"/>
                    </a:lnTo>
                    <a:lnTo>
                      <a:pt x="1"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8" name="Freeform 291"/>
              <p:cNvSpPr>
                <a:spLocks/>
              </p:cNvSpPr>
              <p:nvPr/>
            </p:nvSpPr>
            <p:spPr bwMode="auto">
              <a:xfrm>
                <a:off x="1045" y="1588"/>
                <a:ext cx="1" cy="2"/>
              </a:xfrm>
              <a:custGeom>
                <a:avLst/>
                <a:gdLst>
                  <a:gd name="T0" fmla="*/ 0 w 1"/>
                  <a:gd name="T1" fmla="*/ 0 h 2"/>
                  <a:gd name="T2" fmla="*/ 0 w 1"/>
                  <a:gd name="T3" fmla="*/ 0 h 2"/>
                  <a:gd name="T4" fmla="*/ 0 w 1"/>
                  <a:gd name="T5" fmla="*/ 0 h 2"/>
                  <a:gd name="T6" fmla="*/ 0 w 1"/>
                  <a:gd name="T7" fmla="*/ 1 h 2"/>
                  <a:gd name="T8" fmla="*/ 0 w 1"/>
                  <a:gd name="T9" fmla="*/ 2 h 2"/>
                  <a:gd name="T10" fmla="*/ 1 w 1"/>
                  <a:gd name="T11" fmla="*/ 2 h 2"/>
                  <a:gd name="T12" fmla="*/ 0 w 1"/>
                  <a:gd name="T13" fmla="*/ 0 h 2"/>
                  <a:gd name="T14" fmla="*/ 0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0"/>
                    </a:moveTo>
                    <a:lnTo>
                      <a:pt x="0" y="0"/>
                    </a:lnTo>
                    <a:lnTo>
                      <a:pt x="0" y="0"/>
                    </a:lnTo>
                    <a:lnTo>
                      <a:pt x="0" y="1"/>
                    </a:lnTo>
                    <a:lnTo>
                      <a:pt x="0" y="2"/>
                    </a:lnTo>
                    <a:lnTo>
                      <a:pt x="1"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79" name="Rectangle 292"/>
              <p:cNvSpPr>
                <a:spLocks noChangeArrowheads="1"/>
              </p:cNvSpPr>
              <p:nvPr/>
            </p:nvSpPr>
            <p:spPr bwMode="auto">
              <a:xfrm>
                <a:off x="1059" y="1586"/>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0" name="Freeform 293"/>
              <p:cNvSpPr>
                <a:spLocks/>
              </p:cNvSpPr>
              <p:nvPr/>
            </p:nvSpPr>
            <p:spPr bwMode="auto">
              <a:xfrm>
                <a:off x="1041" y="1581"/>
                <a:ext cx="2" cy="3"/>
              </a:xfrm>
              <a:custGeom>
                <a:avLst/>
                <a:gdLst>
                  <a:gd name="T0" fmla="*/ 1 w 2"/>
                  <a:gd name="T1" fmla="*/ 0 h 3"/>
                  <a:gd name="T2" fmla="*/ 0 w 2"/>
                  <a:gd name="T3" fmla="*/ 1 h 3"/>
                  <a:gd name="T4" fmla="*/ 1 w 2"/>
                  <a:gd name="T5" fmla="*/ 3 h 3"/>
                  <a:gd name="T6" fmla="*/ 2 w 2"/>
                  <a:gd name="T7" fmla="*/ 3 h 3"/>
                  <a:gd name="T8" fmla="*/ 2 w 2"/>
                  <a:gd name="T9" fmla="*/ 2 h 3"/>
                  <a:gd name="T10" fmla="*/ 1 w 2"/>
                  <a:gd name="T11" fmla="*/ 2 h 3"/>
                  <a:gd name="T12" fmla="*/ 1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0"/>
                    </a:moveTo>
                    <a:lnTo>
                      <a:pt x="0" y="1"/>
                    </a:lnTo>
                    <a:lnTo>
                      <a:pt x="1" y="3"/>
                    </a:lnTo>
                    <a:lnTo>
                      <a:pt x="2" y="3"/>
                    </a:lnTo>
                    <a:lnTo>
                      <a:pt x="2" y="2"/>
                    </a:lnTo>
                    <a:lnTo>
                      <a:pt x="1" y="2"/>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1" name="Freeform 294"/>
              <p:cNvSpPr>
                <a:spLocks/>
              </p:cNvSpPr>
              <p:nvPr/>
            </p:nvSpPr>
            <p:spPr bwMode="auto">
              <a:xfrm>
                <a:off x="1037" y="1578"/>
                <a:ext cx="2" cy="2"/>
              </a:xfrm>
              <a:custGeom>
                <a:avLst/>
                <a:gdLst>
                  <a:gd name="T0" fmla="*/ 1 w 2"/>
                  <a:gd name="T1" fmla="*/ 0 h 2"/>
                  <a:gd name="T2" fmla="*/ 0 w 2"/>
                  <a:gd name="T3" fmla="*/ 0 h 2"/>
                  <a:gd name="T4" fmla="*/ 0 w 2"/>
                  <a:gd name="T5" fmla="*/ 0 h 2"/>
                  <a:gd name="T6" fmla="*/ 2 w 2"/>
                  <a:gd name="T7" fmla="*/ 2 h 2"/>
                  <a:gd name="T8" fmla="*/ 1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lnTo>
                      <a:pt x="0" y="0"/>
                    </a:lnTo>
                    <a:lnTo>
                      <a:pt x="0" y="0"/>
                    </a:lnTo>
                    <a:lnTo>
                      <a:pt x="2" y="2"/>
                    </a:lnTo>
                    <a:lnTo>
                      <a:pt x="1"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2" name="Freeform 295"/>
              <p:cNvSpPr>
                <a:spLocks/>
              </p:cNvSpPr>
              <p:nvPr/>
            </p:nvSpPr>
            <p:spPr bwMode="auto">
              <a:xfrm>
                <a:off x="598" y="1516"/>
                <a:ext cx="3" cy="1"/>
              </a:xfrm>
              <a:custGeom>
                <a:avLst/>
                <a:gdLst>
                  <a:gd name="T0" fmla="*/ 3 w 4"/>
                  <a:gd name="T1" fmla="*/ 0 h 1"/>
                  <a:gd name="T2" fmla="*/ 3 w 4"/>
                  <a:gd name="T3" fmla="*/ 0 h 1"/>
                  <a:gd name="T4" fmla="*/ 2 w 4"/>
                  <a:gd name="T5" fmla="*/ 0 h 1"/>
                  <a:gd name="T6" fmla="*/ 2 w 4"/>
                  <a:gd name="T7" fmla="*/ 0 h 1"/>
                  <a:gd name="T8" fmla="*/ 1 w 4"/>
                  <a:gd name="T9" fmla="*/ 0 h 1"/>
                  <a:gd name="T10" fmla="*/ 1 w 4"/>
                  <a:gd name="T11" fmla="*/ 0 h 1"/>
                  <a:gd name="T12" fmla="*/ 0 w 4"/>
                  <a:gd name="T13" fmla="*/ 0 h 1"/>
                  <a:gd name="T14" fmla="*/ 0 w 4"/>
                  <a:gd name="T15" fmla="*/ 1 h 1"/>
                  <a:gd name="T16" fmla="*/ 1 w 4"/>
                  <a:gd name="T17" fmla="*/ 1 h 1"/>
                  <a:gd name="T18" fmla="*/ 1 w 4"/>
                  <a:gd name="T19" fmla="*/ 1 h 1"/>
                  <a:gd name="T20" fmla="*/ 2 w 4"/>
                  <a:gd name="T21" fmla="*/ 1 h 1"/>
                  <a:gd name="T22" fmla="*/ 2 w 4"/>
                  <a:gd name="T23" fmla="*/ 1 h 1"/>
                  <a:gd name="T24" fmla="*/ 3 w 4"/>
                  <a:gd name="T25" fmla="*/ 0 h 1"/>
                  <a:gd name="T26" fmla="*/ 4 w 4"/>
                  <a:gd name="T27" fmla="*/ 0 h 1"/>
                  <a:gd name="T28" fmla="*/ 3 w 4"/>
                  <a:gd name="T2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
                    <a:moveTo>
                      <a:pt x="3" y="0"/>
                    </a:moveTo>
                    <a:cubicBezTo>
                      <a:pt x="3" y="0"/>
                      <a:pt x="3" y="0"/>
                      <a:pt x="3" y="0"/>
                    </a:cubicBezTo>
                    <a:cubicBezTo>
                      <a:pt x="2" y="0"/>
                      <a:pt x="2" y="0"/>
                      <a:pt x="2" y="0"/>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1" y="1"/>
                      <a:pt x="1" y="1"/>
                      <a:pt x="1" y="1"/>
                    </a:cubicBezTo>
                    <a:cubicBezTo>
                      <a:pt x="1" y="1"/>
                      <a:pt x="1" y="1"/>
                      <a:pt x="1" y="1"/>
                    </a:cubicBezTo>
                    <a:cubicBezTo>
                      <a:pt x="2" y="1"/>
                      <a:pt x="2" y="1"/>
                      <a:pt x="2" y="1"/>
                    </a:cubicBezTo>
                    <a:cubicBezTo>
                      <a:pt x="2" y="1"/>
                      <a:pt x="2" y="1"/>
                      <a:pt x="2" y="1"/>
                    </a:cubicBezTo>
                    <a:cubicBezTo>
                      <a:pt x="2" y="1"/>
                      <a:pt x="3" y="0"/>
                      <a:pt x="3" y="0"/>
                    </a:cubicBezTo>
                    <a:cubicBezTo>
                      <a:pt x="4" y="0"/>
                      <a:pt x="4" y="0"/>
                      <a:pt x="4" y="0"/>
                    </a:cubicBezTo>
                    <a:cubicBezTo>
                      <a:pt x="4" y="0"/>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3" name="Freeform 296"/>
              <p:cNvSpPr>
                <a:spLocks/>
              </p:cNvSpPr>
              <p:nvPr/>
            </p:nvSpPr>
            <p:spPr bwMode="auto">
              <a:xfrm>
                <a:off x="601" y="1516"/>
                <a:ext cx="2" cy="3"/>
              </a:xfrm>
              <a:custGeom>
                <a:avLst/>
                <a:gdLst>
                  <a:gd name="T0" fmla="*/ 4 w 4"/>
                  <a:gd name="T1" fmla="*/ 3 h 5"/>
                  <a:gd name="T2" fmla="*/ 4 w 4"/>
                  <a:gd name="T3" fmla="*/ 2 h 5"/>
                  <a:gd name="T4" fmla="*/ 3 w 4"/>
                  <a:gd name="T5" fmla="*/ 2 h 5"/>
                  <a:gd name="T6" fmla="*/ 3 w 4"/>
                  <a:gd name="T7" fmla="*/ 1 h 5"/>
                  <a:gd name="T8" fmla="*/ 3 w 4"/>
                  <a:gd name="T9" fmla="*/ 1 h 5"/>
                  <a:gd name="T10" fmla="*/ 2 w 4"/>
                  <a:gd name="T11" fmla="*/ 0 h 5"/>
                  <a:gd name="T12" fmla="*/ 2 w 4"/>
                  <a:gd name="T13" fmla="*/ 0 h 5"/>
                  <a:gd name="T14" fmla="*/ 1 w 4"/>
                  <a:gd name="T15" fmla="*/ 0 h 5"/>
                  <a:gd name="T16" fmla="*/ 0 w 4"/>
                  <a:gd name="T17" fmla="*/ 0 h 5"/>
                  <a:gd name="T18" fmla="*/ 1 w 4"/>
                  <a:gd name="T19" fmla="*/ 0 h 5"/>
                  <a:gd name="T20" fmla="*/ 2 w 4"/>
                  <a:gd name="T21" fmla="*/ 1 h 5"/>
                  <a:gd name="T22" fmla="*/ 2 w 4"/>
                  <a:gd name="T23" fmla="*/ 1 h 5"/>
                  <a:gd name="T24" fmla="*/ 3 w 4"/>
                  <a:gd name="T25" fmla="*/ 2 h 5"/>
                  <a:gd name="T26" fmla="*/ 3 w 4"/>
                  <a:gd name="T27" fmla="*/ 2 h 5"/>
                  <a:gd name="T28" fmla="*/ 3 w 4"/>
                  <a:gd name="T29" fmla="*/ 3 h 5"/>
                  <a:gd name="T30" fmla="*/ 3 w 4"/>
                  <a:gd name="T31" fmla="*/ 4 h 5"/>
                  <a:gd name="T32" fmla="*/ 3 w 4"/>
                  <a:gd name="T33" fmla="*/ 5 h 5"/>
                  <a:gd name="T34" fmla="*/ 3 w 4"/>
                  <a:gd name="T35" fmla="*/ 5 h 5"/>
                  <a:gd name="T36" fmla="*/ 3 w 4"/>
                  <a:gd name="T37" fmla="*/ 4 h 5"/>
                  <a:gd name="T38" fmla="*/ 4 w 4"/>
                  <a:gd name="T3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5">
                    <a:moveTo>
                      <a:pt x="4" y="3"/>
                    </a:moveTo>
                    <a:cubicBezTo>
                      <a:pt x="4" y="3"/>
                      <a:pt x="4" y="2"/>
                      <a:pt x="4" y="2"/>
                    </a:cubicBezTo>
                    <a:cubicBezTo>
                      <a:pt x="3" y="2"/>
                      <a:pt x="3" y="2"/>
                      <a:pt x="3" y="2"/>
                    </a:cubicBezTo>
                    <a:cubicBezTo>
                      <a:pt x="3" y="1"/>
                      <a:pt x="3" y="1"/>
                      <a:pt x="3" y="1"/>
                    </a:cubicBezTo>
                    <a:cubicBezTo>
                      <a:pt x="3" y="1"/>
                      <a:pt x="3" y="1"/>
                      <a:pt x="3" y="1"/>
                    </a:cubicBezTo>
                    <a:cubicBezTo>
                      <a:pt x="2" y="0"/>
                      <a:pt x="2" y="0"/>
                      <a:pt x="2" y="0"/>
                    </a:cubicBezTo>
                    <a:cubicBezTo>
                      <a:pt x="2" y="0"/>
                      <a:pt x="2" y="0"/>
                      <a:pt x="2" y="0"/>
                    </a:cubicBezTo>
                    <a:cubicBezTo>
                      <a:pt x="1" y="0"/>
                      <a:pt x="1" y="0"/>
                      <a:pt x="1" y="0"/>
                    </a:cubicBezTo>
                    <a:cubicBezTo>
                      <a:pt x="0" y="0"/>
                      <a:pt x="0" y="0"/>
                      <a:pt x="0" y="0"/>
                    </a:cubicBezTo>
                    <a:cubicBezTo>
                      <a:pt x="1" y="0"/>
                      <a:pt x="1" y="0"/>
                      <a:pt x="1" y="0"/>
                    </a:cubicBezTo>
                    <a:cubicBezTo>
                      <a:pt x="2" y="1"/>
                      <a:pt x="2" y="1"/>
                      <a:pt x="2" y="1"/>
                    </a:cubicBezTo>
                    <a:cubicBezTo>
                      <a:pt x="2" y="1"/>
                      <a:pt x="2" y="1"/>
                      <a:pt x="2" y="1"/>
                    </a:cubicBezTo>
                    <a:cubicBezTo>
                      <a:pt x="2" y="1"/>
                      <a:pt x="2" y="1"/>
                      <a:pt x="3" y="2"/>
                    </a:cubicBezTo>
                    <a:cubicBezTo>
                      <a:pt x="3" y="2"/>
                      <a:pt x="3" y="2"/>
                      <a:pt x="3" y="2"/>
                    </a:cubicBezTo>
                    <a:cubicBezTo>
                      <a:pt x="3" y="2"/>
                      <a:pt x="3" y="3"/>
                      <a:pt x="3" y="3"/>
                    </a:cubicBezTo>
                    <a:cubicBezTo>
                      <a:pt x="3" y="3"/>
                      <a:pt x="3" y="3"/>
                      <a:pt x="3" y="4"/>
                    </a:cubicBezTo>
                    <a:cubicBezTo>
                      <a:pt x="3" y="4"/>
                      <a:pt x="3" y="5"/>
                      <a:pt x="3" y="5"/>
                    </a:cubicBezTo>
                    <a:cubicBezTo>
                      <a:pt x="3" y="5"/>
                      <a:pt x="3" y="5"/>
                      <a:pt x="3" y="5"/>
                    </a:cubicBezTo>
                    <a:cubicBezTo>
                      <a:pt x="3" y="5"/>
                      <a:pt x="3" y="4"/>
                      <a:pt x="3" y="4"/>
                    </a:cubicBezTo>
                    <a:cubicBezTo>
                      <a:pt x="3" y="4"/>
                      <a:pt x="3" y="4"/>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4" name="Freeform 297"/>
              <p:cNvSpPr>
                <a:spLocks/>
              </p:cNvSpPr>
              <p:nvPr/>
            </p:nvSpPr>
            <p:spPr bwMode="auto">
              <a:xfrm>
                <a:off x="600" y="1521"/>
                <a:ext cx="1" cy="2"/>
              </a:xfrm>
              <a:custGeom>
                <a:avLst/>
                <a:gdLst>
                  <a:gd name="T0" fmla="*/ 1 w 3"/>
                  <a:gd name="T1" fmla="*/ 4 h 4"/>
                  <a:gd name="T2" fmla="*/ 2 w 3"/>
                  <a:gd name="T3" fmla="*/ 4 h 4"/>
                  <a:gd name="T4" fmla="*/ 3 w 3"/>
                  <a:gd name="T5" fmla="*/ 3 h 4"/>
                  <a:gd name="T6" fmla="*/ 3 w 3"/>
                  <a:gd name="T7" fmla="*/ 3 h 4"/>
                  <a:gd name="T8" fmla="*/ 3 w 3"/>
                  <a:gd name="T9" fmla="*/ 2 h 4"/>
                  <a:gd name="T10" fmla="*/ 2 w 3"/>
                  <a:gd name="T11" fmla="*/ 2 h 4"/>
                  <a:gd name="T12" fmla="*/ 2 w 3"/>
                  <a:gd name="T13" fmla="*/ 1 h 4"/>
                  <a:gd name="T14" fmla="*/ 2 w 3"/>
                  <a:gd name="T15" fmla="*/ 1 h 4"/>
                  <a:gd name="T16" fmla="*/ 1 w 3"/>
                  <a:gd name="T17" fmla="*/ 0 h 4"/>
                  <a:gd name="T18" fmla="*/ 1 w 3"/>
                  <a:gd name="T19" fmla="*/ 0 h 4"/>
                  <a:gd name="T20" fmla="*/ 1 w 3"/>
                  <a:gd name="T21" fmla="*/ 1 h 4"/>
                  <a:gd name="T22" fmla="*/ 1 w 3"/>
                  <a:gd name="T23" fmla="*/ 1 h 4"/>
                  <a:gd name="T24" fmla="*/ 1 w 3"/>
                  <a:gd name="T25" fmla="*/ 1 h 4"/>
                  <a:gd name="T26" fmla="*/ 0 w 3"/>
                  <a:gd name="T27" fmla="*/ 2 h 4"/>
                  <a:gd name="T28" fmla="*/ 0 w 3"/>
                  <a:gd name="T29" fmla="*/ 3 h 4"/>
                  <a:gd name="T30" fmla="*/ 1 w 3"/>
                  <a:gd name="T31" fmla="*/ 3 h 4"/>
                  <a:gd name="T32" fmla="*/ 1 w 3"/>
                  <a:gd name="T33" fmla="*/ 4 h 4"/>
                  <a:gd name="T34" fmla="*/ 1 w 3"/>
                  <a:gd name="T3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4">
                    <a:moveTo>
                      <a:pt x="1" y="4"/>
                    </a:moveTo>
                    <a:cubicBezTo>
                      <a:pt x="2" y="4"/>
                      <a:pt x="2" y="4"/>
                      <a:pt x="2" y="4"/>
                    </a:cubicBezTo>
                    <a:cubicBezTo>
                      <a:pt x="2" y="4"/>
                      <a:pt x="3" y="3"/>
                      <a:pt x="3" y="3"/>
                    </a:cubicBezTo>
                    <a:cubicBezTo>
                      <a:pt x="3" y="3"/>
                      <a:pt x="3" y="3"/>
                      <a:pt x="3" y="3"/>
                    </a:cubicBezTo>
                    <a:cubicBezTo>
                      <a:pt x="3" y="3"/>
                      <a:pt x="3" y="2"/>
                      <a:pt x="3" y="2"/>
                    </a:cubicBezTo>
                    <a:cubicBezTo>
                      <a:pt x="3" y="2"/>
                      <a:pt x="2" y="2"/>
                      <a:pt x="2" y="2"/>
                    </a:cubicBezTo>
                    <a:cubicBezTo>
                      <a:pt x="2" y="2"/>
                      <a:pt x="2" y="1"/>
                      <a:pt x="2" y="1"/>
                    </a:cubicBezTo>
                    <a:cubicBezTo>
                      <a:pt x="2" y="1"/>
                      <a:pt x="2" y="1"/>
                      <a:pt x="2" y="1"/>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0" y="2"/>
                      <a:pt x="0" y="2"/>
                      <a:pt x="0" y="2"/>
                    </a:cubicBezTo>
                    <a:cubicBezTo>
                      <a:pt x="0" y="3"/>
                      <a:pt x="0" y="3"/>
                      <a:pt x="0" y="3"/>
                    </a:cubicBezTo>
                    <a:cubicBezTo>
                      <a:pt x="1" y="3"/>
                      <a:pt x="1" y="3"/>
                      <a:pt x="1" y="3"/>
                    </a:cubicBezTo>
                    <a:cubicBezTo>
                      <a:pt x="1"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5" name="Freeform 298"/>
              <p:cNvSpPr>
                <a:spLocks/>
              </p:cNvSpPr>
              <p:nvPr/>
            </p:nvSpPr>
            <p:spPr bwMode="auto">
              <a:xfrm>
                <a:off x="601" y="1523"/>
                <a:ext cx="1" cy="2"/>
              </a:xfrm>
              <a:custGeom>
                <a:avLst/>
                <a:gdLst>
                  <a:gd name="T0" fmla="*/ 0 w 2"/>
                  <a:gd name="T1" fmla="*/ 1 h 2"/>
                  <a:gd name="T2" fmla="*/ 1 w 2"/>
                  <a:gd name="T3" fmla="*/ 2 h 2"/>
                  <a:gd name="T4" fmla="*/ 1 w 2"/>
                  <a:gd name="T5" fmla="*/ 1 h 2"/>
                  <a:gd name="T6" fmla="*/ 1 w 2"/>
                  <a:gd name="T7" fmla="*/ 1 h 2"/>
                  <a:gd name="T8" fmla="*/ 1 w 2"/>
                  <a:gd name="T9" fmla="*/ 1 h 2"/>
                  <a:gd name="T10" fmla="*/ 1 w 2"/>
                  <a:gd name="T11" fmla="*/ 0 h 2"/>
                  <a:gd name="T12" fmla="*/ 1 w 2"/>
                  <a:gd name="T13" fmla="*/ 0 h 2"/>
                  <a:gd name="T14" fmla="*/ 0 w 2"/>
                  <a:gd name="T15" fmla="*/ 0 h 2"/>
                  <a:gd name="T16" fmla="*/ 0 w 2"/>
                  <a:gd name="T17" fmla="*/ 0 h 2"/>
                  <a:gd name="T18" fmla="*/ 0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1"/>
                    </a:moveTo>
                    <a:cubicBezTo>
                      <a:pt x="0" y="1"/>
                      <a:pt x="1" y="2"/>
                      <a:pt x="1" y="2"/>
                    </a:cubicBezTo>
                    <a:cubicBezTo>
                      <a:pt x="1" y="2"/>
                      <a:pt x="1" y="1"/>
                      <a:pt x="1" y="1"/>
                    </a:cubicBezTo>
                    <a:cubicBezTo>
                      <a:pt x="1" y="1"/>
                      <a:pt x="2" y="1"/>
                      <a:pt x="1" y="1"/>
                    </a:cubicBezTo>
                    <a:cubicBezTo>
                      <a:pt x="1" y="1"/>
                      <a:pt x="1" y="1"/>
                      <a:pt x="1" y="1"/>
                    </a:cubicBezTo>
                    <a:cubicBezTo>
                      <a:pt x="1" y="0"/>
                      <a:pt x="1" y="0"/>
                      <a:pt x="1" y="0"/>
                    </a:cubicBezTo>
                    <a:cubicBezTo>
                      <a:pt x="1" y="0"/>
                      <a:pt x="1" y="0"/>
                      <a:pt x="1" y="0"/>
                    </a:cubicBezTo>
                    <a:cubicBezTo>
                      <a:pt x="0" y="0"/>
                      <a:pt x="0" y="0"/>
                      <a:pt x="0"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6" name="Freeform 299"/>
              <p:cNvSpPr>
                <a:spLocks/>
              </p:cNvSpPr>
              <p:nvPr/>
            </p:nvSpPr>
            <p:spPr bwMode="auto">
              <a:xfrm>
                <a:off x="388" y="1385"/>
                <a:ext cx="1" cy="0"/>
              </a:xfrm>
              <a:custGeom>
                <a:avLst/>
                <a:gdLst>
                  <a:gd name="T0" fmla="*/ 0 w 1"/>
                  <a:gd name="T1" fmla="*/ 1 w 1"/>
                </a:gdLst>
                <a:ahLst/>
                <a:cxnLst>
                  <a:cxn ang="0">
                    <a:pos x="T0" y="0"/>
                  </a:cxn>
                  <a:cxn ang="0">
                    <a:pos x="T1" y="0"/>
                  </a:cxn>
                </a:cxnLst>
                <a:rect l="0" t="0" r="r" b="b"/>
                <a:pathLst>
                  <a:path w="1">
                    <a:moveTo>
                      <a:pt x="0" y="0"/>
                    </a:moveTo>
                    <a:cubicBezTo>
                      <a:pt x="0" y="0"/>
                      <a:pt x="1" y="0"/>
                      <a:pt x="1"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7" name="Freeform 300"/>
              <p:cNvSpPr>
                <a:spLocks/>
              </p:cNvSpPr>
              <p:nvPr/>
            </p:nvSpPr>
            <p:spPr bwMode="auto">
              <a:xfrm>
                <a:off x="456" y="1422"/>
                <a:ext cx="2" cy="5"/>
              </a:xfrm>
              <a:custGeom>
                <a:avLst/>
                <a:gdLst>
                  <a:gd name="T0" fmla="*/ 4 w 4"/>
                  <a:gd name="T1" fmla="*/ 4 h 7"/>
                  <a:gd name="T2" fmla="*/ 4 w 4"/>
                  <a:gd name="T3" fmla="*/ 3 h 7"/>
                  <a:gd name="T4" fmla="*/ 4 w 4"/>
                  <a:gd name="T5" fmla="*/ 3 h 7"/>
                  <a:gd name="T6" fmla="*/ 4 w 4"/>
                  <a:gd name="T7" fmla="*/ 2 h 7"/>
                  <a:gd name="T8" fmla="*/ 3 w 4"/>
                  <a:gd name="T9" fmla="*/ 1 h 7"/>
                  <a:gd name="T10" fmla="*/ 3 w 4"/>
                  <a:gd name="T11" fmla="*/ 0 h 7"/>
                  <a:gd name="T12" fmla="*/ 2 w 4"/>
                  <a:gd name="T13" fmla="*/ 0 h 7"/>
                  <a:gd name="T14" fmla="*/ 1 w 4"/>
                  <a:gd name="T15" fmla="*/ 0 h 7"/>
                  <a:gd name="T16" fmla="*/ 0 w 4"/>
                  <a:gd name="T17" fmla="*/ 1 h 7"/>
                  <a:gd name="T18" fmla="*/ 0 w 4"/>
                  <a:gd name="T19" fmla="*/ 1 h 7"/>
                  <a:gd name="T20" fmla="*/ 1 w 4"/>
                  <a:gd name="T21" fmla="*/ 2 h 7"/>
                  <a:gd name="T22" fmla="*/ 1 w 4"/>
                  <a:gd name="T23" fmla="*/ 3 h 7"/>
                  <a:gd name="T24" fmla="*/ 2 w 4"/>
                  <a:gd name="T25" fmla="*/ 4 h 7"/>
                  <a:gd name="T26" fmla="*/ 2 w 4"/>
                  <a:gd name="T27" fmla="*/ 5 h 7"/>
                  <a:gd name="T28" fmla="*/ 2 w 4"/>
                  <a:gd name="T29" fmla="*/ 5 h 7"/>
                  <a:gd name="T30" fmla="*/ 2 w 4"/>
                  <a:gd name="T31" fmla="*/ 6 h 7"/>
                  <a:gd name="T32" fmla="*/ 3 w 4"/>
                  <a:gd name="T33" fmla="*/ 6 h 7"/>
                  <a:gd name="T34" fmla="*/ 3 w 4"/>
                  <a:gd name="T35" fmla="*/ 7 h 7"/>
                  <a:gd name="T36" fmla="*/ 4 w 4"/>
                  <a:gd name="T37" fmla="*/ 5 h 7"/>
                  <a:gd name="T38" fmla="*/ 4 w 4"/>
                  <a:gd name="T3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7">
                    <a:moveTo>
                      <a:pt x="4" y="4"/>
                    </a:moveTo>
                    <a:cubicBezTo>
                      <a:pt x="4" y="3"/>
                      <a:pt x="4" y="3"/>
                      <a:pt x="4" y="3"/>
                    </a:cubicBezTo>
                    <a:cubicBezTo>
                      <a:pt x="4" y="3"/>
                      <a:pt x="4" y="3"/>
                      <a:pt x="4" y="3"/>
                    </a:cubicBezTo>
                    <a:cubicBezTo>
                      <a:pt x="4" y="2"/>
                      <a:pt x="4" y="2"/>
                      <a:pt x="4" y="2"/>
                    </a:cubicBezTo>
                    <a:cubicBezTo>
                      <a:pt x="3" y="1"/>
                      <a:pt x="3" y="1"/>
                      <a:pt x="3" y="1"/>
                    </a:cubicBezTo>
                    <a:cubicBezTo>
                      <a:pt x="3" y="0"/>
                      <a:pt x="3" y="0"/>
                      <a:pt x="3" y="0"/>
                    </a:cubicBezTo>
                    <a:cubicBezTo>
                      <a:pt x="2" y="0"/>
                      <a:pt x="2" y="0"/>
                      <a:pt x="2" y="0"/>
                    </a:cubicBezTo>
                    <a:cubicBezTo>
                      <a:pt x="1" y="0"/>
                      <a:pt x="1" y="0"/>
                      <a:pt x="1" y="0"/>
                    </a:cubicBezTo>
                    <a:cubicBezTo>
                      <a:pt x="0" y="1"/>
                      <a:pt x="0" y="1"/>
                      <a:pt x="0" y="1"/>
                    </a:cubicBezTo>
                    <a:cubicBezTo>
                      <a:pt x="0" y="1"/>
                      <a:pt x="0" y="1"/>
                      <a:pt x="0" y="1"/>
                    </a:cubicBezTo>
                    <a:cubicBezTo>
                      <a:pt x="1" y="2"/>
                      <a:pt x="1" y="2"/>
                      <a:pt x="1" y="2"/>
                    </a:cubicBezTo>
                    <a:cubicBezTo>
                      <a:pt x="1" y="3"/>
                      <a:pt x="1" y="3"/>
                      <a:pt x="1" y="3"/>
                    </a:cubicBezTo>
                    <a:cubicBezTo>
                      <a:pt x="2" y="4"/>
                      <a:pt x="2" y="4"/>
                      <a:pt x="2" y="4"/>
                    </a:cubicBezTo>
                    <a:cubicBezTo>
                      <a:pt x="2" y="5"/>
                      <a:pt x="2" y="5"/>
                      <a:pt x="2" y="5"/>
                    </a:cubicBezTo>
                    <a:cubicBezTo>
                      <a:pt x="2" y="5"/>
                      <a:pt x="2" y="5"/>
                      <a:pt x="2" y="5"/>
                    </a:cubicBezTo>
                    <a:cubicBezTo>
                      <a:pt x="2" y="5"/>
                      <a:pt x="2" y="5"/>
                      <a:pt x="2" y="6"/>
                    </a:cubicBezTo>
                    <a:cubicBezTo>
                      <a:pt x="3" y="6"/>
                      <a:pt x="3" y="6"/>
                      <a:pt x="3" y="6"/>
                    </a:cubicBezTo>
                    <a:cubicBezTo>
                      <a:pt x="3" y="6"/>
                      <a:pt x="3" y="7"/>
                      <a:pt x="3" y="7"/>
                    </a:cubicBezTo>
                    <a:cubicBezTo>
                      <a:pt x="4" y="6"/>
                      <a:pt x="4" y="6"/>
                      <a:pt x="4" y="5"/>
                    </a:cubicBezTo>
                    <a:cubicBezTo>
                      <a:pt x="4" y="5"/>
                      <a:pt x="4" y="5"/>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8" name="Freeform 301"/>
              <p:cNvSpPr>
                <a:spLocks/>
              </p:cNvSpPr>
              <p:nvPr/>
            </p:nvSpPr>
            <p:spPr bwMode="auto">
              <a:xfrm>
                <a:off x="458" y="1420"/>
                <a:ext cx="2" cy="4"/>
              </a:xfrm>
              <a:custGeom>
                <a:avLst/>
                <a:gdLst>
                  <a:gd name="T0" fmla="*/ 2 w 2"/>
                  <a:gd name="T1" fmla="*/ 3 h 4"/>
                  <a:gd name="T2" fmla="*/ 2 w 2"/>
                  <a:gd name="T3" fmla="*/ 3 h 4"/>
                  <a:gd name="T4" fmla="*/ 2 w 2"/>
                  <a:gd name="T5" fmla="*/ 2 h 4"/>
                  <a:gd name="T6" fmla="*/ 2 w 2"/>
                  <a:gd name="T7" fmla="*/ 2 h 4"/>
                  <a:gd name="T8" fmla="*/ 2 w 2"/>
                  <a:gd name="T9" fmla="*/ 1 h 4"/>
                  <a:gd name="T10" fmla="*/ 1 w 2"/>
                  <a:gd name="T11" fmla="*/ 1 h 4"/>
                  <a:gd name="T12" fmla="*/ 2 w 2"/>
                  <a:gd name="T13" fmla="*/ 0 h 4"/>
                  <a:gd name="T14" fmla="*/ 1 w 2"/>
                  <a:gd name="T15" fmla="*/ 0 h 4"/>
                  <a:gd name="T16" fmla="*/ 0 w 2"/>
                  <a:gd name="T17" fmla="*/ 0 h 4"/>
                  <a:gd name="T18" fmla="*/ 0 w 2"/>
                  <a:gd name="T19" fmla="*/ 0 h 4"/>
                  <a:gd name="T20" fmla="*/ 0 w 2"/>
                  <a:gd name="T21" fmla="*/ 0 h 4"/>
                  <a:gd name="T22" fmla="*/ 0 w 2"/>
                  <a:gd name="T23" fmla="*/ 0 h 4"/>
                  <a:gd name="T24" fmla="*/ 0 w 2"/>
                  <a:gd name="T25" fmla="*/ 1 h 4"/>
                  <a:gd name="T26" fmla="*/ 0 w 2"/>
                  <a:gd name="T27" fmla="*/ 1 h 4"/>
                  <a:gd name="T28" fmla="*/ 0 w 2"/>
                  <a:gd name="T29" fmla="*/ 2 h 4"/>
                  <a:gd name="T30" fmla="*/ 1 w 2"/>
                  <a:gd name="T31" fmla="*/ 2 h 4"/>
                  <a:gd name="T32" fmla="*/ 1 w 2"/>
                  <a:gd name="T33" fmla="*/ 3 h 4"/>
                  <a:gd name="T34" fmla="*/ 0 w 2"/>
                  <a:gd name="T35" fmla="*/ 3 h 4"/>
                  <a:gd name="T36" fmla="*/ 1 w 2"/>
                  <a:gd name="T37" fmla="*/ 4 h 4"/>
                  <a:gd name="T38" fmla="*/ 1 w 2"/>
                  <a:gd name="T39" fmla="*/ 4 h 4"/>
                  <a:gd name="T40" fmla="*/ 1 w 2"/>
                  <a:gd name="T41" fmla="*/ 4 h 4"/>
                  <a:gd name="T42" fmla="*/ 2 w 2"/>
                  <a:gd name="T4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4">
                    <a:moveTo>
                      <a:pt x="2" y="3"/>
                    </a:moveTo>
                    <a:lnTo>
                      <a:pt x="2" y="3"/>
                    </a:lnTo>
                    <a:lnTo>
                      <a:pt x="2" y="2"/>
                    </a:lnTo>
                    <a:lnTo>
                      <a:pt x="2" y="2"/>
                    </a:lnTo>
                    <a:lnTo>
                      <a:pt x="2" y="1"/>
                    </a:lnTo>
                    <a:lnTo>
                      <a:pt x="1" y="1"/>
                    </a:lnTo>
                    <a:lnTo>
                      <a:pt x="2" y="0"/>
                    </a:lnTo>
                    <a:lnTo>
                      <a:pt x="1" y="0"/>
                    </a:lnTo>
                    <a:lnTo>
                      <a:pt x="0" y="0"/>
                    </a:lnTo>
                    <a:lnTo>
                      <a:pt x="0" y="0"/>
                    </a:lnTo>
                    <a:lnTo>
                      <a:pt x="0" y="0"/>
                    </a:lnTo>
                    <a:lnTo>
                      <a:pt x="0" y="0"/>
                    </a:lnTo>
                    <a:lnTo>
                      <a:pt x="0" y="1"/>
                    </a:lnTo>
                    <a:lnTo>
                      <a:pt x="0" y="1"/>
                    </a:lnTo>
                    <a:lnTo>
                      <a:pt x="0" y="2"/>
                    </a:lnTo>
                    <a:lnTo>
                      <a:pt x="1" y="2"/>
                    </a:lnTo>
                    <a:lnTo>
                      <a:pt x="1" y="3"/>
                    </a:lnTo>
                    <a:lnTo>
                      <a:pt x="0" y="3"/>
                    </a:lnTo>
                    <a:lnTo>
                      <a:pt x="1" y="4"/>
                    </a:lnTo>
                    <a:lnTo>
                      <a:pt x="1" y="4"/>
                    </a:lnTo>
                    <a:lnTo>
                      <a:pt x="1" y="4"/>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89" name="Freeform 302"/>
              <p:cNvSpPr>
                <a:spLocks/>
              </p:cNvSpPr>
              <p:nvPr/>
            </p:nvSpPr>
            <p:spPr bwMode="auto">
              <a:xfrm>
                <a:off x="465" y="1428"/>
                <a:ext cx="2" cy="3"/>
              </a:xfrm>
              <a:custGeom>
                <a:avLst/>
                <a:gdLst>
                  <a:gd name="T0" fmla="*/ 2 w 2"/>
                  <a:gd name="T1" fmla="*/ 0 h 3"/>
                  <a:gd name="T2" fmla="*/ 1 w 2"/>
                  <a:gd name="T3" fmla="*/ 0 h 3"/>
                  <a:gd name="T4" fmla="*/ 1 w 2"/>
                  <a:gd name="T5" fmla="*/ 1 h 3"/>
                  <a:gd name="T6" fmla="*/ 0 w 2"/>
                  <a:gd name="T7" fmla="*/ 2 h 3"/>
                  <a:gd name="T8" fmla="*/ 0 w 2"/>
                  <a:gd name="T9" fmla="*/ 2 h 3"/>
                  <a:gd name="T10" fmla="*/ 0 w 2"/>
                  <a:gd name="T11" fmla="*/ 3 h 3"/>
                  <a:gd name="T12" fmla="*/ 1 w 2"/>
                  <a:gd name="T13" fmla="*/ 2 h 3"/>
                  <a:gd name="T14" fmla="*/ 1 w 2"/>
                  <a:gd name="T15" fmla="*/ 2 h 3"/>
                  <a:gd name="T16" fmla="*/ 1 w 2"/>
                  <a:gd name="T17" fmla="*/ 1 h 3"/>
                  <a:gd name="T18" fmla="*/ 1 w 2"/>
                  <a:gd name="T19" fmla="*/ 2 h 3"/>
                  <a:gd name="T20" fmla="*/ 2 w 2"/>
                  <a:gd name="T21" fmla="*/ 2 h 3"/>
                  <a:gd name="T22" fmla="*/ 2 w 2"/>
                  <a:gd name="T23" fmla="*/ 2 h 3"/>
                  <a:gd name="T24" fmla="*/ 2 w 2"/>
                  <a:gd name="T25" fmla="*/ 0 h 3"/>
                  <a:gd name="T26" fmla="*/ 2 w 2"/>
                  <a:gd name="T27" fmla="*/ 0 h 3"/>
                  <a:gd name="T28" fmla="*/ 2 w 2"/>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0"/>
                    </a:moveTo>
                    <a:lnTo>
                      <a:pt x="1" y="0"/>
                    </a:lnTo>
                    <a:lnTo>
                      <a:pt x="1" y="1"/>
                    </a:lnTo>
                    <a:lnTo>
                      <a:pt x="0" y="2"/>
                    </a:lnTo>
                    <a:lnTo>
                      <a:pt x="0" y="2"/>
                    </a:lnTo>
                    <a:lnTo>
                      <a:pt x="0" y="3"/>
                    </a:lnTo>
                    <a:lnTo>
                      <a:pt x="1" y="2"/>
                    </a:lnTo>
                    <a:lnTo>
                      <a:pt x="1" y="2"/>
                    </a:lnTo>
                    <a:lnTo>
                      <a:pt x="1" y="1"/>
                    </a:lnTo>
                    <a:lnTo>
                      <a:pt x="1" y="2"/>
                    </a:lnTo>
                    <a:lnTo>
                      <a:pt x="2" y="2"/>
                    </a:lnTo>
                    <a:lnTo>
                      <a:pt x="2" y="2"/>
                    </a:lnTo>
                    <a:lnTo>
                      <a:pt x="2"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0" name="Freeform 303"/>
              <p:cNvSpPr>
                <a:spLocks/>
              </p:cNvSpPr>
              <p:nvPr/>
            </p:nvSpPr>
            <p:spPr bwMode="auto">
              <a:xfrm>
                <a:off x="461" y="1426"/>
                <a:ext cx="4" cy="6"/>
              </a:xfrm>
              <a:custGeom>
                <a:avLst/>
                <a:gdLst>
                  <a:gd name="T0" fmla="*/ 2 w 7"/>
                  <a:gd name="T1" fmla="*/ 4 h 10"/>
                  <a:gd name="T2" fmla="*/ 2 w 7"/>
                  <a:gd name="T3" fmla="*/ 5 h 10"/>
                  <a:gd name="T4" fmla="*/ 2 w 7"/>
                  <a:gd name="T5" fmla="*/ 5 h 10"/>
                  <a:gd name="T6" fmla="*/ 2 w 7"/>
                  <a:gd name="T7" fmla="*/ 6 h 10"/>
                  <a:gd name="T8" fmla="*/ 3 w 7"/>
                  <a:gd name="T9" fmla="*/ 7 h 10"/>
                  <a:gd name="T10" fmla="*/ 5 w 7"/>
                  <a:gd name="T11" fmla="*/ 8 h 10"/>
                  <a:gd name="T12" fmla="*/ 6 w 7"/>
                  <a:gd name="T13" fmla="*/ 9 h 10"/>
                  <a:gd name="T14" fmla="*/ 5 w 7"/>
                  <a:gd name="T15" fmla="*/ 10 h 10"/>
                  <a:gd name="T16" fmla="*/ 7 w 7"/>
                  <a:gd name="T17" fmla="*/ 10 h 10"/>
                  <a:gd name="T18" fmla="*/ 7 w 7"/>
                  <a:gd name="T19" fmla="*/ 9 h 10"/>
                  <a:gd name="T20" fmla="*/ 6 w 7"/>
                  <a:gd name="T21" fmla="*/ 8 h 10"/>
                  <a:gd name="T22" fmla="*/ 7 w 7"/>
                  <a:gd name="T23" fmla="*/ 8 h 10"/>
                  <a:gd name="T24" fmla="*/ 6 w 7"/>
                  <a:gd name="T25" fmla="*/ 7 h 10"/>
                  <a:gd name="T26" fmla="*/ 6 w 7"/>
                  <a:gd name="T27" fmla="*/ 6 h 10"/>
                  <a:gd name="T28" fmla="*/ 5 w 7"/>
                  <a:gd name="T29" fmla="*/ 5 h 10"/>
                  <a:gd name="T30" fmla="*/ 5 w 7"/>
                  <a:gd name="T31" fmla="*/ 4 h 10"/>
                  <a:gd name="T32" fmla="*/ 4 w 7"/>
                  <a:gd name="T33" fmla="*/ 3 h 10"/>
                  <a:gd name="T34" fmla="*/ 3 w 7"/>
                  <a:gd name="T35" fmla="*/ 3 h 10"/>
                  <a:gd name="T36" fmla="*/ 2 w 7"/>
                  <a:gd name="T37" fmla="*/ 1 h 10"/>
                  <a:gd name="T38" fmla="*/ 1 w 7"/>
                  <a:gd name="T39" fmla="*/ 0 h 10"/>
                  <a:gd name="T40" fmla="*/ 0 w 7"/>
                  <a:gd name="T41" fmla="*/ 1 h 10"/>
                  <a:gd name="T42" fmla="*/ 1 w 7"/>
                  <a:gd name="T43" fmla="*/ 2 h 10"/>
                  <a:gd name="T44" fmla="*/ 0 w 7"/>
                  <a:gd name="T45" fmla="*/ 2 h 10"/>
                  <a:gd name="T46" fmla="*/ 1 w 7"/>
                  <a:gd name="T47" fmla="*/ 2 h 10"/>
                  <a:gd name="T48" fmla="*/ 2 w 7"/>
                  <a:gd name="T49" fmla="*/ 3 h 10"/>
                  <a:gd name="T50" fmla="*/ 2 w 7"/>
                  <a:gd name="T5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 h="10">
                    <a:moveTo>
                      <a:pt x="2" y="4"/>
                    </a:moveTo>
                    <a:cubicBezTo>
                      <a:pt x="2" y="5"/>
                      <a:pt x="2" y="5"/>
                      <a:pt x="2" y="5"/>
                    </a:cubicBezTo>
                    <a:cubicBezTo>
                      <a:pt x="2" y="5"/>
                      <a:pt x="2" y="5"/>
                      <a:pt x="2" y="5"/>
                    </a:cubicBezTo>
                    <a:cubicBezTo>
                      <a:pt x="2" y="6"/>
                      <a:pt x="2" y="6"/>
                      <a:pt x="2" y="6"/>
                    </a:cubicBezTo>
                    <a:cubicBezTo>
                      <a:pt x="3" y="7"/>
                      <a:pt x="3" y="7"/>
                      <a:pt x="3" y="7"/>
                    </a:cubicBezTo>
                    <a:cubicBezTo>
                      <a:pt x="5" y="8"/>
                      <a:pt x="5" y="8"/>
                      <a:pt x="5" y="8"/>
                    </a:cubicBezTo>
                    <a:cubicBezTo>
                      <a:pt x="6" y="9"/>
                      <a:pt x="6" y="9"/>
                      <a:pt x="6" y="9"/>
                    </a:cubicBezTo>
                    <a:cubicBezTo>
                      <a:pt x="5" y="10"/>
                      <a:pt x="5" y="10"/>
                      <a:pt x="5" y="10"/>
                    </a:cubicBezTo>
                    <a:cubicBezTo>
                      <a:pt x="7" y="10"/>
                      <a:pt x="7" y="10"/>
                      <a:pt x="7" y="10"/>
                    </a:cubicBezTo>
                    <a:cubicBezTo>
                      <a:pt x="7" y="9"/>
                      <a:pt x="7" y="9"/>
                      <a:pt x="7" y="9"/>
                    </a:cubicBezTo>
                    <a:cubicBezTo>
                      <a:pt x="7" y="9"/>
                      <a:pt x="6" y="9"/>
                      <a:pt x="6" y="8"/>
                    </a:cubicBezTo>
                    <a:cubicBezTo>
                      <a:pt x="7" y="8"/>
                      <a:pt x="7" y="8"/>
                      <a:pt x="7" y="8"/>
                    </a:cubicBezTo>
                    <a:cubicBezTo>
                      <a:pt x="6" y="7"/>
                      <a:pt x="6" y="7"/>
                      <a:pt x="6" y="7"/>
                    </a:cubicBezTo>
                    <a:cubicBezTo>
                      <a:pt x="6" y="7"/>
                      <a:pt x="6" y="7"/>
                      <a:pt x="6" y="6"/>
                    </a:cubicBezTo>
                    <a:cubicBezTo>
                      <a:pt x="6" y="6"/>
                      <a:pt x="5" y="5"/>
                      <a:pt x="5" y="5"/>
                    </a:cubicBezTo>
                    <a:cubicBezTo>
                      <a:pt x="5" y="4"/>
                      <a:pt x="5" y="4"/>
                      <a:pt x="5" y="4"/>
                    </a:cubicBezTo>
                    <a:cubicBezTo>
                      <a:pt x="4" y="3"/>
                      <a:pt x="4" y="3"/>
                      <a:pt x="4" y="3"/>
                    </a:cubicBezTo>
                    <a:cubicBezTo>
                      <a:pt x="4" y="3"/>
                      <a:pt x="3" y="3"/>
                      <a:pt x="3" y="3"/>
                    </a:cubicBezTo>
                    <a:cubicBezTo>
                      <a:pt x="3" y="2"/>
                      <a:pt x="2" y="1"/>
                      <a:pt x="2" y="1"/>
                    </a:cubicBezTo>
                    <a:cubicBezTo>
                      <a:pt x="2" y="1"/>
                      <a:pt x="2" y="0"/>
                      <a:pt x="1" y="0"/>
                    </a:cubicBezTo>
                    <a:cubicBezTo>
                      <a:pt x="1" y="1"/>
                      <a:pt x="0" y="1"/>
                      <a:pt x="0" y="1"/>
                    </a:cubicBezTo>
                    <a:cubicBezTo>
                      <a:pt x="1" y="2"/>
                      <a:pt x="1" y="2"/>
                      <a:pt x="1" y="2"/>
                    </a:cubicBezTo>
                    <a:cubicBezTo>
                      <a:pt x="0" y="2"/>
                      <a:pt x="0" y="2"/>
                      <a:pt x="0" y="2"/>
                    </a:cubicBezTo>
                    <a:cubicBezTo>
                      <a:pt x="1" y="2"/>
                      <a:pt x="1" y="2"/>
                      <a:pt x="1" y="2"/>
                    </a:cubicBezTo>
                    <a:cubicBezTo>
                      <a:pt x="2" y="3"/>
                      <a:pt x="2" y="3"/>
                      <a:pt x="2" y="3"/>
                    </a:cubicBez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1" name="Freeform 304"/>
              <p:cNvSpPr>
                <a:spLocks/>
              </p:cNvSpPr>
              <p:nvPr/>
            </p:nvSpPr>
            <p:spPr bwMode="auto">
              <a:xfrm>
                <a:off x="462" y="1430"/>
                <a:ext cx="1" cy="2"/>
              </a:xfrm>
              <a:custGeom>
                <a:avLst/>
                <a:gdLst>
                  <a:gd name="T0" fmla="*/ 0 w 1"/>
                  <a:gd name="T1" fmla="*/ 0 h 2"/>
                  <a:gd name="T2" fmla="*/ 0 w 1"/>
                  <a:gd name="T3" fmla="*/ 1 h 2"/>
                  <a:gd name="T4" fmla="*/ 1 w 1"/>
                  <a:gd name="T5" fmla="*/ 2 h 2"/>
                  <a:gd name="T6" fmla="*/ 1 w 1"/>
                  <a:gd name="T7" fmla="*/ 2 h 2"/>
                  <a:gd name="T8" fmla="*/ 1 w 1"/>
                  <a:gd name="T9" fmla="*/ 1 h 2"/>
                  <a:gd name="T10" fmla="*/ 1 w 1"/>
                  <a:gd name="T11" fmla="*/ 1 h 2"/>
                  <a:gd name="T12" fmla="*/ 1 w 1"/>
                  <a:gd name="T13" fmla="*/ 1 h 2"/>
                  <a:gd name="T14" fmla="*/ 0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0"/>
                    </a:moveTo>
                    <a:lnTo>
                      <a:pt x="0" y="1"/>
                    </a:lnTo>
                    <a:lnTo>
                      <a:pt x="1" y="2"/>
                    </a:lnTo>
                    <a:lnTo>
                      <a:pt x="1" y="2"/>
                    </a:lnTo>
                    <a:lnTo>
                      <a:pt x="1" y="1"/>
                    </a:lnTo>
                    <a:lnTo>
                      <a:pt x="1" y="1"/>
                    </a:lnTo>
                    <a:lnTo>
                      <a:pt x="1"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2" name="Freeform 305"/>
              <p:cNvSpPr>
                <a:spLocks/>
              </p:cNvSpPr>
              <p:nvPr/>
            </p:nvSpPr>
            <p:spPr bwMode="auto">
              <a:xfrm>
                <a:off x="459" y="1424"/>
                <a:ext cx="1" cy="3"/>
              </a:xfrm>
              <a:custGeom>
                <a:avLst/>
                <a:gdLst>
                  <a:gd name="T0" fmla="*/ 1 w 1"/>
                  <a:gd name="T1" fmla="*/ 0 h 3"/>
                  <a:gd name="T2" fmla="*/ 1 w 1"/>
                  <a:gd name="T3" fmla="*/ 0 h 3"/>
                  <a:gd name="T4" fmla="*/ 0 w 1"/>
                  <a:gd name="T5" fmla="*/ 1 h 3"/>
                  <a:gd name="T6" fmla="*/ 0 w 1"/>
                  <a:gd name="T7" fmla="*/ 1 h 3"/>
                  <a:gd name="T8" fmla="*/ 1 w 1"/>
                  <a:gd name="T9" fmla="*/ 1 h 3"/>
                  <a:gd name="T10" fmla="*/ 1 w 1"/>
                  <a:gd name="T11" fmla="*/ 2 h 3"/>
                  <a:gd name="T12" fmla="*/ 1 w 1"/>
                  <a:gd name="T13" fmla="*/ 3 h 3"/>
                  <a:gd name="T14" fmla="*/ 1 w 1"/>
                  <a:gd name="T15" fmla="*/ 3 h 3"/>
                  <a:gd name="T16" fmla="*/ 1 w 1"/>
                  <a:gd name="T17" fmla="*/ 3 h 3"/>
                  <a:gd name="T18" fmla="*/ 1 w 1"/>
                  <a:gd name="T19" fmla="*/ 3 h 3"/>
                  <a:gd name="T20" fmla="*/ 1 w 1"/>
                  <a:gd name="T21" fmla="*/ 3 h 3"/>
                  <a:gd name="T22" fmla="*/ 1 w 1"/>
                  <a:gd name="T23" fmla="*/ 2 h 3"/>
                  <a:gd name="T24" fmla="*/ 1 w 1"/>
                  <a:gd name="T25" fmla="*/ 1 h 3"/>
                  <a:gd name="T26" fmla="*/ 1 w 1"/>
                  <a:gd name="T27" fmla="*/ 1 h 3"/>
                  <a:gd name="T28" fmla="*/ 1 w 1"/>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3">
                    <a:moveTo>
                      <a:pt x="1" y="0"/>
                    </a:moveTo>
                    <a:lnTo>
                      <a:pt x="1" y="0"/>
                    </a:lnTo>
                    <a:lnTo>
                      <a:pt x="0" y="1"/>
                    </a:lnTo>
                    <a:lnTo>
                      <a:pt x="0" y="1"/>
                    </a:lnTo>
                    <a:lnTo>
                      <a:pt x="1" y="1"/>
                    </a:lnTo>
                    <a:lnTo>
                      <a:pt x="1" y="2"/>
                    </a:lnTo>
                    <a:lnTo>
                      <a:pt x="1" y="3"/>
                    </a:lnTo>
                    <a:lnTo>
                      <a:pt x="1" y="3"/>
                    </a:lnTo>
                    <a:lnTo>
                      <a:pt x="1" y="3"/>
                    </a:lnTo>
                    <a:lnTo>
                      <a:pt x="1" y="3"/>
                    </a:lnTo>
                    <a:lnTo>
                      <a:pt x="1" y="3"/>
                    </a:lnTo>
                    <a:lnTo>
                      <a:pt x="1" y="2"/>
                    </a:lnTo>
                    <a:lnTo>
                      <a:pt x="1" y="1"/>
                    </a:lnTo>
                    <a:lnTo>
                      <a:pt x="1"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3" name="Freeform 306"/>
              <p:cNvSpPr>
                <a:spLocks/>
              </p:cNvSpPr>
              <p:nvPr/>
            </p:nvSpPr>
            <p:spPr bwMode="auto">
              <a:xfrm>
                <a:off x="460" y="1424"/>
                <a:ext cx="3" cy="2"/>
              </a:xfrm>
              <a:custGeom>
                <a:avLst/>
                <a:gdLst>
                  <a:gd name="T0" fmla="*/ 2 w 4"/>
                  <a:gd name="T1" fmla="*/ 1 h 4"/>
                  <a:gd name="T2" fmla="*/ 1 w 4"/>
                  <a:gd name="T3" fmla="*/ 0 h 4"/>
                  <a:gd name="T4" fmla="*/ 0 w 4"/>
                  <a:gd name="T5" fmla="*/ 0 h 4"/>
                  <a:gd name="T6" fmla="*/ 0 w 4"/>
                  <a:gd name="T7" fmla="*/ 1 h 4"/>
                  <a:gd name="T8" fmla="*/ 1 w 4"/>
                  <a:gd name="T9" fmla="*/ 2 h 4"/>
                  <a:gd name="T10" fmla="*/ 1 w 4"/>
                  <a:gd name="T11" fmla="*/ 3 h 4"/>
                  <a:gd name="T12" fmla="*/ 2 w 4"/>
                  <a:gd name="T13" fmla="*/ 4 h 4"/>
                  <a:gd name="T14" fmla="*/ 3 w 4"/>
                  <a:gd name="T15" fmla="*/ 4 h 4"/>
                  <a:gd name="T16" fmla="*/ 3 w 4"/>
                  <a:gd name="T17" fmla="*/ 3 h 4"/>
                  <a:gd name="T18" fmla="*/ 4 w 4"/>
                  <a:gd name="T19" fmla="*/ 2 h 4"/>
                  <a:gd name="T20" fmla="*/ 4 w 4"/>
                  <a:gd name="T21" fmla="*/ 2 h 4"/>
                  <a:gd name="T22" fmla="*/ 3 w 4"/>
                  <a:gd name="T23" fmla="*/ 1 h 4"/>
                  <a:gd name="T24" fmla="*/ 2 w 4"/>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2" y="1"/>
                    </a:moveTo>
                    <a:cubicBezTo>
                      <a:pt x="1" y="0"/>
                      <a:pt x="1" y="0"/>
                      <a:pt x="1" y="0"/>
                    </a:cubicBezTo>
                    <a:cubicBezTo>
                      <a:pt x="0" y="0"/>
                      <a:pt x="0" y="0"/>
                      <a:pt x="0" y="0"/>
                    </a:cubicBezTo>
                    <a:cubicBezTo>
                      <a:pt x="0" y="1"/>
                      <a:pt x="0" y="1"/>
                      <a:pt x="0" y="1"/>
                    </a:cubicBezTo>
                    <a:cubicBezTo>
                      <a:pt x="1" y="2"/>
                      <a:pt x="1" y="2"/>
                      <a:pt x="1" y="2"/>
                    </a:cubicBezTo>
                    <a:cubicBezTo>
                      <a:pt x="1" y="3"/>
                      <a:pt x="1" y="3"/>
                      <a:pt x="1" y="3"/>
                    </a:cubicBezTo>
                    <a:cubicBezTo>
                      <a:pt x="2" y="4"/>
                      <a:pt x="2" y="4"/>
                      <a:pt x="2" y="4"/>
                    </a:cubicBezTo>
                    <a:cubicBezTo>
                      <a:pt x="2" y="4"/>
                      <a:pt x="2" y="4"/>
                      <a:pt x="3" y="4"/>
                    </a:cubicBezTo>
                    <a:cubicBezTo>
                      <a:pt x="4" y="4"/>
                      <a:pt x="3" y="3"/>
                      <a:pt x="3" y="3"/>
                    </a:cubicBezTo>
                    <a:cubicBezTo>
                      <a:pt x="4" y="2"/>
                      <a:pt x="4" y="2"/>
                      <a:pt x="4" y="2"/>
                    </a:cubicBezTo>
                    <a:cubicBezTo>
                      <a:pt x="4" y="2"/>
                      <a:pt x="4" y="2"/>
                      <a:pt x="4" y="2"/>
                    </a:cubicBezTo>
                    <a:cubicBezTo>
                      <a:pt x="3" y="1"/>
                      <a:pt x="3" y="1"/>
                      <a:pt x="3" y="1"/>
                    </a:cubicBez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4" name="Freeform 307"/>
              <p:cNvSpPr>
                <a:spLocks/>
              </p:cNvSpPr>
              <p:nvPr/>
            </p:nvSpPr>
            <p:spPr bwMode="auto">
              <a:xfrm>
                <a:off x="463" y="1426"/>
                <a:ext cx="0" cy="1"/>
              </a:xfrm>
              <a:custGeom>
                <a:avLst/>
                <a:gdLst>
                  <a:gd name="T0" fmla="*/ 1 h 1"/>
                  <a:gd name="T1" fmla="*/ 0 h 1"/>
                  <a:gd name="T2" fmla="*/ 0 h 1"/>
                  <a:gd name="T3" fmla="*/ 0 h 1"/>
                  <a:gd name="T4" fmla="*/ 1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lnTo>
                      <a:pt x="0" y="0"/>
                    </a:lnTo>
                    <a:lnTo>
                      <a:pt x="0" y="0"/>
                    </a:lnTo>
                    <a:lnTo>
                      <a:pt x="0"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5" name="Freeform 308"/>
              <p:cNvSpPr>
                <a:spLocks/>
              </p:cNvSpPr>
              <p:nvPr/>
            </p:nvSpPr>
            <p:spPr bwMode="auto">
              <a:xfrm>
                <a:off x="463" y="1427"/>
                <a:ext cx="1" cy="0"/>
              </a:xfrm>
              <a:custGeom>
                <a:avLst/>
                <a:gdLst>
                  <a:gd name="T0" fmla="*/ 2 w 2"/>
                  <a:gd name="T1" fmla="*/ 1 h 1"/>
                  <a:gd name="T2" fmla="*/ 1 w 2"/>
                  <a:gd name="T3" fmla="*/ 0 h 1"/>
                  <a:gd name="T4" fmla="*/ 1 w 2"/>
                  <a:gd name="T5" fmla="*/ 0 h 1"/>
                  <a:gd name="T6" fmla="*/ 0 w 2"/>
                  <a:gd name="T7" fmla="*/ 1 h 1"/>
                  <a:gd name="T8" fmla="*/ 1 w 2"/>
                  <a:gd name="T9" fmla="*/ 1 h 1"/>
                  <a:gd name="T10" fmla="*/ 2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2" y="1"/>
                    </a:moveTo>
                    <a:cubicBezTo>
                      <a:pt x="1" y="0"/>
                      <a:pt x="1" y="0"/>
                      <a:pt x="1" y="0"/>
                    </a:cubicBezTo>
                    <a:cubicBezTo>
                      <a:pt x="1" y="0"/>
                      <a:pt x="1" y="0"/>
                      <a:pt x="1" y="0"/>
                    </a:cubicBezTo>
                    <a:cubicBezTo>
                      <a:pt x="0" y="1"/>
                      <a:pt x="0" y="1"/>
                      <a:pt x="0" y="1"/>
                    </a:cubicBezTo>
                    <a:cubicBezTo>
                      <a:pt x="1" y="1"/>
                      <a:pt x="1" y="1"/>
                      <a:pt x="1" y="1"/>
                    </a:cubicBez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6" name="Freeform 309"/>
              <p:cNvSpPr>
                <a:spLocks/>
              </p:cNvSpPr>
              <p:nvPr/>
            </p:nvSpPr>
            <p:spPr bwMode="auto">
              <a:xfrm>
                <a:off x="454" y="1420"/>
                <a:ext cx="4" cy="3"/>
              </a:xfrm>
              <a:custGeom>
                <a:avLst/>
                <a:gdLst>
                  <a:gd name="T0" fmla="*/ 5 w 7"/>
                  <a:gd name="T1" fmla="*/ 4 h 6"/>
                  <a:gd name="T2" fmla="*/ 6 w 7"/>
                  <a:gd name="T3" fmla="*/ 4 h 6"/>
                  <a:gd name="T4" fmla="*/ 6 w 7"/>
                  <a:gd name="T5" fmla="*/ 4 h 6"/>
                  <a:gd name="T6" fmla="*/ 6 w 7"/>
                  <a:gd name="T7" fmla="*/ 3 h 6"/>
                  <a:gd name="T8" fmla="*/ 5 w 7"/>
                  <a:gd name="T9" fmla="*/ 3 h 6"/>
                  <a:gd name="T10" fmla="*/ 4 w 7"/>
                  <a:gd name="T11" fmla="*/ 2 h 6"/>
                  <a:gd name="T12" fmla="*/ 4 w 7"/>
                  <a:gd name="T13" fmla="*/ 2 h 6"/>
                  <a:gd name="T14" fmla="*/ 3 w 7"/>
                  <a:gd name="T15" fmla="*/ 1 h 6"/>
                  <a:gd name="T16" fmla="*/ 4 w 7"/>
                  <a:gd name="T17" fmla="*/ 0 h 6"/>
                  <a:gd name="T18" fmla="*/ 2 w 7"/>
                  <a:gd name="T19" fmla="*/ 0 h 6"/>
                  <a:gd name="T20" fmla="*/ 1 w 7"/>
                  <a:gd name="T21" fmla="*/ 1 h 6"/>
                  <a:gd name="T22" fmla="*/ 1 w 7"/>
                  <a:gd name="T23" fmla="*/ 1 h 6"/>
                  <a:gd name="T24" fmla="*/ 0 w 7"/>
                  <a:gd name="T25" fmla="*/ 1 h 6"/>
                  <a:gd name="T26" fmla="*/ 1 w 7"/>
                  <a:gd name="T27" fmla="*/ 1 h 6"/>
                  <a:gd name="T28" fmla="*/ 0 w 7"/>
                  <a:gd name="T29" fmla="*/ 2 h 6"/>
                  <a:gd name="T30" fmla="*/ 1 w 7"/>
                  <a:gd name="T31" fmla="*/ 3 h 6"/>
                  <a:gd name="T32" fmla="*/ 1 w 7"/>
                  <a:gd name="T33" fmla="*/ 4 h 6"/>
                  <a:gd name="T34" fmla="*/ 2 w 7"/>
                  <a:gd name="T35" fmla="*/ 4 h 6"/>
                  <a:gd name="T36" fmla="*/ 3 w 7"/>
                  <a:gd name="T37" fmla="*/ 5 h 6"/>
                  <a:gd name="T38" fmla="*/ 4 w 7"/>
                  <a:gd name="T39" fmla="*/ 5 h 6"/>
                  <a:gd name="T40" fmla="*/ 3 w 7"/>
                  <a:gd name="T41" fmla="*/ 4 h 6"/>
                  <a:gd name="T42" fmla="*/ 4 w 7"/>
                  <a:gd name="T43" fmla="*/ 4 h 6"/>
                  <a:gd name="T44" fmla="*/ 5 w 7"/>
                  <a:gd name="T4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6">
                    <a:moveTo>
                      <a:pt x="5" y="4"/>
                    </a:moveTo>
                    <a:cubicBezTo>
                      <a:pt x="6" y="4"/>
                      <a:pt x="6" y="4"/>
                      <a:pt x="6" y="4"/>
                    </a:cubicBezTo>
                    <a:cubicBezTo>
                      <a:pt x="6" y="4"/>
                      <a:pt x="6" y="4"/>
                      <a:pt x="6" y="4"/>
                    </a:cubicBezTo>
                    <a:cubicBezTo>
                      <a:pt x="6" y="4"/>
                      <a:pt x="7" y="3"/>
                      <a:pt x="6" y="3"/>
                    </a:cubicBezTo>
                    <a:cubicBezTo>
                      <a:pt x="5" y="3"/>
                      <a:pt x="5" y="3"/>
                      <a:pt x="5" y="3"/>
                    </a:cubicBezTo>
                    <a:cubicBezTo>
                      <a:pt x="4" y="2"/>
                      <a:pt x="4" y="2"/>
                      <a:pt x="4" y="2"/>
                    </a:cubicBezTo>
                    <a:cubicBezTo>
                      <a:pt x="4" y="2"/>
                      <a:pt x="4" y="2"/>
                      <a:pt x="4" y="2"/>
                    </a:cubicBezTo>
                    <a:cubicBezTo>
                      <a:pt x="3" y="1"/>
                      <a:pt x="3" y="1"/>
                      <a:pt x="3" y="1"/>
                    </a:cubicBezTo>
                    <a:cubicBezTo>
                      <a:pt x="4" y="0"/>
                      <a:pt x="4" y="0"/>
                      <a:pt x="4" y="0"/>
                    </a:cubicBezTo>
                    <a:cubicBezTo>
                      <a:pt x="4" y="0"/>
                      <a:pt x="3" y="0"/>
                      <a:pt x="2" y="0"/>
                    </a:cubicBezTo>
                    <a:cubicBezTo>
                      <a:pt x="2" y="0"/>
                      <a:pt x="1" y="1"/>
                      <a:pt x="1" y="1"/>
                    </a:cubicBezTo>
                    <a:cubicBezTo>
                      <a:pt x="1" y="1"/>
                      <a:pt x="1" y="1"/>
                      <a:pt x="1" y="1"/>
                    </a:cubicBezTo>
                    <a:cubicBezTo>
                      <a:pt x="0" y="1"/>
                      <a:pt x="0" y="1"/>
                      <a:pt x="0" y="1"/>
                    </a:cubicBezTo>
                    <a:cubicBezTo>
                      <a:pt x="1" y="1"/>
                      <a:pt x="1" y="1"/>
                      <a:pt x="1" y="1"/>
                    </a:cubicBezTo>
                    <a:cubicBezTo>
                      <a:pt x="0" y="2"/>
                      <a:pt x="0" y="2"/>
                      <a:pt x="0" y="2"/>
                    </a:cubicBezTo>
                    <a:cubicBezTo>
                      <a:pt x="1" y="3"/>
                      <a:pt x="1" y="3"/>
                      <a:pt x="1" y="3"/>
                    </a:cubicBezTo>
                    <a:cubicBezTo>
                      <a:pt x="1" y="4"/>
                      <a:pt x="1" y="4"/>
                      <a:pt x="1" y="4"/>
                    </a:cubicBezTo>
                    <a:cubicBezTo>
                      <a:pt x="2" y="4"/>
                      <a:pt x="2" y="4"/>
                      <a:pt x="2" y="4"/>
                    </a:cubicBezTo>
                    <a:cubicBezTo>
                      <a:pt x="3" y="5"/>
                      <a:pt x="3" y="5"/>
                      <a:pt x="3" y="5"/>
                    </a:cubicBezTo>
                    <a:cubicBezTo>
                      <a:pt x="3" y="5"/>
                      <a:pt x="4" y="6"/>
                      <a:pt x="4" y="5"/>
                    </a:cubicBezTo>
                    <a:cubicBezTo>
                      <a:pt x="4" y="5"/>
                      <a:pt x="3" y="4"/>
                      <a:pt x="3" y="4"/>
                    </a:cubicBezTo>
                    <a:cubicBezTo>
                      <a:pt x="4" y="4"/>
                      <a:pt x="4" y="4"/>
                      <a:pt x="4" y="4"/>
                    </a:cubicBez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7" name="Freeform 310"/>
              <p:cNvSpPr>
                <a:spLocks/>
              </p:cNvSpPr>
              <p:nvPr/>
            </p:nvSpPr>
            <p:spPr bwMode="auto">
              <a:xfrm>
                <a:off x="456" y="1420"/>
                <a:ext cx="1" cy="1"/>
              </a:xfrm>
              <a:custGeom>
                <a:avLst/>
                <a:gdLst>
                  <a:gd name="T0" fmla="*/ 1 w 1"/>
                  <a:gd name="T1" fmla="*/ 1 h 1"/>
                  <a:gd name="T2" fmla="*/ 1 w 1"/>
                  <a:gd name="T3" fmla="*/ 0 h 1"/>
                  <a:gd name="T4" fmla="*/ 1 w 1"/>
                  <a:gd name="T5" fmla="*/ 0 h 1"/>
                  <a:gd name="T6" fmla="*/ 0 w 1"/>
                  <a:gd name="T7" fmla="*/ 0 h 1"/>
                  <a:gd name="T8" fmla="*/ 0 w 1"/>
                  <a:gd name="T9" fmla="*/ 1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lnTo>
                      <a:pt x="1" y="0"/>
                    </a:lnTo>
                    <a:lnTo>
                      <a:pt x="1" y="0"/>
                    </a:lnTo>
                    <a:lnTo>
                      <a:pt x="0" y="0"/>
                    </a:lnTo>
                    <a:lnTo>
                      <a:pt x="0"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8" name="Freeform 311"/>
              <p:cNvSpPr>
                <a:spLocks/>
              </p:cNvSpPr>
              <p:nvPr/>
            </p:nvSpPr>
            <p:spPr bwMode="auto">
              <a:xfrm>
                <a:off x="425" y="1412"/>
                <a:ext cx="2" cy="2"/>
              </a:xfrm>
              <a:custGeom>
                <a:avLst/>
                <a:gdLst>
                  <a:gd name="T0" fmla="*/ 1 w 2"/>
                  <a:gd name="T1" fmla="*/ 0 h 2"/>
                  <a:gd name="T2" fmla="*/ 1 w 2"/>
                  <a:gd name="T3" fmla="*/ 0 h 2"/>
                  <a:gd name="T4" fmla="*/ 0 w 2"/>
                  <a:gd name="T5" fmla="*/ 1 h 2"/>
                  <a:gd name="T6" fmla="*/ 0 w 2"/>
                  <a:gd name="T7" fmla="*/ 2 h 2"/>
                  <a:gd name="T8" fmla="*/ 1 w 2"/>
                  <a:gd name="T9" fmla="*/ 2 h 2"/>
                  <a:gd name="T10" fmla="*/ 1 w 2"/>
                  <a:gd name="T11" fmla="*/ 1 h 2"/>
                  <a:gd name="T12" fmla="*/ 1 w 2"/>
                  <a:gd name="T13" fmla="*/ 0 h 2"/>
                  <a:gd name="T14" fmla="*/ 2 w 2"/>
                  <a:gd name="T15" fmla="*/ 0 h 2"/>
                  <a:gd name="T16" fmla="*/ 2 w 2"/>
                  <a:gd name="T17" fmla="*/ 0 h 2"/>
                  <a:gd name="T18" fmla="*/ 1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lnTo>
                      <a:pt x="1" y="0"/>
                    </a:lnTo>
                    <a:lnTo>
                      <a:pt x="0" y="1"/>
                    </a:lnTo>
                    <a:lnTo>
                      <a:pt x="0" y="2"/>
                    </a:lnTo>
                    <a:lnTo>
                      <a:pt x="1" y="2"/>
                    </a:lnTo>
                    <a:lnTo>
                      <a:pt x="1" y="1"/>
                    </a:lnTo>
                    <a:lnTo>
                      <a:pt x="1" y="0"/>
                    </a:lnTo>
                    <a:lnTo>
                      <a:pt x="2" y="0"/>
                    </a:lnTo>
                    <a:lnTo>
                      <a:pt x="2"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899" name="Freeform 312"/>
              <p:cNvSpPr>
                <a:spLocks/>
              </p:cNvSpPr>
              <p:nvPr/>
            </p:nvSpPr>
            <p:spPr bwMode="auto">
              <a:xfrm>
                <a:off x="428" y="1411"/>
                <a:ext cx="1" cy="1"/>
              </a:xfrm>
              <a:custGeom>
                <a:avLst/>
                <a:gdLst>
                  <a:gd name="T0" fmla="*/ 0 w 1"/>
                  <a:gd name="T1" fmla="*/ 0 h 1"/>
                  <a:gd name="T2" fmla="*/ 0 w 1"/>
                  <a:gd name="T3" fmla="*/ 1 h 1"/>
                  <a:gd name="T4" fmla="*/ 1 w 1"/>
                  <a:gd name="T5" fmla="*/ 1 h 1"/>
                  <a:gd name="T6" fmla="*/ 1 w 1"/>
                  <a:gd name="T7" fmla="*/ 0 h 1"/>
                  <a:gd name="T8" fmla="*/ 1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0" y="1"/>
                    </a:lnTo>
                    <a:lnTo>
                      <a:pt x="1" y="1"/>
                    </a:lnTo>
                    <a:lnTo>
                      <a:pt x="1" y="0"/>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0" name="Freeform 313"/>
              <p:cNvSpPr>
                <a:spLocks/>
              </p:cNvSpPr>
              <p:nvPr/>
            </p:nvSpPr>
            <p:spPr bwMode="auto">
              <a:xfrm>
                <a:off x="408" y="1421"/>
                <a:ext cx="6" cy="4"/>
              </a:xfrm>
              <a:custGeom>
                <a:avLst/>
                <a:gdLst>
                  <a:gd name="T0" fmla="*/ 8 w 10"/>
                  <a:gd name="T1" fmla="*/ 0 h 7"/>
                  <a:gd name="T2" fmla="*/ 6 w 10"/>
                  <a:gd name="T3" fmla="*/ 0 h 7"/>
                  <a:gd name="T4" fmla="*/ 6 w 10"/>
                  <a:gd name="T5" fmla="*/ 1 h 7"/>
                  <a:gd name="T6" fmla="*/ 5 w 10"/>
                  <a:gd name="T7" fmla="*/ 1 h 7"/>
                  <a:gd name="T8" fmla="*/ 5 w 10"/>
                  <a:gd name="T9" fmla="*/ 0 h 7"/>
                  <a:gd name="T10" fmla="*/ 4 w 10"/>
                  <a:gd name="T11" fmla="*/ 0 h 7"/>
                  <a:gd name="T12" fmla="*/ 3 w 10"/>
                  <a:gd name="T13" fmla="*/ 1 h 7"/>
                  <a:gd name="T14" fmla="*/ 4 w 10"/>
                  <a:gd name="T15" fmla="*/ 1 h 7"/>
                  <a:gd name="T16" fmla="*/ 4 w 10"/>
                  <a:gd name="T17" fmla="*/ 3 h 7"/>
                  <a:gd name="T18" fmla="*/ 4 w 10"/>
                  <a:gd name="T19" fmla="*/ 3 h 7"/>
                  <a:gd name="T20" fmla="*/ 3 w 10"/>
                  <a:gd name="T21" fmla="*/ 3 h 7"/>
                  <a:gd name="T22" fmla="*/ 2 w 10"/>
                  <a:gd name="T23" fmla="*/ 1 h 7"/>
                  <a:gd name="T24" fmla="*/ 1 w 10"/>
                  <a:gd name="T25" fmla="*/ 1 h 7"/>
                  <a:gd name="T26" fmla="*/ 0 w 10"/>
                  <a:gd name="T27" fmla="*/ 2 h 7"/>
                  <a:gd name="T28" fmla="*/ 0 w 10"/>
                  <a:gd name="T29" fmla="*/ 3 h 7"/>
                  <a:gd name="T30" fmla="*/ 0 w 10"/>
                  <a:gd name="T31" fmla="*/ 4 h 7"/>
                  <a:gd name="T32" fmla="*/ 1 w 10"/>
                  <a:gd name="T33" fmla="*/ 4 h 7"/>
                  <a:gd name="T34" fmla="*/ 1 w 10"/>
                  <a:gd name="T35" fmla="*/ 5 h 7"/>
                  <a:gd name="T36" fmla="*/ 1 w 10"/>
                  <a:gd name="T37" fmla="*/ 5 h 7"/>
                  <a:gd name="T38" fmla="*/ 2 w 10"/>
                  <a:gd name="T39" fmla="*/ 5 h 7"/>
                  <a:gd name="T40" fmla="*/ 2 w 10"/>
                  <a:gd name="T41" fmla="*/ 5 h 7"/>
                  <a:gd name="T42" fmla="*/ 3 w 10"/>
                  <a:gd name="T43" fmla="*/ 5 h 7"/>
                  <a:gd name="T44" fmla="*/ 2 w 10"/>
                  <a:gd name="T45" fmla="*/ 7 h 7"/>
                  <a:gd name="T46" fmla="*/ 3 w 10"/>
                  <a:gd name="T47" fmla="*/ 7 h 7"/>
                  <a:gd name="T48" fmla="*/ 4 w 10"/>
                  <a:gd name="T49" fmla="*/ 5 h 7"/>
                  <a:gd name="T50" fmla="*/ 5 w 10"/>
                  <a:gd name="T51" fmla="*/ 4 h 7"/>
                  <a:gd name="T52" fmla="*/ 6 w 10"/>
                  <a:gd name="T53" fmla="*/ 4 h 7"/>
                  <a:gd name="T54" fmla="*/ 7 w 10"/>
                  <a:gd name="T55" fmla="*/ 3 h 7"/>
                  <a:gd name="T56" fmla="*/ 8 w 10"/>
                  <a:gd name="T57" fmla="*/ 3 h 7"/>
                  <a:gd name="T58" fmla="*/ 10 w 10"/>
                  <a:gd name="T59" fmla="*/ 3 h 7"/>
                  <a:gd name="T60" fmla="*/ 10 w 10"/>
                  <a:gd name="T61" fmla="*/ 1 h 7"/>
                  <a:gd name="T62" fmla="*/ 9 w 10"/>
                  <a:gd name="T63" fmla="*/ 0 h 7"/>
                  <a:gd name="T64" fmla="*/ 8 w 10"/>
                  <a:gd name="T6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7">
                    <a:moveTo>
                      <a:pt x="8" y="0"/>
                    </a:moveTo>
                    <a:cubicBezTo>
                      <a:pt x="6" y="0"/>
                      <a:pt x="6" y="0"/>
                      <a:pt x="6" y="0"/>
                    </a:cubicBezTo>
                    <a:cubicBezTo>
                      <a:pt x="6" y="1"/>
                      <a:pt x="6" y="1"/>
                      <a:pt x="6" y="1"/>
                    </a:cubicBezTo>
                    <a:cubicBezTo>
                      <a:pt x="5" y="1"/>
                      <a:pt x="5" y="1"/>
                      <a:pt x="5" y="1"/>
                    </a:cubicBezTo>
                    <a:cubicBezTo>
                      <a:pt x="5" y="0"/>
                      <a:pt x="5" y="0"/>
                      <a:pt x="5" y="0"/>
                    </a:cubicBezTo>
                    <a:cubicBezTo>
                      <a:pt x="4" y="0"/>
                      <a:pt x="4" y="0"/>
                      <a:pt x="4" y="0"/>
                    </a:cubicBezTo>
                    <a:cubicBezTo>
                      <a:pt x="3" y="1"/>
                      <a:pt x="3" y="1"/>
                      <a:pt x="3" y="1"/>
                    </a:cubicBezTo>
                    <a:cubicBezTo>
                      <a:pt x="4" y="1"/>
                      <a:pt x="4" y="1"/>
                      <a:pt x="4" y="1"/>
                    </a:cubicBezTo>
                    <a:cubicBezTo>
                      <a:pt x="4" y="3"/>
                      <a:pt x="4" y="3"/>
                      <a:pt x="4" y="3"/>
                    </a:cubicBezTo>
                    <a:cubicBezTo>
                      <a:pt x="4" y="3"/>
                      <a:pt x="4" y="3"/>
                      <a:pt x="4" y="3"/>
                    </a:cubicBezTo>
                    <a:cubicBezTo>
                      <a:pt x="3" y="3"/>
                      <a:pt x="3" y="3"/>
                      <a:pt x="3" y="3"/>
                    </a:cubicBezTo>
                    <a:cubicBezTo>
                      <a:pt x="2" y="1"/>
                      <a:pt x="2" y="1"/>
                      <a:pt x="2" y="1"/>
                    </a:cubicBezTo>
                    <a:cubicBezTo>
                      <a:pt x="1" y="1"/>
                      <a:pt x="1" y="1"/>
                      <a:pt x="1" y="1"/>
                    </a:cubicBezTo>
                    <a:cubicBezTo>
                      <a:pt x="0" y="2"/>
                      <a:pt x="0" y="2"/>
                      <a:pt x="0" y="2"/>
                    </a:cubicBezTo>
                    <a:cubicBezTo>
                      <a:pt x="0" y="3"/>
                      <a:pt x="0" y="3"/>
                      <a:pt x="0" y="3"/>
                    </a:cubicBezTo>
                    <a:cubicBezTo>
                      <a:pt x="0" y="4"/>
                      <a:pt x="0" y="4"/>
                      <a:pt x="0" y="4"/>
                    </a:cubicBezTo>
                    <a:cubicBezTo>
                      <a:pt x="1" y="4"/>
                      <a:pt x="1" y="4"/>
                      <a:pt x="1" y="4"/>
                    </a:cubicBezTo>
                    <a:cubicBezTo>
                      <a:pt x="1" y="5"/>
                      <a:pt x="1" y="5"/>
                      <a:pt x="1" y="5"/>
                    </a:cubicBezTo>
                    <a:cubicBezTo>
                      <a:pt x="1" y="5"/>
                      <a:pt x="1" y="5"/>
                      <a:pt x="1" y="5"/>
                    </a:cubicBezTo>
                    <a:cubicBezTo>
                      <a:pt x="2" y="5"/>
                      <a:pt x="2" y="5"/>
                      <a:pt x="2" y="5"/>
                    </a:cubicBezTo>
                    <a:cubicBezTo>
                      <a:pt x="2" y="5"/>
                      <a:pt x="2" y="5"/>
                      <a:pt x="2" y="5"/>
                    </a:cubicBezTo>
                    <a:cubicBezTo>
                      <a:pt x="3" y="5"/>
                      <a:pt x="3" y="5"/>
                      <a:pt x="3" y="5"/>
                    </a:cubicBezTo>
                    <a:cubicBezTo>
                      <a:pt x="2" y="7"/>
                      <a:pt x="2" y="7"/>
                      <a:pt x="2" y="7"/>
                    </a:cubicBezTo>
                    <a:cubicBezTo>
                      <a:pt x="2" y="7"/>
                      <a:pt x="3" y="7"/>
                      <a:pt x="3" y="7"/>
                    </a:cubicBezTo>
                    <a:cubicBezTo>
                      <a:pt x="3" y="6"/>
                      <a:pt x="4" y="5"/>
                      <a:pt x="4" y="5"/>
                    </a:cubicBezTo>
                    <a:cubicBezTo>
                      <a:pt x="5" y="4"/>
                      <a:pt x="5" y="4"/>
                      <a:pt x="5" y="4"/>
                    </a:cubicBezTo>
                    <a:cubicBezTo>
                      <a:pt x="6" y="4"/>
                      <a:pt x="6" y="4"/>
                      <a:pt x="6" y="4"/>
                    </a:cubicBezTo>
                    <a:cubicBezTo>
                      <a:pt x="7" y="3"/>
                      <a:pt x="7" y="3"/>
                      <a:pt x="7" y="3"/>
                    </a:cubicBezTo>
                    <a:cubicBezTo>
                      <a:pt x="8" y="3"/>
                      <a:pt x="8" y="3"/>
                      <a:pt x="8" y="3"/>
                    </a:cubicBezTo>
                    <a:cubicBezTo>
                      <a:pt x="10" y="3"/>
                      <a:pt x="10" y="3"/>
                      <a:pt x="10" y="3"/>
                    </a:cubicBezTo>
                    <a:cubicBezTo>
                      <a:pt x="10" y="1"/>
                      <a:pt x="10" y="1"/>
                      <a:pt x="10" y="1"/>
                    </a:cubicBezTo>
                    <a:cubicBezTo>
                      <a:pt x="9" y="0"/>
                      <a:pt x="9" y="0"/>
                      <a:pt x="9" y="0"/>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1" name="Freeform 314"/>
              <p:cNvSpPr>
                <a:spLocks/>
              </p:cNvSpPr>
              <p:nvPr/>
            </p:nvSpPr>
            <p:spPr bwMode="auto">
              <a:xfrm>
                <a:off x="412" y="1418"/>
                <a:ext cx="3" cy="2"/>
              </a:xfrm>
              <a:custGeom>
                <a:avLst/>
                <a:gdLst>
                  <a:gd name="T0" fmla="*/ 1 w 3"/>
                  <a:gd name="T1" fmla="*/ 0 h 2"/>
                  <a:gd name="T2" fmla="*/ 1 w 3"/>
                  <a:gd name="T3" fmla="*/ 1 h 2"/>
                  <a:gd name="T4" fmla="*/ 1 w 3"/>
                  <a:gd name="T5" fmla="*/ 2 h 2"/>
                  <a:gd name="T6" fmla="*/ 0 w 3"/>
                  <a:gd name="T7" fmla="*/ 2 h 2"/>
                  <a:gd name="T8" fmla="*/ 0 w 3"/>
                  <a:gd name="T9" fmla="*/ 2 h 2"/>
                  <a:gd name="T10" fmla="*/ 0 w 3"/>
                  <a:gd name="T11" fmla="*/ 2 h 2"/>
                  <a:gd name="T12" fmla="*/ 1 w 3"/>
                  <a:gd name="T13" fmla="*/ 2 h 2"/>
                  <a:gd name="T14" fmla="*/ 1 w 3"/>
                  <a:gd name="T15" fmla="*/ 2 h 2"/>
                  <a:gd name="T16" fmla="*/ 2 w 3"/>
                  <a:gd name="T17" fmla="*/ 2 h 2"/>
                  <a:gd name="T18" fmla="*/ 3 w 3"/>
                  <a:gd name="T19" fmla="*/ 2 h 2"/>
                  <a:gd name="T20" fmla="*/ 1 w 3"/>
                  <a:gd name="T21" fmla="*/ 1 h 2"/>
                  <a:gd name="T22" fmla="*/ 1 w 3"/>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1" y="0"/>
                    </a:moveTo>
                    <a:lnTo>
                      <a:pt x="1" y="1"/>
                    </a:lnTo>
                    <a:lnTo>
                      <a:pt x="1" y="2"/>
                    </a:lnTo>
                    <a:lnTo>
                      <a:pt x="0" y="2"/>
                    </a:lnTo>
                    <a:lnTo>
                      <a:pt x="0" y="2"/>
                    </a:lnTo>
                    <a:lnTo>
                      <a:pt x="0" y="2"/>
                    </a:lnTo>
                    <a:lnTo>
                      <a:pt x="1" y="2"/>
                    </a:lnTo>
                    <a:lnTo>
                      <a:pt x="1" y="2"/>
                    </a:lnTo>
                    <a:lnTo>
                      <a:pt x="2" y="2"/>
                    </a:lnTo>
                    <a:lnTo>
                      <a:pt x="3" y="2"/>
                    </a:lnTo>
                    <a:lnTo>
                      <a:pt x="1"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2" name="Freeform 315"/>
              <p:cNvSpPr>
                <a:spLocks/>
              </p:cNvSpPr>
              <p:nvPr/>
            </p:nvSpPr>
            <p:spPr bwMode="auto">
              <a:xfrm>
                <a:off x="386" y="1430"/>
                <a:ext cx="2" cy="1"/>
              </a:xfrm>
              <a:custGeom>
                <a:avLst/>
                <a:gdLst>
                  <a:gd name="T0" fmla="*/ 1 w 2"/>
                  <a:gd name="T1" fmla="*/ 0 h 1"/>
                  <a:gd name="T2" fmla="*/ 1 w 2"/>
                  <a:gd name="T3" fmla="*/ 1 h 1"/>
                  <a:gd name="T4" fmla="*/ 0 w 2"/>
                  <a:gd name="T5" fmla="*/ 1 h 1"/>
                  <a:gd name="T6" fmla="*/ 1 w 2"/>
                  <a:gd name="T7" fmla="*/ 1 h 1"/>
                  <a:gd name="T8" fmla="*/ 2 w 2"/>
                  <a:gd name="T9" fmla="*/ 1 h 1"/>
                  <a:gd name="T10" fmla="*/ 2 w 2"/>
                  <a:gd name="T11" fmla="*/ 0 h 1"/>
                  <a:gd name="T12" fmla="*/ 1 w 2"/>
                  <a:gd name="T13" fmla="*/ 0 h 1"/>
                  <a:gd name="T14" fmla="*/ 1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0"/>
                    </a:moveTo>
                    <a:lnTo>
                      <a:pt x="1" y="1"/>
                    </a:lnTo>
                    <a:lnTo>
                      <a:pt x="0" y="1"/>
                    </a:lnTo>
                    <a:lnTo>
                      <a:pt x="1" y="1"/>
                    </a:lnTo>
                    <a:lnTo>
                      <a:pt x="2" y="1"/>
                    </a:lnTo>
                    <a:lnTo>
                      <a:pt x="2"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3" name="Freeform 316"/>
              <p:cNvSpPr>
                <a:spLocks/>
              </p:cNvSpPr>
              <p:nvPr/>
            </p:nvSpPr>
            <p:spPr bwMode="auto">
              <a:xfrm>
                <a:off x="382" y="1431"/>
                <a:ext cx="4" cy="2"/>
              </a:xfrm>
              <a:custGeom>
                <a:avLst/>
                <a:gdLst>
                  <a:gd name="T0" fmla="*/ 6 w 7"/>
                  <a:gd name="T1" fmla="*/ 0 h 4"/>
                  <a:gd name="T2" fmla="*/ 4 w 7"/>
                  <a:gd name="T3" fmla="*/ 0 h 4"/>
                  <a:gd name="T4" fmla="*/ 4 w 7"/>
                  <a:gd name="T5" fmla="*/ 1 h 4"/>
                  <a:gd name="T6" fmla="*/ 3 w 7"/>
                  <a:gd name="T7" fmla="*/ 1 h 4"/>
                  <a:gd name="T8" fmla="*/ 2 w 7"/>
                  <a:gd name="T9" fmla="*/ 1 h 4"/>
                  <a:gd name="T10" fmla="*/ 1 w 7"/>
                  <a:gd name="T11" fmla="*/ 2 h 4"/>
                  <a:gd name="T12" fmla="*/ 0 w 7"/>
                  <a:gd name="T13" fmla="*/ 2 h 4"/>
                  <a:gd name="T14" fmla="*/ 0 w 7"/>
                  <a:gd name="T15" fmla="*/ 3 h 4"/>
                  <a:gd name="T16" fmla="*/ 1 w 7"/>
                  <a:gd name="T17" fmla="*/ 4 h 4"/>
                  <a:gd name="T18" fmla="*/ 3 w 7"/>
                  <a:gd name="T19" fmla="*/ 3 h 4"/>
                  <a:gd name="T20" fmla="*/ 4 w 7"/>
                  <a:gd name="T21" fmla="*/ 3 h 4"/>
                  <a:gd name="T22" fmla="*/ 6 w 7"/>
                  <a:gd name="T23" fmla="*/ 3 h 4"/>
                  <a:gd name="T24" fmla="*/ 7 w 7"/>
                  <a:gd name="T25" fmla="*/ 2 h 4"/>
                  <a:gd name="T26" fmla="*/ 6 w 7"/>
                  <a:gd name="T27" fmla="*/ 1 h 4"/>
                  <a:gd name="T28" fmla="*/ 6 w 7"/>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6" y="0"/>
                    </a:moveTo>
                    <a:cubicBezTo>
                      <a:pt x="4" y="0"/>
                      <a:pt x="4" y="0"/>
                      <a:pt x="4" y="0"/>
                    </a:cubicBezTo>
                    <a:cubicBezTo>
                      <a:pt x="4" y="1"/>
                      <a:pt x="4" y="1"/>
                      <a:pt x="4" y="1"/>
                    </a:cubicBezTo>
                    <a:cubicBezTo>
                      <a:pt x="3" y="1"/>
                      <a:pt x="3" y="1"/>
                      <a:pt x="3" y="1"/>
                    </a:cubicBezTo>
                    <a:cubicBezTo>
                      <a:pt x="2" y="1"/>
                      <a:pt x="2" y="1"/>
                      <a:pt x="2" y="1"/>
                    </a:cubicBezTo>
                    <a:cubicBezTo>
                      <a:pt x="1" y="2"/>
                      <a:pt x="1" y="2"/>
                      <a:pt x="1" y="2"/>
                    </a:cubicBezTo>
                    <a:cubicBezTo>
                      <a:pt x="1" y="2"/>
                      <a:pt x="1" y="2"/>
                      <a:pt x="0" y="2"/>
                    </a:cubicBezTo>
                    <a:cubicBezTo>
                      <a:pt x="0" y="3"/>
                      <a:pt x="0" y="3"/>
                      <a:pt x="0" y="3"/>
                    </a:cubicBezTo>
                    <a:cubicBezTo>
                      <a:pt x="1" y="4"/>
                      <a:pt x="1" y="4"/>
                      <a:pt x="1" y="4"/>
                    </a:cubicBezTo>
                    <a:cubicBezTo>
                      <a:pt x="3" y="3"/>
                      <a:pt x="3" y="3"/>
                      <a:pt x="3" y="3"/>
                    </a:cubicBezTo>
                    <a:cubicBezTo>
                      <a:pt x="4" y="3"/>
                      <a:pt x="4" y="3"/>
                      <a:pt x="4" y="3"/>
                    </a:cubicBezTo>
                    <a:cubicBezTo>
                      <a:pt x="4" y="3"/>
                      <a:pt x="6" y="3"/>
                      <a:pt x="6" y="3"/>
                    </a:cubicBezTo>
                    <a:cubicBezTo>
                      <a:pt x="7" y="3"/>
                      <a:pt x="7" y="2"/>
                      <a:pt x="7" y="2"/>
                    </a:cubicBezTo>
                    <a:cubicBezTo>
                      <a:pt x="6" y="1"/>
                      <a:pt x="6" y="1"/>
                      <a:pt x="6" y="1"/>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4" name="Freeform 317"/>
              <p:cNvSpPr>
                <a:spLocks/>
              </p:cNvSpPr>
              <p:nvPr/>
            </p:nvSpPr>
            <p:spPr bwMode="auto">
              <a:xfrm>
                <a:off x="379" y="1434"/>
                <a:ext cx="1" cy="0"/>
              </a:xfrm>
              <a:custGeom>
                <a:avLst/>
                <a:gdLst>
                  <a:gd name="T0" fmla="*/ 0 w 2"/>
                  <a:gd name="T1" fmla="*/ 1 h 1"/>
                  <a:gd name="T2" fmla="*/ 1 w 2"/>
                  <a:gd name="T3" fmla="*/ 1 h 1"/>
                  <a:gd name="T4" fmla="*/ 2 w 2"/>
                  <a:gd name="T5" fmla="*/ 1 h 1"/>
                  <a:gd name="T6" fmla="*/ 1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1"/>
                      <a:pt x="1" y="1"/>
                    </a:cubicBezTo>
                    <a:cubicBezTo>
                      <a:pt x="1" y="1"/>
                      <a:pt x="2" y="1"/>
                      <a:pt x="2" y="1"/>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5" name="Freeform 318"/>
              <p:cNvSpPr>
                <a:spLocks/>
              </p:cNvSpPr>
              <p:nvPr/>
            </p:nvSpPr>
            <p:spPr bwMode="auto">
              <a:xfrm>
                <a:off x="376" y="1435"/>
                <a:ext cx="3" cy="2"/>
              </a:xfrm>
              <a:custGeom>
                <a:avLst/>
                <a:gdLst>
                  <a:gd name="T0" fmla="*/ 2 w 3"/>
                  <a:gd name="T1" fmla="*/ 1 h 2"/>
                  <a:gd name="T2" fmla="*/ 3 w 3"/>
                  <a:gd name="T3" fmla="*/ 0 h 2"/>
                  <a:gd name="T4" fmla="*/ 3 w 3"/>
                  <a:gd name="T5" fmla="*/ 0 h 2"/>
                  <a:gd name="T6" fmla="*/ 2 w 3"/>
                  <a:gd name="T7" fmla="*/ 0 h 2"/>
                  <a:gd name="T8" fmla="*/ 1 w 3"/>
                  <a:gd name="T9" fmla="*/ 0 h 2"/>
                  <a:gd name="T10" fmla="*/ 1 w 3"/>
                  <a:gd name="T11" fmla="*/ 0 h 2"/>
                  <a:gd name="T12" fmla="*/ 1 w 3"/>
                  <a:gd name="T13" fmla="*/ 0 h 2"/>
                  <a:gd name="T14" fmla="*/ 1 w 3"/>
                  <a:gd name="T15" fmla="*/ 0 h 2"/>
                  <a:gd name="T16" fmla="*/ 1 w 3"/>
                  <a:gd name="T17" fmla="*/ 0 h 2"/>
                  <a:gd name="T18" fmla="*/ 1 w 3"/>
                  <a:gd name="T19" fmla="*/ 1 h 2"/>
                  <a:gd name="T20" fmla="*/ 0 w 3"/>
                  <a:gd name="T21" fmla="*/ 2 h 2"/>
                  <a:gd name="T22" fmla="*/ 0 w 3"/>
                  <a:gd name="T23" fmla="*/ 2 h 2"/>
                  <a:gd name="T24" fmla="*/ 0 w 3"/>
                  <a:gd name="T25" fmla="*/ 2 h 2"/>
                  <a:gd name="T26" fmla="*/ 1 w 3"/>
                  <a:gd name="T27" fmla="*/ 1 h 2"/>
                  <a:gd name="T28" fmla="*/ 2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2" y="1"/>
                    </a:moveTo>
                    <a:lnTo>
                      <a:pt x="3" y="0"/>
                    </a:lnTo>
                    <a:lnTo>
                      <a:pt x="3" y="0"/>
                    </a:lnTo>
                    <a:lnTo>
                      <a:pt x="2" y="0"/>
                    </a:lnTo>
                    <a:lnTo>
                      <a:pt x="1" y="0"/>
                    </a:lnTo>
                    <a:lnTo>
                      <a:pt x="1" y="0"/>
                    </a:lnTo>
                    <a:lnTo>
                      <a:pt x="1" y="0"/>
                    </a:lnTo>
                    <a:lnTo>
                      <a:pt x="1" y="0"/>
                    </a:lnTo>
                    <a:lnTo>
                      <a:pt x="1" y="0"/>
                    </a:lnTo>
                    <a:lnTo>
                      <a:pt x="1" y="1"/>
                    </a:lnTo>
                    <a:lnTo>
                      <a:pt x="0" y="2"/>
                    </a:lnTo>
                    <a:lnTo>
                      <a:pt x="0" y="2"/>
                    </a:lnTo>
                    <a:lnTo>
                      <a:pt x="0" y="2"/>
                    </a:lnTo>
                    <a:lnTo>
                      <a:pt x="1" y="1"/>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6" name="Freeform 319"/>
              <p:cNvSpPr>
                <a:spLocks/>
              </p:cNvSpPr>
              <p:nvPr/>
            </p:nvSpPr>
            <p:spPr bwMode="auto">
              <a:xfrm>
                <a:off x="374" y="1436"/>
                <a:ext cx="1" cy="1"/>
              </a:xfrm>
              <a:custGeom>
                <a:avLst/>
                <a:gdLst>
                  <a:gd name="T0" fmla="*/ 1 w 1"/>
                  <a:gd name="T1" fmla="*/ 0 h 1"/>
                  <a:gd name="T2" fmla="*/ 0 w 1"/>
                  <a:gd name="T3" fmla="*/ 0 h 1"/>
                  <a:gd name="T4" fmla="*/ 0 w 1"/>
                  <a:gd name="T5" fmla="*/ 1 h 1"/>
                  <a:gd name="T6" fmla="*/ 0 w 1"/>
                  <a:gd name="T7" fmla="*/ 1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lnTo>
                      <a:pt x="0" y="0"/>
                    </a:lnTo>
                    <a:lnTo>
                      <a:pt x="0" y="1"/>
                    </a:lnTo>
                    <a:lnTo>
                      <a:pt x="0" y="1"/>
                    </a:lnTo>
                    <a:lnTo>
                      <a:pt x="0"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7" name="Freeform 320"/>
              <p:cNvSpPr>
                <a:spLocks/>
              </p:cNvSpPr>
              <p:nvPr/>
            </p:nvSpPr>
            <p:spPr bwMode="auto">
              <a:xfrm>
                <a:off x="392" y="1430"/>
                <a:ext cx="1" cy="0"/>
              </a:xfrm>
              <a:custGeom>
                <a:avLst/>
                <a:gdLst>
                  <a:gd name="T0" fmla="*/ 1 w 1"/>
                  <a:gd name="T1" fmla="*/ 0 w 1"/>
                  <a:gd name="T2" fmla="*/ 1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lnTo>
                      <a:pt x="0" y="0"/>
                    </a:lnTo>
                    <a:lnTo>
                      <a:pt x="1" y="0"/>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8" name="Freeform 321"/>
              <p:cNvSpPr>
                <a:spLocks/>
              </p:cNvSpPr>
              <p:nvPr/>
            </p:nvSpPr>
            <p:spPr bwMode="auto">
              <a:xfrm>
                <a:off x="394" y="1430"/>
                <a:ext cx="1" cy="1"/>
              </a:xfrm>
              <a:custGeom>
                <a:avLst/>
                <a:gdLst>
                  <a:gd name="T0" fmla="*/ 0 w 1"/>
                  <a:gd name="T1" fmla="*/ 1 h 1"/>
                  <a:gd name="T2" fmla="*/ 1 w 1"/>
                  <a:gd name="T3" fmla="*/ 1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1" y="1"/>
                    </a:lnTo>
                    <a:lnTo>
                      <a:pt x="1"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09" name="Freeform 322"/>
              <p:cNvSpPr>
                <a:spLocks/>
              </p:cNvSpPr>
              <p:nvPr/>
            </p:nvSpPr>
            <p:spPr bwMode="auto">
              <a:xfrm>
                <a:off x="376" y="1412"/>
                <a:ext cx="4" cy="2"/>
              </a:xfrm>
              <a:custGeom>
                <a:avLst/>
                <a:gdLst>
                  <a:gd name="T0" fmla="*/ 6 w 7"/>
                  <a:gd name="T1" fmla="*/ 0 h 4"/>
                  <a:gd name="T2" fmla="*/ 4 w 7"/>
                  <a:gd name="T3" fmla="*/ 0 h 4"/>
                  <a:gd name="T4" fmla="*/ 3 w 7"/>
                  <a:gd name="T5" fmla="*/ 0 h 4"/>
                  <a:gd name="T6" fmla="*/ 2 w 7"/>
                  <a:gd name="T7" fmla="*/ 1 h 4"/>
                  <a:gd name="T8" fmla="*/ 1 w 7"/>
                  <a:gd name="T9" fmla="*/ 1 h 4"/>
                  <a:gd name="T10" fmla="*/ 0 w 7"/>
                  <a:gd name="T11" fmla="*/ 1 h 4"/>
                  <a:gd name="T12" fmla="*/ 0 w 7"/>
                  <a:gd name="T13" fmla="*/ 1 h 4"/>
                  <a:gd name="T14" fmla="*/ 3 w 7"/>
                  <a:gd name="T15" fmla="*/ 3 h 4"/>
                  <a:gd name="T16" fmla="*/ 5 w 7"/>
                  <a:gd name="T17" fmla="*/ 3 h 4"/>
                  <a:gd name="T18" fmla="*/ 6 w 7"/>
                  <a:gd name="T19" fmla="*/ 2 h 4"/>
                  <a:gd name="T20" fmla="*/ 7 w 7"/>
                  <a:gd name="T21" fmla="*/ 1 h 4"/>
                  <a:gd name="T22" fmla="*/ 6 w 7"/>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0"/>
                    </a:moveTo>
                    <a:cubicBezTo>
                      <a:pt x="4" y="0"/>
                      <a:pt x="4" y="0"/>
                      <a:pt x="4" y="0"/>
                    </a:cubicBezTo>
                    <a:cubicBezTo>
                      <a:pt x="3" y="0"/>
                      <a:pt x="3" y="0"/>
                      <a:pt x="3" y="0"/>
                    </a:cubicBezTo>
                    <a:cubicBezTo>
                      <a:pt x="2" y="1"/>
                      <a:pt x="2" y="1"/>
                      <a:pt x="2" y="1"/>
                    </a:cubicBezTo>
                    <a:cubicBezTo>
                      <a:pt x="1" y="1"/>
                      <a:pt x="1" y="1"/>
                      <a:pt x="1" y="1"/>
                    </a:cubicBezTo>
                    <a:cubicBezTo>
                      <a:pt x="0" y="1"/>
                      <a:pt x="0" y="1"/>
                      <a:pt x="0" y="1"/>
                    </a:cubicBezTo>
                    <a:cubicBezTo>
                      <a:pt x="0" y="1"/>
                      <a:pt x="0" y="1"/>
                      <a:pt x="0" y="1"/>
                    </a:cubicBezTo>
                    <a:cubicBezTo>
                      <a:pt x="3" y="3"/>
                      <a:pt x="3" y="3"/>
                      <a:pt x="3" y="3"/>
                    </a:cubicBezTo>
                    <a:cubicBezTo>
                      <a:pt x="3" y="3"/>
                      <a:pt x="5" y="4"/>
                      <a:pt x="5" y="3"/>
                    </a:cubicBezTo>
                    <a:cubicBezTo>
                      <a:pt x="6" y="3"/>
                      <a:pt x="6" y="2"/>
                      <a:pt x="6" y="2"/>
                    </a:cubicBezTo>
                    <a:cubicBezTo>
                      <a:pt x="6" y="1"/>
                      <a:pt x="7" y="1"/>
                      <a:pt x="7" y="1"/>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0" name="Freeform 323"/>
              <p:cNvSpPr>
                <a:spLocks/>
              </p:cNvSpPr>
              <p:nvPr/>
            </p:nvSpPr>
            <p:spPr bwMode="auto">
              <a:xfrm>
                <a:off x="388" y="1385"/>
                <a:ext cx="2" cy="1"/>
              </a:xfrm>
              <a:custGeom>
                <a:avLst/>
                <a:gdLst>
                  <a:gd name="T0" fmla="*/ 2 w 3"/>
                  <a:gd name="T1" fmla="*/ 1 h 2"/>
                  <a:gd name="T2" fmla="*/ 1 w 3"/>
                  <a:gd name="T3" fmla="*/ 0 h 2"/>
                  <a:gd name="T4" fmla="*/ 0 w 3"/>
                  <a:gd name="T5" fmla="*/ 0 h 2"/>
                  <a:gd name="T6" fmla="*/ 0 w 3"/>
                  <a:gd name="T7" fmla="*/ 1 h 2"/>
                  <a:gd name="T8" fmla="*/ 0 w 3"/>
                  <a:gd name="T9" fmla="*/ 2 h 2"/>
                  <a:gd name="T10" fmla="*/ 1 w 3"/>
                  <a:gd name="T11" fmla="*/ 2 h 2"/>
                  <a:gd name="T12" fmla="*/ 2 w 3"/>
                  <a:gd name="T13" fmla="*/ 2 h 2"/>
                  <a:gd name="T14" fmla="*/ 2 w 3"/>
                  <a:gd name="T15" fmla="*/ 1 h 2"/>
                  <a:gd name="T16" fmla="*/ 2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1"/>
                    </a:moveTo>
                    <a:cubicBezTo>
                      <a:pt x="1" y="0"/>
                      <a:pt x="1" y="0"/>
                      <a:pt x="1" y="0"/>
                    </a:cubicBezTo>
                    <a:cubicBezTo>
                      <a:pt x="0" y="0"/>
                      <a:pt x="0" y="0"/>
                      <a:pt x="0" y="0"/>
                    </a:cubicBezTo>
                    <a:cubicBezTo>
                      <a:pt x="0" y="1"/>
                      <a:pt x="0" y="1"/>
                      <a:pt x="0" y="1"/>
                    </a:cubicBezTo>
                    <a:cubicBezTo>
                      <a:pt x="0" y="2"/>
                      <a:pt x="0" y="2"/>
                      <a:pt x="0" y="2"/>
                    </a:cubicBezTo>
                    <a:cubicBezTo>
                      <a:pt x="1" y="2"/>
                      <a:pt x="1" y="2"/>
                      <a:pt x="1" y="2"/>
                    </a:cubicBezTo>
                    <a:cubicBezTo>
                      <a:pt x="2" y="2"/>
                      <a:pt x="2" y="2"/>
                      <a:pt x="2" y="2"/>
                    </a:cubicBezTo>
                    <a:cubicBezTo>
                      <a:pt x="2" y="2"/>
                      <a:pt x="3" y="2"/>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1" name="Freeform 324"/>
              <p:cNvSpPr>
                <a:spLocks/>
              </p:cNvSpPr>
              <p:nvPr/>
            </p:nvSpPr>
            <p:spPr bwMode="auto">
              <a:xfrm>
                <a:off x="389" y="1387"/>
                <a:ext cx="1" cy="1"/>
              </a:xfrm>
              <a:custGeom>
                <a:avLst/>
                <a:gdLst>
                  <a:gd name="T0" fmla="*/ 1 w 1"/>
                  <a:gd name="T1" fmla="*/ 1 h 1"/>
                  <a:gd name="T2" fmla="*/ 1 w 1"/>
                  <a:gd name="T3" fmla="*/ 1 h 1"/>
                  <a:gd name="T4" fmla="*/ 1 w 1"/>
                  <a:gd name="T5" fmla="*/ 0 h 1"/>
                  <a:gd name="T6" fmla="*/ 0 w 1"/>
                  <a:gd name="T7" fmla="*/ 0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lnTo>
                      <a:pt x="1" y="1"/>
                    </a:lnTo>
                    <a:lnTo>
                      <a:pt x="1" y="0"/>
                    </a:lnTo>
                    <a:lnTo>
                      <a:pt x="0"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2" name="Freeform 325"/>
              <p:cNvSpPr>
                <a:spLocks/>
              </p:cNvSpPr>
              <p:nvPr/>
            </p:nvSpPr>
            <p:spPr bwMode="auto">
              <a:xfrm>
                <a:off x="591" y="14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3" name="Freeform 326"/>
              <p:cNvSpPr>
                <a:spLocks/>
              </p:cNvSpPr>
              <p:nvPr/>
            </p:nvSpPr>
            <p:spPr bwMode="auto">
              <a:xfrm>
                <a:off x="635" y="1458"/>
                <a:ext cx="5" cy="3"/>
              </a:xfrm>
              <a:custGeom>
                <a:avLst/>
                <a:gdLst>
                  <a:gd name="T0" fmla="*/ 5 w 5"/>
                  <a:gd name="T1" fmla="*/ 3 h 3"/>
                  <a:gd name="T2" fmla="*/ 5 w 5"/>
                  <a:gd name="T3" fmla="*/ 2 h 3"/>
                  <a:gd name="T4" fmla="*/ 5 w 5"/>
                  <a:gd name="T5" fmla="*/ 2 h 3"/>
                  <a:gd name="T6" fmla="*/ 5 w 5"/>
                  <a:gd name="T7" fmla="*/ 2 h 3"/>
                  <a:gd name="T8" fmla="*/ 5 w 5"/>
                  <a:gd name="T9" fmla="*/ 2 h 3"/>
                  <a:gd name="T10" fmla="*/ 5 w 5"/>
                  <a:gd name="T11" fmla="*/ 1 h 3"/>
                  <a:gd name="T12" fmla="*/ 5 w 5"/>
                  <a:gd name="T13" fmla="*/ 1 h 3"/>
                  <a:gd name="T14" fmla="*/ 4 w 5"/>
                  <a:gd name="T15" fmla="*/ 1 h 3"/>
                  <a:gd name="T16" fmla="*/ 4 w 5"/>
                  <a:gd name="T17" fmla="*/ 1 h 3"/>
                  <a:gd name="T18" fmla="*/ 3 w 5"/>
                  <a:gd name="T19" fmla="*/ 1 h 3"/>
                  <a:gd name="T20" fmla="*/ 2 w 5"/>
                  <a:gd name="T21" fmla="*/ 1 h 3"/>
                  <a:gd name="T22" fmla="*/ 2 w 5"/>
                  <a:gd name="T23" fmla="*/ 1 h 3"/>
                  <a:gd name="T24" fmla="*/ 1 w 5"/>
                  <a:gd name="T25" fmla="*/ 1 h 3"/>
                  <a:gd name="T26" fmla="*/ 1 w 5"/>
                  <a:gd name="T27" fmla="*/ 1 h 3"/>
                  <a:gd name="T28" fmla="*/ 1 w 5"/>
                  <a:gd name="T29" fmla="*/ 1 h 3"/>
                  <a:gd name="T30" fmla="*/ 1 w 5"/>
                  <a:gd name="T31" fmla="*/ 0 h 3"/>
                  <a:gd name="T32" fmla="*/ 1 w 5"/>
                  <a:gd name="T33" fmla="*/ 0 h 3"/>
                  <a:gd name="T34" fmla="*/ 0 w 5"/>
                  <a:gd name="T35" fmla="*/ 0 h 3"/>
                  <a:gd name="T36" fmla="*/ 0 w 5"/>
                  <a:gd name="T37" fmla="*/ 0 h 3"/>
                  <a:gd name="T38" fmla="*/ 0 w 5"/>
                  <a:gd name="T39" fmla="*/ 0 h 3"/>
                  <a:gd name="T40" fmla="*/ 0 w 5"/>
                  <a:gd name="T41" fmla="*/ 1 h 3"/>
                  <a:gd name="T42" fmla="*/ 1 w 5"/>
                  <a:gd name="T43" fmla="*/ 1 h 3"/>
                  <a:gd name="T44" fmla="*/ 1 w 5"/>
                  <a:gd name="T45" fmla="*/ 2 h 3"/>
                  <a:gd name="T46" fmla="*/ 2 w 5"/>
                  <a:gd name="T47" fmla="*/ 2 h 3"/>
                  <a:gd name="T48" fmla="*/ 2 w 5"/>
                  <a:gd name="T49" fmla="*/ 2 h 3"/>
                  <a:gd name="T50" fmla="*/ 2 w 5"/>
                  <a:gd name="T51" fmla="*/ 2 h 3"/>
                  <a:gd name="T52" fmla="*/ 3 w 5"/>
                  <a:gd name="T53" fmla="*/ 2 h 3"/>
                  <a:gd name="T54" fmla="*/ 4 w 5"/>
                  <a:gd name="T55" fmla="*/ 2 h 3"/>
                  <a:gd name="T56" fmla="*/ 4 w 5"/>
                  <a:gd name="T57" fmla="*/ 2 h 3"/>
                  <a:gd name="T58" fmla="*/ 4 w 5"/>
                  <a:gd name="T59" fmla="*/ 3 h 3"/>
                  <a:gd name="T60" fmla="*/ 5 w 5"/>
                  <a:gd name="T6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 h="3">
                    <a:moveTo>
                      <a:pt x="5" y="3"/>
                    </a:moveTo>
                    <a:lnTo>
                      <a:pt x="5" y="2"/>
                    </a:lnTo>
                    <a:lnTo>
                      <a:pt x="5" y="2"/>
                    </a:lnTo>
                    <a:lnTo>
                      <a:pt x="5" y="2"/>
                    </a:lnTo>
                    <a:lnTo>
                      <a:pt x="5" y="2"/>
                    </a:lnTo>
                    <a:lnTo>
                      <a:pt x="5" y="1"/>
                    </a:lnTo>
                    <a:lnTo>
                      <a:pt x="5" y="1"/>
                    </a:lnTo>
                    <a:lnTo>
                      <a:pt x="4" y="1"/>
                    </a:lnTo>
                    <a:lnTo>
                      <a:pt x="4" y="1"/>
                    </a:lnTo>
                    <a:lnTo>
                      <a:pt x="3" y="1"/>
                    </a:lnTo>
                    <a:lnTo>
                      <a:pt x="2" y="1"/>
                    </a:lnTo>
                    <a:lnTo>
                      <a:pt x="2" y="1"/>
                    </a:lnTo>
                    <a:lnTo>
                      <a:pt x="1" y="1"/>
                    </a:lnTo>
                    <a:lnTo>
                      <a:pt x="1" y="1"/>
                    </a:lnTo>
                    <a:lnTo>
                      <a:pt x="1" y="1"/>
                    </a:lnTo>
                    <a:lnTo>
                      <a:pt x="1" y="0"/>
                    </a:lnTo>
                    <a:lnTo>
                      <a:pt x="1" y="0"/>
                    </a:lnTo>
                    <a:lnTo>
                      <a:pt x="0" y="0"/>
                    </a:lnTo>
                    <a:lnTo>
                      <a:pt x="0" y="0"/>
                    </a:lnTo>
                    <a:lnTo>
                      <a:pt x="0" y="0"/>
                    </a:lnTo>
                    <a:lnTo>
                      <a:pt x="0" y="1"/>
                    </a:lnTo>
                    <a:lnTo>
                      <a:pt x="1" y="1"/>
                    </a:lnTo>
                    <a:lnTo>
                      <a:pt x="1" y="2"/>
                    </a:lnTo>
                    <a:lnTo>
                      <a:pt x="2" y="2"/>
                    </a:lnTo>
                    <a:lnTo>
                      <a:pt x="2" y="2"/>
                    </a:lnTo>
                    <a:lnTo>
                      <a:pt x="2" y="2"/>
                    </a:lnTo>
                    <a:lnTo>
                      <a:pt x="3" y="2"/>
                    </a:lnTo>
                    <a:lnTo>
                      <a:pt x="4" y="2"/>
                    </a:lnTo>
                    <a:lnTo>
                      <a:pt x="4" y="2"/>
                    </a:lnTo>
                    <a:lnTo>
                      <a:pt x="4" y="3"/>
                    </a:ln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4" name="Freeform 327"/>
              <p:cNvSpPr>
                <a:spLocks/>
              </p:cNvSpPr>
              <p:nvPr/>
            </p:nvSpPr>
            <p:spPr bwMode="auto">
              <a:xfrm>
                <a:off x="635" y="1448"/>
                <a:ext cx="6" cy="3"/>
              </a:xfrm>
              <a:custGeom>
                <a:avLst/>
                <a:gdLst>
                  <a:gd name="T0" fmla="*/ 6 w 6"/>
                  <a:gd name="T1" fmla="*/ 3 h 3"/>
                  <a:gd name="T2" fmla="*/ 5 w 6"/>
                  <a:gd name="T3" fmla="*/ 2 h 3"/>
                  <a:gd name="T4" fmla="*/ 5 w 6"/>
                  <a:gd name="T5" fmla="*/ 2 h 3"/>
                  <a:gd name="T6" fmla="*/ 4 w 6"/>
                  <a:gd name="T7" fmla="*/ 1 h 3"/>
                  <a:gd name="T8" fmla="*/ 2 w 6"/>
                  <a:gd name="T9" fmla="*/ 0 h 3"/>
                  <a:gd name="T10" fmla="*/ 1 w 6"/>
                  <a:gd name="T11" fmla="*/ 0 h 3"/>
                  <a:gd name="T12" fmla="*/ 0 w 6"/>
                  <a:gd name="T13" fmla="*/ 0 h 3"/>
                  <a:gd name="T14" fmla="*/ 0 w 6"/>
                  <a:gd name="T15" fmla="*/ 0 h 3"/>
                  <a:gd name="T16" fmla="*/ 0 w 6"/>
                  <a:gd name="T17" fmla="*/ 1 h 3"/>
                  <a:gd name="T18" fmla="*/ 1 w 6"/>
                  <a:gd name="T19" fmla="*/ 1 h 3"/>
                  <a:gd name="T20" fmla="*/ 1 w 6"/>
                  <a:gd name="T21" fmla="*/ 2 h 3"/>
                  <a:gd name="T22" fmla="*/ 2 w 6"/>
                  <a:gd name="T23" fmla="*/ 2 h 3"/>
                  <a:gd name="T24" fmla="*/ 2 w 6"/>
                  <a:gd name="T25" fmla="*/ 2 h 3"/>
                  <a:gd name="T26" fmla="*/ 3 w 6"/>
                  <a:gd name="T27" fmla="*/ 2 h 3"/>
                  <a:gd name="T28" fmla="*/ 4 w 6"/>
                  <a:gd name="T29" fmla="*/ 3 h 3"/>
                  <a:gd name="T30" fmla="*/ 5 w 6"/>
                  <a:gd name="T31" fmla="*/ 3 h 3"/>
                  <a:gd name="T32" fmla="*/ 6 w 6"/>
                  <a:gd name="T33" fmla="*/ 3 h 3"/>
                  <a:gd name="T34" fmla="*/ 6 w 6"/>
                  <a:gd name="T3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3">
                    <a:moveTo>
                      <a:pt x="6" y="3"/>
                    </a:moveTo>
                    <a:lnTo>
                      <a:pt x="5" y="2"/>
                    </a:lnTo>
                    <a:lnTo>
                      <a:pt x="5" y="2"/>
                    </a:lnTo>
                    <a:lnTo>
                      <a:pt x="4" y="1"/>
                    </a:lnTo>
                    <a:lnTo>
                      <a:pt x="2" y="0"/>
                    </a:lnTo>
                    <a:lnTo>
                      <a:pt x="1" y="0"/>
                    </a:lnTo>
                    <a:lnTo>
                      <a:pt x="0" y="0"/>
                    </a:lnTo>
                    <a:lnTo>
                      <a:pt x="0" y="0"/>
                    </a:lnTo>
                    <a:lnTo>
                      <a:pt x="0" y="1"/>
                    </a:lnTo>
                    <a:lnTo>
                      <a:pt x="1" y="1"/>
                    </a:lnTo>
                    <a:lnTo>
                      <a:pt x="1" y="2"/>
                    </a:lnTo>
                    <a:lnTo>
                      <a:pt x="2" y="2"/>
                    </a:lnTo>
                    <a:lnTo>
                      <a:pt x="2" y="2"/>
                    </a:lnTo>
                    <a:lnTo>
                      <a:pt x="3" y="2"/>
                    </a:lnTo>
                    <a:lnTo>
                      <a:pt x="4" y="3"/>
                    </a:lnTo>
                    <a:lnTo>
                      <a:pt x="5" y="3"/>
                    </a:lnTo>
                    <a:lnTo>
                      <a:pt x="6" y="3"/>
                    </a:lnTo>
                    <a:lnTo>
                      <a:pt x="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5" name="Freeform 328"/>
              <p:cNvSpPr>
                <a:spLocks/>
              </p:cNvSpPr>
              <p:nvPr/>
            </p:nvSpPr>
            <p:spPr bwMode="auto">
              <a:xfrm>
                <a:off x="661" y="1451"/>
                <a:ext cx="0" cy="0"/>
              </a:xfrm>
              <a:custGeom>
                <a:avLst/>
                <a:gdLst/>
                <a:ahLst/>
                <a:cxnLst>
                  <a:cxn ang="0">
                    <a:pos x="0" y="0"/>
                  </a:cxn>
                  <a:cxn ang="0">
                    <a:pos x="0" y="0"/>
                  </a:cxn>
                </a:cxnLst>
                <a:rect l="0" t="0" r="r" b="b"/>
                <a:pathLst>
                  <a:path>
                    <a:moveTo>
                      <a:pt x="0" y="0"/>
                    </a:moveTo>
                    <a:cubicBezTo>
                      <a:pt x="0" y="0"/>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6" name="Freeform 329"/>
              <p:cNvSpPr>
                <a:spLocks/>
              </p:cNvSpPr>
              <p:nvPr/>
            </p:nvSpPr>
            <p:spPr bwMode="auto">
              <a:xfrm>
                <a:off x="648" y="1443"/>
                <a:ext cx="17" cy="15"/>
              </a:xfrm>
              <a:custGeom>
                <a:avLst/>
                <a:gdLst>
                  <a:gd name="T0" fmla="*/ 16 w 29"/>
                  <a:gd name="T1" fmla="*/ 0 h 27"/>
                  <a:gd name="T2" fmla="*/ 14 w 29"/>
                  <a:gd name="T3" fmla="*/ 0 h 27"/>
                  <a:gd name="T4" fmla="*/ 10 w 29"/>
                  <a:gd name="T5" fmla="*/ 3 h 27"/>
                  <a:gd name="T6" fmla="*/ 8 w 29"/>
                  <a:gd name="T7" fmla="*/ 7 h 27"/>
                  <a:gd name="T8" fmla="*/ 6 w 29"/>
                  <a:gd name="T9" fmla="*/ 10 h 27"/>
                  <a:gd name="T10" fmla="*/ 5 w 29"/>
                  <a:gd name="T11" fmla="*/ 12 h 27"/>
                  <a:gd name="T12" fmla="*/ 6 w 29"/>
                  <a:gd name="T13" fmla="*/ 15 h 27"/>
                  <a:gd name="T14" fmla="*/ 3 w 29"/>
                  <a:gd name="T15" fmla="*/ 16 h 27"/>
                  <a:gd name="T16" fmla="*/ 0 w 29"/>
                  <a:gd name="T17" fmla="*/ 21 h 27"/>
                  <a:gd name="T18" fmla="*/ 2 w 29"/>
                  <a:gd name="T19" fmla="*/ 22 h 27"/>
                  <a:gd name="T20" fmla="*/ 6 w 29"/>
                  <a:gd name="T21" fmla="*/ 22 h 27"/>
                  <a:gd name="T22" fmla="*/ 10 w 29"/>
                  <a:gd name="T23" fmla="*/ 22 h 27"/>
                  <a:gd name="T24" fmla="*/ 14 w 29"/>
                  <a:gd name="T25" fmla="*/ 22 h 27"/>
                  <a:gd name="T26" fmla="*/ 15 w 29"/>
                  <a:gd name="T27" fmla="*/ 22 h 27"/>
                  <a:gd name="T28" fmla="*/ 16 w 29"/>
                  <a:gd name="T29" fmla="*/ 23 h 27"/>
                  <a:gd name="T30" fmla="*/ 19 w 29"/>
                  <a:gd name="T31" fmla="*/ 21 h 27"/>
                  <a:gd name="T32" fmla="*/ 18 w 29"/>
                  <a:gd name="T33" fmla="*/ 22 h 27"/>
                  <a:gd name="T34" fmla="*/ 16 w 29"/>
                  <a:gd name="T35" fmla="*/ 24 h 27"/>
                  <a:gd name="T36" fmla="*/ 14 w 29"/>
                  <a:gd name="T37" fmla="*/ 26 h 27"/>
                  <a:gd name="T38" fmla="*/ 18 w 29"/>
                  <a:gd name="T39" fmla="*/ 25 h 27"/>
                  <a:gd name="T40" fmla="*/ 18 w 29"/>
                  <a:gd name="T41" fmla="*/ 24 h 27"/>
                  <a:gd name="T42" fmla="*/ 20 w 29"/>
                  <a:gd name="T43" fmla="*/ 23 h 27"/>
                  <a:gd name="T44" fmla="*/ 23 w 29"/>
                  <a:gd name="T45" fmla="*/ 21 h 27"/>
                  <a:gd name="T46" fmla="*/ 23 w 29"/>
                  <a:gd name="T47" fmla="*/ 24 h 27"/>
                  <a:gd name="T48" fmla="*/ 23 w 29"/>
                  <a:gd name="T49" fmla="*/ 26 h 27"/>
                  <a:gd name="T50" fmla="*/ 24 w 29"/>
                  <a:gd name="T51" fmla="*/ 26 h 27"/>
                  <a:gd name="T52" fmla="*/ 26 w 29"/>
                  <a:gd name="T53" fmla="*/ 27 h 27"/>
                  <a:gd name="T54" fmla="*/ 28 w 29"/>
                  <a:gd name="T55" fmla="*/ 24 h 27"/>
                  <a:gd name="T56" fmla="*/ 27 w 29"/>
                  <a:gd name="T57" fmla="*/ 22 h 27"/>
                  <a:gd name="T58" fmla="*/ 26 w 29"/>
                  <a:gd name="T59" fmla="*/ 22 h 27"/>
                  <a:gd name="T60" fmla="*/ 27 w 29"/>
                  <a:gd name="T61" fmla="*/ 19 h 27"/>
                  <a:gd name="T62" fmla="*/ 24 w 29"/>
                  <a:gd name="T63" fmla="*/ 22 h 27"/>
                  <a:gd name="T64" fmla="*/ 24 w 29"/>
                  <a:gd name="T65" fmla="*/ 21 h 27"/>
                  <a:gd name="T66" fmla="*/ 24 w 29"/>
                  <a:gd name="T67" fmla="*/ 19 h 27"/>
                  <a:gd name="T68" fmla="*/ 27 w 29"/>
                  <a:gd name="T69" fmla="*/ 17 h 27"/>
                  <a:gd name="T70" fmla="*/ 25 w 29"/>
                  <a:gd name="T71" fmla="*/ 18 h 27"/>
                  <a:gd name="T72" fmla="*/ 23 w 29"/>
                  <a:gd name="T73" fmla="*/ 17 h 27"/>
                  <a:gd name="T74" fmla="*/ 22 w 29"/>
                  <a:gd name="T75" fmla="*/ 16 h 27"/>
                  <a:gd name="T76" fmla="*/ 24 w 29"/>
                  <a:gd name="T77" fmla="*/ 15 h 27"/>
                  <a:gd name="T78" fmla="*/ 24 w 29"/>
                  <a:gd name="T79" fmla="*/ 13 h 27"/>
                  <a:gd name="T80" fmla="*/ 21 w 29"/>
                  <a:gd name="T81" fmla="*/ 13 h 27"/>
                  <a:gd name="T82" fmla="*/ 18 w 29"/>
                  <a:gd name="T83" fmla="*/ 14 h 27"/>
                  <a:gd name="T84" fmla="*/ 17 w 29"/>
                  <a:gd name="T85" fmla="*/ 12 h 27"/>
                  <a:gd name="T86" fmla="*/ 15 w 29"/>
                  <a:gd name="T87" fmla="*/ 12 h 27"/>
                  <a:gd name="T88" fmla="*/ 14 w 29"/>
                  <a:gd name="T89" fmla="*/ 10 h 27"/>
                  <a:gd name="T90" fmla="*/ 16 w 29"/>
                  <a:gd name="T91" fmla="*/ 10 h 27"/>
                  <a:gd name="T92" fmla="*/ 13 w 29"/>
                  <a:gd name="T93" fmla="*/ 9 h 27"/>
                  <a:gd name="T94" fmla="*/ 11 w 29"/>
                  <a:gd name="T95" fmla="*/ 10 h 27"/>
                  <a:gd name="T96" fmla="*/ 12 w 29"/>
                  <a:gd name="T97" fmla="*/ 8 h 27"/>
                  <a:gd name="T98" fmla="*/ 14 w 29"/>
                  <a:gd name="T99" fmla="*/ 5 h 27"/>
                  <a:gd name="T100" fmla="*/ 14 w 29"/>
                  <a:gd name="T101" fmla="*/ 2 h 27"/>
                  <a:gd name="T102" fmla="*/ 16 w 29"/>
                  <a:gd name="T10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 h="27">
                    <a:moveTo>
                      <a:pt x="16" y="2"/>
                    </a:moveTo>
                    <a:cubicBezTo>
                      <a:pt x="16" y="1"/>
                      <a:pt x="16" y="1"/>
                      <a:pt x="16" y="1"/>
                    </a:cubicBezTo>
                    <a:cubicBezTo>
                      <a:pt x="16" y="0"/>
                      <a:pt x="16" y="0"/>
                      <a:pt x="16" y="0"/>
                    </a:cubicBezTo>
                    <a:cubicBezTo>
                      <a:pt x="15" y="1"/>
                      <a:pt x="15" y="1"/>
                      <a:pt x="15" y="1"/>
                    </a:cubicBezTo>
                    <a:cubicBezTo>
                      <a:pt x="15" y="0"/>
                      <a:pt x="15" y="0"/>
                      <a:pt x="15" y="0"/>
                    </a:cubicBezTo>
                    <a:cubicBezTo>
                      <a:pt x="14" y="0"/>
                      <a:pt x="14" y="0"/>
                      <a:pt x="14" y="0"/>
                    </a:cubicBezTo>
                    <a:cubicBezTo>
                      <a:pt x="13" y="1"/>
                      <a:pt x="13" y="1"/>
                      <a:pt x="13" y="1"/>
                    </a:cubicBezTo>
                    <a:cubicBezTo>
                      <a:pt x="11" y="2"/>
                      <a:pt x="11" y="2"/>
                      <a:pt x="11" y="2"/>
                    </a:cubicBezTo>
                    <a:cubicBezTo>
                      <a:pt x="10" y="3"/>
                      <a:pt x="10" y="3"/>
                      <a:pt x="10" y="3"/>
                    </a:cubicBezTo>
                    <a:cubicBezTo>
                      <a:pt x="10" y="4"/>
                      <a:pt x="10" y="4"/>
                      <a:pt x="10" y="4"/>
                    </a:cubicBezTo>
                    <a:cubicBezTo>
                      <a:pt x="9" y="6"/>
                      <a:pt x="9" y="6"/>
                      <a:pt x="9" y="6"/>
                    </a:cubicBezTo>
                    <a:cubicBezTo>
                      <a:pt x="8" y="7"/>
                      <a:pt x="8" y="7"/>
                      <a:pt x="8" y="7"/>
                    </a:cubicBezTo>
                    <a:cubicBezTo>
                      <a:pt x="7" y="8"/>
                      <a:pt x="7" y="8"/>
                      <a:pt x="7" y="8"/>
                    </a:cubicBezTo>
                    <a:cubicBezTo>
                      <a:pt x="7" y="9"/>
                      <a:pt x="7" y="9"/>
                      <a:pt x="7" y="9"/>
                    </a:cubicBezTo>
                    <a:cubicBezTo>
                      <a:pt x="6" y="10"/>
                      <a:pt x="6" y="10"/>
                      <a:pt x="6" y="10"/>
                    </a:cubicBezTo>
                    <a:cubicBezTo>
                      <a:pt x="7" y="12"/>
                      <a:pt x="7" y="12"/>
                      <a:pt x="7" y="12"/>
                    </a:cubicBezTo>
                    <a:cubicBezTo>
                      <a:pt x="6" y="11"/>
                      <a:pt x="6" y="11"/>
                      <a:pt x="6" y="11"/>
                    </a:cubicBezTo>
                    <a:cubicBezTo>
                      <a:pt x="5" y="12"/>
                      <a:pt x="5" y="12"/>
                      <a:pt x="5" y="12"/>
                    </a:cubicBezTo>
                    <a:cubicBezTo>
                      <a:pt x="5" y="13"/>
                      <a:pt x="5" y="13"/>
                      <a:pt x="5" y="13"/>
                    </a:cubicBezTo>
                    <a:cubicBezTo>
                      <a:pt x="6" y="14"/>
                      <a:pt x="6" y="14"/>
                      <a:pt x="6" y="14"/>
                    </a:cubicBezTo>
                    <a:cubicBezTo>
                      <a:pt x="6" y="15"/>
                      <a:pt x="6" y="15"/>
                      <a:pt x="6" y="15"/>
                    </a:cubicBezTo>
                    <a:cubicBezTo>
                      <a:pt x="5" y="14"/>
                      <a:pt x="5" y="14"/>
                      <a:pt x="5" y="14"/>
                    </a:cubicBezTo>
                    <a:cubicBezTo>
                      <a:pt x="4" y="15"/>
                      <a:pt x="4" y="15"/>
                      <a:pt x="4" y="15"/>
                    </a:cubicBezTo>
                    <a:cubicBezTo>
                      <a:pt x="3" y="16"/>
                      <a:pt x="3" y="16"/>
                      <a:pt x="3" y="16"/>
                    </a:cubicBezTo>
                    <a:cubicBezTo>
                      <a:pt x="3" y="17"/>
                      <a:pt x="3" y="17"/>
                      <a:pt x="3" y="17"/>
                    </a:cubicBezTo>
                    <a:cubicBezTo>
                      <a:pt x="4" y="17"/>
                      <a:pt x="4" y="17"/>
                      <a:pt x="4" y="17"/>
                    </a:cubicBezTo>
                    <a:cubicBezTo>
                      <a:pt x="0" y="21"/>
                      <a:pt x="0" y="21"/>
                      <a:pt x="0" y="21"/>
                    </a:cubicBezTo>
                    <a:cubicBezTo>
                      <a:pt x="1" y="22"/>
                      <a:pt x="1" y="22"/>
                      <a:pt x="1" y="22"/>
                    </a:cubicBezTo>
                    <a:cubicBezTo>
                      <a:pt x="1" y="23"/>
                      <a:pt x="1" y="23"/>
                      <a:pt x="1" y="23"/>
                    </a:cubicBezTo>
                    <a:cubicBezTo>
                      <a:pt x="2" y="22"/>
                      <a:pt x="2" y="22"/>
                      <a:pt x="2" y="22"/>
                    </a:cubicBezTo>
                    <a:cubicBezTo>
                      <a:pt x="3" y="22"/>
                      <a:pt x="3" y="22"/>
                      <a:pt x="3" y="22"/>
                    </a:cubicBezTo>
                    <a:cubicBezTo>
                      <a:pt x="5" y="22"/>
                      <a:pt x="5" y="22"/>
                      <a:pt x="5" y="22"/>
                    </a:cubicBezTo>
                    <a:cubicBezTo>
                      <a:pt x="6" y="22"/>
                      <a:pt x="6" y="22"/>
                      <a:pt x="6" y="22"/>
                    </a:cubicBezTo>
                    <a:cubicBezTo>
                      <a:pt x="7" y="22"/>
                      <a:pt x="7" y="22"/>
                      <a:pt x="7" y="22"/>
                    </a:cubicBezTo>
                    <a:cubicBezTo>
                      <a:pt x="9" y="22"/>
                      <a:pt x="9" y="22"/>
                      <a:pt x="9" y="22"/>
                    </a:cubicBezTo>
                    <a:cubicBezTo>
                      <a:pt x="10" y="22"/>
                      <a:pt x="10" y="22"/>
                      <a:pt x="10" y="22"/>
                    </a:cubicBezTo>
                    <a:cubicBezTo>
                      <a:pt x="12" y="22"/>
                      <a:pt x="12" y="22"/>
                      <a:pt x="12" y="22"/>
                    </a:cubicBezTo>
                    <a:cubicBezTo>
                      <a:pt x="12" y="22"/>
                      <a:pt x="12" y="22"/>
                      <a:pt x="13" y="22"/>
                    </a:cubicBezTo>
                    <a:cubicBezTo>
                      <a:pt x="14" y="22"/>
                      <a:pt x="14" y="22"/>
                      <a:pt x="14" y="22"/>
                    </a:cubicBezTo>
                    <a:cubicBezTo>
                      <a:pt x="14" y="21"/>
                      <a:pt x="14" y="21"/>
                      <a:pt x="14" y="21"/>
                    </a:cubicBezTo>
                    <a:cubicBezTo>
                      <a:pt x="15" y="21"/>
                      <a:pt x="15" y="21"/>
                      <a:pt x="15" y="21"/>
                    </a:cubicBezTo>
                    <a:cubicBezTo>
                      <a:pt x="15" y="22"/>
                      <a:pt x="15" y="22"/>
                      <a:pt x="15" y="22"/>
                    </a:cubicBezTo>
                    <a:cubicBezTo>
                      <a:pt x="15" y="23"/>
                      <a:pt x="15" y="23"/>
                      <a:pt x="15" y="23"/>
                    </a:cubicBezTo>
                    <a:cubicBezTo>
                      <a:pt x="16" y="23"/>
                      <a:pt x="16" y="23"/>
                      <a:pt x="16" y="23"/>
                    </a:cubicBezTo>
                    <a:cubicBezTo>
                      <a:pt x="16" y="23"/>
                      <a:pt x="16" y="23"/>
                      <a:pt x="16" y="23"/>
                    </a:cubicBezTo>
                    <a:cubicBezTo>
                      <a:pt x="17" y="22"/>
                      <a:pt x="17" y="22"/>
                      <a:pt x="17" y="22"/>
                    </a:cubicBezTo>
                    <a:cubicBezTo>
                      <a:pt x="18" y="22"/>
                      <a:pt x="18" y="22"/>
                      <a:pt x="18" y="22"/>
                    </a:cubicBezTo>
                    <a:cubicBezTo>
                      <a:pt x="19" y="21"/>
                      <a:pt x="19" y="21"/>
                      <a:pt x="19" y="21"/>
                    </a:cubicBezTo>
                    <a:cubicBezTo>
                      <a:pt x="19" y="22"/>
                      <a:pt x="19" y="22"/>
                      <a:pt x="19" y="22"/>
                    </a:cubicBezTo>
                    <a:cubicBezTo>
                      <a:pt x="19" y="22"/>
                      <a:pt x="19" y="22"/>
                      <a:pt x="19" y="22"/>
                    </a:cubicBezTo>
                    <a:cubicBezTo>
                      <a:pt x="18" y="22"/>
                      <a:pt x="18" y="22"/>
                      <a:pt x="18" y="22"/>
                    </a:cubicBezTo>
                    <a:cubicBezTo>
                      <a:pt x="18" y="23"/>
                      <a:pt x="18" y="23"/>
                      <a:pt x="18" y="23"/>
                    </a:cubicBezTo>
                    <a:cubicBezTo>
                      <a:pt x="17" y="24"/>
                      <a:pt x="17" y="24"/>
                      <a:pt x="17" y="24"/>
                    </a:cubicBezTo>
                    <a:cubicBezTo>
                      <a:pt x="16" y="24"/>
                      <a:pt x="16" y="24"/>
                      <a:pt x="16" y="24"/>
                    </a:cubicBezTo>
                    <a:cubicBezTo>
                      <a:pt x="15" y="25"/>
                      <a:pt x="15" y="25"/>
                      <a:pt x="15" y="25"/>
                    </a:cubicBezTo>
                    <a:cubicBezTo>
                      <a:pt x="14" y="25"/>
                      <a:pt x="14" y="25"/>
                      <a:pt x="14" y="25"/>
                    </a:cubicBezTo>
                    <a:cubicBezTo>
                      <a:pt x="14" y="26"/>
                      <a:pt x="14" y="26"/>
                      <a:pt x="14" y="26"/>
                    </a:cubicBezTo>
                    <a:cubicBezTo>
                      <a:pt x="16" y="26"/>
                      <a:pt x="16" y="26"/>
                      <a:pt x="16" y="26"/>
                    </a:cubicBezTo>
                    <a:cubicBezTo>
                      <a:pt x="16" y="26"/>
                      <a:pt x="16" y="26"/>
                      <a:pt x="17" y="26"/>
                    </a:cubicBezTo>
                    <a:cubicBezTo>
                      <a:pt x="18" y="26"/>
                      <a:pt x="18" y="25"/>
                      <a:pt x="18" y="25"/>
                    </a:cubicBezTo>
                    <a:cubicBezTo>
                      <a:pt x="18" y="25"/>
                      <a:pt x="18" y="25"/>
                      <a:pt x="18" y="25"/>
                    </a:cubicBezTo>
                    <a:cubicBezTo>
                      <a:pt x="18" y="25"/>
                      <a:pt x="18" y="24"/>
                      <a:pt x="18" y="24"/>
                    </a:cubicBezTo>
                    <a:cubicBezTo>
                      <a:pt x="18" y="24"/>
                      <a:pt x="18" y="24"/>
                      <a:pt x="18" y="24"/>
                    </a:cubicBezTo>
                    <a:cubicBezTo>
                      <a:pt x="20" y="24"/>
                      <a:pt x="20" y="24"/>
                      <a:pt x="20" y="24"/>
                    </a:cubicBezTo>
                    <a:cubicBezTo>
                      <a:pt x="20" y="24"/>
                      <a:pt x="20" y="24"/>
                      <a:pt x="20" y="24"/>
                    </a:cubicBezTo>
                    <a:cubicBezTo>
                      <a:pt x="21" y="24"/>
                      <a:pt x="20" y="23"/>
                      <a:pt x="20" y="23"/>
                    </a:cubicBezTo>
                    <a:cubicBezTo>
                      <a:pt x="21" y="22"/>
                      <a:pt x="21" y="22"/>
                      <a:pt x="21" y="22"/>
                    </a:cubicBezTo>
                    <a:cubicBezTo>
                      <a:pt x="22" y="21"/>
                      <a:pt x="22" y="21"/>
                      <a:pt x="22" y="21"/>
                    </a:cubicBezTo>
                    <a:cubicBezTo>
                      <a:pt x="23" y="21"/>
                      <a:pt x="23" y="21"/>
                      <a:pt x="23" y="21"/>
                    </a:cubicBezTo>
                    <a:cubicBezTo>
                      <a:pt x="23" y="22"/>
                      <a:pt x="23" y="22"/>
                      <a:pt x="23" y="22"/>
                    </a:cubicBezTo>
                    <a:cubicBezTo>
                      <a:pt x="23" y="23"/>
                      <a:pt x="23" y="23"/>
                      <a:pt x="23" y="23"/>
                    </a:cubicBezTo>
                    <a:cubicBezTo>
                      <a:pt x="23" y="23"/>
                      <a:pt x="23" y="23"/>
                      <a:pt x="23" y="24"/>
                    </a:cubicBezTo>
                    <a:cubicBezTo>
                      <a:pt x="23" y="24"/>
                      <a:pt x="22" y="25"/>
                      <a:pt x="22" y="25"/>
                    </a:cubicBezTo>
                    <a:cubicBezTo>
                      <a:pt x="22" y="26"/>
                      <a:pt x="22" y="26"/>
                      <a:pt x="22" y="26"/>
                    </a:cubicBezTo>
                    <a:cubicBezTo>
                      <a:pt x="23" y="26"/>
                      <a:pt x="23" y="26"/>
                      <a:pt x="23" y="26"/>
                    </a:cubicBezTo>
                    <a:cubicBezTo>
                      <a:pt x="24" y="25"/>
                      <a:pt x="24" y="25"/>
                      <a:pt x="24" y="25"/>
                    </a:cubicBezTo>
                    <a:cubicBezTo>
                      <a:pt x="24" y="25"/>
                      <a:pt x="24" y="25"/>
                      <a:pt x="24" y="25"/>
                    </a:cubicBezTo>
                    <a:cubicBezTo>
                      <a:pt x="24" y="26"/>
                      <a:pt x="24" y="26"/>
                      <a:pt x="24" y="26"/>
                    </a:cubicBezTo>
                    <a:cubicBezTo>
                      <a:pt x="24" y="26"/>
                      <a:pt x="24" y="26"/>
                      <a:pt x="24" y="26"/>
                    </a:cubicBezTo>
                    <a:cubicBezTo>
                      <a:pt x="24" y="27"/>
                      <a:pt x="25" y="27"/>
                      <a:pt x="25" y="27"/>
                    </a:cubicBezTo>
                    <a:cubicBezTo>
                      <a:pt x="26" y="27"/>
                      <a:pt x="26" y="27"/>
                      <a:pt x="26" y="27"/>
                    </a:cubicBezTo>
                    <a:cubicBezTo>
                      <a:pt x="27" y="27"/>
                      <a:pt x="27" y="27"/>
                      <a:pt x="27" y="27"/>
                    </a:cubicBezTo>
                    <a:cubicBezTo>
                      <a:pt x="27" y="26"/>
                      <a:pt x="27" y="26"/>
                      <a:pt x="27" y="26"/>
                    </a:cubicBezTo>
                    <a:cubicBezTo>
                      <a:pt x="28" y="24"/>
                      <a:pt x="28" y="24"/>
                      <a:pt x="28" y="24"/>
                    </a:cubicBezTo>
                    <a:cubicBezTo>
                      <a:pt x="28" y="24"/>
                      <a:pt x="29" y="23"/>
                      <a:pt x="29" y="23"/>
                    </a:cubicBezTo>
                    <a:cubicBezTo>
                      <a:pt x="29" y="22"/>
                      <a:pt x="28" y="22"/>
                      <a:pt x="28" y="22"/>
                    </a:cubicBezTo>
                    <a:cubicBezTo>
                      <a:pt x="27" y="22"/>
                      <a:pt x="27" y="22"/>
                      <a:pt x="27" y="22"/>
                    </a:cubicBezTo>
                    <a:cubicBezTo>
                      <a:pt x="27" y="23"/>
                      <a:pt x="27" y="23"/>
                      <a:pt x="27" y="23"/>
                    </a:cubicBezTo>
                    <a:cubicBezTo>
                      <a:pt x="26" y="23"/>
                      <a:pt x="26" y="23"/>
                      <a:pt x="26" y="23"/>
                    </a:cubicBezTo>
                    <a:cubicBezTo>
                      <a:pt x="26" y="23"/>
                      <a:pt x="26" y="22"/>
                      <a:pt x="26" y="22"/>
                    </a:cubicBezTo>
                    <a:cubicBezTo>
                      <a:pt x="26" y="22"/>
                      <a:pt x="27" y="21"/>
                      <a:pt x="27" y="21"/>
                    </a:cubicBezTo>
                    <a:cubicBezTo>
                      <a:pt x="27" y="20"/>
                      <a:pt x="27" y="20"/>
                      <a:pt x="27" y="20"/>
                    </a:cubicBezTo>
                    <a:cubicBezTo>
                      <a:pt x="27" y="19"/>
                      <a:pt x="27" y="19"/>
                      <a:pt x="27" y="19"/>
                    </a:cubicBezTo>
                    <a:cubicBezTo>
                      <a:pt x="27" y="19"/>
                      <a:pt x="25" y="20"/>
                      <a:pt x="25" y="21"/>
                    </a:cubicBezTo>
                    <a:cubicBezTo>
                      <a:pt x="25" y="21"/>
                      <a:pt x="25" y="22"/>
                      <a:pt x="25" y="22"/>
                    </a:cubicBezTo>
                    <a:cubicBezTo>
                      <a:pt x="24" y="22"/>
                      <a:pt x="24" y="22"/>
                      <a:pt x="24" y="22"/>
                    </a:cubicBezTo>
                    <a:cubicBezTo>
                      <a:pt x="24" y="22"/>
                      <a:pt x="24" y="22"/>
                      <a:pt x="24" y="22"/>
                    </a:cubicBezTo>
                    <a:cubicBezTo>
                      <a:pt x="24" y="21"/>
                      <a:pt x="24" y="21"/>
                      <a:pt x="24" y="21"/>
                    </a:cubicBezTo>
                    <a:cubicBezTo>
                      <a:pt x="24" y="21"/>
                      <a:pt x="24" y="21"/>
                      <a:pt x="24" y="21"/>
                    </a:cubicBezTo>
                    <a:cubicBezTo>
                      <a:pt x="24" y="20"/>
                      <a:pt x="24" y="20"/>
                      <a:pt x="24" y="20"/>
                    </a:cubicBezTo>
                    <a:cubicBezTo>
                      <a:pt x="24" y="20"/>
                      <a:pt x="24" y="20"/>
                      <a:pt x="24" y="20"/>
                    </a:cubicBezTo>
                    <a:cubicBezTo>
                      <a:pt x="24" y="19"/>
                      <a:pt x="24" y="19"/>
                      <a:pt x="24" y="19"/>
                    </a:cubicBezTo>
                    <a:cubicBezTo>
                      <a:pt x="25" y="18"/>
                      <a:pt x="25" y="18"/>
                      <a:pt x="25" y="18"/>
                    </a:cubicBezTo>
                    <a:cubicBezTo>
                      <a:pt x="26" y="18"/>
                      <a:pt x="26" y="18"/>
                      <a:pt x="26" y="18"/>
                    </a:cubicBezTo>
                    <a:cubicBezTo>
                      <a:pt x="27" y="17"/>
                      <a:pt x="27" y="17"/>
                      <a:pt x="27" y="17"/>
                    </a:cubicBezTo>
                    <a:cubicBezTo>
                      <a:pt x="27" y="17"/>
                      <a:pt x="27" y="17"/>
                      <a:pt x="27" y="17"/>
                    </a:cubicBezTo>
                    <a:cubicBezTo>
                      <a:pt x="25" y="17"/>
                      <a:pt x="25" y="17"/>
                      <a:pt x="25" y="17"/>
                    </a:cubicBezTo>
                    <a:cubicBezTo>
                      <a:pt x="25" y="18"/>
                      <a:pt x="25" y="18"/>
                      <a:pt x="25" y="18"/>
                    </a:cubicBezTo>
                    <a:cubicBezTo>
                      <a:pt x="24" y="18"/>
                      <a:pt x="24" y="18"/>
                      <a:pt x="24" y="18"/>
                    </a:cubicBezTo>
                    <a:cubicBezTo>
                      <a:pt x="24" y="18"/>
                      <a:pt x="23" y="18"/>
                      <a:pt x="23" y="18"/>
                    </a:cubicBezTo>
                    <a:cubicBezTo>
                      <a:pt x="22" y="18"/>
                      <a:pt x="23" y="17"/>
                      <a:pt x="23" y="17"/>
                    </a:cubicBezTo>
                    <a:cubicBezTo>
                      <a:pt x="24" y="17"/>
                      <a:pt x="24" y="17"/>
                      <a:pt x="24" y="17"/>
                    </a:cubicBezTo>
                    <a:cubicBezTo>
                      <a:pt x="24" y="16"/>
                      <a:pt x="24" y="16"/>
                      <a:pt x="24" y="16"/>
                    </a:cubicBezTo>
                    <a:cubicBezTo>
                      <a:pt x="22" y="16"/>
                      <a:pt x="22" y="16"/>
                      <a:pt x="22" y="16"/>
                    </a:cubicBezTo>
                    <a:cubicBezTo>
                      <a:pt x="22" y="16"/>
                      <a:pt x="22" y="15"/>
                      <a:pt x="23" y="15"/>
                    </a:cubicBezTo>
                    <a:cubicBezTo>
                      <a:pt x="23" y="15"/>
                      <a:pt x="23" y="15"/>
                      <a:pt x="23" y="15"/>
                    </a:cubicBezTo>
                    <a:cubicBezTo>
                      <a:pt x="24" y="15"/>
                      <a:pt x="24" y="15"/>
                      <a:pt x="24" y="15"/>
                    </a:cubicBezTo>
                    <a:cubicBezTo>
                      <a:pt x="25" y="14"/>
                      <a:pt x="25" y="14"/>
                      <a:pt x="25" y="14"/>
                    </a:cubicBezTo>
                    <a:cubicBezTo>
                      <a:pt x="24" y="13"/>
                      <a:pt x="24" y="13"/>
                      <a:pt x="24" y="13"/>
                    </a:cubicBezTo>
                    <a:cubicBezTo>
                      <a:pt x="24" y="13"/>
                      <a:pt x="24" y="13"/>
                      <a:pt x="24" y="13"/>
                    </a:cubicBezTo>
                    <a:cubicBezTo>
                      <a:pt x="23" y="13"/>
                      <a:pt x="23" y="13"/>
                      <a:pt x="23" y="13"/>
                    </a:cubicBezTo>
                    <a:cubicBezTo>
                      <a:pt x="21" y="13"/>
                      <a:pt x="21" y="13"/>
                      <a:pt x="21" y="13"/>
                    </a:cubicBezTo>
                    <a:cubicBezTo>
                      <a:pt x="21" y="13"/>
                      <a:pt x="21" y="13"/>
                      <a:pt x="21" y="13"/>
                    </a:cubicBezTo>
                    <a:cubicBezTo>
                      <a:pt x="20" y="12"/>
                      <a:pt x="20" y="12"/>
                      <a:pt x="20" y="12"/>
                    </a:cubicBezTo>
                    <a:cubicBezTo>
                      <a:pt x="19" y="13"/>
                      <a:pt x="19" y="13"/>
                      <a:pt x="19" y="13"/>
                    </a:cubicBezTo>
                    <a:cubicBezTo>
                      <a:pt x="18" y="14"/>
                      <a:pt x="18" y="14"/>
                      <a:pt x="18" y="14"/>
                    </a:cubicBezTo>
                    <a:cubicBezTo>
                      <a:pt x="18" y="14"/>
                      <a:pt x="18" y="14"/>
                      <a:pt x="18" y="14"/>
                    </a:cubicBezTo>
                    <a:cubicBezTo>
                      <a:pt x="18" y="13"/>
                      <a:pt x="18" y="13"/>
                      <a:pt x="18" y="13"/>
                    </a:cubicBezTo>
                    <a:cubicBezTo>
                      <a:pt x="17" y="12"/>
                      <a:pt x="17" y="12"/>
                      <a:pt x="17" y="12"/>
                    </a:cubicBezTo>
                    <a:cubicBezTo>
                      <a:pt x="17" y="12"/>
                      <a:pt x="17" y="12"/>
                      <a:pt x="17" y="12"/>
                    </a:cubicBezTo>
                    <a:cubicBezTo>
                      <a:pt x="16" y="12"/>
                      <a:pt x="16" y="12"/>
                      <a:pt x="16" y="12"/>
                    </a:cubicBezTo>
                    <a:cubicBezTo>
                      <a:pt x="15" y="12"/>
                      <a:pt x="15" y="12"/>
                      <a:pt x="15" y="12"/>
                    </a:cubicBezTo>
                    <a:cubicBezTo>
                      <a:pt x="14" y="12"/>
                      <a:pt x="14" y="12"/>
                      <a:pt x="14" y="12"/>
                    </a:cubicBezTo>
                    <a:cubicBezTo>
                      <a:pt x="15" y="11"/>
                      <a:pt x="15" y="11"/>
                      <a:pt x="15" y="11"/>
                    </a:cubicBezTo>
                    <a:cubicBezTo>
                      <a:pt x="14" y="10"/>
                      <a:pt x="14" y="10"/>
                      <a:pt x="14" y="10"/>
                    </a:cubicBezTo>
                    <a:cubicBezTo>
                      <a:pt x="15" y="10"/>
                      <a:pt x="15" y="10"/>
                      <a:pt x="15" y="10"/>
                    </a:cubicBezTo>
                    <a:cubicBezTo>
                      <a:pt x="16" y="10"/>
                      <a:pt x="16" y="10"/>
                      <a:pt x="16" y="10"/>
                    </a:cubicBezTo>
                    <a:cubicBezTo>
                      <a:pt x="16" y="10"/>
                      <a:pt x="16" y="10"/>
                      <a:pt x="16" y="10"/>
                    </a:cubicBezTo>
                    <a:cubicBezTo>
                      <a:pt x="14" y="9"/>
                      <a:pt x="14" y="9"/>
                      <a:pt x="14" y="9"/>
                    </a:cubicBezTo>
                    <a:cubicBezTo>
                      <a:pt x="14" y="9"/>
                      <a:pt x="14" y="9"/>
                      <a:pt x="14" y="9"/>
                    </a:cubicBezTo>
                    <a:cubicBezTo>
                      <a:pt x="13" y="9"/>
                      <a:pt x="13" y="9"/>
                      <a:pt x="13" y="9"/>
                    </a:cubicBezTo>
                    <a:cubicBezTo>
                      <a:pt x="13" y="9"/>
                      <a:pt x="12" y="10"/>
                      <a:pt x="12" y="10"/>
                    </a:cubicBezTo>
                    <a:cubicBezTo>
                      <a:pt x="12" y="10"/>
                      <a:pt x="11" y="11"/>
                      <a:pt x="11" y="11"/>
                    </a:cubicBezTo>
                    <a:cubicBezTo>
                      <a:pt x="11" y="10"/>
                      <a:pt x="11" y="10"/>
                      <a:pt x="11" y="10"/>
                    </a:cubicBezTo>
                    <a:cubicBezTo>
                      <a:pt x="11" y="9"/>
                      <a:pt x="11" y="9"/>
                      <a:pt x="11" y="9"/>
                    </a:cubicBezTo>
                    <a:cubicBezTo>
                      <a:pt x="11" y="9"/>
                      <a:pt x="11" y="9"/>
                      <a:pt x="11" y="9"/>
                    </a:cubicBezTo>
                    <a:cubicBezTo>
                      <a:pt x="12" y="8"/>
                      <a:pt x="12" y="8"/>
                      <a:pt x="12" y="8"/>
                    </a:cubicBezTo>
                    <a:cubicBezTo>
                      <a:pt x="12" y="8"/>
                      <a:pt x="13" y="8"/>
                      <a:pt x="12" y="7"/>
                    </a:cubicBezTo>
                    <a:cubicBezTo>
                      <a:pt x="12" y="7"/>
                      <a:pt x="13" y="7"/>
                      <a:pt x="13" y="7"/>
                    </a:cubicBezTo>
                    <a:cubicBezTo>
                      <a:pt x="14" y="5"/>
                      <a:pt x="14" y="5"/>
                      <a:pt x="14" y="5"/>
                    </a:cubicBezTo>
                    <a:cubicBezTo>
                      <a:pt x="15" y="4"/>
                      <a:pt x="15" y="4"/>
                      <a:pt x="15" y="4"/>
                    </a:cubicBezTo>
                    <a:cubicBezTo>
                      <a:pt x="15" y="3"/>
                      <a:pt x="15" y="3"/>
                      <a:pt x="15" y="3"/>
                    </a:cubicBezTo>
                    <a:cubicBezTo>
                      <a:pt x="14" y="2"/>
                      <a:pt x="14" y="2"/>
                      <a:pt x="14" y="2"/>
                    </a:cubicBezTo>
                    <a:cubicBezTo>
                      <a:pt x="14" y="2"/>
                      <a:pt x="14" y="2"/>
                      <a:pt x="14" y="2"/>
                    </a:cubicBezTo>
                    <a:cubicBezTo>
                      <a:pt x="15" y="2"/>
                      <a:pt x="15" y="2"/>
                      <a:pt x="15" y="2"/>
                    </a:cubicBezTo>
                    <a:lnTo>
                      <a:pt x="1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7" name="Freeform 330"/>
              <p:cNvSpPr>
                <a:spLocks/>
              </p:cNvSpPr>
              <p:nvPr/>
            </p:nvSpPr>
            <p:spPr bwMode="auto">
              <a:xfrm>
                <a:off x="590" y="1437"/>
                <a:ext cx="4" cy="2"/>
              </a:xfrm>
              <a:custGeom>
                <a:avLst/>
                <a:gdLst>
                  <a:gd name="T0" fmla="*/ 1 w 7"/>
                  <a:gd name="T1" fmla="*/ 1 h 3"/>
                  <a:gd name="T2" fmla="*/ 2 w 7"/>
                  <a:gd name="T3" fmla="*/ 2 h 3"/>
                  <a:gd name="T4" fmla="*/ 3 w 7"/>
                  <a:gd name="T5" fmla="*/ 2 h 3"/>
                  <a:gd name="T6" fmla="*/ 4 w 7"/>
                  <a:gd name="T7" fmla="*/ 2 h 3"/>
                  <a:gd name="T8" fmla="*/ 4 w 7"/>
                  <a:gd name="T9" fmla="*/ 2 h 3"/>
                  <a:gd name="T10" fmla="*/ 6 w 7"/>
                  <a:gd name="T11" fmla="*/ 3 h 3"/>
                  <a:gd name="T12" fmla="*/ 5 w 7"/>
                  <a:gd name="T13" fmla="*/ 1 h 3"/>
                  <a:gd name="T14" fmla="*/ 4 w 7"/>
                  <a:gd name="T15" fmla="*/ 0 h 3"/>
                  <a:gd name="T16" fmla="*/ 3 w 7"/>
                  <a:gd name="T17" fmla="*/ 0 h 3"/>
                  <a:gd name="T18" fmla="*/ 2 w 7"/>
                  <a:gd name="T19" fmla="*/ 0 h 3"/>
                  <a:gd name="T20" fmla="*/ 1 w 7"/>
                  <a:gd name="T21" fmla="*/ 0 h 3"/>
                  <a:gd name="T22" fmla="*/ 0 w 7"/>
                  <a:gd name="T23" fmla="*/ 1 h 3"/>
                  <a:gd name="T24" fmla="*/ 1 w 7"/>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3">
                    <a:moveTo>
                      <a:pt x="1" y="1"/>
                    </a:moveTo>
                    <a:cubicBezTo>
                      <a:pt x="2" y="2"/>
                      <a:pt x="2" y="2"/>
                      <a:pt x="2" y="2"/>
                    </a:cubicBezTo>
                    <a:cubicBezTo>
                      <a:pt x="3" y="2"/>
                      <a:pt x="3" y="2"/>
                      <a:pt x="3" y="2"/>
                    </a:cubicBezTo>
                    <a:cubicBezTo>
                      <a:pt x="3" y="2"/>
                      <a:pt x="3" y="2"/>
                      <a:pt x="4" y="2"/>
                    </a:cubicBezTo>
                    <a:cubicBezTo>
                      <a:pt x="4" y="2"/>
                      <a:pt x="4" y="2"/>
                      <a:pt x="4" y="2"/>
                    </a:cubicBezTo>
                    <a:cubicBezTo>
                      <a:pt x="5" y="2"/>
                      <a:pt x="5" y="3"/>
                      <a:pt x="6" y="3"/>
                    </a:cubicBezTo>
                    <a:cubicBezTo>
                      <a:pt x="7" y="2"/>
                      <a:pt x="5" y="1"/>
                      <a:pt x="5" y="1"/>
                    </a:cubicBezTo>
                    <a:cubicBezTo>
                      <a:pt x="5" y="0"/>
                      <a:pt x="5" y="0"/>
                      <a:pt x="4" y="0"/>
                    </a:cubicBezTo>
                    <a:cubicBezTo>
                      <a:pt x="4" y="0"/>
                      <a:pt x="4" y="0"/>
                      <a:pt x="3" y="0"/>
                    </a:cubicBezTo>
                    <a:cubicBezTo>
                      <a:pt x="2" y="0"/>
                      <a:pt x="2" y="0"/>
                      <a:pt x="2" y="0"/>
                    </a:cubicBezTo>
                    <a:cubicBezTo>
                      <a:pt x="1" y="0"/>
                      <a:pt x="1" y="0"/>
                      <a:pt x="1"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8" name="Freeform 331"/>
              <p:cNvSpPr>
                <a:spLocks/>
              </p:cNvSpPr>
              <p:nvPr/>
            </p:nvSpPr>
            <p:spPr bwMode="auto">
              <a:xfrm>
                <a:off x="596" y="1427"/>
                <a:ext cx="1" cy="1"/>
              </a:xfrm>
              <a:custGeom>
                <a:avLst/>
                <a:gdLst>
                  <a:gd name="T0" fmla="*/ 2 w 3"/>
                  <a:gd name="T1" fmla="*/ 0 h 2"/>
                  <a:gd name="T2" fmla="*/ 2 w 3"/>
                  <a:gd name="T3" fmla="*/ 1 h 2"/>
                  <a:gd name="T4" fmla="*/ 1 w 3"/>
                  <a:gd name="T5" fmla="*/ 1 h 2"/>
                  <a:gd name="T6" fmla="*/ 0 w 3"/>
                  <a:gd name="T7" fmla="*/ 2 h 2"/>
                  <a:gd name="T8" fmla="*/ 1 w 3"/>
                  <a:gd name="T9" fmla="*/ 2 h 2"/>
                  <a:gd name="T10" fmla="*/ 2 w 3"/>
                  <a:gd name="T11" fmla="*/ 1 h 2"/>
                  <a:gd name="T12" fmla="*/ 2 w 3"/>
                  <a:gd name="T13" fmla="*/ 2 h 2"/>
                  <a:gd name="T14" fmla="*/ 3 w 3"/>
                  <a:gd name="T15" fmla="*/ 1 h 2"/>
                  <a:gd name="T16" fmla="*/ 3 w 3"/>
                  <a:gd name="T17" fmla="*/ 1 h 2"/>
                  <a:gd name="T18" fmla="*/ 2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2" y="0"/>
                    </a:moveTo>
                    <a:cubicBezTo>
                      <a:pt x="2" y="1"/>
                      <a:pt x="2" y="1"/>
                      <a:pt x="2" y="1"/>
                    </a:cubicBezTo>
                    <a:cubicBezTo>
                      <a:pt x="1" y="1"/>
                      <a:pt x="1" y="1"/>
                      <a:pt x="1" y="1"/>
                    </a:cubicBezTo>
                    <a:cubicBezTo>
                      <a:pt x="0" y="2"/>
                      <a:pt x="0" y="2"/>
                      <a:pt x="0" y="2"/>
                    </a:cubicBezTo>
                    <a:cubicBezTo>
                      <a:pt x="1" y="2"/>
                      <a:pt x="1" y="2"/>
                      <a:pt x="1" y="2"/>
                    </a:cubicBezTo>
                    <a:cubicBezTo>
                      <a:pt x="2" y="1"/>
                      <a:pt x="2" y="1"/>
                      <a:pt x="2" y="1"/>
                    </a:cubicBezTo>
                    <a:cubicBezTo>
                      <a:pt x="2" y="2"/>
                      <a:pt x="2" y="2"/>
                      <a:pt x="2" y="2"/>
                    </a:cubicBezTo>
                    <a:cubicBezTo>
                      <a:pt x="3" y="2"/>
                      <a:pt x="3" y="1"/>
                      <a:pt x="3" y="1"/>
                    </a:cubicBezTo>
                    <a:cubicBezTo>
                      <a:pt x="3" y="1"/>
                      <a:pt x="3" y="1"/>
                      <a:pt x="3" y="1"/>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19" name="Freeform 332"/>
              <p:cNvSpPr>
                <a:spLocks/>
              </p:cNvSpPr>
              <p:nvPr/>
            </p:nvSpPr>
            <p:spPr bwMode="auto">
              <a:xfrm>
                <a:off x="605" y="1486"/>
                <a:ext cx="0" cy="0"/>
              </a:xfrm>
              <a:custGeom>
                <a:avLst/>
                <a:gdLst/>
                <a:ahLst/>
                <a:cxnLst>
                  <a:cxn ang="0">
                    <a:pos x="0" y="0"/>
                  </a:cxn>
                  <a:cxn ang="0">
                    <a:pos x="0" y="0"/>
                  </a:cxn>
                </a:cxnLst>
                <a:rect l="0" t="0" r="r" b="b"/>
                <a:pathLst>
                  <a:path>
                    <a:moveTo>
                      <a:pt x="0" y="0"/>
                    </a:moveTo>
                    <a:cubicBezTo>
                      <a:pt x="0" y="0"/>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0" name="Freeform 333"/>
              <p:cNvSpPr>
                <a:spLocks/>
              </p:cNvSpPr>
              <p:nvPr/>
            </p:nvSpPr>
            <p:spPr bwMode="auto">
              <a:xfrm>
                <a:off x="380" y="1544"/>
                <a:ext cx="5" cy="4"/>
              </a:xfrm>
              <a:custGeom>
                <a:avLst/>
                <a:gdLst>
                  <a:gd name="T0" fmla="*/ 6 w 7"/>
                  <a:gd name="T1" fmla="*/ 4 h 8"/>
                  <a:gd name="T2" fmla="*/ 6 w 7"/>
                  <a:gd name="T3" fmla="*/ 4 h 8"/>
                  <a:gd name="T4" fmla="*/ 6 w 7"/>
                  <a:gd name="T5" fmla="*/ 3 h 8"/>
                  <a:gd name="T6" fmla="*/ 6 w 7"/>
                  <a:gd name="T7" fmla="*/ 3 h 8"/>
                  <a:gd name="T8" fmla="*/ 5 w 7"/>
                  <a:gd name="T9" fmla="*/ 3 h 8"/>
                  <a:gd name="T10" fmla="*/ 5 w 7"/>
                  <a:gd name="T11" fmla="*/ 3 h 8"/>
                  <a:gd name="T12" fmla="*/ 5 w 7"/>
                  <a:gd name="T13" fmla="*/ 2 h 8"/>
                  <a:gd name="T14" fmla="*/ 5 w 7"/>
                  <a:gd name="T15" fmla="*/ 2 h 8"/>
                  <a:gd name="T16" fmla="*/ 4 w 7"/>
                  <a:gd name="T17" fmla="*/ 2 h 8"/>
                  <a:gd name="T18" fmla="*/ 4 w 7"/>
                  <a:gd name="T19" fmla="*/ 1 h 8"/>
                  <a:gd name="T20" fmla="*/ 3 w 7"/>
                  <a:gd name="T21" fmla="*/ 1 h 8"/>
                  <a:gd name="T22" fmla="*/ 2 w 7"/>
                  <a:gd name="T23" fmla="*/ 1 h 8"/>
                  <a:gd name="T24" fmla="*/ 2 w 7"/>
                  <a:gd name="T25" fmla="*/ 1 h 8"/>
                  <a:gd name="T26" fmla="*/ 1 w 7"/>
                  <a:gd name="T27" fmla="*/ 0 h 8"/>
                  <a:gd name="T28" fmla="*/ 1 w 7"/>
                  <a:gd name="T29" fmla="*/ 1 h 8"/>
                  <a:gd name="T30" fmla="*/ 1 w 7"/>
                  <a:gd name="T31" fmla="*/ 1 h 8"/>
                  <a:gd name="T32" fmla="*/ 1 w 7"/>
                  <a:gd name="T33" fmla="*/ 2 h 8"/>
                  <a:gd name="T34" fmla="*/ 1 w 7"/>
                  <a:gd name="T35" fmla="*/ 2 h 8"/>
                  <a:gd name="T36" fmla="*/ 1 w 7"/>
                  <a:gd name="T37" fmla="*/ 2 h 8"/>
                  <a:gd name="T38" fmla="*/ 1 w 7"/>
                  <a:gd name="T39" fmla="*/ 2 h 8"/>
                  <a:gd name="T40" fmla="*/ 0 w 7"/>
                  <a:gd name="T41" fmla="*/ 3 h 8"/>
                  <a:gd name="T42" fmla="*/ 0 w 7"/>
                  <a:gd name="T43" fmla="*/ 3 h 8"/>
                  <a:gd name="T44" fmla="*/ 0 w 7"/>
                  <a:gd name="T45" fmla="*/ 3 h 8"/>
                  <a:gd name="T46" fmla="*/ 0 w 7"/>
                  <a:gd name="T47" fmla="*/ 3 h 8"/>
                  <a:gd name="T48" fmla="*/ 1 w 7"/>
                  <a:gd name="T49" fmla="*/ 4 h 8"/>
                  <a:gd name="T50" fmla="*/ 1 w 7"/>
                  <a:gd name="T51" fmla="*/ 4 h 8"/>
                  <a:gd name="T52" fmla="*/ 1 w 7"/>
                  <a:gd name="T53" fmla="*/ 4 h 8"/>
                  <a:gd name="T54" fmla="*/ 1 w 7"/>
                  <a:gd name="T55" fmla="*/ 6 h 8"/>
                  <a:gd name="T56" fmla="*/ 1 w 7"/>
                  <a:gd name="T57" fmla="*/ 6 h 8"/>
                  <a:gd name="T58" fmla="*/ 1 w 7"/>
                  <a:gd name="T59" fmla="*/ 7 h 8"/>
                  <a:gd name="T60" fmla="*/ 1 w 7"/>
                  <a:gd name="T61" fmla="*/ 7 h 8"/>
                  <a:gd name="T62" fmla="*/ 2 w 7"/>
                  <a:gd name="T63" fmla="*/ 7 h 8"/>
                  <a:gd name="T64" fmla="*/ 2 w 7"/>
                  <a:gd name="T65" fmla="*/ 7 h 8"/>
                  <a:gd name="T66" fmla="*/ 3 w 7"/>
                  <a:gd name="T67" fmla="*/ 7 h 8"/>
                  <a:gd name="T68" fmla="*/ 3 w 7"/>
                  <a:gd name="T69" fmla="*/ 6 h 8"/>
                  <a:gd name="T70" fmla="*/ 4 w 7"/>
                  <a:gd name="T71" fmla="*/ 6 h 8"/>
                  <a:gd name="T72" fmla="*/ 4 w 7"/>
                  <a:gd name="T73" fmla="*/ 6 h 8"/>
                  <a:gd name="T74" fmla="*/ 5 w 7"/>
                  <a:gd name="T75" fmla="*/ 5 h 8"/>
                  <a:gd name="T76" fmla="*/ 5 w 7"/>
                  <a:gd name="T77" fmla="*/ 5 h 8"/>
                  <a:gd name="T78" fmla="*/ 5 w 7"/>
                  <a:gd name="T79" fmla="*/ 5 h 8"/>
                  <a:gd name="T80" fmla="*/ 5 w 7"/>
                  <a:gd name="T81" fmla="*/ 5 h 8"/>
                  <a:gd name="T82" fmla="*/ 6 w 7"/>
                  <a:gd name="T83" fmla="*/ 5 h 8"/>
                  <a:gd name="T84" fmla="*/ 7 w 7"/>
                  <a:gd name="T85" fmla="*/ 4 h 8"/>
                  <a:gd name="T86" fmla="*/ 7 w 7"/>
                  <a:gd name="T87" fmla="*/ 4 h 8"/>
                  <a:gd name="T88" fmla="*/ 7 w 7"/>
                  <a:gd name="T89" fmla="*/ 4 h 8"/>
                  <a:gd name="T90" fmla="*/ 6 w 7"/>
                  <a:gd name="T9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 h="8">
                    <a:moveTo>
                      <a:pt x="6" y="4"/>
                    </a:moveTo>
                    <a:cubicBezTo>
                      <a:pt x="6" y="4"/>
                      <a:pt x="6" y="4"/>
                      <a:pt x="6" y="4"/>
                    </a:cubicBezTo>
                    <a:cubicBezTo>
                      <a:pt x="6" y="4"/>
                      <a:pt x="6" y="4"/>
                      <a:pt x="6" y="3"/>
                    </a:cubicBezTo>
                    <a:cubicBezTo>
                      <a:pt x="6" y="3"/>
                      <a:pt x="6" y="3"/>
                      <a:pt x="6" y="3"/>
                    </a:cubicBezTo>
                    <a:cubicBezTo>
                      <a:pt x="5" y="3"/>
                      <a:pt x="5" y="3"/>
                      <a:pt x="5" y="3"/>
                    </a:cubicBezTo>
                    <a:cubicBezTo>
                      <a:pt x="5" y="3"/>
                      <a:pt x="5" y="3"/>
                      <a:pt x="5" y="3"/>
                    </a:cubicBezTo>
                    <a:cubicBezTo>
                      <a:pt x="5" y="3"/>
                      <a:pt x="5" y="3"/>
                      <a:pt x="5" y="2"/>
                    </a:cubicBezTo>
                    <a:cubicBezTo>
                      <a:pt x="5" y="2"/>
                      <a:pt x="5" y="2"/>
                      <a:pt x="5" y="2"/>
                    </a:cubicBezTo>
                    <a:cubicBezTo>
                      <a:pt x="5" y="2"/>
                      <a:pt x="4" y="2"/>
                      <a:pt x="4" y="2"/>
                    </a:cubicBezTo>
                    <a:cubicBezTo>
                      <a:pt x="4" y="2"/>
                      <a:pt x="4" y="1"/>
                      <a:pt x="4" y="1"/>
                    </a:cubicBezTo>
                    <a:cubicBezTo>
                      <a:pt x="3" y="1"/>
                      <a:pt x="3" y="1"/>
                      <a:pt x="3" y="1"/>
                    </a:cubicBezTo>
                    <a:cubicBezTo>
                      <a:pt x="3" y="1"/>
                      <a:pt x="2" y="1"/>
                      <a:pt x="2" y="1"/>
                    </a:cubicBezTo>
                    <a:cubicBezTo>
                      <a:pt x="2" y="1"/>
                      <a:pt x="2" y="1"/>
                      <a:pt x="2" y="1"/>
                    </a:cubicBezTo>
                    <a:cubicBezTo>
                      <a:pt x="2" y="1"/>
                      <a:pt x="2" y="0"/>
                      <a:pt x="1" y="0"/>
                    </a:cubicBezTo>
                    <a:cubicBezTo>
                      <a:pt x="1" y="0"/>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0" y="3"/>
                      <a:pt x="0" y="3"/>
                      <a:pt x="0" y="3"/>
                    </a:cubicBezTo>
                    <a:cubicBezTo>
                      <a:pt x="0" y="3"/>
                      <a:pt x="0" y="3"/>
                      <a:pt x="0" y="3"/>
                    </a:cubicBezTo>
                    <a:cubicBezTo>
                      <a:pt x="0" y="3"/>
                      <a:pt x="0" y="3"/>
                      <a:pt x="0" y="3"/>
                    </a:cubicBezTo>
                    <a:cubicBezTo>
                      <a:pt x="0" y="3"/>
                      <a:pt x="0" y="3"/>
                      <a:pt x="0" y="3"/>
                    </a:cubicBezTo>
                    <a:cubicBezTo>
                      <a:pt x="0" y="3"/>
                      <a:pt x="1" y="4"/>
                      <a:pt x="1" y="4"/>
                    </a:cubicBezTo>
                    <a:cubicBezTo>
                      <a:pt x="1" y="4"/>
                      <a:pt x="1" y="4"/>
                      <a:pt x="1" y="4"/>
                    </a:cubicBezTo>
                    <a:cubicBezTo>
                      <a:pt x="1" y="4"/>
                      <a:pt x="1" y="4"/>
                      <a:pt x="1" y="4"/>
                    </a:cubicBezTo>
                    <a:cubicBezTo>
                      <a:pt x="1" y="5"/>
                      <a:pt x="1" y="5"/>
                      <a:pt x="1" y="6"/>
                    </a:cubicBezTo>
                    <a:cubicBezTo>
                      <a:pt x="1" y="6"/>
                      <a:pt x="1" y="6"/>
                      <a:pt x="1" y="6"/>
                    </a:cubicBezTo>
                    <a:cubicBezTo>
                      <a:pt x="1" y="6"/>
                      <a:pt x="1" y="6"/>
                      <a:pt x="1" y="7"/>
                    </a:cubicBezTo>
                    <a:cubicBezTo>
                      <a:pt x="1" y="7"/>
                      <a:pt x="1" y="7"/>
                      <a:pt x="1" y="7"/>
                    </a:cubicBezTo>
                    <a:cubicBezTo>
                      <a:pt x="2" y="7"/>
                      <a:pt x="2" y="8"/>
                      <a:pt x="2" y="7"/>
                    </a:cubicBezTo>
                    <a:cubicBezTo>
                      <a:pt x="2" y="7"/>
                      <a:pt x="2" y="7"/>
                      <a:pt x="2" y="7"/>
                    </a:cubicBezTo>
                    <a:cubicBezTo>
                      <a:pt x="2" y="7"/>
                      <a:pt x="2" y="7"/>
                      <a:pt x="3" y="7"/>
                    </a:cubicBezTo>
                    <a:cubicBezTo>
                      <a:pt x="3" y="7"/>
                      <a:pt x="3" y="6"/>
                      <a:pt x="3" y="6"/>
                    </a:cubicBezTo>
                    <a:cubicBezTo>
                      <a:pt x="3" y="6"/>
                      <a:pt x="4" y="6"/>
                      <a:pt x="4" y="6"/>
                    </a:cubicBezTo>
                    <a:cubicBezTo>
                      <a:pt x="4" y="6"/>
                      <a:pt x="4" y="6"/>
                      <a:pt x="4" y="6"/>
                    </a:cubicBezTo>
                    <a:cubicBezTo>
                      <a:pt x="4" y="5"/>
                      <a:pt x="5" y="6"/>
                      <a:pt x="5" y="5"/>
                    </a:cubicBezTo>
                    <a:cubicBezTo>
                      <a:pt x="5" y="5"/>
                      <a:pt x="5" y="5"/>
                      <a:pt x="5" y="5"/>
                    </a:cubicBezTo>
                    <a:cubicBezTo>
                      <a:pt x="5" y="5"/>
                      <a:pt x="5" y="5"/>
                      <a:pt x="5" y="5"/>
                    </a:cubicBezTo>
                    <a:cubicBezTo>
                      <a:pt x="5" y="5"/>
                      <a:pt x="5" y="5"/>
                      <a:pt x="5" y="5"/>
                    </a:cubicBezTo>
                    <a:cubicBezTo>
                      <a:pt x="6" y="5"/>
                      <a:pt x="6" y="5"/>
                      <a:pt x="6" y="5"/>
                    </a:cubicBezTo>
                    <a:cubicBezTo>
                      <a:pt x="6" y="5"/>
                      <a:pt x="6" y="5"/>
                      <a:pt x="7" y="4"/>
                    </a:cubicBezTo>
                    <a:cubicBezTo>
                      <a:pt x="7" y="4"/>
                      <a:pt x="7" y="4"/>
                      <a:pt x="7" y="4"/>
                    </a:cubicBezTo>
                    <a:cubicBezTo>
                      <a:pt x="7" y="4"/>
                      <a:pt x="7" y="4"/>
                      <a:pt x="7" y="4"/>
                    </a:cubicBezTo>
                    <a:cubicBezTo>
                      <a:pt x="6" y="4"/>
                      <a:pt x="6"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1" name="Freeform 334"/>
              <p:cNvSpPr>
                <a:spLocks/>
              </p:cNvSpPr>
              <p:nvPr/>
            </p:nvSpPr>
            <p:spPr bwMode="auto">
              <a:xfrm>
                <a:off x="379" y="1542"/>
                <a:ext cx="2" cy="1"/>
              </a:xfrm>
              <a:custGeom>
                <a:avLst/>
                <a:gdLst>
                  <a:gd name="T0" fmla="*/ 3 w 4"/>
                  <a:gd name="T1" fmla="*/ 2 h 2"/>
                  <a:gd name="T2" fmla="*/ 4 w 4"/>
                  <a:gd name="T3" fmla="*/ 1 h 2"/>
                  <a:gd name="T4" fmla="*/ 3 w 4"/>
                  <a:gd name="T5" fmla="*/ 1 h 2"/>
                  <a:gd name="T6" fmla="*/ 3 w 4"/>
                  <a:gd name="T7" fmla="*/ 0 h 2"/>
                  <a:gd name="T8" fmla="*/ 3 w 4"/>
                  <a:gd name="T9" fmla="*/ 0 h 2"/>
                  <a:gd name="T10" fmla="*/ 3 w 4"/>
                  <a:gd name="T11" fmla="*/ 0 h 2"/>
                  <a:gd name="T12" fmla="*/ 2 w 4"/>
                  <a:gd name="T13" fmla="*/ 0 h 2"/>
                  <a:gd name="T14" fmla="*/ 2 w 4"/>
                  <a:gd name="T15" fmla="*/ 0 h 2"/>
                  <a:gd name="T16" fmla="*/ 1 w 4"/>
                  <a:gd name="T17" fmla="*/ 0 h 2"/>
                  <a:gd name="T18" fmla="*/ 1 w 4"/>
                  <a:gd name="T19" fmla="*/ 0 h 2"/>
                  <a:gd name="T20" fmla="*/ 0 w 4"/>
                  <a:gd name="T21" fmla="*/ 0 h 2"/>
                  <a:gd name="T22" fmla="*/ 0 w 4"/>
                  <a:gd name="T23" fmla="*/ 0 h 2"/>
                  <a:gd name="T24" fmla="*/ 0 w 4"/>
                  <a:gd name="T25" fmla="*/ 0 h 2"/>
                  <a:gd name="T26" fmla="*/ 0 w 4"/>
                  <a:gd name="T27" fmla="*/ 1 h 2"/>
                  <a:gd name="T28" fmla="*/ 1 w 4"/>
                  <a:gd name="T29" fmla="*/ 1 h 2"/>
                  <a:gd name="T30" fmla="*/ 1 w 4"/>
                  <a:gd name="T31" fmla="*/ 1 h 2"/>
                  <a:gd name="T32" fmla="*/ 1 w 4"/>
                  <a:gd name="T33" fmla="*/ 1 h 2"/>
                  <a:gd name="T34" fmla="*/ 1 w 4"/>
                  <a:gd name="T35" fmla="*/ 1 h 2"/>
                  <a:gd name="T36" fmla="*/ 1 w 4"/>
                  <a:gd name="T37" fmla="*/ 2 h 2"/>
                  <a:gd name="T38" fmla="*/ 1 w 4"/>
                  <a:gd name="T39" fmla="*/ 2 h 2"/>
                  <a:gd name="T40" fmla="*/ 1 w 4"/>
                  <a:gd name="T41" fmla="*/ 2 h 2"/>
                  <a:gd name="T42" fmla="*/ 2 w 4"/>
                  <a:gd name="T43" fmla="*/ 2 h 2"/>
                  <a:gd name="T44" fmla="*/ 2 w 4"/>
                  <a:gd name="T45" fmla="*/ 2 h 2"/>
                  <a:gd name="T46" fmla="*/ 3 w 4"/>
                  <a:gd name="T47" fmla="*/ 2 h 2"/>
                  <a:gd name="T48" fmla="*/ 3 w 4"/>
                  <a:gd name="T49" fmla="*/ 2 h 2"/>
                  <a:gd name="T50" fmla="*/ 3 w 4"/>
                  <a:gd name="T51" fmla="*/ 2 h 2"/>
                  <a:gd name="T52" fmla="*/ 3 w 4"/>
                  <a:gd name="T5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 h="2">
                    <a:moveTo>
                      <a:pt x="3" y="2"/>
                    </a:moveTo>
                    <a:cubicBezTo>
                      <a:pt x="4" y="2"/>
                      <a:pt x="4" y="1"/>
                      <a:pt x="4" y="1"/>
                    </a:cubicBezTo>
                    <a:cubicBezTo>
                      <a:pt x="4" y="1"/>
                      <a:pt x="4" y="1"/>
                      <a:pt x="3" y="1"/>
                    </a:cubicBezTo>
                    <a:cubicBezTo>
                      <a:pt x="3" y="1"/>
                      <a:pt x="3" y="1"/>
                      <a:pt x="3" y="0"/>
                    </a:cubicBezTo>
                    <a:cubicBezTo>
                      <a:pt x="3" y="0"/>
                      <a:pt x="3" y="0"/>
                      <a:pt x="3" y="0"/>
                    </a:cubicBezTo>
                    <a:cubicBezTo>
                      <a:pt x="3" y="0"/>
                      <a:pt x="3" y="1"/>
                      <a:pt x="3" y="0"/>
                    </a:cubicBezTo>
                    <a:cubicBezTo>
                      <a:pt x="3" y="0"/>
                      <a:pt x="2" y="0"/>
                      <a:pt x="2" y="0"/>
                    </a:cubicBezTo>
                    <a:cubicBezTo>
                      <a:pt x="2" y="0"/>
                      <a:pt x="2" y="0"/>
                      <a:pt x="2"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1"/>
                      <a:pt x="0" y="1"/>
                    </a:cubicBezTo>
                    <a:cubicBezTo>
                      <a:pt x="0" y="1"/>
                      <a:pt x="0" y="1"/>
                      <a:pt x="1" y="1"/>
                    </a:cubicBezTo>
                    <a:cubicBezTo>
                      <a:pt x="1" y="1"/>
                      <a:pt x="1" y="1"/>
                      <a:pt x="1" y="1"/>
                    </a:cubicBezTo>
                    <a:cubicBezTo>
                      <a:pt x="1" y="1"/>
                      <a:pt x="1" y="1"/>
                      <a:pt x="1" y="1"/>
                    </a:cubicBezTo>
                    <a:cubicBezTo>
                      <a:pt x="1" y="1"/>
                      <a:pt x="1" y="1"/>
                      <a:pt x="1" y="1"/>
                    </a:cubicBezTo>
                    <a:cubicBezTo>
                      <a:pt x="1" y="1"/>
                      <a:pt x="1" y="2"/>
                      <a:pt x="1" y="2"/>
                    </a:cubicBezTo>
                    <a:cubicBezTo>
                      <a:pt x="1" y="2"/>
                      <a:pt x="1" y="2"/>
                      <a:pt x="1" y="2"/>
                    </a:cubicBezTo>
                    <a:cubicBezTo>
                      <a:pt x="1" y="2"/>
                      <a:pt x="1" y="2"/>
                      <a:pt x="1" y="2"/>
                    </a:cubicBezTo>
                    <a:cubicBezTo>
                      <a:pt x="1" y="2"/>
                      <a:pt x="2" y="2"/>
                      <a:pt x="2" y="2"/>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2" name="Freeform 335"/>
              <p:cNvSpPr>
                <a:spLocks/>
              </p:cNvSpPr>
              <p:nvPr/>
            </p:nvSpPr>
            <p:spPr bwMode="auto">
              <a:xfrm>
                <a:off x="379" y="154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3" name="Freeform 336"/>
              <p:cNvSpPr>
                <a:spLocks/>
              </p:cNvSpPr>
              <p:nvPr/>
            </p:nvSpPr>
            <p:spPr bwMode="auto">
              <a:xfrm>
                <a:off x="377" y="1542"/>
                <a:ext cx="1" cy="0"/>
              </a:xfrm>
              <a:custGeom>
                <a:avLst/>
                <a:gdLst>
                  <a:gd name="T0" fmla="*/ 1 w 1"/>
                  <a:gd name="T1" fmla="*/ 0 h 1"/>
                  <a:gd name="T2" fmla="*/ 0 w 1"/>
                  <a:gd name="T3" fmla="*/ 0 h 1"/>
                  <a:gd name="T4" fmla="*/ 0 w 1"/>
                  <a:gd name="T5" fmla="*/ 1 h 1"/>
                  <a:gd name="T6" fmla="*/ 0 w 1"/>
                  <a:gd name="T7" fmla="*/ 1 h 1"/>
                  <a:gd name="T8" fmla="*/ 1 w 1"/>
                  <a:gd name="T9" fmla="*/ 1 h 1"/>
                  <a:gd name="T10" fmla="*/ 1 w 1"/>
                  <a:gd name="T11" fmla="*/ 1 h 1"/>
                  <a:gd name="T12" fmla="*/ 1 w 1"/>
                  <a:gd name="T13" fmla="*/ 1 h 1"/>
                  <a:gd name="T14" fmla="*/ 1 w 1"/>
                  <a:gd name="T15" fmla="*/ 0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cubicBezTo>
                      <a:pt x="1" y="0"/>
                      <a:pt x="0" y="0"/>
                      <a:pt x="0" y="0"/>
                    </a:cubicBezTo>
                    <a:cubicBezTo>
                      <a:pt x="0" y="1"/>
                      <a:pt x="0" y="1"/>
                      <a:pt x="0" y="1"/>
                    </a:cubicBezTo>
                    <a:cubicBezTo>
                      <a:pt x="0" y="1"/>
                      <a:pt x="0" y="1"/>
                      <a:pt x="0" y="1"/>
                    </a:cubicBezTo>
                    <a:cubicBezTo>
                      <a:pt x="0" y="1"/>
                      <a:pt x="1" y="1"/>
                      <a:pt x="1" y="1"/>
                    </a:cubicBezTo>
                    <a:cubicBezTo>
                      <a:pt x="1" y="1"/>
                      <a:pt x="1" y="1"/>
                      <a:pt x="1" y="1"/>
                    </a:cubicBezTo>
                    <a:cubicBezTo>
                      <a:pt x="1" y="1"/>
                      <a:pt x="1" y="1"/>
                      <a:pt x="1" y="1"/>
                    </a:cubicBezTo>
                    <a:cubicBezTo>
                      <a:pt x="1" y="1"/>
                      <a:pt x="1" y="1"/>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4" name="Freeform 337"/>
              <p:cNvSpPr>
                <a:spLocks/>
              </p:cNvSpPr>
              <p:nvPr/>
            </p:nvSpPr>
            <p:spPr bwMode="auto">
              <a:xfrm>
                <a:off x="377" y="1541"/>
                <a:ext cx="2" cy="0"/>
              </a:xfrm>
              <a:custGeom>
                <a:avLst/>
                <a:gdLst>
                  <a:gd name="T0" fmla="*/ 3 w 3"/>
                  <a:gd name="T1" fmla="*/ 2 w 3"/>
                  <a:gd name="T2" fmla="*/ 1 w 3"/>
                  <a:gd name="T3" fmla="*/ 1 w 3"/>
                  <a:gd name="T4" fmla="*/ 1 w 3"/>
                  <a:gd name="T5" fmla="*/ 0 w 3"/>
                  <a:gd name="T6" fmla="*/ 0 w 3"/>
                  <a:gd name="T7" fmla="*/ 0 w 3"/>
                  <a:gd name="T8" fmla="*/ 0 w 3"/>
                  <a:gd name="T9" fmla="*/ 0 w 3"/>
                  <a:gd name="T10" fmla="*/ 1 w 3"/>
                  <a:gd name="T11" fmla="*/ 2 w 3"/>
                  <a:gd name="T12" fmla="*/ 3 w 3"/>
                  <a:gd name="T13"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3">
                    <a:moveTo>
                      <a:pt x="3" y="0"/>
                    </a:move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2" y="0"/>
                      <a:pt x="2" y="0"/>
                    </a:cubicBezTo>
                    <a:cubicBezTo>
                      <a:pt x="2" y="0"/>
                      <a:pt x="2" y="0"/>
                      <a:pt x="3" y="0"/>
                    </a:cubicBezTo>
                    <a:cubicBezTo>
                      <a:pt x="3" y="0"/>
                      <a:pt x="3"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5" name="Freeform 338"/>
              <p:cNvSpPr>
                <a:spLocks/>
              </p:cNvSpPr>
              <p:nvPr/>
            </p:nvSpPr>
            <p:spPr bwMode="auto">
              <a:xfrm>
                <a:off x="374" y="1539"/>
                <a:ext cx="2" cy="2"/>
              </a:xfrm>
              <a:custGeom>
                <a:avLst/>
                <a:gdLst>
                  <a:gd name="T0" fmla="*/ 2 w 3"/>
                  <a:gd name="T1" fmla="*/ 2 h 2"/>
                  <a:gd name="T2" fmla="*/ 2 w 3"/>
                  <a:gd name="T3" fmla="*/ 1 h 2"/>
                  <a:gd name="T4" fmla="*/ 2 w 3"/>
                  <a:gd name="T5" fmla="*/ 1 h 2"/>
                  <a:gd name="T6" fmla="*/ 2 w 3"/>
                  <a:gd name="T7" fmla="*/ 1 h 2"/>
                  <a:gd name="T8" fmla="*/ 1 w 3"/>
                  <a:gd name="T9" fmla="*/ 0 h 2"/>
                  <a:gd name="T10" fmla="*/ 1 w 3"/>
                  <a:gd name="T11" fmla="*/ 1 h 2"/>
                  <a:gd name="T12" fmla="*/ 1 w 3"/>
                  <a:gd name="T13" fmla="*/ 1 h 2"/>
                  <a:gd name="T14" fmla="*/ 1 w 3"/>
                  <a:gd name="T15" fmla="*/ 1 h 2"/>
                  <a:gd name="T16" fmla="*/ 0 w 3"/>
                  <a:gd name="T17" fmla="*/ 1 h 2"/>
                  <a:gd name="T18" fmla="*/ 0 w 3"/>
                  <a:gd name="T19" fmla="*/ 1 h 2"/>
                  <a:gd name="T20" fmla="*/ 0 w 3"/>
                  <a:gd name="T21" fmla="*/ 1 h 2"/>
                  <a:gd name="T22" fmla="*/ 0 w 3"/>
                  <a:gd name="T23" fmla="*/ 1 h 2"/>
                  <a:gd name="T24" fmla="*/ 0 w 3"/>
                  <a:gd name="T25" fmla="*/ 2 h 2"/>
                  <a:gd name="T26" fmla="*/ 0 w 3"/>
                  <a:gd name="T27" fmla="*/ 2 h 2"/>
                  <a:gd name="T28" fmla="*/ 0 w 3"/>
                  <a:gd name="T29" fmla="*/ 2 h 2"/>
                  <a:gd name="T30" fmla="*/ 1 w 3"/>
                  <a:gd name="T31" fmla="*/ 2 h 2"/>
                  <a:gd name="T32" fmla="*/ 1 w 3"/>
                  <a:gd name="T33" fmla="*/ 2 h 2"/>
                  <a:gd name="T34" fmla="*/ 1 w 3"/>
                  <a:gd name="T35" fmla="*/ 2 h 2"/>
                  <a:gd name="T36" fmla="*/ 2 w 3"/>
                  <a:gd name="T37" fmla="*/ 2 h 2"/>
                  <a:gd name="T38" fmla="*/ 2 w 3"/>
                  <a:gd name="T39" fmla="*/ 2 h 2"/>
                  <a:gd name="T40" fmla="*/ 3 w 3"/>
                  <a:gd name="T41" fmla="*/ 2 h 2"/>
                  <a:gd name="T42" fmla="*/ 3 w 3"/>
                  <a:gd name="T43" fmla="*/ 2 h 2"/>
                  <a:gd name="T44" fmla="*/ 2 w 3"/>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2">
                    <a:moveTo>
                      <a:pt x="2" y="2"/>
                    </a:moveTo>
                    <a:cubicBezTo>
                      <a:pt x="2" y="2"/>
                      <a:pt x="2" y="1"/>
                      <a:pt x="2" y="1"/>
                    </a:cubicBezTo>
                    <a:cubicBezTo>
                      <a:pt x="2" y="1"/>
                      <a:pt x="2" y="1"/>
                      <a:pt x="2" y="1"/>
                    </a:cubicBezTo>
                    <a:cubicBezTo>
                      <a:pt x="2" y="1"/>
                      <a:pt x="2" y="1"/>
                      <a:pt x="2" y="1"/>
                    </a:cubicBezTo>
                    <a:cubicBezTo>
                      <a:pt x="2" y="0"/>
                      <a:pt x="1" y="0"/>
                      <a:pt x="1" y="0"/>
                    </a:cubicBezTo>
                    <a:cubicBezTo>
                      <a:pt x="1" y="0"/>
                      <a:pt x="1" y="1"/>
                      <a:pt x="1" y="1"/>
                    </a:cubicBezTo>
                    <a:cubicBezTo>
                      <a:pt x="1" y="1"/>
                      <a:pt x="1" y="1"/>
                      <a:pt x="1" y="1"/>
                    </a:cubicBezTo>
                    <a:cubicBezTo>
                      <a:pt x="1" y="1"/>
                      <a:pt x="1" y="1"/>
                      <a:pt x="1" y="1"/>
                    </a:cubicBezTo>
                    <a:cubicBezTo>
                      <a:pt x="1" y="1"/>
                      <a:pt x="1" y="1"/>
                      <a:pt x="0" y="1"/>
                    </a:cubicBezTo>
                    <a:cubicBezTo>
                      <a:pt x="0" y="1"/>
                      <a:pt x="0" y="1"/>
                      <a:pt x="0" y="1"/>
                    </a:cubicBezTo>
                    <a:cubicBezTo>
                      <a:pt x="0" y="1"/>
                      <a:pt x="0" y="1"/>
                      <a:pt x="0" y="1"/>
                    </a:cubicBezTo>
                    <a:cubicBezTo>
                      <a:pt x="0" y="1"/>
                      <a:pt x="0" y="1"/>
                      <a:pt x="0" y="1"/>
                    </a:cubicBezTo>
                    <a:cubicBezTo>
                      <a:pt x="0" y="1"/>
                      <a:pt x="0" y="1"/>
                      <a:pt x="0" y="2"/>
                    </a:cubicBezTo>
                    <a:cubicBezTo>
                      <a:pt x="0" y="2"/>
                      <a:pt x="0" y="2"/>
                      <a:pt x="0" y="2"/>
                    </a:cubicBezTo>
                    <a:cubicBezTo>
                      <a:pt x="0" y="2"/>
                      <a:pt x="0" y="2"/>
                      <a:pt x="0" y="2"/>
                    </a:cubicBezTo>
                    <a:cubicBezTo>
                      <a:pt x="1" y="2"/>
                      <a:pt x="1" y="2"/>
                      <a:pt x="1" y="2"/>
                    </a:cubicBezTo>
                    <a:cubicBezTo>
                      <a:pt x="1" y="2"/>
                      <a:pt x="1" y="2"/>
                      <a:pt x="1" y="2"/>
                    </a:cubicBezTo>
                    <a:cubicBezTo>
                      <a:pt x="1" y="2"/>
                      <a:pt x="1" y="2"/>
                      <a:pt x="1" y="2"/>
                    </a:cubicBezTo>
                    <a:cubicBezTo>
                      <a:pt x="1" y="2"/>
                      <a:pt x="2" y="2"/>
                      <a:pt x="2" y="2"/>
                    </a:cubicBezTo>
                    <a:cubicBezTo>
                      <a:pt x="2" y="2"/>
                      <a:pt x="2" y="2"/>
                      <a:pt x="2" y="2"/>
                    </a:cubicBezTo>
                    <a:cubicBezTo>
                      <a:pt x="2" y="2"/>
                      <a:pt x="3" y="2"/>
                      <a:pt x="3" y="2"/>
                    </a:cubicBezTo>
                    <a:cubicBezTo>
                      <a:pt x="3" y="2"/>
                      <a:pt x="3" y="2"/>
                      <a:pt x="3" y="2"/>
                    </a:cubicBezTo>
                    <a:cubicBezTo>
                      <a:pt x="2" y="2"/>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6" name="Freeform 339"/>
              <p:cNvSpPr>
                <a:spLocks/>
              </p:cNvSpPr>
              <p:nvPr/>
            </p:nvSpPr>
            <p:spPr bwMode="auto">
              <a:xfrm>
                <a:off x="369" y="1538"/>
                <a:ext cx="2" cy="1"/>
              </a:xfrm>
              <a:custGeom>
                <a:avLst/>
                <a:gdLst>
                  <a:gd name="T0" fmla="*/ 2 w 3"/>
                  <a:gd name="T1" fmla="*/ 0 h 2"/>
                  <a:gd name="T2" fmla="*/ 2 w 3"/>
                  <a:gd name="T3" fmla="*/ 0 h 2"/>
                  <a:gd name="T4" fmla="*/ 1 w 3"/>
                  <a:gd name="T5" fmla="*/ 0 h 2"/>
                  <a:gd name="T6" fmla="*/ 1 w 3"/>
                  <a:gd name="T7" fmla="*/ 0 h 2"/>
                  <a:gd name="T8" fmla="*/ 1 w 3"/>
                  <a:gd name="T9" fmla="*/ 0 h 2"/>
                  <a:gd name="T10" fmla="*/ 1 w 3"/>
                  <a:gd name="T11" fmla="*/ 0 h 2"/>
                  <a:gd name="T12" fmla="*/ 0 w 3"/>
                  <a:gd name="T13" fmla="*/ 1 h 2"/>
                  <a:gd name="T14" fmla="*/ 0 w 3"/>
                  <a:gd name="T15" fmla="*/ 1 h 2"/>
                  <a:gd name="T16" fmla="*/ 1 w 3"/>
                  <a:gd name="T17" fmla="*/ 1 h 2"/>
                  <a:gd name="T18" fmla="*/ 1 w 3"/>
                  <a:gd name="T19" fmla="*/ 1 h 2"/>
                  <a:gd name="T20" fmla="*/ 1 w 3"/>
                  <a:gd name="T21" fmla="*/ 1 h 2"/>
                  <a:gd name="T22" fmla="*/ 2 w 3"/>
                  <a:gd name="T23" fmla="*/ 2 h 2"/>
                  <a:gd name="T24" fmla="*/ 2 w 3"/>
                  <a:gd name="T25" fmla="*/ 2 h 2"/>
                  <a:gd name="T26" fmla="*/ 2 w 3"/>
                  <a:gd name="T27" fmla="*/ 2 h 2"/>
                  <a:gd name="T28" fmla="*/ 2 w 3"/>
                  <a:gd name="T29" fmla="*/ 2 h 2"/>
                  <a:gd name="T30" fmla="*/ 2 w 3"/>
                  <a:gd name="T31" fmla="*/ 1 h 2"/>
                  <a:gd name="T32" fmla="*/ 2 w 3"/>
                  <a:gd name="T33" fmla="*/ 1 h 2"/>
                  <a:gd name="T34" fmla="*/ 2 w 3"/>
                  <a:gd name="T3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2">
                    <a:moveTo>
                      <a:pt x="2" y="0"/>
                    </a:moveTo>
                    <a:cubicBezTo>
                      <a:pt x="2" y="0"/>
                      <a:pt x="2" y="0"/>
                      <a:pt x="2" y="0"/>
                    </a:cubicBezTo>
                    <a:cubicBezTo>
                      <a:pt x="2" y="0"/>
                      <a:pt x="2" y="0"/>
                      <a:pt x="1" y="0"/>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ubicBezTo>
                      <a:pt x="1" y="1"/>
                      <a:pt x="1" y="1"/>
                      <a:pt x="1" y="1"/>
                    </a:cubicBezTo>
                    <a:cubicBezTo>
                      <a:pt x="1" y="1"/>
                      <a:pt x="1" y="1"/>
                      <a:pt x="1" y="1"/>
                    </a:cubicBezTo>
                    <a:cubicBezTo>
                      <a:pt x="1" y="1"/>
                      <a:pt x="1" y="1"/>
                      <a:pt x="1" y="1"/>
                    </a:cubicBezTo>
                    <a:cubicBezTo>
                      <a:pt x="2" y="2"/>
                      <a:pt x="2" y="2"/>
                      <a:pt x="2" y="2"/>
                    </a:cubicBezTo>
                    <a:cubicBezTo>
                      <a:pt x="2" y="2"/>
                      <a:pt x="2" y="2"/>
                      <a:pt x="2" y="2"/>
                    </a:cubicBezTo>
                    <a:cubicBezTo>
                      <a:pt x="2" y="2"/>
                      <a:pt x="2" y="2"/>
                      <a:pt x="2" y="2"/>
                    </a:cubicBezTo>
                    <a:cubicBezTo>
                      <a:pt x="2" y="2"/>
                      <a:pt x="2" y="2"/>
                      <a:pt x="2" y="2"/>
                    </a:cubicBezTo>
                    <a:cubicBezTo>
                      <a:pt x="2" y="1"/>
                      <a:pt x="2" y="1"/>
                      <a:pt x="2" y="1"/>
                    </a:cubicBezTo>
                    <a:cubicBezTo>
                      <a:pt x="2" y="1"/>
                      <a:pt x="2" y="1"/>
                      <a:pt x="2" y="1"/>
                    </a:cubicBezTo>
                    <a:cubicBezTo>
                      <a:pt x="2" y="0"/>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7" name="Freeform 340"/>
              <p:cNvSpPr>
                <a:spLocks/>
              </p:cNvSpPr>
              <p:nvPr/>
            </p:nvSpPr>
            <p:spPr bwMode="auto">
              <a:xfrm>
                <a:off x="368" y="1539"/>
                <a:ext cx="1" cy="0"/>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1 w 1"/>
                  <a:gd name="T13" fmla="*/ 1 h 1"/>
                  <a:gd name="T14" fmla="*/ 1 w 1"/>
                  <a:gd name="T15" fmla="*/ 1 h 1"/>
                  <a:gd name="T16" fmla="*/ 1 w 1"/>
                  <a:gd name="T17" fmla="*/ 1 h 1"/>
                  <a:gd name="T18" fmla="*/ 0 w 1"/>
                  <a:gd name="T19" fmla="*/ 1 h 1"/>
                  <a:gd name="T20" fmla="*/ 1 w 1"/>
                  <a:gd name="T21" fmla="*/ 1 h 1"/>
                  <a:gd name="T22" fmla="*/ 1 w 1"/>
                  <a:gd name="T23" fmla="*/ 0 h 1"/>
                  <a:gd name="T24" fmla="*/ 1 w 1"/>
                  <a:gd name="T25" fmla="*/ 0 h 1"/>
                  <a:gd name="T26" fmla="*/ 1 w 1"/>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1">
                    <a:moveTo>
                      <a:pt x="1" y="0"/>
                    </a:moveTo>
                    <a:cubicBezTo>
                      <a:pt x="1"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0" y="1"/>
                      <a:pt x="0" y="1"/>
                    </a:cubicBezTo>
                    <a:cubicBezTo>
                      <a:pt x="0" y="1"/>
                      <a:pt x="1" y="1"/>
                      <a:pt x="1" y="1"/>
                    </a:cubicBezTo>
                    <a:cubicBezTo>
                      <a:pt x="1" y="1"/>
                      <a:pt x="1" y="0"/>
                      <a:pt x="1"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8" name="Freeform 341"/>
              <p:cNvSpPr>
                <a:spLocks/>
              </p:cNvSpPr>
              <p:nvPr/>
            </p:nvSpPr>
            <p:spPr bwMode="auto">
              <a:xfrm>
                <a:off x="588" y="1461"/>
                <a:ext cx="3" cy="1"/>
              </a:xfrm>
              <a:custGeom>
                <a:avLst/>
                <a:gdLst>
                  <a:gd name="T0" fmla="*/ 0 w 6"/>
                  <a:gd name="T1" fmla="*/ 1 h 2"/>
                  <a:gd name="T2" fmla="*/ 1 w 6"/>
                  <a:gd name="T3" fmla="*/ 1 h 2"/>
                  <a:gd name="T4" fmla="*/ 2 w 6"/>
                  <a:gd name="T5" fmla="*/ 1 h 2"/>
                  <a:gd name="T6" fmla="*/ 3 w 6"/>
                  <a:gd name="T7" fmla="*/ 1 h 2"/>
                  <a:gd name="T8" fmla="*/ 3 w 6"/>
                  <a:gd name="T9" fmla="*/ 2 h 2"/>
                  <a:gd name="T10" fmla="*/ 4 w 6"/>
                  <a:gd name="T11" fmla="*/ 2 h 2"/>
                  <a:gd name="T12" fmla="*/ 5 w 6"/>
                  <a:gd name="T13" fmla="*/ 2 h 2"/>
                  <a:gd name="T14" fmla="*/ 6 w 6"/>
                  <a:gd name="T15" fmla="*/ 2 h 2"/>
                  <a:gd name="T16" fmla="*/ 6 w 6"/>
                  <a:gd name="T17" fmla="*/ 2 h 2"/>
                  <a:gd name="T18" fmla="*/ 6 w 6"/>
                  <a:gd name="T19" fmla="*/ 1 h 2"/>
                  <a:gd name="T20" fmla="*/ 6 w 6"/>
                  <a:gd name="T21" fmla="*/ 1 h 2"/>
                  <a:gd name="T22" fmla="*/ 6 w 6"/>
                  <a:gd name="T23" fmla="*/ 1 h 2"/>
                  <a:gd name="T24" fmla="*/ 5 w 6"/>
                  <a:gd name="T25" fmla="*/ 0 h 2"/>
                  <a:gd name="T26" fmla="*/ 5 w 6"/>
                  <a:gd name="T27" fmla="*/ 0 h 2"/>
                  <a:gd name="T28" fmla="*/ 4 w 6"/>
                  <a:gd name="T29" fmla="*/ 0 h 2"/>
                  <a:gd name="T30" fmla="*/ 3 w 6"/>
                  <a:gd name="T31" fmla="*/ 0 h 2"/>
                  <a:gd name="T32" fmla="*/ 2 w 6"/>
                  <a:gd name="T33" fmla="*/ 0 h 2"/>
                  <a:gd name="T34" fmla="*/ 2 w 6"/>
                  <a:gd name="T35" fmla="*/ 0 h 2"/>
                  <a:gd name="T36" fmla="*/ 1 w 6"/>
                  <a:gd name="T37" fmla="*/ 0 h 2"/>
                  <a:gd name="T38" fmla="*/ 1 w 6"/>
                  <a:gd name="T39" fmla="*/ 0 h 2"/>
                  <a:gd name="T40" fmla="*/ 0 w 6"/>
                  <a:gd name="T41" fmla="*/ 0 h 2"/>
                  <a:gd name="T42" fmla="*/ 0 w 6"/>
                  <a:gd name="T43" fmla="*/ 0 h 2"/>
                  <a:gd name="T44" fmla="*/ 0 w 6"/>
                  <a:gd name="T45" fmla="*/ 0 h 2"/>
                  <a:gd name="T46" fmla="*/ 0 w 6"/>
                  <a:gd name="T4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2">
                    <a:moveTo>
                      <a:pt x="0" y="1"/>
                    </a:moveTo>
                    <a:cubicBezTo>
                      <a:pt x="1" y="1"/>
                      <a:pt x="1" y="1"/>
                      <a:pt x="1" y="1"/>
                    </a:cubicBezTo>
                    <a:cubicBezTo>
                      <a:pt x="2" y="1"/>
                      <a:pt x="2" y="1"/>
                      <a:pt x="2" y="1"/>
                    </a:cubicBezTo>
                    <a:cubicBezTo>
                      <a:pt x="2" y="1"/>
                      <a:pt x="2" y="1"/>
                      <a:pt x="3" y="1"/>
                    </a:cubicBezTo>
                    <a:cubicBezTo>
                      <a:pt x="3" y="1"/>
                      <a:pt x="3" y="2"/>
                      <a:pt x="3" y="2"/>
                    </a:cubicBezTo>
                    <a:cubicBezTo>
                      <a:pt x="4" y="2"/>
                      <a:pt x="4" y="2"/>
                      <a:pt x="4" y="2"/>
                    </a:cubicBezTo>
                    <a:cubicBezTo>
                      <a:pt x="4" y="2"/>
                      <a:pt x="4" y="2"/>
                      <a:pt x="5" y="2"/>
                    </a:cubicBezTo>
                    <a:cubicBezTo>
                      <a:pt x="5" y="2"/>
                      <a:pt x="6" y="2"/>
                      <a:pt x="6" y="2"/>
                    </a:cubicBezTo>
                    <a:cubicBezTo>
                      <a:pt x="6" y="2"/>
                      <a:pt x="6" y="2"/>
                      <a:pt x="6" y="2"/>
                    </a:cubicBezTo>
                    <a:cubicBezTo>
                      <a:pt x="6" y="2"/>
                      <a:pt x="6" y="2"/>
                      <a:pt x="6" y="1"/>
                    </a:cubicBezTo>
                    <a:cubicBezTo>
                      <a:pt x="6" y="1"/>
                      <a:pt x="6" y="1"/>
                      <a:pt x="6" y="1"/>
                    </a:cubicBezTo>
                    <a:cubicBezTo>
                      <a:pt x="6" y="1"/>
                      <a:pt x="6" y="1"/>
                      <a:pt x="6" y="1"/>
                    </a:cubicBezTo>
                    <a:cubicBezTo>
                      <a:pt x="5" y="0"/>
                      <a:pt x="5" y="0"/>
                      <a:pt x="5" y="0"/>
                    </a:cubicBezTo>
                    <a:cubicBezTo>
                      <a:pt x="5" y="0"/>
                      <a:pt x="5" y="0"/>
                      <a:pt x="5" y="0"/>
                    </a:cubicBezTo>
                    <a:cubicBezTo>
                      <a:pt x="5" y="0"/>
                      <a:pt x="4" y="0"/>
                      <a:pt x="4" y="0"/>
                    </a:cubicBezTo>
                    <a:cubicBezTo>
                      <a:pt x="4" y="0"/>
                      <a:pt x="3" y="0"/>
                      <a:pt x="3" y="0"/>
                    </a:cubicBezTo>
                    <a:cubicBezTo>
                      <a:pt x="2" y="0"/>
                      <a:pt x="2" y="0"/>
                      <a:pt x="2" y="0"/>
                    </a:cubicBezTo>
                    <a:cubicBezTo>
                      <a:pt x="2" y="0"/>
                      <a:pt x="2" y="0"/>
                      <a:pt x="2" y="0"/>
                    </a:cubicBezTo>
                    <a:cubicBezTo>
                      <a:pt x="1" y="1"/>
                      <a:pt x="1" y="0"/>
                      <a:pt x="1" y="0"/>
                    </a:cubicBezTo>
                    <a:cubicBezTo>
                      <a:pt x="1" y="0"/>
                      <a:pt x="1" y="0"/>
                      <a:pt x="1" y="0"/>
                    </a:cubicBezTo>
                    <a:cubicBezTo>
                      <a:pt x="0" y="0"/>
                      <a:pt x="0" y="0"/>
                      <a:pt x="0" y="0"/>
                    </a:cubicBezTo>
                    <a:cubicBezTo>
                      <a:pt x="0" y="0"/>
                      <a:pt x="0" y="0"/>
                      <a:pt x="0"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29" name="Freeform 342"/>
              <p:cNvSpPr>
                <a:spLocks noEditPoints="1"/>
              </p:cNvSpPr>
              <p:nvPr/>
            </p:nvSpPr>
            <p:spPr bwMode="auto">
              <a:xfrm>
                <a:off x="374" y="1363"/>
                <a:ext cx="335" cy="373"/>
              </a:xfrm>
              <a:custGeom>
                <a:avLst/>
                <a:gdLst>
                  <a:gd name="T0" fmla="*/ 506 w 566"/>
                  <a:gd name="T1" fmla="*/ 383 h 630"/>
                  <a:gd name="T2" fmla="*/ 484 w 566"/>
                  <a:gd name="T3" fmla="*/ 350 h 630"/>
                  <a:gd name="T4" fmla="*/ 449 w 566"/>
                  <a:gd name="T5" fmla="*/ 330 h 630"/>
                  <a:gd name="T6" fmla="*/ 400 w 566"/>
                  <a:gd name="T7" fmla="*/ 327 h 630"/>
                  <a:gd name="T8" fmla="*/ 359 w 566"/>
                  <a:gd name="T9" fmla="*/ 320 h 630"/>
                  <a:gd name="T10" fmla="*/ 339 w 566"/>
                  <a:gd name="T11" fmla="*/ 295 h 630"/>
                  <a:gd name="T12" fmla="*/ 301 w 566"/>
                  <a:gd name="T13" fmla="*/ 261 h 630"/>
                  <a:gd name="T14" fmla="*/ 330 w 566"/>
                  <a:gd name="T15" fmla="*/ 247 h 630"/>
                  <a:gd name="T16" fmla="*/ 354 w 566"/>
                  <a:gd name="T17" fmla="*/ 245 h 630"/>
                  <a:gd name="T18" fmla="*/ 369 w 566"/>
                  <a:gd name="T19" fmla="*/ 236 h 630"/>
                  <a:gd name="T20" fmla="*/ 391 w 566"/>
                  <a:gd name="T21" fmla="*/ 211 h 630"/>
                  <a:gd name="T22" fmla="*/ 395 w 566"/>
                  <a:gd name="T23" fmla="*/ 204 h 630"/>
                  <a:gd name="T24" fmla="*/ 409 w 566"/>
                  <a:gd name="T25" fmla="*/ 189 h 630"/>
                  <a:gd name="T26" fmla="*/ 423 w 566"/>
                  <a:gd name="T27" fmla="*/ 174 h 630"/>
                  <a:gd name="T28" fmla="*/ 442 w 566"/>
                  <a:gd name="T29" fmla="*/ 172 h 630"/>
                  <a:gd name="T30" fmla="*/ 437 w 566"/>
                  <a:gd name="T31" fmla="*/ 159 h 630"/>
                  <a:gd name="T32" fmla="*/ 431 w 566"/>
                  <a:gd name="T33" fmla="*/ 142 h 630"/>
                  <a:gd name="T34" fmla="*/ 461 w 566"/>
                  <a:gd name="T35" fmla="*/ 123 h 630"/>
                  <a:gd name="T36" fmla="*/ 446 w 566"/>
                  <a:gd name="T37" fmla="*/ 96 h 630"/>
                  <a:gd name="T38" fmla="*/ 417 w 566"/>
                  <a:gd name="T39" fmla="*/ 91 h 630"/>
                  <a:gd name="T40" fmla="*/ 383 w 566"/>
                  <a:gd name="T41" fmla="*/ 79 h 630"/>
                  <a:gd name="T42" fmla="*/ 372 w 566"/>
                  <a:gd name="T43" fmla="*/ 136 h 630"/>
                  <a:gd name="T44" fmla="*/ 313 w 566"/>
                  <a:gd name="T45" fmla="*/ 92 h 630"/>
                  <a:gd name="T46" fmla="*/ 325 w 566"/>
                  <a:gd name="T47" fmla="*/ 60 h 630"/>
                  <a:gd name="T48" fmla="*/ 355 w 566"/>
                  <a:gd name="T49" fmla="*/ 38 h 630"/>
                  <a:gd name="T50" fmla="*/ 344 w 566"/>
                  <a:gd name="T51" fmla="*/ 35 h 630"/>
                  <a:gd name="T52" fmla="*/ 305 w 566"/>
                  <a:gd name="T53" fmla="*/ 4 h 630"/>
                  <a:gd name="T54" fmla="*/ 305 w 566"/>
                  <a:gd name="T55" fmla="*/ 31 h 630"/>
                  <a:gd name="T56" fmla="*/ 257 w 566"/>
                  <a:gd name="T57" fmla="*/ 35 h 630"/>
                  <a:gd name="T58" fmla="*/ 185 w 566"/>
                  <a:gd name="T59" fmla="*/ 14 h 630"/>
                  <a:gd name="T60" fmla="*/ 162 w 566"/>
                  <a:gd name="T61" fmla="*/ 15 h 630"/>
                  <a:gd name="T62" fmla="*/ 65 w 566"/>
                  <a:gd name="T63" fmla="*/ 8 h 630"/>
                  <a:gd name="T64" fmla="*/ 15 w 566"/>
                  <a:gd name="T65" fmla="*/ 32 h 630"/>
                  <a:gd name="T66" fmla="*/ 7 w 566"/>
                  <a:gd name="T67" fmla="*/ 49 h 630"/>
                  <a:gd name="T68" fmla="*/ 10 w 566"/>
                  <a:gd name="T69" fmla="*/ 69 h 630"/>
                  <a:gd name="T70" fmla="*/ 39 w 566"/>
                  <a:gd name="T71" fmla="*/ 93 h 630"/>
                  <a:gd name="T72" fmla="*/ 42 w 566"/>
                  <a:gd name="T73" fmla="*/ 105 h 630"/>
                  <a:gd name="T74" fmla="*/ 69 w 566"/>
                  <a:gd name="T75" fmla="*/ 86 h 630"/>
                  <a:gd name="T76" fmla="*/ 113 w 566"/>
                  <a:gd name="T77" fmla="*/ 85 h 630"/>
                  <a:gd name="T78" fmla="*/ 145 w 566"/>
                  <a:gd name="T79" fmla="*/ 93 h 630"/>
                  <a:gd name="T80" fmla="*/ 163 w 566"/>
                  <a:gd name="T81" fmla="*/ 114 h 630"/>
                  <a:gd name="T82" fmla="*/ 171 w 566"/>
                  <a:gd name="T83" fmla="*/ 133 h 630"/>
                  <a:gd name="T84" fmla="*/ 191 w 566"/>
                  <a:gd name="T85" fmla="*/ 145 h 630"/>
                  <a:gd name="T86" fmla="*/ 186 w 566"/>
                  <a:gd name="T87" fmla="*/ 185 h 630"/>
                  <a:gd name="T88" fmla="*/ 229 w 566"/>
                  <a:gd name="T89" fmla="*/ 255 h 630"/>
                  <a:gd name="T90" fmla="*/ 267 w 566"/>
                  <a:gd name="T91" fmla="*/ 286 h 630"/>
                  <a:gd name="T92" fmla="*/ 352 w 566"/>
                  <a:gd name="T93" fmla="*/ 334 h 630"/>
                  <a:gd name="T94" fmla="*/ 383 w 566"/>
                  <a:gd name="T95" fmla="*/ 344 h 630"/>
                  <a:gd name="T96" fmla="*/ 374 w 566"/>
                  <a:gd name="T97" fmla="*/ 389 h 630"/>
                  <a:gd name="T98" fmla="*/ 410 w 566"/>
                  <a:gd name="T99" fmla="*/ 520 h 630"/>
                  <a:gd name="T100" fmla="*/ 402 w 566"/>
                  <a:gd name="T101" fmla="*/ 585 h 630"/>
                  <a:gd name="T102" fmla="*/ 399 w 566"/>
                  <a:gd name="T103" fmla="*/ 609 h 630"/>
                  <a:gd name="T104" fmla="*/ 413 w 566"/>
                  <a:gd name="T105" fmla="*/ 626 h 630"/>
                  <a:gd name="T106" fmla="*/ 433 w 566"/>
                  <a:gd name="T107" fmla="*/ 592 h 630"/>
                  <a:gd name="T108" fmla="*/ 452 w 566"/>
                  <a:gd name="T109" fmla="*/ 550 h 630"/>
                  <a:gd name="T110" fmla="*/ 492 w 566"/>
                  <a:gd name="T111" fmla="*/ 518 h 630"/>
                  <a:gd name="T112" fmla="*/ 529 w 566"/>
                  <a:gd name="T113" fmla="*/ 475 h 630"/>
                  <a:gd name="T114" fmla="*/ 337 w 566"/>
                  <a:gd name="T115" fmla="*/ 152 h 630"/>
                  <a:gd name="T116" fmla="*/ 369 w 566"/>
                  <a:gd name="T117" fmla="*/ 172 h 630"/>
                  <a:gd name="T118" fmla="*/ 392 w 566"/>
                  <a:gd name="T119" fmla="*/ 173 h 630"/>
                  <a:gd name="T120" fmla="*/ 358 w 566"/>
                  <a:gd name="T121" fmla="*/ 175 h 630"/>
                  <a:gd name="T122" fmla="*/ 340 w 566"/>
                  <a:gd name="T123" fmla="*/ 171 h 630"/>
                  <a:gd name="T124" fmla="*/ 326 w 566"/>
                  <a:gd name="T125" fmla="*/ 15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630">
                    <a:moveTo>
                      <a:pt x="566" y="405"/>
                    </a:moveTo>
                    <a:cubicBezTo>
                      <a:pt x="566" y="404"/>
                      <a:pt x="566" y="403"/>
                      <a:pt x="566" y="403"/>
                    </a:cubicBezTo>
                    <a:cubicBezTo>
                      <a:pt x="566" y="402"/>
                      <a:pt x="566" y="402"/>
                      <a:pt x="566" y="402"/>
                    </a:cubicBezTo>
                    <a:cubicBezTo>
                      <a:pt x="565" y="400"/>
                      <a:pt x="565" y="400"/>
                      <a:pt x="565" y="400"/>
                    </a:cubicBezTo>
                    <a:cubicBezTo>
                      <a:pt x="565" y="400"/>
                      <a:pt x="564" y="398"/>
                      <a:pt x="564" y="398"/>
                    </a:cubicBezTo>
                    <a:cubicBezTo>
                      <a:pt x="563" y="397"/>
                      <a:pt x="563" y="397"/>
                      <a:pt x="563" y="397"/>
                    </a:cubicBezTo>
                    <a:cubicBezTo>
                      <a:pt x="562" y="397"/>
                      <a:pt x="562" y="397"/>
                      <a:pt x="562" y="397"/>
                    </a:cubicBezTo>
                    <a:cubicBezTo>
                      <a:pt x="562" y="397"/>
                      <a:pt x="560" y="397"/>
                      <a:pt x="559" y="397"/>
                    </a:cubicBezTo>
                    <a:cubicBezTo>
                      <a:pt x="559" y="397"/>
                      <a:pt x="558" y="397"/>
                      <a:pt x="558" y="397"/>
                    </a:cubicBezTo>
                    <a:cubicBezTo>
                      <a:pt x="558" y="397"/>
                      <a:pt x="558" y="397"/>
                      <a:pt x="558" y="397"/>
                    </a:cubicBezTo>
                    <a:cubicBezTo>
                      <a:pt x="558" y="397"/>
                      <a:pt x="557" y="397"/>
                      <a:pt x="556" y="396"/>
                    </a:cubicBezTo>
                    <a:cubicBezTo>
                      <a:pt x="555" y="395"/>
                      <a:pt x="556" y="396"/>
                      <a:pt x="555" y="396"/>
                    </a:cubicBezTo>
                    <a:cubicBezTo>
                      <a:pt x="555" y="395"/>
                      <a:pt x="555" y="395"/>
                      <a:pt x="555" y="395"/>
                    </a:cubicBezTo>
                    <a:cubicBezTo>
                      <a:pt x="555" y="395"/>
                      <a:pt x="554" y="394"/>
                      <a:pt x="554" y="394"/>
                    </a:cubicBezTo>
                    <a:cubicBezTo>
                      <a:pt x="554" y="394"/>
                      <a:pt x="553" y="394"/>
                      <a:pt x="553" y="393"/>
                    </a:cubicBezTo>
                    <a:cubicBezTo>
                      <a:pt x="552" y="393"/>
                      <a:pt x="552" y="393"/>
                      <a:pt x="552" y="393"/>
                    </a:cubicBezTo>
                    <a:cubicBezTo>
                      <a:pt x="552" y="392"/>
                      <a:pt x="552" y="392"/>
                      <a:pt x="551" y="392"/>
                    </a:cubicBezTo>
                    <a:cubicBezTo>
                      <a:pt x="551" y="391"/>
                      <a:pt x="551" y="391"/>
                      <a:pt x="551" y="391"/>
                    </a:cubicBezTo>
                    <a:cubicBezTo>
                      <a:pt x="550" y="391"/>
                      <a:pt x="550" y="391"/>
                      <a:pt x="550" y="391"/>
                    </a:cubicBezTo>
                    <a:cubicBezTo>
                      <a:pt x="548" y="390"/>
                      <a:pt x="548" y="390"/>
                      <a:pt x="548" y="390"/>
                    </a:cubicBezTo>
                    <a:cubicBezTo>
                      <a:pt x="546" y="388"/>
                      <a:pt x="546" y="388"/>
                      <a:pt x="546" y="388"/>
                    </a:cubicBezTo>
                    <a:cubicBezTo>
                      <a:pt x="544" y="387"/>
                      <a:pt x="544" y="387"/>
                      <a:pt x="544" y="387"/>
                    </a:cubicBezTo>
                    <a:cubicBezTo>
                      <a:pt x="543" y="387"/>
                      <a:pt x="543" y="387"/>
                      <a:pt x="543" y="387"/>
                    </a:cubicBezTo>
                    <a:cubicBezTo>
                      <a:pt x="542" y="387"/>
                      <a:pt x="542" y="387"/>
                      <a:pt x="542" y="387"/>
                    </a:cubicBezTo>
                    <a:cubicBezTo>
                      <a:pt x="540" y="388"/>
                      <a:pt x="540" y="388"/>
                      <a:pt x="540" y="388"/>
                    </a:cubicBezTo>
                    <a:cubicBezTo>
                      <a:pt x="539" y="388"/>
                      <a:pt x="539" y="388"/>
                      <a:pt x="539" y="388"/>
                    </a:cubicBezTo>
                    <a:cubicBezTo>
                      <a:pt x="538" y="388"/>
                      <a:pt x="538" y="388"/>
                      <a:pt x="538" y="388"/>
                    </a:cubicBezTo>
                    <a:cubicBezTo>
                      <a:pt x="537" y="388"/>
                      <a:pt x="537" y="388"/>
                      <a:pt x="537" y="388"/>
                    </a:cubicBezTo>
                    <a:cubicBezTo>
                      <a:pt x="536" y="388"/>
                      <a:pt x="536" y="388"/>
                      <a:pt x="536" y="388"/>
                    </a:cubicBezTo>
                    <a:cubicBezTo>
                      <a:pt x="535" y="387"/>
                      <a:pt x="535" y="387"/>
                      <a:pt x="535" y="387"/>
                    </a:cubicBezTo>
                    <a:cubicBezTo>
                      <a:pt x="535" y="387"/>
                      <a:pt x="534" y="387"/>
                      <a:pt x="533" y="387"/>
                    </a:cubicBezTo>
                    <a:cubicBezTo>
                      <a:pt x="533" y="387"/>
                      <a:pt x="533" y="387"/>
                      <a:pt x="533" y="387"/>
                    </a:cubicBezTo>
                    <a:cubicBezTo>
                      <a:pt x="532" y="386"/>
                      <a:pt x="532" y="386"/>
                      <a:pt x="532" y="386"/>
                    </a:cubicBezTo>
                    <a:cubicBezTo>
                      <a:pt x="532" y="386"/>
                      <a:pt x="531" y="386"/>
                      <a:pt x="531" y="386"/>
                    </a:cubicBezTo>
                    <a:cubicBezTo>
                      <a:pt x="530" y="386"/>
                      <a:pt x="530" y="386"/>
                      <a:pt x="530" y="386"/>
                    </a:cubicBezTo>
                    <a:cubicBezTo>
                      <a:pt x="529" y="386"/>
                      <a:pt x="529" y="386"/>
                      <a:pt x="529" y="386"/>
                    </a:cubicBezTo>
                    <a:cubicBezTo>
                      <a:pt x="528" y="386"/>
                      <a:pt x="528" y="386"/>
                      <a:pt x="528" y="386"/>
                    </a:cubicBezTo>
                    <a:cubicBezTo>
                      <a:pt x="528" y="386"/>
                      <a:pt x="528" y="386"/>
                      <a:pt x="528" y="386"/>
                    </a:cubicBezTo>
                    <a:cubicBezTo>
                      <a:pt x="527" y="387"/>
                      <a:pt x="527" y="387"/>
                      <a:pt x="527" y="387"/>
                    </a:cubicBezTo>
                    <a:cubicBezTo>
                      <a:pt x="527" y="387"/>
                      <a:pt x="527" y="387"/>
                      <a:pt x="527" y="387"/>
                    </a:cubicBezTo>
                    <a:cubicBezTo>
                      <a:pt x="526" y="387"/>
                      <a:pt x="526" y="387"/>
                      <a:pt x="526" y="387"/>
                    </a:cubicBezTo>
                    <a:cubicBezTo>
                      <a:pt x="527" y="387"/>
                      <a:pt x="527" y="387"/>
                      <a:pt x="527" y="387"/>
                    </a:cubicBezTo>
                    <a:cubicBezTo>
                      <a:pt x="527" y="386"/>
                      <a:pt x="527" y="386"/>
                      <a:pt x="527" y="386"/>
                    </a:cubicBezTo>
                    <a:cubicBezTo>
                      <a:pt x="526" y="386"/>
                      <a:pt x="526" y="386"/>
                      <a:pt x="526" y="386"/>
                    </a:cubicBezTo>
                    <a:cubicBezTo>
                      <a:pt x="526" y="387"/>
                      <a:pt x="526" y="387"/>
                      <a:pt x="526" y="387"/>
                    </a:cubicBezTo>
                    <a:cubicBezTo>
                      <a:pt x="526" y="387"/>
                      <a:pt x="526" y="387"/>
                      <a:pt x="526" y="387"/>
                    </a:cubicBezTo>
                    <a:cubicBezTo>
                      <a:pt x="526" y="387"/>
                      <a:pt x="526" y="387"/>
                      <a:pt x="526" y="387"/>
                    </a:cubicBezTo>
                    <a:cubicBezTo>
                      <a:pt x="526" y="388"/>
                      <a:pt x="526" y="388"/>
                      <a:pt x="526" y="388"/>
                    </a:cubicBezTo>
                    <a:cubicBezTo>
                      <a:pt x="524" y="389"/>
                      <a:pt x="524" y="389"/>
                      <a:pt x="524" y="389"/>
                    </a:cubicBezTo>
                    <a:cubicBezTo>
                      <a:pt x="524" y="389"/>
                      <a:pt x="524" y="389"/>
                      <a:pt x="524" y="389"/>
                    </a:cubicBezTo>
                    <a:cubicBezTo>
                      <a:pt x="524" y="389"/>
                      <a:pt x="524" y="388"/>
                      <a:pt x="524" y="388"/>
                    </a:cubicBezTo>
                    <a:cubicBezTo>
                      <a:pt x="524" y="387"/>
                      <a:pt x="524" y="387"/>
                      <a:pt x="524" y="387"/>
                    </a:cubicBezTo>
                    <a:cubicBezTo>
                      <a:pt x="524" y="387"/>
                      <a:pt x="525" y="386"/>
                      <a:pt x="525" y="386"/>
                    </a:cubicBezTo>
                    <a:cubicBezTo>
                      <a:pt x="526" y="386"/>
                      <a:pt x="526" y="386"/>
                      <a:pt x="526" y="386"/>
                    </a:cubicBezTo>
                    <a:cubicBezTo>
                      <a:pt x="526" y="385"/>
                      <a:pt x="526" y="385"/>
                      <a:pt x="526" y="385"/>
                    </a:cubicBezTo>
                    <a:cubicBezTo>
                      <a:pt x="526" y="385"/>
                      <a:pt x="526" y="385"/>
                      <a:pt x="526" y="385"/>
                    </a:cubicBezTo>
                    <a:cubicBezTo>
                      <a:pt x="524" y="385"/>
                      <a:pt x="524" y="385"/>
                      <a:pt x="524" y="385"/>
                    </a:cubicBezTo>
                    <a:cubicBezTo>
                      <a:pt x="526" y="384"/>
                      <a:pt x="526" y="384"/>
                      <a:pt x="526" y="384"/>
                    </a:cubicBezTo>
                    <a:cubicBezTo>
                      <a:pt x="524" y="383"/>
                      <a:pt x="524" y="383"/>
                      <a:pt x="524" y="383"/>
                    </a:cubicBezTo>
                    <a:cubicBezTo>
                      <a:pt x="523" y="382"/>
                      <a:pt x="523" y="382"/>
                      <a:pt x="523" y="382"/>
                    </a:cubicBezTo>
                    <a:cubicBezTo>
                      <a:pt x="523" y="382"/>
                      <a:pt x="523" y="382"/>
                      <a:pt x="523" y="382"/>
                    </a:cubicBezTo>
                    <a:cubicBezTo>
                      <a:pt x="522" y="382"/>
                      <a:pt x="522" y="382"/>
                      <a:pt x="522" y="382"/>
                    </a:cubicBezTo>
                    <a:cubicBezTo>
                      <a:pt x="522" y="382"/>
                      <a:pt x="522" y="382"/>
                      <a:pt x="522" y="382"/>
                    </a:cubicBezTo>
                    <a:cubicBezTo>
                      <a:pt x="522" y="382"/>
                      <a:pt x="522" y="382"/>
                      <a:pt x="522" y="382"/>
                    </a:cubicBezTo>
                    <a:cubicBezTo>
                      <a:pt x="521" y="381"/>
                      <a:pt x="521" y="381"/>
                      <a:pt x="521" y="381"/>
                    </a:cubicBezTo>
                    <a:cubicBezTo>
                      <a:pt x="521" y="381"/>
                      <a:pt x="521" y="381"/>
                      <a:pt x="521" y="381"/>
                    </a:cubicBezTo>
                    <a:cubicBezTo>
                      <a:pt x="521" y="381"/>
                      <a:pt x="521" y="381"/>
                      <a:pt x="520" y="381"/>
                    </a:cubicBezTo>
                    <a:cubicBezTo>
                      <a:pt x="520" y="381"/>
                      <a:pt x="519" y="381"/>
                      <a:pt x="519" y="381"/>
                    </a:cubicBezTo>
                    <a:cubicBezTo>
                      <a:pt x="519" y="381"/>
                      <a:pt x="519" y="381"/>
                      <a:pt x="519" y="381"/>
                    </a:cubicBezTo>
                    <a:cubicBezTo>
                      <a:pt x="519" y="381"/>
                      <a:pt x="518" y="381"/>
                      <a:pt x="518" y="381"/>
                    </a:cubicBezTo>
                    <a:cubicBezTo>
                      <a:pt x="518" y="380"/>
                      <a:pt x="518" y="380"/>
                      <a:pt x="518" y="380"/>
                    </a:cubicBezTo>
                    <a:cubicBezTo>
                      <a:pt x="518" y="380"/>
                      <a:pt x="518" y="380"/>
                      <a:pt x="518" y="380"/>
                    </a:cubicBezTo>
                    <a:cubicBezTo>
                      <a:pt x="517" y="380"/>
                      <a:pt x="517" y="380"/>
                      <a:pt x="517" y="380"/>
                    </a:cubicBezTo>
                    <a:cubicBezTo>
                      <a:pt x="516" y="380"/>
                      <a:pt x="516" y="380"/>
                      <a:pt x="516" y="380"/>
                    </a:cubicBezTo>
                    <a:cubicBezTo>
                      <a:pt x="516" y="379"/>
                      <a:pt x="516" y="379"/>
                      <a:pt x="516" y="379"/>
                    </a:cubicBezTo>
                    <a:cubicBezTo>
                      <a:pt x="515" y="379"/>
                      <a:pt x="515" y="379"/>
                      <a:pt x="515" y="379"/>
                    </a:cubicBezTo>
                    <a:cubicBezTo>
                      <a:pt x="514" y="379"/>
                      <a:pt x="514" y="379"/>
                      <a:pt x="514" y="379"/>
                    </a:cubicBezTo>
                    <a:cubicBezTo>
                      <a:pt x="513" y="378"/>
                      <a:pt x="513" y="378"/>
                      <a:pt x="513" y="378"/>
                    </a:cubicBezTo>
                    <a:cubicBezTo>
                      <a:pt x="513" y="379"/>
                      <a:pt x="513" y="379"/>
                      <a:pt x="513" y="379"/>
                    </a:cubicBezTo>
                    <a:cubicBezTo>
                      <a:pt x="512" y="378"/>
                      <a:pt x="512" y="378"/>
                      <a:pt x="512" y="378"/>
                    </a:cubicBezTo>
                    <a:cubicBezTo>
                      <a:pt x="512" y="378"/>
                      <a:pt x="512" y="378"/>
                      <a:pt x="512" y="378"/>
                    </a:cubicBezTo>
                    <a:cubicBezTo>
                      <a:pt x="511" y="378"/>
                      <a:pt x="511" y="378"/>
                      <a:pt x="511" y="378"/>
                    </a:cubicBezTo>
                    <a:cubicBezTo>
                      <a:pt x="511" y="378"/>
                      <a:pt x="510" y="378"/>
                      <a:pt x="510" y="379"/>
                    </a:cubicBezTo>
                    <a:cubicBezTo>
                      <a:pt x="510" y="379"/>
                      <a:pt x="510" y="379"/>
                      <a:pt x="510" y="379"/>
                    </a:cubicBezTo>
                    <a:cubicBezTo>
                      <a:pt x="509" y="380"/>
                      <a:pt x="509" y="380"/>
                      <a:pt x="509" y="380"/>
                    </a:cubicBezTo>
                    <a:cubicBezTo>
                      <a:pt x="509" y="380"/>
                      <a:pt x="509" y="381"/>
                      <a:pt x="509" y="381"/>
                    </a:cubicBezTo>
                    <a:cubicBezTo>
                      <a:pt x="508" y="381"/>
                      <a:pt x="509" y="381"/>
                      <a:pt x="509" y="381"/>
                    </a:cubicBezTo>
                    <a:cubicBezTo>
                      <a:pt x="509" y="382"/>
                      <a:pt x="509" y="382"/>
                      <a:pt x="509" y="382"/>
                    </a:cubicBezTo>
                    <a:cubicBezTo>
                      <a:pt x="509" y="382"/>
                      <a:pt x="509" y="382"/>
                      <a:pt x="509" y="382"/>
                    </a:cubicBezTo>
                    <a:cubicBezTo>
                      <a:pt x="508" y="383"/>
                      <a:pt x="508" y="382"/>
                      <a:pt x="508" y="382"/>
                    </a:cubicBezTo>
                    <a:cubicBezTo>
                      <a:pt x="508" y="382"/>
                      <a:pt x="508" y="382"/>
                      <a:pt x="508" y="382"/>
                    </a:cubicBezTo>
                    <a:cubicBezTo>
                      <a:pt x="507" y="382"/>
                      <a:pt x="507" y="382"/>
                      <a:pt x="507" y="382"/>
                    </a:cubicBezTo>
                    <a:cubicBezTo>
                      <a:pt x="506" y="383"/>
                      <a:pt x="506" y="383"/>
                      <a:pt x="506" y="383"/>
                    </a:cubicBezTo>
                    <a:cubicBezTo>
                      <a:pt x="506" y="383"/>
                      <a:pt x="506" y="383"/>
                      <a:pt x="506" y="383"/>
                    </a:cubicBezTo>
                    <a:cubicBezTo>
                      <a:pt x="505" y="384"/>
                      <a:pt x="505" y="384"/>
                      <a:pt x="505" y="384"/>
                    </a:cubicBezTo>
                    <a:cubicBezTo>
                      <a:pt x="505" y="385"/>
                      <a:pt x="505" y="385"/>
                      <a:pt x="505" y="385"/>
                    </a:cubicBezTo>
                    <a:cubicBezTo>
                      <a:pt x="505" y="385"/>
                      <a:pt x="505" y="385"/>
                      <a:pt x="505" y="385"/>
                    </a:cubicBezTo>
                    <a:cubicBezTo>
                      <a:pt x="504" y="386"/>
                      <a:pt x="504" y="386"/>
                      <a:pt x="504" y="386"/>
                    </a:cubicBezTo>
                    <a:cubicBezTo>
                      <a:pt x="504" y="386"/>
                      <a:pt x="504" y="386"/>
                      <a:pt x="504" y="386"/>
                    </a:cubicBezTo>
                    <a:cubicBezTo>
                      <a:pt x="504" y="385"/>
                      <a:pt x="504" y="385"/>
                      <a:pt x="504" y="385"/>
                    </a:cubicBezTo>
                    <a:cubicBezTo>
                      <a:pt x="505" y="384"/>
                      <a:pt x="505" y="384"/>
                      <a:pt x="505" y="384"/>
                    </a:cubicBezTo>
                    <a:cubicBezTo>
                      <a:pt x="505" y="384"/>
                      <a:pt x="505" y="384"/>
                      <a:pt x="505" y="383"/>
                    </a:cubicBezTo>
                    <a:cubicBezTo>
                      <a:pt x="505" y="383"/>
                      <a:pt x="503" y="383"/>
                      <a:pt x="503" y="383"/>
                    </a:cubicBezTo>
                    <a:cubicBezTo>
                      <a:pt x="503" y="383"/>
                      <a:pt x="503" y="384"/>
                      <a:pt x="503" y="384"/>
                    </a:cubicBezTo>
                    <a:cubicBezTo>
                      <a:pt x="503" y="384"/>
                      <a:pt x="503" y="384"/>
                      <a:pt x="503" y="384"/>
                    </a:cubicBezTo>
                    <a:cubicBezTo>
                      <a:pt x="502" y="383"/>
                      <a:pt x="502" y="383"/>
                      <a:pt x="502" y="383"/>
                    </a:cubicBezTo>
                    <a:cubicBezTo>
                      <a:pt x="501" y="383"/>
                      <a:pt x="501" y="383"/>
                      <a:pt x="501" y="383"/>
                    </a:cubicBezTo>
                    <a:cubicBezTo>
                      <a:pt x="501" y="383"/>
                      <a:pt x="501" y="383"/>
                      <a:pt x="501" y="383"/>
                    </a:cubicBezTo>
                    <a:cubicBezTo>
                      <a:pt x="499" y="383"/>
                      <a:pt x="499" y="383"/>
                      <a:pt x="499" y="383"/>
                    </a:cubicBezTo>
                    <a:cubicBezTo>
                      <a:pt x="499" y="383"/>
                      <a:pt x="499" y="383"/>
                      <a:pt x="499" y="383"/>
                    </a:cubicBezTo>
                    <a:cubicBezTo>
                      <a:pt x="498" y="383"/>
                      <a:pt x="498" y="383"/>
                      <a:pt x="498" y="383"/>
                    </a:cubicBezTo>
                    <a:cubicBezTo>
                      <a:pt x="498" y="383"/>
                      <a:pt x="498" y="382"/>
                      <a:pt x="498" y="382"/>
                    </a:cubicBezTo>
                    <a:cubicBezTo>
                      <a:pt x="498" y="382"/>
                      <a:pt x="498" y="382"/>
                      <a:pt x="498" y="382"/>
                    </a:cubicBezTo>
                    <a:cubicBezTo>
                      <a:pt x="498" y="381"/>
                      <a:pt x="498" y="381"/>
                      <a:pt x="498" y="381"/>
                    </a:cubicBezTo>
                    <a:cubicBezTo>
                      <a:pt x="498" y="381"/>
                      <a:pt x="498" y="381"/>
                      <a:pt x="498" y="381"/>
                    </a:cubicBezTo>
                    <a:cubicBezTo>
                      <a:pt x="498" y="380"/>
                      <a:pt x="498" y="380"/>
                      <a:pt x="498" y="380"/>
                    </a:cubicBezTo>
                    <a:cubicBezTo>
                      <a:pt x="498" y="380"/>
                      <a:pt x="498" y="380"/>
                      <a:pt x="498" y="380"/>
                    </a:cubicBezTo>
                    <a:cubicBezTo>
                      <a:pt x="497" y="380"/>
                      <a:pt x="497" y="380"/>
                      <a:pt x="497" y="380"/>
                    </a:cubicBezTo>
                    <a:cubicBezTo>
                      <a:pt x="496" y="381"/>
                      <a:pt x="496" y="381"/>
                      <a:pt x="496" y="381"/>
                    </a:cubicBezTo>
                    <a:cubicBezTo>
                      <a:pt x="495" y="382"/>
                      <a:pt x="495" y="382"/>
                      <a:pt x="495" y="382"/>
                    </a:cubicBezTo>
                    <a:cubicBezTo>
                      <a:pt x="495" y="382"/>
                      <a:pt x="495" y="382"/>
                      <a:pt x="495" y="382"/>
                    </a:cubicBezTo>
                    <a:cubicBezTo>
                      <a:pt x="494" y="383"/>
                      <a:pt x="494" y="383"/>
                      <a:pt x="494" y="383"/>
                    </a:cubicBezTo>
                    <a:cubicBezTo>
                      <a:pt x="493" y="383"/>
                      <a:pt x="493" y="383"/>
                      <a:pt x="493" y="383"/>
                    </a:cubicBezTo>
                    <a:cubicBezTo>
                      <a:pt x="493" y="383"/>
                      <a:pt x="493" y="383"/>
                      <a:pt x="492" y="383"/>
                    </a:cubicBezTo>
                    <a:cubicBezTo>
                      <a:pt x="491" y="383"/>
                      <a:pt x="491" y="382"/>
                      <a:pt x="491" y="382"/>
                    </a:cubicBezTo>
                    <a:cubicBezTo>
                      <a:pt x="491" y="382"/>
                      <a:pt x="491" y="382"/>
                      <a:pt x="491" y="382"/>
                    </a:cubicBezTo>
                    <a:cubicBezTo>
                      <a:pt x="491" y="382"/>
                      <a:pt x="492" y="382"/>
                      <a:pt x="492" y="381"/>
                    </a:cubicBezTo>
                    <a:cubicBezTo>
                      <a:pt x="492" y="381"/>
                      <a:pt x="493" y="381"/>
                      <a:pt x="493" y="381"/>
                    </a:cubicBezTo>
                    <a:cubicBezTo>
                      <a:pt x="494" y="382"/>
                      <a:pt x="494" y="382"/>
                      <a:pt x="494" y="382"/>
                    </a:cubicBezTo>
                    <a:cubicBezTo>
                      <a:pt x="495" y="381"/>
                      <a:pt x="495" y="381"/>
                      <a:pt x="495" y="381"/>
                    </a:cubicBezTo>
                    <a:cubicBezTo>
                      <a:pt x="495" y="381"/>
                      <a:pt x="495" y="381"/>
                      <a:pt x="495" y="381"/>
                    </a:cubicBezTo>
                    <a:cubicBezTo>
                      <a:pt x="495" y="381"/>
                      <a:pt x="496" y="380"/>
                      <a:pt x="496" y="380"/>
                    </a:cubicBezTo>
                    <a:cubicBezTo>
                      <a:pt x="496" y="380"/>
                      <a:pt x="496" y="380"/>
                      <a:pt x="496" y="380"/>
                    </a:cubicBezTo>
                    <a:cubicBezTo>
                      <a:pt x="497" y="379"/>
                      <a:pt x="497" y="379"/>
                      <a:pt x="497" y="379"/>
                    </a:cubicBezTo>
                    <a:cubicBezTo>
                      <a:pt x="497" y="379"/>
                      <a:pt x="497" y="379"/>
                      <a:pt x="497" y="379"/>
                    </a:cubicBezTo>
                    <a:cubicBezTo>
                      <a:pt x="497" y="378"/>
                      <a:pt x="497" y="378"/>
                      <a:pt x="497" y="378"/>
                    </a:cubicBezTo>
                    <a:cubicBezTo>
                      <a:pt x="496" y="378"/>
                      <a:pt x="496" y="378"/>
                      <a:pt x="496" y="378"/>
                    </a:cubicBezTo>
                    <a:cubicBezTo>
                      <a:pt x="496" y="378"/>
                      <a:pt x="496" y="378"/>
                      <a:pt x="496" y="378"/>
                    </a:cubicBezTo>
                    <a:cubicBezTo>
                      <a:pt x="495" y="379"/>
                      <a:pt x="495" y="379"/>
                      <a:pt x="495" y="379"/>
                    </a:cubicBezTo>
                    <a:cubicBezTo>
                      <a:pt x="495" y="379"/>
                      <a:pt x="495" y="379"/>
                      <a:pt x="495" y="378"/>
                    </a:cubicBezTo>
                    <a:cubicBezTo>
                      <a:pt x="496" y="377"/>
                      <a:pt x="496" y="377"/>
                      <a:pt x="496" y="377"/>
                    </a:cubicBezTo>
                    <a:cubicBezTo>
                      <a:pt x="496" y="377"/>
                      <a:pt x="496" y="377"/>
                      <a:pt x="497" y="376"/>
                    </a:cubicBezTo>
                    <a:cubicBezTo>
                      <a:pt x="497" y="376"/>
                      <a:pt x="497" y="376"/>
                      <a:pt x="497" y="376"/>
                    </a:cubicBezTo>
                    <a:cubicBezTo>
                      <a:pt x="497" y="376"/>
                      <a:pt x="498" y="375"/>
                      <a:pt x="498" y="375"/>
                    </a:cubicBezTo>
                    <a:cubicBezTo>
                      <a:pt x="498" y="375"/>
                      <a:pt x="498" y="375"/>
                      <a:pt x="498" y="375"/>
                    </a:cubicBezTo>
                    <a:cubicBezTo>
                      <a:pt x="499" y="374"/>
                      <a:pt x="499" y="374"/>
                      <a:pt x="499" y="374"/>
                    </a:cubicBezTo>
                    <a:cubicBezTo>
                      <a:pt x="499" y="374"/>
                      <a:pt x="499" y="374"/>
                      <a:pt x="499" y="374"/>
                    </a:cubicBezTo>
                    <a:cubicBezTo>
                      <a:pt x="500" y="373"/>
                      <a:pt x="500" y="373"/>
                      <a:pt x="500" y="373"/>
                    </a:cubicBezTo>
                    <a:cubicBezTo>
                      <a:pt x="501" y="371"/>
                      <a:pt x="501" y="371"/>
                      <a:pt x="501" y="371"/>
                    </a:cubicBezTo>
                    <a:cubicBezTo>
                      <a:pt x="501" y="371"/>
                      <a:pt x="501" y="371"/>
                      <a:pt x="501" y="371"/>
                    </a:cubicBezTo>
                    <a:cubicBezTo>
                      <a:pt x="502" y="370"/>
                      <a:pt x="502" y="370"/>
                      <a:pt x="502" y="370"/>
                    </a:cubicBezTo>
                    <a:cubicBezTo>
                      <a:pt x="502" y="370"/>
                      <a:pt x="502" y="370"/>
                      <a:pt x="502" y="370"/>
                    </a:cubicBezTo>
                    <a:cubicBezTo>
                      <a:pt x="502" y="369"/>
                      <a:pt x="502" y="369"/>
                      <a:pt x="502" y="369"/>
                    </a:cubicBezTo>
                    <a:cubicBezTo>
                      <a:pt x="502" y="368"/>
                      <a:pt x="502" y="368"/>
                      <a:pt x="502" y="368"/>
                    </a:cubicBezTo>
                    <a:cubicBezTo>
                      <a:pt x="502" y="368"/>
                      <a:pt x="501" y="368"/>
                      <a:pt x="501" y="368"/>
                    </a:cubicBezTo>
                    <a:cubicBezTo>
                      <a:pt x="500" y="368"/>
                      <a:pt x="500" y="367"/>
                      <a:pt x="500" y="367"/>
                    </a:cubicBezTo>
                    <a:cubicBezTo>
                      <a:pt x="500" y="367"/>
                      <a:pt x="500" y="367"/>
                      <a:pt x="500" y="367"/>
                    </a:cubicBezTo>
                    <a:cubicBezTo>
                      <a:pt x="499" y="366"/>
                      <a:pt x="499" y="366"/>
                      <a:pt x="499" y="366"/>
                    </a:cubicBezTo>
                    <a:cubicBezTo>
                      <a:pt x="499" y="366"/>
                      <a:pt x="499" y="366"/>
                      <a:pt x="499" y="366"/>
                    </a:cubicBezTo>
                    <a:cubicBezTo>
                      <a:pt x="498" y="365"/>
                      <a:pt x="498" y="365"/>
                      <a:pt x="498" y="365"/>
                    </a:cubicBezTo>
                    <a:cubicBezTo>
                      <a:pt x="498" y="365"/>
                      <a:pt x="498" y="364"/>
                      <a:pt x="498" y="364"/>
                    </a:cubicBezTo>
                    <a:cubicBezTo>
                      <a:pt x="498" y="363"/>
                      <a:pt x="498" y="363"/>
                      <a:pt x="498" y="363"/>
                    </a:cubicBezTo>
                    <a:cubicBezTo>
                      <a:pt x="497" y="362"/>
                      <a:pt x="497" y="362"/>
                      <a:pt x="497" y="362"/>
                    </a:cubicBezTo>
                    <a:cubicBezTo>
                      <a:pt x="497" y="361"/>
                      <a:pt x="497" y="361"/>
                      <a:pt x="497" y="361"/>
                    </a:cubicBezTo>
                    <a:cubicBezTo>
                      <a:pt x="497" y="360"/>
                      <a:pt x="497" y="360"/>
                      <a:pt x="497" y="360"/>
                    </a:cubicBezTo>
                    <a:cubicBezTo>
                      <a:pt x="497" y="359"/>
                      <a:pt x="497" y="359"/>
                      <a:pt x="497" y="359"/>
                    </a:cubicBezTo>
                    <a:cubicBezTo>
                      <a:pt x="496" y="358"/>
                      <a:pt x="496" y="358"/>
                      <a:pt x="496" y="358"/>
                    </a:cubicBezTo>
                    <a:cubicBezTo>
                      <a:pt x="496" y="357"/>
                      <a:pt x="496" y="357"/>
                      <a:pt x="496" y="357"/>
                    </a:cubicBezTo>
                    <a:cubicBezTo>
                      <a:pt x="495" y="357"/>
                      <a:pt x="495" y="357"/>
                      <a:pt x="495" y="357"/>
                    </a:cubicBezTo>
                    <a:cubicBezTo>
                      <a:pt x="495" y="357"/>
                      <a:pt x="495" y="357"/>
                      <a:pt x="495" y="357"/>
                    </a:cubicBezTo>
                    <a:cubicBezTo>
                      <a:pt x="494" y="357"/>
                      <a:pt x="494" y="357"/>
                      <a:pt x="494" y="357"/>
                    </a:cubicBezTo>
                    <a:cubicBezTo>
                      <a:pt x="494" y="356"/>
                      <a:pt x="494" y="356"/>
                      <a:pt x="494" y="356"/>
                    </a:cubicBezTo>
                    <a:cubicBezTo>
                      <a:pt x="494" y="356"/>
                      <a:pt x="494" y="357"/>
                      <a:pt x="493" y="357"/>
                    </a:cubicBezTo>
                    <a:cubicBezTo>
                      <a:pt x="493" y="357"/>
                      <a:pt x="493" y="356"/>
                      <a:pt x="493" y="356"/>
                    </a:cubicBezTo>
                    <a:cubicBezTo>
                      <a:pt x="493" y="356"/>
                      <a:pt x="493" y="356"/>
                      <a:pt x="493" y="355"/>
                    </a:cubicBezTo>
                    <a:cubicBezTo>
                      <a:pt x="493" y="355"/>
                      <a:pt x="492" y="355"/>
                      <a:pt x="492" y="355"/>
                    </a:cubicBezTo>
                    <a:cubicBezTo>
                      <a:pt x="492" y="354"/>
                      <a:pt x="492" y="354"/>
                      <a:pt x="492" y="354"/>
                    </a:cubicBezTo>
                    <a:cubicBezTo>
                      <a:pt x="491" y="354"/>
                      <a:pt x="491" y="354"/>
                      <a:pt x="491" y="354"/>
                    </a:cubicBezTo>
                    <a:cubicBezTo>
                      <a:pt x="490" y="353"/>
                      <a:pt x="490" y="353"/>
                      <a:pt x="490" y="353"/>
                    </a:cubicBezTo>
                    <a:cubicBezTo>
                      <a:pt x="490" y="353"/>
                      <a:pt x="490" y="353"/>
                      <a:pt x="489" y="352"/>
                    </a:cubicBezTo>
                    <a:cubicBezTo>
                      <a:pt x="489" y="352"/>
                      <a:pt x="488" y="352"/>
                      <a:pt x="488" y="352"/>
                    </a:cubicBezTo>
                    <a:cubicBezTo>
                      <a:pt x="488" y="352"/>
                      <a:pt x="487" y="352"/>
                      <a:pt x="487" y="352"/>
                    </a:cubicBezTo>
                    <a:cubicBezTo>
                      <a:pt x="487" y="352"/>
                      <a:pt x="486" y="351"/>
                      <a:pt x="486" y="351"/>
                    </a:cubicBezTo>
                    <a:cubicBezTo>
                      <a:pt x="485" y="352"/>
                      <a:pt x="485" y="352"/>
                      <a:pt x="485" y="352"/>
                    </a:cubicBezTo>
                    <a:cubicBezTo>
                      <a:pt x="485" y="351"/>
                      <a:pt x="485" y="351"/>
                      <a:pt x="485" y="351"/>
                    </a:cubicBezTo>
                    <a:cubicBezTo>
                      <a:pt x="485" y="351"/>
                      <a:pt x="484" y="350"/>
                      <a:pt x="484" y="350"/>
                    </a:cubicBezTo>
                    <a:cubicBezTo>
                      <a:pt x="484" y="350"/>
                      <a:pt x="482" y="350"/>
                      <a:pt x="482" y="350"/>
                    </a:cubicBezTo>
                    <a:cubicBezTo>
                      <a:pt x="482" y="350"/>
                      <a:pt x="481" y="350"/>
                      <a:pt x="481" y="350"/>
                    </a:cubicBezTo>
                    <a:cubicBezTo>
                      <a:pt x="480" y="351"/>
                      <a:pt x="480" y="351"/>
                      <a:pt x="480" y="351"/>
                    </a:cubicBezTo>
                    <a:cubicBezTo>
                      <a:pt x="479" y="350"/>
                      <a:pt x="479" y="350"/>
                      <a:pt x="479" y="350"/>
                    </a:cubicBezTo>
                    <a:cubicBezTo>
                      <a:pt x="478" y="350"/>
                      <a:pt x="478" y="350"/>
                      <a:pt x="478" y="350"/>
                    </a:cubicBezTo>
                    <a:cubicBezTo>
                      <a:pt x="478" y="350"/>
                      <a:pt x="477" y="350"/>
                      <a:pt x="477" y="350"/>
                    </a:cubicBezTo>
                    <a:cubicBezTo>
                      <a:pt x="477" y="350"/>
                      <a:pt x="477" y="351"/>
                      <a:pt x="477" y="351"/>
                    </a:cubicBezTo>
                    <a:cubicBezTo>
                      <a:pt x="477" y="351"/>
                      <a:pt x="477" y="351"/>
                      <a:pt x="477" y="351"/>
                    </a:cubicBezTo>
                    <a:cubicBezTo>
                      <a:pt x="477" y="351"/>
                      <a:pt x="476" y="350"/>
                      <a:pt x="476" y="350"/>
                    </a:cubicBezTo>
                    <a:cubicBezTo>
                      <a:pt x="475" y="350"/>
                      <a:pt x="475" y="350"/>
                      <a:pt x="475" y="350"/>
                    </a:cubicBezTo>
                    <a:cubicBezTo>
                      <a:pt x="473" y="350"/>
                      <a:pt x="473" y="350"/>
                      <a:pt x="473" y="350"/>
                    </a:cubicBezTo>
                    <a:cubicBezTo>
                      <a:pt x="472" y="350"/>
                      <a:pt x="472" y="350"/>
                      <a:pt x="472" y="350"/>
                    </a:cubicBezTo>
                    <a:cubicBezTo>
                      <a:pt x="472" y="351"/>
                      <a:pt x="472" y="351"/>
                      <a:pt x="472" y="351"/>
                    </a:cubicBezTo>
                    <a:cubicBezTo>
                      <a:pt x="471" y="352"/>
                      <a:pt x="471" y="352"/>
                      <a:pt x="471" y="352"/>
                    </a:cubicBezTo>
                    <a:cubicBezTo>
                      <a:pt x="471" y="351"/>
                      <a:pt x="471" y="351"/>
                      <a:pt x="471" y="351"/>
                    </a:cubicBezTo>
                    <a:cubicBezTo>
                      <a:pt x="471" y="350"/>
                      <a:pt x="471" y="350"/>
                      <a:pt x="471" y="350"/>
                    </a:cubicBezTo>
                    <a:cubicBezTo>
                      <a:pt x="471" y="350"/>
                      <a:pt x="471" y="350"/>
                      <a:pt x="471" y="350"/>
                    </a:cubicBezTo>
                    <a:cubicBezTo>
                      <a:pt x="470" y="349"/>
                      <a:pt x="470" y="349"/>
                      <a:pt x="470" y="349"/>
                    </a:cubicBezTo>
                    <a:cubicBezTo>
                      <a:pt x="470" y="349"/>
                      <a:pt x="470" y="349"/>
                      <a:pt x="470" y="349"/>
                    </a:cubicBezTo>
                    <a:cubicBezTo>
                      <a:pt x="469" y="348"/>
                      <a:pt x="469" y="348"/>
                      <a:pt x="469" y="348"/>
                    </a:cubicBezTo>
                    <a:cubicBezTo>
                      <a:pt x="469" y="348"/>
                      <a:pt x="469" y="348"/>
                      <a:pt x="469" y="348"/>
                    </a:cubicBezTo>
                    <a:cubicBezTo>
                      <a:pt x="469" y="348"/>
                      <a:pt x="468" y="347"/>
                      <a:pt x="468" y="347"/>
                    </a:cubicBezTo>
                    <a:cubicBezTo>
                      <a:pt x="468" y="347"/>
                      <a:pt x="468" y="347"/>
                      <a:pt x="467" y="347"/>
                    </a:cubicBezTo>
                    <a:cubicBezTo>
                      <a:pt x="467" y="347"/>
                      <a:pt x="467" y="346"/>
                      <a:pt x="467" y="346"/>
                    </a:cubicBezTo>
                    <a:cubicBezTo>
                      <a:pt x="466" y="346"/>
                      <a:pt x="466" y="346"/>
                      <a:pt x="466" y="346"/>
                    </a:cubicBezTo>
                    <a:cubicBezTo>
                      <a:pt x="466" y="347"/>
                      <a:pt x="466" y="347"/>
                      <a:pt x="466" y="347"/>
                    </a:cubicBezTo>
                    <a:cubicBezTo>
                      <a:pt x="466" y="347"/>
                      <a:pt x="466" y="347"/>
                      <a:pt x="466" y="347"/>
                    </a:cubicBezTo>
                    <a:cubicBezTo>
                      <a:pt x="466" y="348"/>
                      <a:pt x="465" y="348"/>
                      <a:pt x="465" y="348"/>
                    </a:cubicBezTo>
                    <a:cubicBezTo>
                      <a:pt x="465" y="348"/>
                      <a:pt x="465" y="348"/>
                      <a:pt x="465" y="348"/>
                    </a:cubicBezTo>
                    <a:cubicBezTo>
                      <a:pt x="465" y="348"/>
                      <a:pt x="465" y="347"/>
                      <a:pt x="465" y="347"/>
                    </a:cubicBezTo>
                    <a:cubicBezTo>
                      <a:pt x="465" y="346"/>
                      <a:pt x="465" y="346"/>
                      <a:pt x="465" y="346"/>
                    </a:cubicBezTo>
                    <a:cubicBezTo>
                      <a:pt x="465" y="346"/>
                      <a:pt x="465" y="346"/>
                      <a:pt x="465" y="346"/>
                    </a:cubicBezTo>
                    <a:cubicBezTo>
                      <a:pt x="466" y="345"/>
                      <a:pt x="466" y="345"/>
                      <a:pt x="466" y="345"/>
                    </a:cubicBezTo>
                    <a:cubicBezTo>
                      <a:pt x="465" y="344"/>
                      <a:pt x="465" y="344"/>
                      <a:pt x="465" y="344"/>
                    </a:cubicBezTo>
                    <a:cubicBezTo>
                      <a:pt x="465" y="344"/>
                      <a:pt x="465" y="344"/>
                      <a:pt x="465" y="344"/>
                    </a:cubicBezTo>
                    <a:cubicBezTo>
                      <a:pt x="465" y="343"/>
                      <a:pt x="465" y="343"/>
                      <a:pt x="465" y="343"/>
                    </a:cubicBezTo>
                    <a:cubicBezTo>
                      <a:pt x="465" y="343"/>
                      <a:pt x="464" y="343"/>
                      <a:pt x="464" y="343"/>
                    </a:cubicBezTo>
                    <a:cubicBezTo>
                      <a:pt x="464" y="342"/>
                      <a:pt x="464" y="342"/>
                      <a:pt x="464" y="342"/>
                    </a:cubicBezTo>
                    <a:cubicBezTo>
                      <a:pt x="463" y="342"/>
                      <a:pt x="463" y="342"/>
                      <a:pt x="463" y="342"/>
                    </a:cubicBezTo>
                    <a:cubicBezTo>
                      <a:pt x="463" y="341"/>
                      <a:pt x="463" y="341"/>
                      <a:pt x="463" y="341"/>
                    </a:cubicBezTo>
                    <a:cubicBezTo>
                      <a:pt x="462" y="341"/>
                      <a:pt x="462" y="341"/>
                      <a:pt x="462" y="341"/>
                    </a:cubicBezTo>
                    <a:cubicBezTo>
                      <a:pt x="462" y="340"/>
                      <a:pt x="462" y="340"/>
                      <a:pt x="462" y="340"/>
                    </a:cubicBezTo>
                    <a:cubicBezTo>
                      <a:pt x="461" y="340"/>
                      <a:pt x="461" y="340"/>
                      <a:pt x="461" y="340"/>
                    </a:cubicBezTo>
                    <a:cubicBezTo>
                      <a:pt x="461" y="340"/>
                      <a:pt x="461" y="340"/>
                      <a:pt x="461" y="340"/>
                    </a:cubicBezTo>
                    <a:cubicBezTo>
                      <a:pt x="461" y="340"/>
                      <a:pt x="460" y="340"/>
                      <a:pt x="460" y="340"/>
                    </a:cubicBezTo>
                    <a:cubicBezTo>
                      <a:pt x="459" y="340"/>
                      <a:pt x="459" y="340"/>
                      <a:pt x="459" y="340"/>
                    </a:cubicBezTo>
                    <a:cubicBezTo>
                      <a:pt x="459" y="339"/>
                      <a:pt x="459" y="339"/>
                      <a:pt x="459" y="339"/>
                    </a:cubicBezTo>
                    <a:cubicBezTo>
                      <a:pt x="459" y="339"/>
                      <a:pt x="459" y="339"/>
                      <a:pt x="458" y="339"/>
                    </a:cubicBezTo>
                    <a:cubicBezTo>
                      <a:pt x="458" y="339"/>
                      <a:pt x="458" y="339"/>
                      <a:pt x="458" y="339"/>
                    </a:cubicBezTo>
                    <a:cubicBezTo>
                      <a:pt x="457" y="339"/>
                      <a:pt x="457" y="339"/>
                      <a:pt x="457" y="339"/>
                    </a:cubicBezTo>
                    <a:cubicBezTo>
                      <a:pt x="456" y="339"/>
                      <a:pt x="456" y="339"/>
                      <a:pt x="456" y="339"/>
                    </a:cubicBezTo>
                    <a:cubicBezTo>
                      <a:pt x="455" y="339"/>
                      <a:pt x="455" y="339"/>
                      <a:pt x="455" y="339"/>
                    </a:cubicBezTo>
                    <a:cubicBezTo>
                      <a:pt x="454" y="340"/>
                      <a:pt x="454" y="340"/>
                      <a:pt x="454" y="340"/>
                    </a:cubicBezTo>
                    <a:cubicBezTo>
                      <a:pt x="453" y="340"/>
                      <a:pt x="453" y="340"/>
                      <a:pt x="453" y="340"/>
                    </a:cubicBezTo>
                    <a:cubicBezTo>
                      <a:pt x="453" y="340"/>
                      <a:pt x="453" y="340"/>
                      <a:pt x="453" y="340"/>
                    </a:cubicBezTo>
                    <a:cubicBezTo>
                      <a:pt x="452" y="339"/>
                      <a:pt x="452" y="339"/>
                      <a:pt x="452" y="339"/>
                    </a:cubicBezTo>
                    <a:cubicBezTo>
                      <a:pt x="453" y="339"/>
                      <a:pt x="453" y="339"/>
                      <a:pt x="453" y="339"/>
                    </a:cubicBezTo>
                    <a:cubicBezTo>
                      <a:pt x="453" y="339"/>
                      <a:pt x="453" y="339"/>
                      <a:pt x="453" y="339"/>
                    </a:cubicBezTo>
                    <a:cubicBezTo>
                      <a:pt x="454" y="339"/>
                      <a:pt x="453" y="339"/>
                      <a:pt x="454" y="339"/>
                    </a:cubicBezTo>
                    <a:cubicBezTo>
                      <a:pt x="454" y="339"/>
                      <a:pt x="454" y="339"/>
                      <a:pt x="454" y="339"/>
                    </a:cubicBezTo>
                    <a:cubicBezTo>
                      <a:pt x="455" y="339"/>
                      <a:pt x="455" y="339"/>
                      <a:pt x="455" y="339"/>
                    </a:cubicBezTo>
                    <a:cubicBezTo>
                      <a:pt x="455" y="339"/>
                      <a:pt x="455" y="339"/>
                      <a:pt x="455" y="338"/>
                    </a:cubicBezTo>
                    <a:cubicBezTo>
                      <a:pt x="455" y="337"/>
                      <a:pt x="455" y="337"/>
                      <a:pt x="455" y="337"/>
                    </a:cubicBezTo>
                    <a:cubicBezTo>
                      <a:pt x="455" y="337"/>
                      <a:pt x="455" y="337"/>
                      <a:pt x="455" y="337"/>
                    </a:cubicBezTo>
                    <a:cubicBezTo>
                      <a:pt x="455" y="336"/>
                      <a:pt x="455" y="336"/>
                      <a:pt x="455" y="336"/>
                    </a:cubicBezTo>
                    <a:cubicBezTo>
                      <a:pt x="456" y="336"/>
                      <a:pt x="456" y="336"/>
                      <a:pt x="456" y="336"/>
                    </a:cubicBezTo>
                    <a:cubicBezTo>
                      <a:pt x="456" y="335"/>
                      <a:pt x="456" y="335"/>
                      <a:pt x="456" y="335"/>
                    </a:cubicBezTo>
                    <a:cubicBezTo>
                      <a:pt x="455" y="335"/>
                      <a:pt x="455" y="335"/>
                      <a:pt x="455" y="335"/>
                    </a:cubicBezTo>
                    <a:cubicBezTo>
                      <a:pt x="454" y="334"/>
                      <a:pt x="454" y="334"/>
                      <a:pt x="454" y="334"/>
                    </a:cubicBezTo>
                    <a:cubicBezTo>
                      <a:pt x="453" y="334"/>
                      <a:pt x="453" y="334"/>
                      <a:pt x="453" y="334"/>
                    </a:cubicBezTo>
                    <a:cubicBezTo>
                      <a:pt x="453" y="334"/>
                      <a:pt x="453" y="334"/>
                      <a:pt x="453" y="334"/>
                    </a:cubicBezTo>
                    <a:cubicBezTo>
                      <a:pt x="453" y="334"/>
                      <a:pt x="453" y="334"/>
                      <a:pt x="453" y="334"/>
                    </a:cubicBezTo>
                    <a:cubicBezTo>
                      <a:pt x="452" y="334"/>
                      <a:pt x="452" y="334"/>
                      <a:pt x="452" y="334"/>
                    </a:cubicBezTo>
                    <a:cubicBezTo>
                      <a:pt x="452" y="334"/>
                      <a:pt x="452" y="334"/>
                      <a:pt x="452" y="334"/>
                    </a:cubicBezTo>
                    <a:cubicBezTo>
                      <a:pt x="452" y="334"/>
                      <a:pt x="452" y="334"/>
                      <a:pt x="452" y="334"/>
                    </a:cubicBezTo>
                    <a:cubicBezTo>
                      <a:pt x="450" y="333"/>
                      <a:pt x="450" y="333"/>
                      <a:pt x="450" y="333"/>
                    </a:cubicBezTo>
                    <a:cubicBezTo>
                      <a:pt x="450" y="333"/>
                      <a:pt x="450" y="333"/>
                      <a:pt x="450" y="333"/>
                    </a:cubicBezTo>
                    <a:cubicBezTo>
                      <a:pt x="450" y="334"/>
                      <a:pt x="450" y="334"/>
                      <a:pt x="450" y="334"/>
                    </a:cubicBezTo>
                    <a:cubicBezTo>
                      <a:pt x="449" y="334"/>
                      <a:pt x="449" y="334"/>
                      <a:pt x="449" y="334"/>
                    </a:cubicBezTo>
                    <a:cubicBezTo>
                      <a:pt x="449" y="333"/>
                      <a:pt x="449" y="333"/>
                      <a:pt x="449" y="333"/>
                    </a:cubicBezTo>
                    <a:cubicBezTo>
                      <a:pt x="449" y="333"/>
                      <a:pt x="449" y="333"/>
                      <a:pt x="449" y="333"/>
                    </a:cubicBezTo>
                    <a:cubicBezTo>
                      <a:pt x="449" y="332"/>
                      <a:pt x="449" y="332"/>
                      <a:pt x="449" y="332"/>
                    </a:cubicBezTo>
                    <a:cubicBezTo>
                      <a:pt x="448" y="332"/>
                      <a:pt x="448" y="332"/>
                      <a:pt x="448" y="332"/>
                    </a:cubicBezTo>
                    <a:cubicBezTo>
                      <a:pt x="447" y="333"/>
                      <a:pt x="447" y="333"/>
                      <a:pt x="447" y="333"/>
                    </a:cubicBezTo>
                    <a:cubicBezTo>
                      <a:pt x="447" y="333"/>
                      <a:pt x="447" y="332"/>
                      <a:pt x="447" y="332"/>
                    </a:cubicBezTo>
                    <a:cubicBezTo>
                      <a:pt x="448" y="332"/>
                      <a:pt x="448" y="332"/>
                      <a:pt x="448" y="332"/>
                    </a:cubicBezTo>
                    <a:cubicBezTo>
                      <a:pt x="448" y="332"/>
                      <a:pt x="448" y="332"/>
                      <a:pt x="448" y="332"/>
                    </a:cubicBezTo>
                    <a:cubicBezTo>
                      <a:pt x="447" y="332"/>
                      <a:pt x="447" y="332"/>
                      <a:pt x="447" y="332"/>
                    </a:cubicBezTo>
                    <a:cubicBezTo>
                      <a:pt x="447" y="332"/>
                      <a:pt x="447" y="331"/>
                      <a:pt x="447" y="331"/>
                    </a:cubicBezTo>
                    <a:cubicBezTo>
                      <a:pt x="446" y="331"/>
                      <a:pt x="447" y="331"/>
                      <a:pt x="447" y="331"/>
                    </a:cubicBezTo>
                    <a:cubicBezTo>
                      <a:pt x="448" y="331"/>
                      <a:pt x="448" y="331"/>
                      <a:pt x="448" y="331"/>
                    </a:cubicBezTo>
                    <a:cubicBezTo>
                      <a:pt x="448" y="331"/>
                      <a:pt x="448" y="331"/>
                      <a:pt x="448" y="331"/>
                    </a:cubicBezTo>
                    <a:cubicBezTo>
                      <a:pt x="448" y="331"/>
                      <a:pt x="449" y="330"/>
                      <a:pt x="449" y="330"/>
                    </a:cubicBezTo>
                    <a:cubicBezTo>
                      <a:pt x="449" y="330"/>
                      <a:pt x="450" y="330"/>
                      <a:pt x="450" y="330"/>
                    </a:cubicBezTo>
                    <a:cubicBezTo>
                      <a:pt x="450" y="330"/>
                      <a:pt x="450" y="330"/>
                      <a:pt x="450" y="330"/>
                    </a:cubicBezTo>
                    <a:cubicBezTo>
                      <a:pt x="450" y="330"/>
                      <a:pt x="450" y="330"/>
                      <a:pt x="450" y="330"/>
                    </a:cubicBezTo>
                    <a:cubicBezTo>
                      <a:pt x="450" y="330"/>
                      <a:pt x="450" y="330"/>
                      <a:pt x="450" y="330"/>
                    </a:cubicBezTo>
                    <a:cubicBezTo>
                      <a:pt x="450" y="330"/>
                      <a:pt x="449" y="330"/>
                      <a:pt x="449" y="330"/>
                    </a:cubicBezTo>
                    <a:cubicBezTo>
                      <a:pt x="448" y="330"/>
                      <a:pt x="448" y="330"/>
                      <a:pt x="448" y="330"/>
                    </a:cubicBezTo>
                    <a:cubicBezTo>
                      <a:pt x="447" y="330"/>
                      <a:pt x="447" y="330"/>
                      <a:pt x="447" y="330"/>
                    </a:cubicBezTo>
                    <a:cubicBezTo>
                      <a:pt x="447" y="330"/>
                      <a:pt x="447" y="330"/>
                      <a:pt x="446" y="330"/>
                    </a:cubicBezTo>
                    <a:cubicBezTo>
                      <a:pt x="446" y="330"/>
                      <a:pt x="446" y="330"/>
                      <a:pt x="445" y="330"/>
                    </a:cubicBezTo>
                    <a:cubicBezTo>
                      <a:pt x="444" y="330"/>
                      <a:pt x="444" y="330"/>
                      <a:pt x="444" y="330"/>
                    </a:cubicBezTo>
                    <a:cubicBezTo>
                      <a:pt x="444" y="330"/>
                      <a:pt x="443" y="330"/>
                      <a:pt x="443" y="330"/>
                    </a:cubicBezTo>
                    <a:cubicBezTo>
                      <a:pt x="442" y="330"/>
                      <a:pt x="443" y="330"/>
                      <a:pt x="443" y="330"/>
                    </a:cubicBezTo>
                    <a:cubicBezTo>
                      <a:pt x="443" y="331"/>
                      <a:pt x="443" y="331"/>
                      <a:pt x="443" y="331"/>
                    </a:cubicBezTo>
                    <a:cubicBezTo>
                      <a:pt x="442" y="331"/>
                      <a:pt x="442" y="331"/>
                      <a:pt x="442" y="331"/>
                    </a:cubicBezTo>
                    <a:cubicBezTo>
                      <a:pt x="441" y="331"/>
                      <a:pt x="441" y="331"/>
                      <a:pt x="441" y="331"/>
                    </a:cubicBezTo>
                    <a:cubicBezTo>
                      <a:pt x="441" y="331"/>
                      <a:pt x="441" y="331"/>
                      <a:pt x="441" y="331"/>
                    </a:cubicBezTo>
                    <a:cubicBezTo>
                      <a:pt x="440" y="332"/>
                      <a:pt x="440" y="332"/>
                      <a:pt x="440" y="332"/>
                    </a:cubicBezTo>
                    <a:cubicBezTo>
                      <a:pt x="440" y="332"/>
                      <a:pt x="440" y="332"/>
                      <a:pt x="440" y="332"/>
                    </a:cubicBezTo>
                    <a:cubicBezTo>
                      <a:pt x="438" y="332"/>
                      <a:pt x="438" y="332"/>
                      <a:pt x="438" y="332"/>
                    </a:cubicBezTo>
                    <a:cubicBezTo>
                      <a:pt x="437" y="332"/>
                      <a:pt x="437" y="332"/>
                      <a:pt x="437" y="332"/>
                    </a:cubicBezTo>
                    <a:cubicBezTo>
                      <a:pt x="437" y="332"/>
                      <a:pt x="437" y="332"/>
                      <a:pt x="437" y="332"/>
                    </a:cubicBezTo>
                    <a:cubicBezTo>
                      <a:pt x="436" y="332"/>
                      <a:pt x="436" y="332"/>
                      <a:pt x="436" y="332"/>
                    </a:cubicBezTo>
                    <a:cubicBezTo>
                      <a:pt x="435" y="332"/>
                      <a:pt x="435" y="332"/>
                      <a:pt x="435" y="332"/>
                    </a:cubicBezTo>
                    <a:cubicBezTo>
                      <a:pt x="434" y="332"/>
                      <a:pt x="434" y="332"/>
                      <a:pt x="434" y="332"/>
                    </a:cubicBezTo>
                    <a:cubicBezTo>
                      <a:pt x="434" y="331"/>
                      <a:pt x="434" y="331"/>
                      <a:pt x="434" y="331"/>
                    </a:cubicBezTo>
                    <a:cubicBezTo>
                      <a:pt x="433" y="330"/>
                      <a:pt x="433" y="330"/>
                      <a:pt x="433" y="330"/>
                    </a:cubicBezTo>
                    <a:cubicBezTo>
                      <a:pt x="432" y="330"/>
                      <a:pt x="432" y="330"/>
                      <a:pt x="432" y="330"/>
                    </a:cubicBezTo>
                    <a:cubicBezTo>
                      <a:pt x="431" y="331"/>
                      <a:pt x="431" y="331"/>
                      <a:pt x="431" y="331"/>
                    </a:cubicBezTo>
                    <a:cubicBezTo>
                      <a:pt x="429" y="331"/>
                      <a:pt x="429" y="331"/>
                      <a:pt x="429" y="331"/>
                    </a:cubicBezTo>
                    <a:cubicBezTo>
                      <a:pt x="428" y="331"/>
                      <a:pt x="428" y="331"/>
                      <a:pt x="428" y="331"/>
                    </a:cubicBezTo>
                    <a:cubicBezTo>
                      <a:pt x="427" y="331"/>
                      <a:pt x="427" y="331"/>
                      <a:pt x="427" y="331"/>
                    </a:cubicBezTo>
                    <a:cubicBezTo>
                      <a:pt x="426" y="331"/>
                      <a:pt x="426" y="331"/>
                      <a:pt x="426" y="331"/>
                    </a:cubicBezTo>
                    <a:cubicBezTo>
                      <a:pt x="425" y="331"/>
                      <a:pt x="425" y="331"/>
                      <a:pt x="425" y="331"/>
                    </a:cubicBezTo>
                    <a:cubicBezTo>
                      <a:pt x="424" y="330"/>
                      <a:pt x="424" y="330"/>
                      <a:pt x="424" y="330"/>
                    </a:cubicBezTo>
                    <a:cubicBezTo>
                      <a:pt x="424" y="329"/>
                      <a:pt x="424" y="329"/>
                      <a:pt x="424" y="329"/>
                    </a:cubicBezTo>
                    <a:cubicBezTo>
                      <a:pt x="424" y="328"/>
                      <a:pt x="424" y="328"/>
                      <a:pt x="424" y="328"/>
                    </a:cubicBezTo>
                    <a:cubicBezTo>
                      <a:pt x="423" y="327"/>
                      <a:pt x="423" y="327"/>
                      <a:pt x="423" y="327"/>
                    </a:cubicBezTo>
                    <a:cubicBezTo>
                      <a:pt x="422" y="327"/>
                      <a:pt x="422" y="327"/>
                      <a:pt x="422" y="327"/>
                    </a:cubicBezTo>
                    <a:cubicBezTo>
                      <a:pt x="421" y="327"/>
                      <a:pt x="421" y="327"/>
                      <a:pt x="421" y="327"/>
                    </a:cubicBezTo>
                    <a:cubicBezTo>
                      <a:pt x="420" y="326"/>
                      <a:pt x="420" y="326"/>
                      <a:pt x="420" y="326"/>
                    </a:cubicBezTo>
                    <a:cubicBezTo>
                      <a:pt x="418" y="326"/>
                      <a:pt x="418" y="326"/>
                      <a:pt x="418" y="326"/>
                    </a:cubicBezTo>
                    <a:cubicBezTo>
                      <a:pt x="418" y="326"/>
                      <a:pt x="418" y="326"/>
                      <a:pt x="417" y="326"/>
                    </a:cubicBezTo>
                    <a:cubicBezTo>
                      <a:pt x="417" y="327"/>
                      <a:pt x="416" y="326"/>
                      <a:pt x="416" y="326"/>
                    </a:cubicBezTo>
                    <a:cubicBezTo>
                      <a:pt x="416" y="326"/>
                      <a:pt x="416" y="326"/>
                      <a:pt x="416" y="327"/>
                    </a:cubicBezTo>
                    <a:cubicBezTo>
                      <a:pt x="416" y="327"/>
                      <a:pt x="415" y="327"/>
                      <a:pt x="415" y="327"/>
                    </a:cubicBezTo>
                    <a:cubicBezTo>
                      <a:pt x="414" y="327"/>
                      <a:pt x="414" y="327"/>
                      <a:pt x="414" y="327"/>
                    </a:cubicBezTo>
                    <a:cubicBezTo>
                      <a:pt x="414" y="328"/>
                      <a:pt x="414" y="328"/>
                      <a:pt x="414" y="328"/>
                    </a:cubicBezTo>
                    <a:cubicBezTo>
                      <a:pt x="413" y="328"/>
                      <a:pt x="413" y="328"/>
                      <a:pt x="413" y="328"/>
                    </a:cubicBezTo>
                    <a:cubicBezTo>
                      <a:pt x="413" y="328"/>
                      <a:pt x="412" y="328"/>
                      <a:pt x="411" y="328"/>
                    </a:cubicBezTo>
                    <a:cubicBezTo>
                      <a:pt x="411" y="328"/>
                      <a:pt x="411" y="329"/>
                      <a:pt x="411" y="329"/>
                    </a:cubicBezTo>
                    <a:cubicBezTo>
                      <a:pt x="410" y="330"/>
                      <a:pt x="410" y="330"/>
                      <a:pt x="410" y="330"/>
                    </a:cubicBezTo>
                    <a:cubicBezTo>
                      <a:pt x="410" y="330"/>
                      <a:pt x="410" y="330"/>
                      <a:pt x="410" y="330"/>
                    </a:cubicBezTo>
                    <a:cubicBezTo>
                      <a:pt x="411" y="331"/>
                      <a:pt x="411" y="331"/>
                      <a:pt x="411" y="331"/>
                    </a:cubicBezTo>
                    <a:cubicBezTo>
                      <a:pt x="411" y="332"/>
                      <a:pt x="411" y="332"/>
                      <a:pt x="411" y="332"/>
                    </a:cubicBezTo>
                    <a:cubicBezTo>
                      <a:pt x="411" y="332"/>
                      <a:pt x="411" y="332"/>
                      <a:pt x="411" y="332"/>
                    </a:cubicBezTo>
                    <a:cubicBezTo>
                      <a:pt x="412" y="333"/>
                      <a:pt x="412" y="333"/>
                      <a:pt x="412" y="333"/>
                    </a:cubicBezTo>
                    <a:cubicBezTo>
                      <a:pt x="412" y="334"/>
                      <a:pt x="412" y="334"/>
                      <a:pt x="412" y="334"/>
                    </a:cubicBezTo>
                    <a:cubicBezTo>
                      <a:pt x="412" y="335"/>
                      <a:pt x="412" y="335"/>
                      <a:pt x="412" y="335"/>
                    </a:cubicBezTo>
                    <a:cubicBezTo>
                      <a:pt x="412" y="336"/>
                      <a:pt x="412" y="336"/>
                      <a:pt x="412" y="336"/>
                    </a:cubicBezTo>
                    <a:cubicBezTo>
                      <a:pt x="412" y="336"/>
                      <a:pt x="411" y="336"/>
                      <a:pt x="411" y="337"/>
                    </a:cubicBezTo>
                    <a:cubicBezTo>
                      <a:pt x="411" y="337"/>
                      <a:pt x="411" y="337"/>
                      <a:pt x="411" y="337"/>
                    </a:cubicBezTo>
                    <a:cubicBezTo>
                      <a:pt x="410" y="337"/>
                      <a:pt x="410" y="337"/>
                      <a:pt x="410" y="337"/>
                    </a:cubicBezTo>
                    <a:cubicBezTo>
                      <a:pt x="410" y="337"/>
                      <a:pt x="410" y="337"/>
                      <a:pt x="409" y="337"/>
                    </a:cubicBezTo>
                    <a:cubicBezTo>
                      <a:pt x="409" y="336"/>
                      <a:pt x="409" y="336"/>
                      <a:pt x="409" y="336"/>
                    </a:cubicBezTo>
                    <a:cubicBezTo>
                      <a:pt x="409" y="336"/>
                      <a:pt x="409" y="336"/>
                      <a:pt x="409" y="335"/>
                    </a:cubicBezTo>
                    <a:cubicBezTo>
                      <a:pt x="408" y="335"/>
                      <a:pt x="408" y="335"/>
                      <a:pt x="408" y="335"/>
                    </a:cubicBezTo>
                    <a:cubicBezTo>
                      <a:pt x="408" y="334"/>
                      <a:pt x="408" y="334"/>
                      <a:pt x="408" y="334"/>
                    </a:cubicBezTo>
                    <a:cubicBezTo>
                      <a:pt x="408" y="333"/>
                      <a:pt x="408" y="333"/>
                      <a:pt x="408" y="333"/>
                    </a:cubicBezTo>
                    <a:cubicBezTo>
                      <a:pt x="408" y="332"/>
                      <a:pt x="408" y="332"/>
                      <a:pt x="408" y="332"/>
                    </a:cubicBezTo>
                    <a:cubicBezTo>
                      <a:pt x="408" y="332"/>
                      <a:pt x="409" y="332"/>
                      <a:pt x="409" y="331"/>
                    </a:cubicBezTo>
                    <a:cubicBezTo>
                      <a:pt x="410" y="331"/>
                      <a:pt x="410" y="330"/>
                      <a:pt x="410" y="330"/>
                    </a:cubicBezTo>
                    <a:cubicBezTo>
                      <a:pt x="410" y="330"/>
                      <a:pt x="410" y="330"/>
                      <a:pt x="410" y="330"/>
                    </a:cubicBezTo>
                    <a:cubicBezTo>
                      <a:pt x="410" y="330"/>
                      <a:pt x="410" y="329"/>
                      <a:pt x="409" y="329"/>
                    </a:cubicBezTo>
                    <a:cubicBezTo>
                      <a:pt x="409" y="329"/>
                      <a:pt x="409" y="328"/>
                      <a:pt x="409" y="328"/>
                    </a:cubicBezTo>
                    <a:cubicBezTo>
                      <a:pt x="409" y="327"/>
                      <a:pt x="409" y="327"/>
                      <a:pt x="409" y="327"/>
                    </a:cubicBezTo>
                    <a:cubicBezTo>
                      <a:pt x="409" y="326"/>
                      <a:pt x="409" y="326"/>
                      <a:pt x="409" y="326"/>
                    </a:cubicBezTo>
                    <a:cubicBezTo>
                      <a:pt x="409" y="326"/>
                      <a:pt x="409" y="326"/>
                      <a:pt x="409" y="326"/>
                    </a:cubicBezTo>
                    <a:cubicBezTo>
                      <a:pt x="409" y="326"/>
                      <a:pt x="409" y="326"/>
                      <a:pt x="409" y="326"/>
                    </a:cubicBezTo>
                    <a:cubicBezTo>
                      <a:pt x="410" y="326"/>
                      <a:pt x="410" y="326"/>
                      <a:pt x="410" y="326"/>
                    </a:cubicBezTo>
                    <a:cubicBezTo>
                      <a:pt x="410" y="325"/>
                      <a:pt x="410" y="325"/>
                      <a:pt x="410" y="325"/>
                    </a:cubicBezTo>
                    <a:cubicBezTo>
                      <a:pt x="411" y="325"/>
                      <a:pt x="411" y="325"/>
                      <a:pt x="411" y="325"/>
                    </a:cubicBezTo>
                    <a:cubicBezTo>
                      <a:pt x="412" y="324"/>
                      <a:pt x="412" y="324"/>
                      <a:pt x="412" y="324"/>
                    </a:cubicBezTo>
                    <a:cubicBezTo>
                      <a:pt x="412" y="323"/>
                      <a:pt x="412" y="323"/>
                      <a:pt x="412" y="323"/>
                    </a:cubicBezTo>
                    <a:cubicBezTo>
                      <a:pt x="410" y="323"/>
                      <a:pt x="410" y="323"/>
                      <a:pt x="410" y="323"/>
                    </a:cubicBezTo>
                    <a:cubicBezTo>
                      <a:pt x="409" y="323"/>
                      <a:pt x="409" y="323"/>
                      <a:pt x="409" y="323"/>
                    </a:cubicBezTo>
                    <a:cubicBezTo>
                      <a:pt x="408" y="323"/>
                      <a:pt x="408" y="323"/>
                      <a:pt x="408" y="323"/>
                    </a:cubicBezTo>
                    <a:cubicBezTo>
                      <a:pt x="407" y="324"/>
                      <a:pt x="407" y="324"/>
                      <a:pt x="407" y="324"/>
                    </a:cubicBezTo>
                    <a:cubicBezTo>
                      <a:pt x="407" y="325"/>
                      <a:pt x="407" y="325"/>
                      <a:pt x="407" y="325"/>
                    </a:cubicBezTo>
                    <a:cubicBezTo>
                      <a:pt x="406" y="325"/>
                      <a:pt x="406" y="325"/>
                      <a:pt x="406" y="325"/>
                    </a:cubicBezTo>
                    <a:cubicBezTo>
                      <a:pt x="405" y="326"/>
                      <a:pt x="405" y="326"/>
                      <a:pt x="405" y="326"/>
                    </a:cubicBezTo>
                    <a:cubicBezTo>
                      <a:pt x="404" y="326"/>
                      <a:pt x="404" y="326"/>
                      <a:pt x="404" y="326"/>
                    </a:cubicBezTo>
                    <a:cubicBezTo>
                      <a:pt x="403" y="327"/>
                      <a:pt x="403" y="327"/>
                      <a:pt x="403" y="327"/>
                    </a:cubicBezTo>
                    <a:cubicBezTo>
                      <a:pt x="400" y="327"/>
                      <a:pt x="400" y="327"/>
                      <a:pt x="400" y="327"/>
                    </a:cubicBezTo>
                    <a:cubicBezTo>
                      <a:pt x="399" y="327"/>
                      <a:pt x="399" y="327"/>
                      <a:pt x="399" y="327"/>
                    </a:cubicBezTo>
                    <a:cubicBezTo>
                      <a:pt x="398" y="328"/>
                      <a:pt x="398" y="328"/>
                      <a:pt x="398" y="328"/>
                    </a:cubicBezTo>
                    <a:cubicBezTo>
                      <a:pt x="398" y="329"/>
                      <a:pt x="398" y="329"/>
                      <a:pt x="398" y="329"/>
                    </a:cubicBezTo>
                    <a:cubicBezTo>
                      <a:pt x="398" y="330"/>
                      <a:pt x="398" y="330"/>
                      <a:pt x="398" y="330"/>
                    </a:cubicBezTo>
                    <a:cubicBezTo>
                      <a:pt x="397" y="330"/>
                      <a:pt x="397" y="330"/>
                      <a:pt x="397" y="330"/>
                    </a:cubicBezTo>
                    <a:cubicBezTo>
                      <a:pt x="397" y="329"/>
                      <a:pt x="397" y="329"/>
                      <a:pt x="397" y="329"/>
                    </a:cubicBezTo>
                    <a:cubicBezTo>
                      <a:pt x="397" y="329"/>
                      <a:pt x="397" y="329"/>
                      <a:pt x="397" y="329"/>
                    </a:cubicBezTo>
                    <a:cubicBezTo>
                      <a:pt x="396" y="328"/>
                      <a:pt x="396" y="328"/>
                      <a:pt x="396" y="328"/>
                    </a:cubicBezTo>
                    <a:cubicBezTo>
                      <a:pt x="395" y="329"/>
                      <a:pt x="395" y="329"/>
                      <a:pt x="395" y="329"/>
                    </a:cubicBezTo>
                    <a:cubicBezTo>
                      <a:pt x="395" y="329"/>
                      <a:pt x="395" y="329"/>
                      <a:pt x="395" y="329"/>
                    </a:cubicBezTo>
                    <a:cubicBezTo>
                      <a:pt x="393" y="330"/>
                      <a:pt x="393" y="330"/>
                      <a:pt x="393" y="330"/>
                    </a:cubicBezTo>
                    <a:cubicBezTo>
                      <a:pt x="393" y="331"/>
                      <a:pt x="393" y="331"/>
                      <a:pt x="393" y="331"/>
                    </a:cubicBezTo>
                    <a:cubicBezTo>
                      <a:pt x="393" y="331"/>
                      <a:pt x="393" y="333"/>
                      <a:pt x="393" y="333"/>
                    </a:cubicBezTo>
                    <a:cubicBezTo>
                      <a:pt x="393" y="334"/>
                      <a:pt x="393" y="335"/>
                      <a:pt x="393" y="335"/>
                    </a:cubicBezTo>
                    <a:cubicBezTo>
                      <a:pt x="392" y="335"/>
                      <a:pt x="392" y="335"/>
                      <a:pt x="392" y="335"/>
                    </a:cubicBezTo>
                    <a:cubicBezTo>
                      <a:pt x="391" y="335"/>
                      <a:pt x="391" y="335"/>
                      <a:pt x="391" y="335"/>
                    </a:cubicBezTo>
                    <a:cubicBezTo>
                      <a:pt x="391" y="336"/>
                      <a:pt x="391" y="336"/>
                      <a:pt x="391" y="336"/>
                    </a:cubicBezTo>
                    <a:cubicBezTo>
                      <a:pt x="390" y="337"/>
                      <a:pt x="390" y="337"/>
                      <a:pt x="390" y="337"/>
                    </a:cubicBezTo>
                    <a:cubicBezTo>
                      <a:pt x="389" y="337"/>
                      <a:pt x="389" y="337"/>
                      <a:pt x="389" y="337"/>
                    </a:cubicBezTo>
                    <a:cubicBezTo>
                      <a:pt x="389" y="338"/>
                      <a:pt x="389" y="338"/>
                      <a:pt x="389" y="338"/>
                    </a:cubicBezTo>
                    <a:cubicBezTo>
                      <a:pt x="388" y="339"/>
                      <a:pt x="388" y="339"/>
                      <a:pt x="388" y="339"/>
                    </a:cubicBezTo>
                    <a:cubicBezTo>
                      <a:pt x="388" y="340"/>
                      <a:pt x="388" y="340"/>
                      <a:pt x="388" y="340"/>
                    </a:cubicBezTo>
                    <a:cubicBezTo>
                      <a:pt x="388" y="341"/>
                      <a:pt x="388" y="341"/>
                      <a:pt x="388" y="341"/>
                    </a:cubicBezTo>
                    <a:cubicBezTo>
                      <a:pt x="387" y="341"/>
                      <a:pt x="387" y="341"/>
                      <a:pt x="387" y="341"/>
                    </a:cubicBezTo>
                    <a:cubicBezTo>
                      <a:pt x="387" y="341"/>
                      <a:pt x="387" y="341"/>
                      <a:pt x="387" y="341"/>
                    </a:cubicBezTo>
                    <a:cubicBezTo>
                      <a:pt x="387" y="340"/>
                      <a:pt x="387" y="340"/>
                      <a:pt x="387" y="340"/>
                    </a:cubicBezTo>
                    <a:cubicBezTo>
                      <a:pt x="385" y="339"/>
                      <a:pt x="385" y="339"/>
                      <a:pt x="385" y="339"/>
                    </a:cubicBezTo>
                    <a:cubicBezTo>
                      <a:pt x="385" y="338"/>
                      <a:pt x="385" y="338"/>
                      <a:pt x="385" y="338"/>
                    </a:cubicBezTo>
                    <a:cubicBezTo>
                      <a:pt x="384" y="338"/>
                      <a:pt x="384" y="338"/>
                      <a:pt x="384" y="338"/>
                    </a:cubicBezTo>
                    <a:cubicBezTo>
                      <a:pt x="384" y="338"/>
                      <a:pt x="384" y="337"/>
                      <a:pt x="383" y="337"/>
                    </a:cubicBezTo>
                    <a:cubicBezTo>
                      <a:pt x="383" y="337"/>
                      <a:pt x="383" y="337"/>
                      <a:pt x="383" y="337"/>
                    </a:cubicBezTo>
                    <a:cubicBezTo>
                      <a:pt x="383" y="336"/>
                      <a:pt x="383" y="336"/>
                      <a:pt x="383" y="336"/>
                    </a:cubicBezTo>
                    <a:cubicBezTo>
                      <a:pt x="382" y="336"/>
                      <a:pt x="382" y="336"/>
                      <a:pt x="382" y="336"/>
                    </a:cubicBezTo>
                    <a:cubicBezTo>
                      <a:pt x="381" y="336"/>
                      <a:pt x="381" y="336"/>
                      <a:pt x="381" y="336"/>
                    </a:cubicBezTo>
                    <a:cubicBezTo>
                      <a:pt x="380" y="335"/>
                      <a:pt x="380" y="335"/>
                      <a:pt x="380" y="335"/>
                    </a:cubicBezTo>
                    <a:cubicBezTo>
                      <a:pt x="380" y="335"/>
                      <a:pt x="380" y="335"/>
                      <a:pt x="380" y="335"/>
                    </a:cubicBezTo>
                    <a:cubicBezTo>
                      <a:pt x="379" y="335"/>
                      <a:pt x="379" y="335"/>
                      <a:pt x="379" y="335"/>
                    </a:cubicBezTo>
                    <a:cubicBezTo>
                      <a:pt x="378" y="335"/>
                      <a:pt x="378" y="335"/>
                      <a:pt x="378" y="335"/>
                    </a:cubicBezTo>
                    <a:cubicBezTo>
                      <a:pt x="377" y="335"/>
                      <a:pt x="377" y="335"/>
                      <a:pt x="377" y="335"/>
                    </a:cubicBezTo>
                    <a:cubicBezTo>
                      <a:pt x="376" y="335"/>
                      <a:pt x="376" y="335"/>
                      <a:pt x="376" y="335"/>
                    </a:cubicBezTo>
                    <a:cubicBezTo>
                      <a:pt x="375" y="335"/>
                      <a:pt x="375" y="335"/>
                      <a:pt x="375" y="335"/>
                    </a:cubicBezTo>
                    <a:cubicBezTo>
                      <a:pt x="375" y="335"/>
                      <a:pt x="375" y="335"/>
                      <a:pt x="375" y="335"/>
                    </a:cubicBezTo>
                    <a:cubicBezTo>
                      <a:pt x="374" y="336"/>
                      <a:pt x="374" y="336"/>
                      <a:pt x="374" y="336"/>
                    </a:cubicBezTo>
                    <a:cubicBezTo>
                      <a:pt x="373" y="336"/>
                      <a:pt x="373" y="336"/>
                      <a:pt x="373" y="336"/>
                    </a:cubicBezTo>
                    <a:cubicBezTo>
                      <a:pt x="373" y="337"/>
                      <a:pt x="373" y="337"/>
                      <a:pt x="373" y="337"/>
                    </a:cubicBezTo>
                    <a:cubicBezTo>
                      <a:pt x="372" y="337"/>
                      <a:pt x="372" y="337"/>
                      <a:pt x="372" y="337"/>
                    </a:cubicBezTo>
                    <a:cubicBezTo>
                      <a:pt x="371" y="337"/>
                      <a:pt x="371" y="337"/>
                      <a:pt x="371" y="337"/>
                    </a:cubicBezTo>
                    <a:cubicBezTo>
                      <a:pt x="370" y="338"/>
                      <a:pt x="370" y="338"/>
                      <a:pt x="370" y="338"/>
                    </a:cubicBezTo>
                    <a:cubicBezTo>
                      <a:pt x="369" y="338"/>
                      <a:pt x="369" y="338"/>
                      <a:pt x="369" y="338"/>
                    </a:cubicBezTo>
                    <a:cubicBezTo>
                      <a:pt x="369" y="338"/>
                      <a:pt x="369" y="338"/>
                      <a:pt x="369" y="338"/>
                    </a:cubicBezTo>
                    <a:cubicBezTo>
                      <a:pt x="368" y="338"/>
                      <a:pt x="368" y="338"/>
                      <a:pt x="368" y="338"/>
                    </a:cubicBezTo>
                    <a:cubicBezTo>
                      <a:pt x="367" y="338"/>
                      <a:pt x="367" y="338"/>
                      <a:pt x="367" y="338"/>
                    </a:cubicBezTo>
                    <a:cubicBezTo>
                      <a:pt x="367" y="337"/>
                      <a:pt x="367" y="337"/>
                      <a:pt x="367" y="337"/>
                    </a:cubicBezTo>
                    <a:cubicBezTo>
                      <a:pt x="366" y="337"/>
                      <a:pt x="366" y="337"/>
                      <a:pt x="366" y="337"/>
                    </a:cubicBezTo>
                    <a:cubicBezTo>
                      <a:pt x="365" y="337"/>
                      <a:pt x="365" y="337"/>
                      <a:pt x="365" y="337"/>
                    </a:cubicBezTo>
                    <a:cubicBezTo>
                      <a:pt x="365" y="337"/>
                      <a:pt x="365" y="337"/>
                      <a:pt x="365" y="337"/>
                    </a:cubicBezTo>
                    <a:cubicBezTo>
                      <a:pt x="365" y="337"/>
                      <a:pt x="365" y="337"/>
                      <a:pt x="365" y="337"/>
                    </a:cubicBezTo>
                    <a:cubicBezTo>
                      <a:pt x="364" y="336"/>
                      <a:pt x="364" y="336"/>
                      <a:pt x="364" y="336"/>
                    </a:cubicBezTo>
                    <a:cubicBezTo>
                      <a:pt x="364" y="336"/>
                      <a:pt x="364" y="336"/>
                      <a:pt x="364" y="336"/>
                    </a:cubicBezTo>
                    <a:cubicBezTo>
                      <a:pt x="363" y="335"/>
                      <a:pt x="363" y="335"/>
                      <a:pt x="363" y="335"/>
                    </a:cubicBezTo>
                    <a:cubicBezTo>
                      <a:pt x="363" y="335"/>
                      <a:pt x="363" y="335"/>
                      <a:pt x="363" y="335"/>
                    </a:cubicBezTo>
                    <a:cubicBezTo>
                      <a:pt x="362" y="334"/>
                      <a:pt x="362" y="334"/>
                      <a:pt x="362" y="334"/>
                    </a:cubicBezTo>
                    <a:cubicBezTo>
                      <a:pt x="362" y="334"/>
                      <a:pt x="362" y="334"/>
                      <a:pt x="362" y="334"/>
                    </a:cubicBezTo>
                    <a:cubicBezTo>
                      <a:pt x="362" y="334"/>
                      <a:pt x="362" y="334"/>
                      <a:pt x="362" y="334"/>
                    </a:cubicBezTo>
                    <a:cubicBezTo>
                      <a:pt x="361" y="333"/>
                      <a:pt x="361" y="333"/>
                      <a:pt x="361" y="333"/>
                    </a:cubicBezTo>
                    <a:cubicBezTo>
                      <a:pt x="361" y="333"/>
                      <a:pt x="361" y="333"/>
                      <a:pt x="361" y="333"/>
                    </a:cubicBezTo>
                    <a:cubicBezTo>
                      <a:pt x="360" y="332"/>
                      <a:pt x="360" y="332"/>
                      <a:pt x="360" y="332"/>
                    </a:cubicBezTo>
                    <a:cubicBezTo>
                      <a:pt x="360" y="332"/>
                      <a:pt x="360" y="332"/>
                      <a:pt x="360" y="331"/>
                    </a:cubicBezTo>
                    <a:cubicBezTo>
                      <a:pt x="360" y="331"/>
                      <a:pt x="360" y="331"/>
                      <a:pt x="360" y="331"/>
                    </a:cubicBezTo>
                    <a:cubicBezTo>
                      <a:pt x="359" y="331"/>
                      <a:pt x="359" y="331"/>
                      <a:pt x="359" y="331"/>
                    </a:cubicBezTo>
                    <a:cubicBezTo>
                      <a:pt x="359" y="330"/>
                      <a:pt x="359" y="330"/>
                      <a:pt x="359" y="330"/>
                    </a:cubicBezTo>
                    <a:cubicBezTo>
                      <a:pt x="359" y="330"/>
                      <a:pt x="359" y="330"/>
                      <a:pt x="359" y="330"/>
                    </a:cubicBezTo>
                    <a:cubicBezTo>
                      <a:pt x="359" y="329"/>
                      <a:pt x="359" y="329"/>
                      <a:pt x="359" y="329"/>
                    </a:cubicBezTo>
                    <a:cubicBezTo>
                      <a:pt x="359" y="329"/>
                      <a:pt x="359" y="329"/>
                      <a:pt x="359" y="329"/>
                    </a:cubicBezTo>
                    <a:cubicBezTo>
                      <a:pt x="358" y="329"/>
                      <a:pt x="358" y="329"/>
                      <a:pt x="358" y="329"/>
                    </a:cubicBezTo>
                    <a:cubicBezTo>
                      <a:pt x="358" y="328"/>
                      <a:pt x="358" y="328"/>
                      <a:pt x="358" y="328"/>
                    </a:cubicBezTo>
                    <a:cubicBezTo>
                      <a:pt x="358" y="328"/>
                      <a:pt x="358" y="328"/>
                      <a:pt x="358" y="328"/>
                    </a:cubicBezTo>
                    <a:cubicBezTo>
                      <a:pt x="358" y="328"/>
                      <a:pt x="358" y="327"/>
                      <a:pt x="358" y="327"/>
                    </a:cubicBezTo>
                    <a:cubicBezTo>
                      <a:pt x="358" y="327"/>
                      <a:pt x="358" y="327"/>
                      <a:pt x="358" y="327"/>
                    </a:cubicBezTo>
                    <a:cubicBezTo>
                      <a:pt x="358" y="326"/>
                      <a:pt x="358" y="326"/>
                      <a:pt x="358" y="326"/>
                    </a:cubicBezTo>
                    <a:cubicBezTo>
                      <a:pt x="358" y="326"/>
                      <a:pt x="358" y="326"/>
                      <a:pt x="358" y="326"/>
                    </a:cubicBezTo>
                    <a:cubicBezTo>
                      <a:pt x="358" y="326"/>
                      <a:pt x="358" y="325"/>
                      <a:pt x="358" y="325"/>
                    </a:cubicBezTo>
                    <a:cubicBezTo>
                      <a:pt x="358" y="325"/>
                      <a:pt x="358" y="325"/>
                      <a:pt x="358" y="325"/>
                    </a:cubicBezTo>
                    <a:cubicBezTo>
                      <a:pt x="358" y="325"/>
                      <a:pt x="358" y="325"/>
                      <a:pt x="358" y="325"/>
                    </a:cubicBezTo>
                    <a:cubicBezTo>
                      <a:pt x="358" y="325"/>
                      <a:pt x="358" y="325"/>
                      <a:pt x="358" y="324"/>
                    </a:cubicBezTo>
                    <a:cubicBezTo>
                      <a:pt x="358" y="324"/>
                      <a:pt x="359" y="323"/>
                      <a:pt x="359" y="323"/>
                    </a:cubicBezTo>
                    <a:cubicBezTo>
                      <a:pt x="359" y="323"/>
                      <a:pt x="359" y="323"/>
                      <a:pt x="359" y="323"/>
                    </a:cubicBezTo>
                    <a:cubicBezTo>
                      <a:pt x="359" y="323"/>
                      <a:pt x="359" y="322"/>
                      <a:pt x="359" y="322"/>
                    </a:cubicBezTo>
                    <a:cubicBezTo>
                      <a:pt x="359" y="322"/>
                      <a:pt x="359" y="322"/>
                      <a:pt x="359" y="322"/>
                    </a:cubicBezTo>
                    <a:cubicBezTo>
                      <a:pt x="359" y="322"/>
                      <a:pt x="359" y="321"/>
                      <a:pt x="359" y="321"/>
                    </a:cubicBezTo>
                    <a:cubicBezTo>
                      <a:pt x="359" y="321"/>
                      <a:pt x="359" y="321"/>
                      <a:pt x="359" y="321"/>
                    </a:cubicBezTo>
                    <a:cubicBezTo>
                      <a:pt x="359" y="320"/>
                      <a:pt x="359" y="320"/>
                      <a:pt x="359" y="320"/>
                    </a:cubicBezTo>
                    <a:cubicBezTo>
                      <a:pt x="359" y="320"/>
                      <a:pt x="359" y="320"/>
                      <a:pt x="359" y="320"/>
                    </a:cubicBezTo>
                    <a:cubicBezTo>
                      <a:pt x="359" y="319"/>
                      <a:pt x="359" y="319"/>
                      <a:pt x="359" y="319"/>
                    </a:cubicBezTo>
                    <a:cubicBezTo>
                      <a:pt x="359" y="319"/>
                      <a:pt x="359" y="318"/>
                      <a:pt x="359" y="318"/>
                    </a:cubicBezTo>
                    <a:cubicBezTo>
                      <a:pt x="359" y="318"/>
                      <a:pt x="359" y="318"/>
                      <a:pt x="359" y="318"/>
                    </a:cubicBezTo>
                    <a:cubicBezTo>
                      <a:pt x="359" y="318"/>
                      <a:pt x="359" y="317"/>
                      <a:pt x="359" y="317"/>
                    </a:cubicBezTo>
                    <a:cubicBezTo>
                      <a:pt x="359" y="317"/>
                      <a:pt x="359" y="317"/>
                      <a:pt x="359" y="317"/>
                    </a:cubicBezTo>
                    <a:cubicBezTo>
                      <a:pt x="359" y="317"/>
                      <a:pt x="359" y="316"/>
                      <a:pt x="359" y="316"/>
                    </a:cubicBezTo>
                    <a:cubicBezTo>
                      <a:pt x="359" y="316"/>
                      <a:pt x="359" y="316"/>
                      <a:pt x="360" y="316"/>
                    </a:cubicBezTo>
                    <a:cubicBezTo>
                      <a:pt x="360" y="315"/>
                      <a:pt x="360" y="315"/>
                      <a:pt x="360" y="315"/>
                    </a:cubicBezTo>
                    <a:cubicBezTo>
                      <a:pt x="360" y="315"/>
                      <a:pt x="360" y="315"/>
                      <a:pt x="360" y="315"/>
                    </a:cubicBezTo>
                    <a:cubicBezTo>
                      <a:pt x="360" y="315"/>
                      <a:pt x="360" y="314"/>
                      <a:pt x="360" y="314"/>
                    </a:cubicBezTo>
                    <a:cubicBezTo>
                      <a:pt x="361" y="314"/>
                      <a:pt x="361" y="314"/>
                      <a:pt x="361" y="314"/>
                    </a:cubicBezTo>
                    <a:cubicBezTo>
                      <a:pt x="361" y="313"/>
                      <a:pt x="361" y="313"/>
                      <a:pt x="361" y="313"/>
                    </a:cubicBezTo>
                    <a:cubicBezTo>
                      <a:pt x="360" y="313"/>
                      <a:pt x="360" y="313"/>
                      <a:pt x="360" y="313"/>
                    </a:cubicBezTo>
                    <a:cubicBezTo>
                      <a:pt x="360" y="312"/>
                      <a:pt x="360" y="312"/>
                      <a:pt x="360" y="312"/>
                    </a:cubicBezTo>
                    <a:cubicBezTo>
                      <a:pt x="360" y="312"/>
                      <a:pt x="360" y="312"/>
                      <a:pt x="360" y="312"/>
                    </a:cubicBezTo>
                    <a:cubicBezTo>
                      <a:pt x="360" y="311"/>
                      <a:pt x="360" y="311"/>
                      <a:pt x="360" y="311"/>
                    </a:cubicBezTo>
                    <a:cubicBezTo>
                      <a:pt x="360" y="311"/>
                      <a:pt x="360" y="311"/>
                      <a:pt x="360" y="311"/>
                    </a:cubicBezTo>
                    <a:cubicBezTo>
                      <a:pt x="360" y="310"/>
                      <a:pt x="360" y="310"/>
                      <a:pt x="360" y="310"/>
                    </a:cubicBezTo>
                    <a:cubicBezTo>
                      <a:pt x="360" y="310"/>
                      <a:pt x="360" y="310"/>
                      <a:pt x="360" y="310"/>
                    </a:cubicBezTo>
                    <a:cubicBezTo>
                      <a:pt x="359" y="310"/>
                      <a:pt x="359" y="310"/>
                      <a:pt x="359" y="310"/>
                    </a:cubicBezTo>
                    <a:cubicBezTo>
                      <a:pt x="359" y="310"/>
                      <a:pt x="359" y="310"/>
                      <a:pt x="359" y="310"/>
                    </a:cubicBezTo>
                    <a:cubicBezTo>
                      <a:pt x="358" y="310"/>
                      <a:pt x="358" y="310"/>
                      <a:pt x="358" y="310"/>
                    </a:cubicBezTo>
                    <a:cubicBezTo>
                      <a:pt x="358" y="310"/>
                      <a:pt x="358" y="310"/>
                      <a:pt x="358" y="310"/>
                    </a:cubicBezTo>
                    <a:cubicBezTo>
                      <a:pt x="357" y="309"/>
                      <a:pt x="357" y="309"/>
                      <a:pt x="357" y="309"/>
                    </a:cubicBezTo>
                    <a:cubicBezTo>
                      <a:pt x="357" y="309"/>
                      <a:pt x="357" y="309"/>
                      <a:pt x="357" y="309"/>
                    </a:cubicBezTo>
                    <a:cubicBezTo>
                      <a:pt x="357" y="309"/>
                      <a:pt x="357" y="309"/>
                      <a:pt x="357" y="309"/>
                    </a:cubicBezTo>
                    <a:cubicBezTo>
                      <a:pt x="357" y="308"/>
                      <a:pt x="357" y="308"/>
                      <a:pt x="357" y="308"/>
                    </a:cubicBezTo>
                    <a:cubicBezTo>
                      <a:pt x="356" y="308"/>
                      <a:pt x="356" y="308"/>
                      <a:pt x="356" y="308"/>
                    </a:cubicBezTo>
                    <a:cubicBezTo>
                      <a:pt x="356" y="308"/>
                      <a:pt x="356" y="308"/>
                      <a:pt x="356" y="308"/>
                    </a:cubicBezTo>
                    <a:cubicBezTo>
                      <a:pt x="356" y="308"/>
                      <a:pt x="355" y="308"/>
                      <a:pt x="355" y="308"/>
                    </a:cubicBezTo>
                    <a:cubicBezTo>
                      <a:pt x="355" y="308"/>
                      <a:pt x="355" y="307"/>
                      <a:pt x="355" y="307"/>
                    </a:cubicBezTo>
                    <a:cubicBezTo>
                      <a:pt x="354" y="307"/>
                      <a:pt x="354" y="307"/>
                      <a:pt x="354" y="307"/>
                    </a:cubicBezTo>
                    <a:cubicBezTo>
                      <a:pt x="354" y="307"/>
                      <a:pt x="354" y="307"/>
                      <a:pt x="354" y="307"/>
                    </a:cubicBezTo>
                    <a:cubicBezTo>
                      <a:pt x="353" y="307"/>
                      <a:pt x="353" y="307"/>
                      <a:pt x="353" y="307"/>
                    </a:cubicBezTo>
                    <a:cubicBezTo>
                      <a:pt x="353" y="307"/>
                      <a:pt x="353" y="307"/>
                      <a:pt x="353" y="307"/>
                    </a:cubicBezTo>
                    <a:cubicBezTo>
                      <a:pt x="353" y="307"/>
                      <a:pt x="352" y="307"/>
                      <a:pt x="352" y="307"/>
                    </a:cubicBezTo>
                    <a:cubicBezTo>
                      <a:pt x="352" y="307"/>
                      <a:pt x="352" y="307"/>
                      <a:pt x="352" y="307"/>
                    </a:cubicBezTo>
                    <a:cubicBezTo>
                      <a:pt x="351" y="307"/>
                      <a:pt x="351" y="307"/>
                      <a:pt x="351" y="307"/>
                    </a:cubicBezTo>
                    <a:cubicBezTo>
                      <a:pt x="351" y="307"/>
                      <a:pt x="351" y="307"/>
                      <a:pt x="351" y="307"/>
                    </a:cubicBezTo>
                    <a:cubicBezTo>
                      <a:pt x="351" y="307"/>
                      <a:pt x="351" y="307"/>
                      <a:pt x="351" y="307"/>
                    </a:cubicBezTo>
                    <a:cubicBezTo>
                      <a:pt x="350" y="307"/>
                      <a:pt x="350" y="307"/>
                      <a:pt x="350" y="307"/>
                    </a:cubicBezTo>
                    <a:cubicBezTo>
                      <a:pt x="349" y="307"/>
                      <a:pt x="349" y="307"/>
                      <a:pt x="349" y="307"/>
                    </a:cubicBezTo>
                    <a:cubicBezTo>
                      <a:pt x="349" y="307"/>
                      <a:pt x="349" y="307"/>
                      <a:pt x="349" y="307"/>
                    </a:cubicBezTo>
                    <a:cubicBezTo>
                      <a:pt x="349" y="307"/>
                      <a:pt x="349" y="307"/>
                      <a:pt x="349" y="307"/>
                    </a:cubicBezTo>
                    <a:cubicBezTo>
                      <a:pt x="349" y="307"/>
                      <a:pt x="349" y="307"/>
                      <a:pt x="349" y="307"/>
                    </a:cubicBezTo>
                    <a:cubicBezTo>
                      <a:pt x="348" y="307"/>
                      <a:pt x="348" y="307"/>
                      <a:pt x="348" y="307"/>
                    </a:cubicBezTo>
                    <a:cubicBezTo>
                      <a:pt x="347" y="308"/>
                      <a:pt x="347" y="308"/>
                      <a:pt x="347" y="308"/>
                    </a:cubicBezTo>
                    <a:cubicBezTo>
                      <a:pt x="346" y="308"/>
                      <a:pt x="346" y="308"/>
                      <a:pt x="346" y="308"/>
                    </a:cubicBezTo>
                    <a:cubicBezTo>
                      <a:pt x="346" y="308"/>
                      <a:pt x="346" y="308"/>
                      <a:pt x="346" y="308"/>
                    </a:cubicBezTo>
                    <a:cubicBezTo>
                      <a:pt x="345" y="308"/>
                      <a:pt x="345" y="308"/>
                      <a:pt x="345" y="308"/>
                    </a:cubicBezTo>
                    <a:cubicBezTo>
                      <a:pt x="344" y="308"/>
                      <a:pt x="344" y="308"/>
                      <a:pt x="344" y="308"/>
                    </a:cubicBezTo>
                    <a:cubicBezTo>
                      <a:pt x="343" y="308"/>
                      <a:pt x="343" y="308"/>
                      <a:pt x="343" y="308"/>
                    </a:cubicBezTo>
                    <a:cubicBezTo>
                      <a:pt x="342" y="307"/>
                      <a:pt x="342" y="307"/>
                      <a:pt x="342" y="307"/>
                    </a:cubicBezTo>
                    <a:cubicBezTo>
                      <a:pt x="342" y="307"/>
                      <a:pt x="342" y="307"/>
                      <a:pt x="342" y="307"/>
                    </a:cubicBezTo>
                    <a:cubicBezTo>
                      <a:pt x="341" y="307"/>
                      <a:pt x="341" y="307"/>
                      <a:pt x="341" y="307"/>
                    </a:cubicBezTo>
                    <a:cubicBezTo>
                      <a:pt x="341" y="307"/>
                      <a:pt x="341" y="307"/>
                      <a:pt x="341" y="307"/>
                    </a:cubicBezTo>
                    <a:cubicBezTo>
                      <a:pt x="340" y="308"/>
                      <a:pt x="340" y="308"/>
                      <a:pt x="340" y="308"/>
                    </a:cubicBezTo>
                    <a:cubicBezTo>
                      <a:pt x="340" y="308"/>
                      <a:pt x="340" y="308"/>
                      <a:pt x="340" y="308"/>
                    </a:cubicBezTo>
                    <a:cubicBezTo>
                      <a:pt x="339" y="308"/>
                      <a:pt x="339" y="308"/>
                      <a:pt x="339" y="308"/>
                    </a:cubicBezTo>
                    <a:cubicBezTo>
                      <a:pt x="339" y="308"/>
                      <a:pt x="339" y="308"/>
                      <a:pt x="339" y="308"/>
                    </a:cubicBezTo>
                    <a:cubicBezTo>
                      <a:pt x="338" y="308"/>
                      <a:pt x="338" y="308"/>
                      <a:pt x="338" y="308"/>
                    </a:cubicBezTo>
                    <a:cubicBezTo>
                      <a:pt x="338" y="308"/>
                      <a:pt x="338" y="308"/>
                      <a:pt x="338" y="308"/>
                    </a:cubicBezTo>
                    <a:cubicBezTo>
                      <a:pt x="338" y="308"/>
                      <a:pt x="338" y="308"/>
                      <a:pt x="338" y="308"/>
                    </a:cubicBezTo>
                    <a:cubicBezTo>
                      <a:pt x="337" y="308"/>
                      <a:pt x="337" y="308"/>
                      <a:pt x="337" y="308"/>
                    </a:cubicBezTo>
                    <a:cubicBezTo>
                      <a:pt x="337" y="307"/>
                      <a:pt x="337" y="307"/>
                      <a:pt x="337" y="307"/>
                    </a:cubicBezTo>
                    <a:cubicBezTo>
                      <a:pt x="336" y="307"/>
                      <a:pt x="336" y="307"/>
                      <a:pt x="336" y="307"/>
                    </a:cubicBezTo>
                    <a:cubicBezTo>
                      <a:pt x="337" y="306"/>
                      <a:pt x="337" y="306"/>
                      <a:pt x="337" y="306"/>
                    </a:cubicBezTo>
                    <a:cubicBezTo>
                      <a:pt x="337" y="306"/>
                      <a:pt x="337" y="306"/>
                      <a:pt x="337" y="306"/>
                    </a:cubicBezTo>
                    <a:cubicBezTo>
                      <a:pt x="337" y="306"/>
                      <a:pt x="337" y="306"/>
                      <a:pt x="337" y="306"/>
                    </a:cubicBezTo>
                    <a:cubicBezTo>
                      <a:pt x="337" y="306"/>
                      <a:pt x="337" y="306"/>
                      <a:pt x="337" y="306"/>
                    </a:cubicBezTo>
                    <a:cubicBezTo>
                      <a:pt x="338" y="305"/>
                      <a:pt x="338" y="305"/>
                      <a:pt x="338" y="305"/>
                    </a:cubicBezTo>
                    <a:cubicBezTo>
                      <a:pt x="338" y="305"/>
                      <a:pt x="338" y="305"/>
                      <a:pt x="338" y="305"/>
                    </a:cubicBezTo>
                    <a:cubicBezTo>
                      <a:pt x="338" y="305"/>
                      <a:pt x="338" y="305"/>
                      <a:pt x="338" y="305"/>
                    </a:cubicBezTo>
                    <a:cubicBezTo>
                      <a:pt x="339" y="305"/>
                      <a:pt x="339" y="305"/>
                      <a:pt x="339" y="305"/>
                    </a:cubicBezTo>
                    <a:cubicBezTo>
                      <a:pt x="339" y="304"/>
                      <a:pt x="339" y="304"/>
                      <a:pt x="339" y="304"/>
                    </a:cubicBezTo>
                    <a:cubicBezTo>
                      <a:pt x="339" y="304"/>
                      <a:pt x="339" y="304"/>
                      <a:pt x="339" y="304"/>
                    </a:cubicBezTo>
                    <a:cubicBezTo>
                      <a:pt x="339" y="304"/>
                      <a:pt x="339" y="304"/>
                      <a:pt x="339" y="304"/>
                    </a:cubicBezTo>
                    <a:cubicBezTo>
                      <a:pt x="339" y="303"/>
                      <a:pt x="339" y="303"/>
                      <a:pt x="339" y="303"/>
                    </a:cubicBezTo>
                    <a:cubicBezTo>
                      <a:pt x="339" y="303"/>
                      <a:pt x="339" y="303"/>
                      <a:pt x="339" y="303"/>
                    </a:cubicBezTo>
                    <a:cubicBezTo>
                      <a:pt x="339" y="302"/>
                      <a:pt x="339" y="302"/>
                      <a:pt x="339" y="302"/>
                    </a:cubicBezTo>
                    <a:cubicBezTo>
                      <a:pt x="339" y="302"/>
                      <a:pt x="339" y="302"/>
                      <a:pt x="339" y="301"/>
                    </a:cubicBezTo>
                    <a:cubicBezTo>
                      <a:pt x="339" y="301"/>
                      <a:pt x="339" y="301"/>
                      <a:pt x="339" y="300"/>
                    </a:cubicBezTo>
                    <a:cubicBezTo>
                      <a:pt x="339" y="300"/>
                      <a:pt x="339" y="300"/>
                      <a:pt x="339" y="300"/>
                    </a:cubicBezTo>
                    <a:cubicBezTo>
                      <a:pt x="339" y="300"/>
                      <a:pt x="339" y="300"/>
                      <a:pt x="339" y="300"/>
                    </a:cubicBezTo>
                    <a:cubicBezTo>
                      <a:pt x="339" y="299"/>
                      <a:pt x="339" y="299"/>
                      <a:pt x="339" y="299"/>
                    </a:cubicBezTo>
                    <a:cubicBezTo>
                      <a:pt x="339" y="299"/>
                      <a:pt x="339" y="299"/>
                      <a:pt x="339" y="299"/>
                    </a:cubicBezTo>
                    <a:cubicBezTo>
                      <a:pt x="339" y="298"/>
                      <a:pt x="339" y="298"/>
                      <a:pt x="339" y="298"/>
                    </a:cubicBezTo>
                    <a:cubicBezTo>
                      <a:pt x="340" y="298"/>
                      <a:pt x="340" y="298"/>
                      <a:pt x="340" y="298"/>
                    </a:cubicBezTo>
                    <a:cubicBezTo>
                      <a:pt x="340" y="297"/>
                      <a:pt x="340" y="297"/>
                      <a:pt x="340" y="297"/>
                    </a:cubicBezTo>
                    <a:cubicBezTo>
                      <a:pt x="340" y="297"/>
                      <a:pt x="340" y="297"/>
                      <a:pt x="340" y="297"/>
                    </a:cubicBezTo>
                    <a:cubicBezTo>
                      <a:pt x="340" y="296"/>
                      <a:pt x="340" y="296"/>
                      <a:pt x="340" y="296"/>
                    </a:cubicBezTo>
                    <a:cubicBezTo>
                      <a:pt x="339" y="296"/>
                      <a:pt x="339" y="296"/>
                      <a:pt x="339" y="296"/>
                    </a:cubicBezTo>
                    <a:cubicBezTo>
                      <a:pt x="339" y="295"/>
                      <a:pt x="339" y="295"/>
                      <a:pt x="339" y="295"/>
                    </a:cubicBezTo>
                    <a:cubicBezTo>
                      <a:pt x="339" y="295"/>
                      <a:pt x="339" y="295"/>
                      <a:pt x="339" y="295"/>
                    </a:cubicBezTo>
                    <a:cubicBezTo>
                      <a:pt x="340" y="295"/>
                      <a:pt x="340" y="295"/>
                      <a:pt x="340" y="295"/>
                    </a:cubicBezTo>
                    <a:cubicBezTo>
                      <a:pt x="340" y="295"/>
                      <a:pt x="340" y="295"/>
                      <a:pt x="340" y="295"/>
                    </a:cubicBezTo>
                    <a:cubicBezTo>
                      <a:pt x="340" y="296"/>
                      <a:pt x="340" y="296"/>
                      <a:pt x="340" y="296"/>
                    </a:cubicBezTo>
                    <a:cubicBezTo>
                      <a:pt x="340" y="296"/>
                      <a:pt x="340" y="296"/>
                      <a:pt x="340" y="296"/>
                    </a:cubicBezTo>
                    <a:cubicBezTo>
                      <a:pt x="341" y="297"/>
                      <a:pt x="341" y="297"/>
                      <a:pt x="341" y="297"/>
                    </a:cubicBezTo>
                    <a:cubicBezTo>
                      <a:pt x="341" y="297"/>
                      <a:pt x="341" y="297"/>
                      <a:pt x="341" y="297"/>
                    </a:cubicBezTo>
                    <a:cubicBezTo>
                      <a:pt x="341" y="296"/>
                      <a:pt x="341" y="296"/>
                      <a:pt x="341" y="296"/>
                    </a:cubicBezTo>
                    <a:cubicBezTo>
                      <a:pt x="341" y="296"/>
                      <a:pt x="341" y="296"/>
                      <a:pt x="341" y="296"/>
                    </a:cubicBezTo>
                    <a:cubicBezTo>
                      <a:pt x="342" y="295"/>
                      <a:pt x="342" y="295"/>
                      <a:pt x="342" y="295"/>
                    </a:cubicBezTo>
                    <a:cubicBezTo>
                      <a:pt x="342" y="294"/>
                      <a:pt x="342" y="294"/>
                      <a:pt x="342" y="294"/>
                    </a:cubicBezTo>
                    <a:cubicBezTo>
                      <a:pt x="342" y="293"/>
                      <a:pt x="342" y="293"/>
                      <a:pt x="342" y="293"/>
                    </a:cubicBezTo>
                    <a:cubicBezTo>
                      <a:pt x="342" y="291"/>
                      <a:pt x="342" y="291"/>
                      <a:pt x="342" y="291"/>
                    </a:cubicBezTo>
                    <a:cubicBezTo>
                      <a:pt x="342" y="291"/>
                      <a:pt x="342" y="291"/>
                      <a:pt x="342" y="291"/>
                    </a:cubicBezTo>
                    <a:cubicBezTo>
                      <a:pt x="343" y="289"/>
                      <a:pt x="343" y="289"/>
                      <a:pt x="343" y="289"/>
                    </a:cubicBezTo>
                    <a:cubicBezTo>
                      <a:pt x="343" y="288"/>
                      <a:pt x="343" y="288"/>
                      <a:pt x="343" y="288"/>
                    </a:cubicBezTo>
                    <a:cubicBezTo>
                      <a:pt x="343" y="287"/>
                      <a:pt x="343" y="287"/>
                      <a:pt x="343" y="287"/>
                    </a:cubicBezTo>
                    <a:cubicBezTo>
                      <a:pt x="344" y="287"/>
                      <a:pt x="344" y="287"/>
                      <a:pt x="344" y="287"/>
                    </a:cubicBezTo>
                    <a:cubicBezTo>
                      <a:pt x="344" y="286"/>
                      <a:pt x="344" y="286"/>
                      <a:pt x="344" y="286"/>
                    </a:cubicBezTo>
                    <a:cubicBezTo>
                      <a:pt x="345" y="285"/>
                      <a:pt x="345" y="285"/>
                      <a:pt x="345" y="285"/>
                    </a:cubicBezTo>
                    <a:cubicBezTo>
                      <a:pt x="345" y="284"/>
                      <a:pt x="345" y="284"/>
                      <a:pt x="345" y="284"/>
                    </a:cubicBezTo>
                    <a:cubicBezTo>
                      <a:pt x="345" y="283"/>
                      <a:pt x="345" y="283"/>
                      <a:pt x="345" y="283"/>
                    </a:cubicBezTo>
                    <a:cubicBezTo>
                      <a:pt x="344" y="282"/>
                      <a:pt x="344" y="282"/>
                      <a:pt x="344" y="282"/>
                    </a:cubicBezTo>
                    <a:cubicBezTo>
                      <a:pt x="343" y="283"/>
                      <a:pt x="343" y="283"/>
                      <a:pt x="343" y="283"/>
                    </a:cubicBezTo>
                    <a:cubicBezTo>
                      <a:pt x="342" y="283"/>
                      <a:pt x="342" y="283"/>
                      <a:pt x="342" y="283"/>
                    </a:cubicBezTo>
                    <a:cubicBezTo>
                      <a:pt x="340" y="282"/>
                      <a:pt x="340" y="282"/>
                      <a:pt x="340" y="282"/>
                    </a:cubicBezTo>
                    <a:cubicBezTo>
                      <a:pt x="338" y="282"/>
                      <a:pt x="338" y="282"/>
                      <a:pt x="338" y="282"/>
                    </a:cubicBezTo>
                    <a:cubicBezTo>
                      <a:pt x="336" y="283"/>
                      <a:pt x="336" y="283"/>
                      <a:pt x="336" y="283"/>
                    </a:cubicBezTo>
                    <a:cubicBezTo>
                      <a:pt x="335" y="283"/>
                      <a:pt x="335" y="283"/>
                      <a:pt x="335" y="283"/>
                    </a:cubicBezTo>
                    <a:cubicBezTo>
                      <a:pt x="334" y="284"/>
                      <a:pt x="334" y="284"/>
                      <a:pt x="334" y="284"/>
                    </a:cubicBezTo>
                    <a:cubicBezTo>
                      <a:pt x="332" y="283"/>
                      <a:pt x="332" y="283"/>
                      <a:pt x="332" y="283"/>
                    </a:cubicBezTo>
                    <a:cubicBezTo>
                      <a:pt x="331" y="284"/>
                      <a:pt x="331" y="284"/>
                      <a:pt x="331" y="284"/>
                    </a:cubicBezTo>
                    <a:cubicBezTo>
                      <a:pt x="330" y="286"/>
                      <a:pt x="330" y="286"/>
                      <a:pt x="330" y="286"/>
                    </a:cubicBezTo>
                    <a:cubicBezTo>
                      <a:pt x="330" y="287"/>
                      <a:pt x="330" y="287"/>
                      <a:pt x="330" y="287"/>
                    </a:cubicBezTo>
                    <a:cubicBezTo>
                      <a:pt x="330" y="287"/>
                      <a:pt x="330" y="289"/>
                      <a:pt x="330" y="289"/>
                    </a:cubicBezTo>
                    <a:cubicBezTo>
                      <a:pt x="330" y="290"/>
                      <a:pt x="330" y="290"/>
                      <a:pt x="330" y="290"/>
                    </a:cubicBezTo>
                    <a:cubicBezTo>
                      <a:pt x="329" y="291"/>
                      <a:pt x="329" y="291"/>
                      <a:pt x="329" y="291"/>
                    </a:cubicBezTo>
                    <a:cubicBezTo>
                      <a:pt x="329" y="291"/>
                      <a:pt x="329" y="291"/>
                      <a:pt x="329" y="291"/>
                    </a:cubicBezTo>
                    <a:cubicBezTo>
                      <a:pt x="329" y="291"/>
                      <a:pt x="328" y="292"/>
                      <a:pt x="328" y="292"/>
                    </a:cubicBezTo>
                    <a:cubicBezTo>
                      <a:pt x="328" y="293"/>
                      <a:pt x="328" y="293"/>
                      <a:pt x="328" y="293"/>
                    </a:cubicBezTo>
                    <a:cubicBezTo>
                      <a:pt x="328" y="293"/>
                      <a:pt x="328" y="293"/>
                      <a:pt x="327" y="294"/>
                    </a:cubicBezTo>
                    <a:cubicBezTo>
                      <a:pt x="326" y="295"/>
                      <a:pt x="327" y="294"/>
                      <a:pt x="327" y="294"/>
                    </a:cubicBezTo>
                    <a:cubicBezTo>
                      <a:pt x="326" y="295"/>
                      <a:pt x="326" y="295"/>
                      <a:pt x="326" y="295"/>
                    </a:cubicBezTo>
                    <a:cubicBezTo>
                      <a:pt x="326" y="295"/>
                      <a:pt x="325" y="295"/>
                      <a:pt x="324" y="295"/>
                    </a:cubicBezTo>
                    <a:cubicBezTo>
                      <a:pt x="324" y="296"/>
                      <a:pt x="324" y="295"/>
                      <a:pt x="323" y="295"/>
                    </a:cubicBezTo>
                    <a:cubicBezTo>
                      <a:pt x="323" y="295"/>
                      <a:pt x="323" y="295"/>
                      <a:pt x="323" y="295"/>
                    </a:cubicBezTo>
                    <a:cubicBezTo>
                      <a:pt x="321" y="295"/>
                      <a:pt x="321" y="295"/>
                      <a:pt x="321" y="295"/>
                    </a:cubicBezTo>
                    <a:cubicBezTo>
                      <a:pt x="320" y="296"/>
                      <a:pt x="320" y="296"/>
                      <a:pt x="320" y="296"/>
                    </a:cubicBezTo>
                    <a:cubicBezTo>
                      <a:pt x="319" y="296"/>
                      <a:pt x="319" y="296"/>
                      <a:pt x="319" y="296"/>
                    </a:cubicBezTo>
                    <a:cubicBezTo>
                      <a:pt x="318" y="296"/>
                      <a:pt x="318" y="296"/>
                      <a:pt x="318" y="296"/>
                    </a:cubicBezTo>
                    <a:cubicBezTo>
                      <a:pt x="318" y="296"/>
                      <a:pt x="318" y="296"/>
                      <a:pt x="318" y="296"/>
                    </a:cubicBezTo>
                    <a:cubicBezTo>
                      <a:pt x="317" y="296"/>
                      <a:pt x="317" y="296"/>
                      <a:pt x="317" y="296"/>
                    </a:cubicBezTo>
                    <a:cubicBezTo>
                      <a:pt x="316" y="297"/>
                      <a:pt x="316" y="297"/>
                      <a:pt x="316" y="297"/>
                    </a:cubicBezTo>
                    <a:cubicBezTo>
                      <a:pt x="314" y="297"/>
                      <a:pt x="314" y="297"/>
                      <a:pt x="314" y="297"/>
                    </a:cubicBezTo>
                    <a:cubicBezTo>
                      <a:pt x="313" y="298"/>
                      <a:pt x="313" y="298"/>
                      <a:pt x="313" y="298"/>
                    </a:cubicBezTo>
                    <a:cubicBezTo>
                      <a:pt x="312" y="298"/>
                      <a:pt x="312" y="298"/>
                      <a:pt x="312" y="298"/>
                    </a:cubicBezTo>
                    <a:cubicBezTo>
                      <a:pt x="311" y="296"/>
                      <a:pt x="311" y="296"/>
                      <a:pt x="311" y="296"/>
                    </a:cubicBezTo>
                    <a:cubicBezTo>
                      <a:pt x="310" y="296"/>
                      <a:pt x="310" y="296"/>
                      <a:pt x="310" y="296"/>
                    </a:cubicBezTo>
                    <a:cubicBezTo>
                      <a:pt x="309" y="295"/>
                      <a:pt x="309" y="295"/>
                      <a:pt x="309" y="295"/>
                    </a:cubicBezTo>
                    <a:cubicBezTo>
                      <a:pt x="308" y="295"/>
                      <a:pt x="308" y="295"/>
                      <a:pt x="308" y="295"/>
                    </a:cubicBezTo>
                    <a:cubicBezTo>
                      <a:pt x="307" y="295"/>
                      <a:pt x="307" y="295"/>
                      <a:pt x="307" y="295"/>
                    </a:cubicBezTo>
                    <a:cubicBezTo>
                      <a:pt x="307" y="295"/>
                      <a:pt x="307" y="295"/>
                      <a:pt x="307" y="295"/>
                    </a:cubicBezTo>
                    <a:cubicBezTo>
                      <a:pt x="306" y="294"/>
                      <a:pt x="306" y="294"/>
                      <a:pt x="306" y="294"/>
                    </a:cubicBezTo>
                    <a:cubicBezTo>
                      <a:pt x="306" y="293"/>
                      <a:pt x="306" y="293"/>
                      <a:pt x="306" y="293"/>
                    </a:cubicBezTo>
                    <a:cubicBezTo>
                      <a:pt x="305" y="291"/>
                      <a:pt x="305" y="291"/>
                      <a:pt x="305" y="291"/>
                    </a:cubicBezTo>
                    <a:cubicBezTo>
                      <a:pt x="304" y="290"/>
                      <a:pt x="304" y="290"/>
                      <a:pt x="304" y="290"/>
                    </a:cubicBezTo>
                    <a:cubicBezTo>
                      <a:pt x="303" y="288"/>
                      <a:pt x="303" y="288"/>
                      <a:pt x="303" y="288"/>
                    </a:cubicBezTo>
                    <a:cubicBezTo>
                      <a:pt x="301" y="286"/>
                      <a:pt x="301" y="286"/>
                      <a:pt x="301" y="286"/>
                    </a:cubicBezTo>
                    <a:cubicBezTo>
                      <a:pt x="301" y="285"/>
                      <a:pt x="301" y="285"/>
                      <a:pt x="301" y="285"/>
                    </a:cubicBezTo>
                    <a:cubicBezTo>
                      <a:pt x="300" y="283"/>
                      <a:pt x="300" y="283"/>
                      <a:pt x="300" y="283"/>
                    </a:cubicBezTo>
                    <a:cubicBezTo>
                      <a:pt x="299" y="282"/>
                      <a:pt x="299" y="282"/>
                      <a:pt x="299" y="282"/>
                    </a:cubicBezTo>
                    <a:cubicBezTo>
                      <a:pt x="299" y="281"/>
                      <a:pt x="299" y="281"/>
                      <a:pt x="299" y="281"/>
                    </a:cubicBezTo>
                    <a:cubicBezTo>
                      <a:pt x="298" y="280"/>
                      <a:pt x="298" y="280"/>
                      <a:pt x="298" y="280"/>
                    </a:cubicBezTo>
                    <a:cubicBezTo>
                      <a:pt x="298" y="279"/>
                      <a:pt x="298" y="279"/>
                      <a:pt x="298" y="279"/>
                    </a:cubicBezTo>
                    <a:cubicBezTo>
                      <a:pt x="298" y="277"/>
                      <a:pt x="298" y="277"/>
                      <a:pt x="298" y="277"/>
                    </a:cubicBezTo>
                    <a:cubicBezTo>
                      <a:pt x="298" y="276"/>
                      <a:pt x="298" y="276"/>
                      <a:pt x="298" y="276"/>
                    </a:cubicBezTo>
                    <a:cubicBezTo>
                      <a:pt x="298" y="274"/>
                      <a:pt x="298" y="274"/>
                      <a:pt x="298" y="274"/>
                    </a:cubicBezTo>
                    <a:cubicBezTo>
                      <a:pt x="298" y="273"/>
                      <a:pt x="298" y="273"/>
                      <a:pt x="298" y="273"/>
                    </a:cubicBezTo>
                    <a:cubicBezTo>
                      <a:pt x="299" y="272"/>
                      <a:pt x="299" y="272"/>
                      <a:pt x="299" y="272"/>
                    </a:cubicBezTo>
                    <a:cubicBezTo>
                      <a:pt x="299" y="270"/>
                      <a:pt x="299" y="270"/>
                      <a:pt x="299" y="270"/>
                    </a:cubicBezTo>
                    <a:cubicBezTo>
                      <a:pt x="299" y="269"/>
                      <a:pt x="299" y="269"/>
                      <a:pt x="299" y="269"/>
                    </a:cubicBezTo>
                    <a:cubicBezTo>
                      <a:pt x="299" y="268"/>
                      <a:pt x="299" y="268"/>
                      <a:pt x="299" y="268"/>
                    </a:cubicBezTo>
                    <a:cubicBezTo>
                      <a:pt x="299" y="268"/>
                      <a:pt x="299" y="268"/>
                      <a:pt x="299" y="268"/>
                    </a:cubicBezTo>
                    <a:cubicBezTo>
                      <a:pt x="299" y="267"/>
                      <a:pt x="299" y="267"/>
                      <a:pt x="299" y="267"/>
                    </a:cubicBezTo>
                    <a:cubicBezTo>
                      <a:pt x="299" y="266"/>
                      <a:pt x="299" y="266"/>
                      <a:pt x="299" y="266"/>
                    </a:cubicBezTo>
                    <a:cubicBezTo>
                      <a:pt x="299" y="266"/>
                      <a:pt x="299" y="266"/>
                      <a:pt x="299" y="266"/>
                    </a:cubicBezTo>
                    <a:cubicBezTo>
                      <a:pt x="300" y="266"/>
                      <a:pt x="300" y="266"/>
                      <a:pt x="300" y="266"/>
                    </a:cubicBezTo>
                    <a:cubicBezTo>
                      <a:pt x="300" y="265"/>
                      <a:pt x="300" y="265"/>
                      <a:pt x="300" y="265"/>
                    </a:cubicBezTo>
                    <a:cubicBezTo>
                      <a:pt x="301" y="264"/>
                      <a:pt x="301" y="264"/>
                      <a:pt x="301" y="264"/>
                    </a:cubicBezTo>
                    <a:cubicBezTo>
                      <a:pt x="301" y="264"/>
                      <a:pt x="301" y="264"/>
                      <a:pt x="301" y="264"/>
                    </a:cubicBezTo>
                    <a:cubicBezTo>
                      <a:pt x="301" y="263"/>
                      <a:pt x="301" y="263"/>
                      <a:pt x="301" y="263"/>
                    </a:cubicBezTo>
                    <a:cubicBezTo>
                      <a:pt x="301" y="262"/>
                      <a:pt x="301" y="262"/>
                      <a:pt x="301" y="262"/>
                    </a:cubicBezTo>
                    <a:cubicBezTo>
                      <a:pt x="301" y="261"/>
                      <a:pt x="301" y="261"/>
                      <a:pt x="301" y="261"/>
                    </a:cubicBezTo>
                    <a:cubicBezTo>
                      <a:pt x="300" y="261"/>
                      <a:pt x="300" y="261"/>
                      <a:pt x="300" y="261"/>
                    </a:cubicBezTo>
                    <a:cubicBezTo>
                      <a:pt x="300" y="260"/>
                      <a:pt x="300" y="260"/>
                      <a:pt x="300" y="260"/>
                    </a:cubicBezTo>
                    <a:cubicBezTo>
                      <a:pt x="300" y="259"/>
                      <a:pt x="300" y="259"/>
                      <a:pt x="300" y="259"/>
                    </a:cubicBezTo>
                    <a:cubicBezTo>
                      <a:pt x="300" y="259"/>
                      <a:pt x="300" y="259"/>
                      <a:pt x="300" y="259"/>
                    </a:cubicBezTo>
                    <a:cubicBezTo>
                      <a:pt x="300" y="258"/>
                      <a:pt x="300" y="258"/>
                      <a:pt x="300" y="258"/>
                    </a:cubicBezTo>
                    <a:cubicBezTo>
                      <a:pt x="300" y="258"/>
                      <a:pt x="300" y="258"/>
                      <a:pt x="300" y="257"/>
                    </a:cubicBezTo>
                    <a:cubicBezTo>
                      <a:pt x="300" y="257"/>
                      <a:pt x="300" y="257"/>
                      <a:pt x="300" y="257"/>
                    </a:cubicBezTo>
                    <a:cubicBezTo>
                      <a:pt x="300" y="257"/>
                      <a:pt x="300" y="257"/>
                      <a:pt x="299" y="257"/>
                    </a:cubicBezTo>
                    <a:cubicBezTo>
                      <a:pt x="299" y="257"/>
                      <a:pt x="299" y="257"/>
                      <a:pt x="299" y="257"/>
                    </a:cubicBezTo>
                    <a:cubicBezTo>
                      <a:pt x="299" y="256"/>
                      <a:pt x="299" y="256"/>
                      <a:pt x="299" y="256"/>
                    </a:cubicBezTo>
                    <a:cubicBezTo>
                      <a:pt x="300" y="256"/>
                      <a:pt x="300" y="256"/>
                      <a:pt x="300" y="256"/>
                    </a:cubicBezTo>
                    <a:cubicBezTo>
                      <a:pt x="300" y="256"/>
                      <a:pt x="300" y="256"/>
                      <a:pt x="300" y="256"/>
                    </a:cubicBezTo>
                    <a:cubicBezTo>
                      <a:pt x="300" y="256"/>
                      <a:pt x="300" y="256"/>
                      <a:pt x="300" y="256"/>
                    </a:cubicBezTo>
                    <a:cubicBezTo>
                      <a:pt x="300" y="256"/>
                      <a:pt x="301" y="255"/>
                      <a:pt x="301" y="255"/>
                    </a:cubicBezTo>
                    <a:cubicBezTo>
                      <a:pt x="301" y="254"/>
                      <a:pt x="301" y="254"/>
                      <a:pt x="301" y="254"/>
                    </a:cubicBezTo>
                    <a:cubicBezTo>
                      <a:pt x="300" y="254"/>
                      <a:pt x="300" y="254"/>
                      <a:pt x="300" y="254"/>
                    </a:cubicBezTo>
                    <a:cubicBezTo>
                      <a:pt x="301" y="254"/>
                      <a:pt x="301" y="254"/>
                      <a:pt x="301" y="254"/>
                    </a:cubicBezTo>
                    <a:cubicBezTo>
                      <a:pt x="301" y="254"/>
                      <a:pt x="301" y="254"/>
                      <a:pt x="302" y="254"/>
                    </a:cubicBezTo>
                    <a:cubicBezTo>
                      <a:pt x="302" y="254"/>
                      <a:pt x="302" y="253"/>
                      <a:pt x="302" y="253"/>
                    </a:cubicBezTo>
                    <a:cubicBezTo>
                      <a:pt x="302" y="253"/>
                      <a:pt x="302" y="253"/>
                      <a:pt x="302" y="253"/>
                    </a:cubicBezTo>
                    <a:cubicBezTo>
                      <a:pt x="303" y="253"/>
                      <a:pt x="303" y="253"/>
                      <a:pt x="303" y="253"/>
                    </a:cubicBezTo>
                    <a:cubicBezTo>
                      <a:pt x="303" y="252"/>
                      <a:pt x="303" y="252"/>
                      <a:pt x="303" y="252"/>
                    </a:cubicBezTo>
                    <a:cubicBezTo>
                      <a:pt x="304" y="252"/>
                      <a:pt x="304" y="252"/>
                      <a:pt x="304" y="252"/>
                    </a:cubicBezTo>
                    <a:cubicBezTo>
                      <a:pt x="305" y="251"/>
                      <a:pt x="305" y="251"/>
                      <a:pt x="305" y="251"/>
                    </a:cubicBezTo>
                    <a:cubicBezTo>
                      <a:pt x="304" y="251"/>
                      <a:pt x="304" y="251"/>
                      <a:pt x="304" y="251"/>
                    </a:cubicBezTo>
                    <a:cubicBezTo>
                      <a:pt x="304" y="251"/>
                      <a:pt x="304" y="251"/>
                      <a:pt x="304" y="251"/>
                    </a:cubicBezTo>
                    <a:cubicBezTo>
                      <a:pt x="304" y="250"/>
                      <a:pt x="304" y="250"/>
                      <a:pt x="304" y="250"/>
                    </a:cubicBezTo>
                    <a:cubicBezTo>
                      <a:pt x="305" y="250"/>
                      <a:pt x="305" y="250"/>
                      <a:pt x="305" y="250"/>
                    </a:cubicBezTo>
                    <a:cubicBezTo>
                      <a:pt x="305" y="251"/>
                      <a:pt x="305" y="251"/>
                      <a:pt x="305" y="251"/>
                    </a:cubicBezTo>
                    <a:cubicBezTo>
                      <a:pt x="305" y="251"/>
                      <a:pt x="305" y="251"/>
                      <a:pt x="305" y="251"/>
                    </a:cubicBezTo>
                    <a:cubicBezTo>
                      <a:pt x="306" y="251"/>
                      <a:pt x="306" y="251"/>
                      <a:pt x="306" y="251"/>
                    </a:cubicBezTo>
                    <a:cubicBezTo>
                      <a:pt x="307" y="251"/>
                      <a:pt x="307" y="251"/>
                      <a:pt x="307" y="251"/>
                    </a:cubicBezTo>
                    <a:cubicBezTo>
                      <a:pt x="307" y="251"/>
                      <a:pt x="307" y="250"/>
                      <a:pt x="308" y="250"/>
                    </a:cubicBezTo>
                    <a:cubicBezTo>
                      <a:pt x="308" y="250"/>
                      <a:pt x="309" y="249"/>
                      <a:pt x="309" y="249"/>
                    </a:cubicBezTo>
                    <a:cubicBezTo>
                      <a:pt x="309" y="248"/>
                      <a:pt x="310" y="248"/>
                      <a:pt x="310" y="248"/>
                    </a:cubicBezTo>
                    <a:cubicBezTo>
                      <a:pt x="310" y="248"/>
                      <a:pt x="310" y="248"/>
                      <a:pt x="310" y="248"/>
                    </a:cubicBezTo>
                    <a:cubicBezTo>
                      <a:pt x="311" y="248"/>
                      <a:pt x="311" y="248"/>
                      <a:pt x="311" y="248"/>
                    </a:cubicBezTo>
                    <a:cubicBezTo>
                      <a:pt x="311" y="248"/>
                      <a:pt x="311" y="247"/>
                      <a:pt x="311" y="247"/>
                    </a:cubicBezTo>
                    <a:cubicBezTo>
                      <a:pt x="311" y="247"/>
                      <a:pt x="311" y="247"/>
                      <a:pt x="311" y="247"/>
                    </a:cubicBezTo>
                    <a:cubicBezTo>
                      <a:pt x="311" y="247"/>
                      <a:pt x="311" y="247"/>
                      <a:pt x="311" y="247"/>
                    </a:cubicBezTo>
                    <a:cubicBezTo>
                      <a:pt x="311" y="247"/>
                      <a:pt x="311" y="247"/>
                      <a:pt x="311" y="247"/>
                    </a:cubicBezTo>
                    <a:cubicBezTo>
                      <a:pt x="310" y="246"/>
                      <a:pt x="310" y="246"/>
                      <a:pt x="310" y="246"/>
                    </a:cubicBezTo>
                    <a:cubicBezTo>
                      <a:pt x="310" y="245"/>
                      <a:pt x="310" y="245"/>
                      <a:pt x="310" y="245"/>
                    </a:cubicBezTo>
                    <a:cubicBezTo>
                      <a:pt x="310" y="245"/>
                      <a:pt x="310" y="245"/>
                      <a:pt x="311" y="245"/>
                    </a:cubicBezTo>
                    <a:cubicBezTo>
                      <a:pt x="311" y="245"/>
                      <a:pt x="311" y="245"/>
                      <a:pt x="311" y="245"/>
                    </a:cubicBezTo>
                    <a:cubicBezTo>
                      <a:pt x="312" y="245"/>
                      <a:pt x="312" y="246"/>
                      <a:pt x="312" y="246"/>
                    </a:cubicBezTo>
                    <a:cubicBezTo>
                      <a:pt x="312" y="246"/>
                      <a:pt x="312" y="246"/>
                      <a:pt x="312" y="246"/>
                    </a:cubicBezTo>
                    <a:cubicBezTo>
                      <a:pt x="312" y="246"/>
                      <a:pt x="312" y="246"/>
                      <a:pt x="312" y="246"/>
                    </a:cubicBezTo>
                    <a:cubicBezTo>
                      <a:pt x="312" y="247"/>
                      <a:pt x="312" y="247"/>
                      <a:pt x="312" y="247"/>
                    </a:cubicBezTo>
                    <a:cubicBezTo>
                      <a:pt x="312" y="246"/>
                      <a:pt x="312" y="246"/>
                      <a:pt x="312" y="246"/>
                    </a:cubicBezTo>
                    <a:cubicBezTo>
                      <a:pt x="312" y="246"/>
                      <a:pt x="313" y="246"/>
                      <a:pt x="313" y="246"/>
                    </a:cubicBezTo>
                    <a:cubicBezTo>
                      <a:pt x="313" y="246"/>
                      <a:pt x="314" y="246"/>
                      <a:pt x="314" y="246"/>
                    </a:cubicBezTo>
                    <a:cubicBezTo>
                      <a:pt x="315" y="246"/>
                      <a:pt x="315" y="245"/>
                      <a:pt x="315" y="245"/>
                    </a:cubicBezTo>
                    <a:cubicBezTo>
                      <a:pt x="315" y="244"/>
                      <a:pt x="315" y="244"/>
                      <a:pt x="315" y="244"/>
                    </a:cubicBezTo>
                    <a:cubicBezTo>
                      <a:pt x="315" y="245"/>
                      <a:pt x="315" y="245"/>
                      <a:pt x="315" y="245"/>
                    </a:cubicBezTo>
                    <a:cubicBezTo>
                      <a:pt x="315" y="245"/>
                      <a:pt x="316" y="245"/>
                      <a:pt x="316" y="245"/>
                    </a:cubicBezTo>
                    <a:cubicBezTo>
                      <a:pt x="317" y="245"/>
                      <a:pt x="317" y="245"/>
                      <a:pt x="317" y="245"/>
                    </a:cubicBezTo>
                    <a:cubicBezTo>
                      <a:pt x="317" y="245"/>
                      <a:pt x="317" y="245"/>
                      <a:pt x="318" y="244"/>
                    </a:cubicBezTo>
                    <a:cubicBezTo>
                      <a:pt x="318" y="244"/>
                      <a:pt x="318" y="244"/>
                      <a:pt x="318" y="244"/>
                    </a:cubicBezTo>
                    <a:cubicBezTo>
                      <a:pt x="318" y="244"/>
                      <a:pt x="318" y="244"/>
                      <a:pt x="318" y="245"/>
                    </a:cubicBezTo>
                    <a:cubicBezTo>
                      <a:pt x="318" y="245"/>
                      <a:pt x="318" y="245"/>
                      <a:pt x="318" y="245"/>
                    </a:cubicBezTo>
                    <a:cubicBezTo>
                      <a:pt x="318" y="245"/>
                      <a:pt x="318" y="245"/>
                      <a:pt x="318" y="245"/>
                    </a:cubicBezTo>
                    <a:cubicBezTo>
                      <a:pt x="318" y="245"/>
                      <a:pt x="318" y="245"/>
                      <a:pt x="318" y="245"/>
                    </a:cubicBezTo>
                    <a:cubicBezTo>
                      <a:pt x="318" y="245"/>
                      <a:pt x="318" y="245"/>
                      <a:pt x="318" y="245"/>
                    </a:cubicBezTo>
                    <a:cubicBezTo>
                      <a:pt x="318" y="245"/>
                      <a:pt x="318" y="245"/>
                      <a:pt x="318" y="245"/>
                    </a:cubicBezTo>
                    <a:cubicBezTo>
                      <a:pt x="318" y="245"/>
                      <a:pt x="318" y="245"/>
                      <a:pt x="318" y="245"/>
                    </a:cubicBezTo>
                    <a:cubicBezTo>
                      <a:pt x="318" y="245"/>
                      <a:pt x="318" y="245"/>
                      <a:pt x="318" y="245"/>
                    </a:cubicBezTo>
                    <a:cubicBezTo>
                      <a:pt x="318" y="245"/>
                      <a:pt x="318" y="245"/>
                      <a:pt x="318" y="245"/>
                    </a:cubicBezTo>
                    <a:cubicBezTo>
                      <a:pt x="318" y="245"/>
                      <a:pt x="318" y="245"/>
                      <a:pt x="318" y="245"/>
                    </a:cubicBezTo>
                    <a:cubicBezTo>
                      <a:pt x="318" y="245"/>
                      <a:pt x="318" y="245"/>
                      <a:pt x="318" y="245"/>
                    </a:cubicBezTo>
                    <a:cubicBezTo>
                      <a:pt x="318" y="245"/>
                      <a:pt x="318" y="245"/>
                      <a:pt x="319" y="245"/>
                    </a:cubicBezTo>
                    <a:cubicBezTo>
                      <a:pt x="319" y="246"/>
                      <a:pt x="320" y="246"/>
                      <a:pt x="320" y="246"/>
                    </a:cubicBezTo>
                    <a:cubicBezTo>
                      <a:pt x="321" y="246"/>
                      <a:pt x="321" y="246"/>
                      <a:pt x="321" y="246"/>
                    </a:cubicBezTo>
                    <a:cubicBezTo>
                      <a:pt x="321" y="246"/>
                      <a:pt x="322" y="246"/>
                      <a:pt x="322" y="246"/>
                    </a:cubicBezTo>
                    <a:cubicBezTo>
                      <a:pt x="323" y="246"/>
                      <a:pt x="323" y="245"/>
                      <a:pt x="323" y="245"/>
                    </a:cubicBezTo>
                    <a:cubicBezTo>
                      <a:pt x="323" y="245"/>
                      <a:pt x="323" y="245"/>
                      <a:pt x="323" y="245"/>
                    </a:cubicBezTo>
                    <a:cubicBezTo>
                      <a:pt x="323" y="245"/>
                      <a:pt x="323" y="245"/>
                      <a:pt x="324" y="245"/>
                    </a:cubicBezTo>
                    <a:cubicBezTo>
                      <a:pt x="324" y="245"/>
                      <a:pt x="324" y="245"/>
                      <a:pt x="324" y="245"/>
                    </a:cubicBezTo>
                    <a:cubicBezTo>
                      <a:pt x="325" y="246"/>
                      <a:pt x="325" y="246"/>
                      <a:pt x="325" y="246"/>
                    </a:cubicBezTo>
                    <a:cubicBezTo>
                      <a:pt x="325" y="246"/>
                      <a:pt x="325" y="246"/>
                      <a:pt x="325" y="246"/>
                    </a:cubicBezTo>
                    <a:cubicBezTo>
                      <a:pt x="326" y="246"/>
                      <a:pt x="326" y="246"/>
                      <a:pt x="326" y="246"/>
                    </a:cubicBezTo>
                    <a:cubicBezTo>
                      <a:pt x="326" y="246"/>
                      <a:pt x="326" y="246"/>
                      <a:pt x="326" y="246"/>
                    </a:cubicBezTo>
                    <a:cubicBezTo>
                      <a:pt x="326" y="246"/>
                      <a:pt x="326" y="246"/>
                      <a:pt x="327" y="246"/>
                    </a:cubicBezTo>
                    <a:cubicBezTo>
                      <a:pt x="327" y="246"/>
                      <a:pt x="327" y="247"/>
                      <a:pt x="327" y="247"/>
                    </a:cubicBezTo>
                    <a:cubicBezTo>
                      <a:pt x="327" y="247"/>
                      <a:pt x="327" y="247"/>
                      <a:pt x="327" y="247"/>
                    </a:cubicBezTo>
                    <a:cubicBezTo>
                      <a:pt x="327" y="248"/>
                      <a:pt x="328" y="248"/>
                      <a:pt x="328" y="248"/>
                    </a:cubicBezTo>
                    <a:cubicBezTo>
                      <a:pt x="328" y="248"/>
                      <a:pt x="328" y="248"/>
                      <a:pt x="328" y="248"/>
                    </a:cubicBezTo>
                    <a:cubicBezTo>
                      <a:pt x="329" y="248"/>
                      <a:pt x="329" y="248"/>
                      <a:pt x="329" y="248"/>
                    </a:cubicBezTo>
                    <a:cubicBezTo>
                      <a:pt x="329" y="248"/>
                      <a:pt x="329" y="248"/>
                      <a:pt x="329" y="248"/>
                    </a:cubicBezTo>
                    <a:cubicBezTo>
                      <a:pt x="329" y="247"/>
                      <a:pt x="329" y="247"/>
                      <a:pt x="329" y="247"/>
                    </a:cubicBezTo>
                    <a:cubicBezTo>
                      <a:pt x="329" y="247"/>
                      <a:pt x="329" y="247"/>
                      <a:pt x="329" y="247"/>
                    </a:cubicBezTo>
                    <a:cubicBezTo>
                      <a:pt x="330" y="247"/>
                      <a:pt x="330" y="247"/>
                      <a:pt x="330" y="247"/>
                    </a:cubicBezTo>
                    <a:cubicBezTo>
                      <a:pt x="330" y="247"/>
                      <a:pt x="330" y="247"/>
                      <a:pt x="330" y="247"/>
                    </a:cubicBezTo>
                    <a:cubicBezTo>
                      <a:pt x="330" y="247"/>
                      <a:pt x="330" y="247"/>
                      <a:pt x="331" y="248"/>
                    </a:cubicBezTo>
                    <a:cubicBezTo>
                      <a:pt x="331" y="249"/>
                      <a:pt x="331" y="248"/>
                      <a:pt x="331" y="248"/>
                    </a:cubicBezTo>
                    <a:cubicBezTo>
                      <a:pt x="332" y="247"/>
                      <a:pt x="331" y="247"/>
                      <a:pt x="331" y="247"/>
                    </a:cubicBezTo>
                    <a:cubicBezTo>
                      <a:pt x="331" y="247"/>
                      <a:pt x="331" y="247"/>
                      <a:pt x="331" y="246"/>
                    </a:cubicBezTo>
                    <a:cubicBezTo>
                      <a:pt x="331" y="246"/>
                      <a:pt x="331" y="246"/>
                      <a:pt x="331" y="246"/>
                    </a:cubicBezTo>
                    <a:cubicBezTo>
                      <a:pt x="332" y="246"/>
                      <a:pt x="332" y="246"/>
                      <a:pt x="332" y="246"/>
                    </a:cubicBezTo>
                    <a:cubicBezTo>
                      <a:pt x="333" y="247"/>
                      <a:pt x="333" y="247"/>
                      <a:pt x="333" y="247"/>
                    </a:cubicBezTo>
                    <a:cubicBezTo>
                      <a:pt x="333" y="247"/>
                      <a:pt x="333" y="247"/>
                      <a:pt x="333" y="247"/>
                    </a:cubicBezTo>
                    <a:cubicBezTo>
                      <a:pt x="333" y="247"/>
                      <a:pt x="333" y="247"/>
                      <a:pt x="333" y="247"/>
                    </a:cubicBezTo>
                    <a:cubicBezTo>
                      <a:pt x="334" y="248"/>
                      <a:pt x="334" y="248"/>
                      <a:pt x="334" y="248"/>
                    </a:cubicBezTo>
                    <a:cubicBezTo>
                      <a:pt x="334" y="248"/>
                      <a:pt x="334" y="248"/>
                      <a:pt x="334" y="248"/>
                    </a:cubicBezTo>
                    <a:cubicBezTo>
                      <a:pt x="334" y="248"/>
                      <a:pt x="334" y="249"/>
                      <a:pt x="334" y="249"/>
                    </a:cubicBezTo>
                    <a:cubicBezTo>
                      <a:pt x="334" y="249"/>
                      <a:pt x="335" y="249"/>
                      <a:pt x="335" y="248"/>
                    </a:cubicBezTo>
                    <a:cubicBezTo>
                      <a:pt x="335" y="248"/>
                      <a:pt x="335" y="248"/>
                      <a:pt x="335" y="248"/>
                    </a:cubicBezTo>
                    <a:cubicBezTo>
                      <a:pt x="335" y="248"/>
                      <a:pt x="335" y="248"/>
                      <a:pt x="335" y="248"/>
                    </a:cubicBezTo>
                    <a:cubicBezTo>
                      <a:pt x="335" y="247"/>
                      <a:pt x="335" y="247"/>
                      <a:pt x="335" y="247"/>
                    </a:cubicBezTo>
                    <a:cubicBezTo>
                      <a:pt x="335" y="247"/>
                      <a:pt x="335" y="247"/>
                      <a:pt x="335" y="247"/>
                    </a:cubicBezTo>
                    <a:cubicBezTo>
                      <a:pt x="334" y="247"/>
                      <a:pt x="334" y="247"/>
                      <a:pt x="334" y="247"/>
                    </a:cubicBezTo>
                    <a:cubicBezTo>
                      <a:pt x="334" y="247"/>
                      <a:pt x="333" y="246"/>
                      <a:pt x="333" y="246"/>
                    </a:cubicBezTo>
                    <a:cubicBezTo>
                      <a:pt x="333" y="246"/>
                      <a:pt x="333" y="246"/>
                      <a:pt x="333" y="246"/>
                    </a:cubicBezTo>
                    <a:cubicBezTo>
                      <a:pt x="333" y="245"/>
                      <a:pt x="333" y="245"/>
                      <a:pt x="333" y="245"/>
                    </a:cubicBezTo>
                    <a:cubicBezTo>
                      <a:pt x="334" y="245"/>
                      <a:pt x="334" y="245"/>
                      <a:pt x="334" y="245"/>
                    </a:cubicBezTo>
                    <a:cubicBezTo>
                      <a:pt x="334" y="245"/>
                      <a:pt x="334" y="244"/>
                      <a:pt x="334" y="244"/>
                    </a:cubicBezTo>
                    <a:cubicBezTo>
                      <a:pt x="334" y="244"/>
                      <a:pt x="333" y="244"/>
                      <a:pt x="333" y="244"/>
                    </a:cubicBezTo>
                    <a:cubicBezTo>
                      <a:pt x="333" y="244"/>
                      <a:pt x="333" y="244"/>
                      <a:pt x="333" y="244"/>
                    </a:cubicBezTo>
                    <a:cubicBezTo>
                      <a:pt x="332" y="244"/>
                      <a:pt x="332" y="244"/>
                      <a:pt x="332" y="244"/>
                    </a:cubicBezTo>
                    <a:cubicBezTo>
                      <a:pt x="333" y="244"/>
                      <a:pt x="333" y="244"/>
                      <a:pt x="333" y="244"/>
                    </a:cubicBezTo>
                    <a:cubicBezTo>
                      <a:pt x="333" y="244"/>
                      <a:pt x="333" y="244"/>
                      <a:pt x="333" y="244"/>
                    </a:cubicBezTo>
                    <a:cubicBezTo>
                      <a:pt x="333" y="243"/>
                      <a:pt x="333" y="243"/>
                      <a:pt x="333" y="243"/>
                    </a:cubicBezTo>
                    <a:cubicBezTo>
                      <a:pt x="333" y="243"/>
                      <a:pt x="333" y="243"/>
                      <a:pt x="333" y="243"/>
                    </a:cubicBezTo>
                    <a:cubicBezTo>
                      <a:pt x="334" y="243"/>
                      <a:pt x="334" y="243"/>
                      <a:pt x="334" y="243"/>
                    </a:cubicBezTo>
                    <a:cubicBezTo>
                      <a:pt x="334" y="243"/>
                      <a:pt x="335" y="243"/>
                      <a:pt x="335" y="242"/>
                    </a:cubicBezTo>
                    <a:cubicBezTo>
                      <a:pt x="335" y="242"/>
                      <a:pt x="335" y="242"/>
                      <a:pt x="335" y="242"/>
                    </a:cubicBezTo>
                    <a:cubicBezTo>
                      <a:pt x="336" y="242"/>
                      <a:pt x="336" y="242"/>
                      <a:pt x="336" y="242"/>
                    </a:cubicBezTo>
                    <a:cubicBezTo>
                      <a:pt x="336" y="242"/>
                      <a:pt x="336" y="242"/>
                      <a:pt x="336" y="242"/>
                    </a:cubicBezTo>
                    <a:cubicBezTo>
                      <a:pt x="338" y="242"/>
                      <a:pt x="338" y="242"/>
                      <a:pt x="338" y="242"/>
                    </a:cubicBezTo>
                    <a:cubicBezTo>
                      <a:pt x="338" y="242"/>
                      <a:pt x="338" y="242"/>
                      <a:pt x="338" y="242"/>
                    </a:cubicBezTo>
                    <a:cubicBezTo>
                      <a:pt x="339" y="243"/>
                      <a:pt x="339" y="243"/>
                      <a:pt x="339" y="243"/>
                    </a:cubicBezTo>
                    <a:cubicBezTo>
                      <a:pt x="339" y="242"/>
                      <a:pt x="339" y="242"/>
                      <a:pt x="339" y="242"/>
                    </a:cubicBezTo>
                    <a:cubicBezTo>
                      <a:pt x="340" y="242"/>
                      <a:pt x="340" y="242"/>
                      <a:pt x="340" y="242"/>
                    </a:cubicBezTo>
                    <a:cubicBezTo>
                      <a:pt x="340" y="241"/>
                      <a:pt x="340" y="241"/>
                      <a:pt x="340" y="241"/>
                    </a:cubicBezTo>
                    <a:cubicBezTo>
                      <a:pt x="340" y="241"/>
                      <a:pt x="340" y="241"/>
                      <a:pt x="340" y="241"/>
                    </a:cubicBezTo>
                    <a:cubicBezTo>
                      <a:pt x="340" y="241"/>
                      <a:pt x="340" y="241"/>
                      <a:pt x="340" y="241"/>
                    </a:cubicBezTo>
                    <a:cubicBezTo>
                      <a:pt x="340" y="241"/>
                      <a:pt x="340" y="241"/>
                      <a:pt x="340" y="241"/>
                    </a:cubicBezTo>
                    <a:cubicBezTo>
                      <a:pt x="340" y="241"/>
                      <a:pt x="340" y="241"/>
                      <a:pt x="340" y="241"/>
                    </a:cubicBezTo>
                    <a:cubicBezTo>
                      <a:pt x="340" y="241"/>
                      <a:pt x="340" y="241"/>
                      <a:pt x="340" y="241"/>
                    </a:cubicBezTo>
                    <a:cubicBezTo>
                      <a:pt x="340" y="241"/>
                      <a:pt x="340" y="241"/>
                      <a:pt x="340" y="241"/>
                    </a:cubicBezTo>
                    <a:cubicBezTo>
                      <a:pt x="340" y="241"/>
                      <a:pt x="340" y="241"/>
                      <a:pt x="340" y="241"/>
                    </a:cubicBezTo>
                    <a:cubicBezTo>
                      <a:pt x="340" y="241"/>
                      <a:pt x="340" y="241"/>
                      <a:pt x="340" y="241"/>
                    </a:cubicBezTo>
                    <a:cubicBezTo>
                      <a:pt x="340" y="241"/>
                      <a:pt x="340" y="241"/>
                      <a:pt x="340" y="241"/>
                    </a:cubicBezTo>
                    <a:cubicBezTo>
                      <a:pt x="340" y="241"/>
                      <a:pt x="340" y="241"/>
                      <a:pt x="340" y="241"/>
                    </a:cubicBezTo>
                    <a:cubicBezTo>
                      <a:pt x="340" y="241"/>
                      <a:pt x="341" y="242"/>
                      <a:pt x="341" y="242"/>
                    </a:cubicBezTo>
                    <a:cubicBezTo>
                      <a:pt x="341" y="242"/>
                      <a:pt x="341" y="242"/>
                      <a:pt x="341" y="242"/>
                    </a:cubicBezTo>
                    <a:cubicBezTo>
                      <a:pt x="341" y="242"/>
                      <a:pt x="341" y="242"/>
                      <a:pt x="341" y="242"/>
                    </a:cubicBezTo>
                    <a:cubicBezTo>
                      <a:pt x="341" y="242"/>
                      <a:pt x="341" y="242"/>
                      <a:pt x="341" y="242"/>
                    </a:cubicBezTo>
                    <a:cubicBezTo>
                      <a:pt x="341" y="242"/>
                      <a:pt x="341" y="242"/>
                      <a:pt x="341" y="242"/>
                    </a:cubicBezTo>
                    <a:cubicBezTo>
                      <a:pt x="341" y="242"/>
                      <a:pt x="341" y="242"/>
                      <a:pt x="341" y="242"/>
                    </a:cubicBezTo>
                    <a:cubicBezTo>
                      <a:pt x="341" y="242"/>
                      <a:pt x="341" y="243"/>
                      <a:pt x="341" y="243"/>
                    </a:cubicBezTo>
                    <a:cubicBezTo>
                      <a:pt x="341" y="243"/>
                      <a:pt x="341" y="243"/>
                      <a:pt x="341" y="243"/>
                    </a:cubicBezTo>
                    <a:cubicBezTo>
                      <a:pt x="341" y="243"/>
                      <a:pt x="341" y="243"/>
                      <a:pt x="341" y="243"/>
                    </a:cubicBezTo>
                    <a:cubicBezTo>
                      <a:pt x="341" y="243"/>
                      <a:pt x="341" y="243"/>
                      <a:pt x="341" y="243"/>
                    </a:cubicBezTo>
                    <a:cubicBezTo>
                      <a:pt x="341" y="243"/>
                      <a:pt x="341" y="243"/>
                      <a:pt x="342" y="243"/>
                    </a:cubicBezTo>
                    <a:cubicBezTo>
                      <a:pt x="342" y="243"/>
                      <a:pt x="342" y="243"/>
                      <a:pt x="342" y="243"/>
                    </a:cubicBezTo>
                    <a:cubicBezTo>
                      <a:pt x="342" y="243"/>
                      <a:pt x="342" y="243"/>
                      <a:pt x="342" y="243"/>
                    </a:cubicBezTo>
                    <a:cubicBezTo>
                      <a:pt x="342" y="243"/>
                      <a:pt x="342" y="243"/>
                      <a:pt x="342" y="243"/>
                    </a:cubicBezTo>
                    <a:cubicBezTo>
                      <a:pt x="342" y="243"/>
                      <a:pt x="342" y="243"/>
                      <a:pt x="342" y="243"/>
                    </a:cubicBezTo>
                    <a:cubicBezTo>
                      <a:pt x="342" y="243"/>
                      <a:pt x="342" y="243"/>
                      <a:pt x="342" y="243"/>
                    </a:cubicBezTo>
                    <a:cubicBezTo>
                      <a:pt x="343" y="242"/>
                      <a:pt x="343" y="242"/>
                      <a:pt x="343" y="242"/>
                    </a:cubicBezTo>
                    <a:cubicBezTo>
                      <a:pt x="343" y="242"/>
                      <a:pt x="343" y="242"/>
                      <a:pt x="343" y="242"/>
                    </a:cubicBezTo>
                    <a:cubicBezTo>
                      <a:pt x="343" y="242"/>
                      <a:pt x="343" y="242"/>
                      <a:pt x="343" y="242"/>
                    </a:cubicBezTo>
                    <a:cubicBezTo>
                      <a:pt x="344" y="242"/>
                      <a:pt x="344" y="242"/>
                      <a:pt x="344" y="242"/>
                    </a:cubicBezTo>
                    <a:cubicBezTo>
                      <a:pt x="344" y="242"/>
                      <a:pt x="344" y="242"/>
                      <a:pt x="344" y="242"/>
                    </a:cubicBezTo>
                    <a:cubicBezTo>
                      <a:pt x="344" y="241"/>
                      <a:pt x="344" y="241"/>
                      <a:pt x="344" y="241"/>
                    </a:cubicBezTo>
                    <a:cubicBezTo>
                      <a:pt x="345" y="242"/>
                      <a:pt x="345" y="242"/>
                      <a:pt x="345" y="242"/>
                    </a:cubicBezTo>
                    <a:cubicBezTo>
                      <a:pt x="345" y="242"/>
                      <a:pt x="345" y="242"/>
                      <a:pt x="345" y="242"/>
                    </a:cubicBezTo>
                    <a:cubicBezTo>
                      <a:pt x="346" y="242"/>
                      <a:pt x="346" y="242"/>
                      <a:pt x="346" y="242"/>
                    </a:cubicBezTo>
                    <a:cubicBezTo>
                      <a:pt x="347" y="242"/>
                      <a:pt x="347" y="242"/>
                      <a:pt x="347" y="242"/>
                    </a:cubicBezTo>
                    <a:cubicBezTo>
                      <a:pt x="347" y="242"/>
                      <a:pt x="347" y="242"/>
                      <a:pt x="347" y="242"/>
                    </a:cubicBezTo>
                    <a:cubicBezTo>
                      <a:pt x="348" y="242"/>
                      <a:pt x="348" y="242"/>
                      <a:pt x="348" y="242"/>
                    </a:cubicBezTo>
                    <a:cubicBezTo>
                      <a:pt x="348" y="242"/>
                      <a:pt x="348" y="242"/>
                      <a:pt x="348" y="242"/>
                    </a:cubicBezTo>
                    <a:cubicBezTo>
                      <a:pt x="348" y="242"/>
                      <a:pt x="349" y="243"/>
                      <a:pt x="349" y="243"/>
                    </a:cubicBezTo>
                    <a:cubicBezTo>
                      <a:pt x="349" y="243"/>
                      <a:pt x="350" y="243"/>
                      <a:pt x="350" y="243"/>
                    </a:cubicBezTo>
                    <a:cubicBezTo>
                      <a:pt x="350" y="243"/>
                      <a:pt x="350" y="243"/>
                      <a:pt x="350" y="243"/>
                    </a:cubicBezTo>
                    <a:cubicBezTo>
                      <a:pt x="350" y="243"/>
                      <a:pt x="350" y="243"/>
                      <a:pt x="350" y="243"/>
                    </a:cubicBezTo>
                    <a:cubicBezTo>
                      <a:pt x="350" y="243"/>
                      <a:pt x="350" y="243"/>
                      <a:pt x="350" y="243"/>
                    </a:cubicBezTo>
                    <a:cubicBezTo>
                      <a:pt x="351" y="244"/>
                      <a:pt x="351" y="244"/>
                      <a:pt x="351" y="244"/>
                    </a:cubicBezTo>
                    <a:cubicBezTo>
                      <a:pt x="351" y="244"/>
                      <a:pt x="351" y="244"/>
                      <a:pt x="351" y="244"/>
                    </a:cubicBezTo>
                    <a:cubicBezTo>
                      <a:pt x="351" y="245"/>
                      <a:pt x="351" y="245"/>
                      <a:pt x="351" y="245"/>
                    </a:cubicBezTo>
                    <a:cubicBezTo>
                      <a:pt x="352" y="245"/>
                      <a:pt x="352" y="245"/>
                      <a:pt x="352" y="245"/>
                    </a:cubicBezTo>
                    <a:cubicBezTo>
                      <a:pt x="352" y="245"/>
                      <a:pt x="353" y="246"/>
                      <a:pt x="353" y="246"/>
                    </a:cubicBezTo>
                    <a:cubicBezTo>
                      <a:pt x="353" y="246"/>
                      <a:pt x="353" y="245"/>
                      <a:pt x="353" y="245"/>
                    </a:cubicBezTo>
                    <a:cubicBezTo>
                      <a:pt x="354" y="245"/>
                      <a:pt x="354" y="245"/>
                      <a:pt x="354" y="245"/>
                    </a:cubicBezTo>
                    <a:cubicBezTo>
                      <a:pt x="354" y="245"/>
                      <a:pt x="354" y="245"/>
                      <a:pt x="354" y="245"/>
                    </a:cubicBezTo>
                    <a:cubicBezTo>
                      <a:pt x="355" y="244"/>
                      <a:pt x="355" y="244"/>
                      <a:pt x="355" y="244"/>
                    </a:cubicBezTo>
                    <a:cubicBezTo>
                      <a:pt x="356" y="244"/>
                      <a:pt x="356" y="244"/>
                      <a:pt x="356" y="244"/>
                    </a:cubicBezTo>
                    <a:cubicBezTo>
                      <a:pt x="356" y="244"/>
                      <a:pt x="356" y="244"/>
                      <a:pt x="356" y="244"/>
                    </a:cubicBezTo>
                    <a:cubicBezTo>
                      <a:pt x="357" y="243"/>
                      <a:pt x="357" y="243"/>
                      <a:pt x="357" y="243"/>
                    </a:cubicBezTo>
                    <a:cubicBezTo>
                      <a:pt x="357" y="243"/>
                      <a:pt x="357" y="243"/>
                      <a:pt x="357" y="243"/>
                    </a:cubicBezTo>
                    <a:cubicBezTo>
                      <a:pt x="357" y="244"/>
                      <a:pt x="357" y="244"/>
                      <a:pt x="357" y="244"/>
                    </a:cubicBezTo>
                    <a:cubicBezTo>
                      <a:pt x="358" y="244"/>
                      <a:pt x="358" y="244"/>
                      <a:pt x="358" y="244"/>
                    </a:cubicBezTo>
                    <a:cubicBezTo>
                      <a:pt x="358" y="245"/>
                      <a:pt x="358" y="245"/>
                      <a:pt x="358" y="245"/>
                    </a:cubicBezTo>
                    <a:cubicBezTo>
                      <a:pt x="359" y="245"/>
                      <a:pt x="359" y="245"/>
                      <a:pt x="359" y="245"/>
                    </a:cubicBezTo>
                    <a:cubicBezTo>
                      <a:pt x="359" y="246"/>
                      <a:pt x="359" y="246"/>
                      <a:pt x="359" y="246"/>
                    </a:cubicBezTo>
                    <a:cubicBezTo>
                      <a:pt x="360" y="246"/>
                      <a:pt x="360" y="246"/>
                      <a:pt x="360" y="246"/>
                    </a:cubicBezTo>
                    <a:cubicBezTo>
                      <a:pt x="360" y="247"/>
                      <a:pt x="360" y="247"/>
                      <a:pt x="360" y="247"/>
                    </a:cubicBezTo>
                    <a:cubicBezTo>
                      <a:pt x="361" y="247"/>
                      <a:pt x="361" y="247"/>
                      <a:pt x="361" y="247"/>
                    </a:cubicBezTo>
                    <a:cubicBezTo>
                      <a:pt x="361" y="247"/>
                      <a:pt x="361" y="247"/>
                      <a:pt x="361" y="248"/>
                    </a:cubicBezTo>
                    <a:cubicBezTo>
                      <a:pt x="362" y="248"/>
                      <a:pt x="362" y="248"/>
                      <a:pt x="362" y="248"/>
                    </a:cubicBezTo>
                    <a:cubicBezTo>
                      <a:pt x="363" y="249"/>
                      <a:pt x="363" y="249"/>
                      <a:pt x="363" y="249"/>
                    </a:cubicBezTo>
                    <a:cubicBezTo>
                      <a:pt x="363" y="250"/>
                      <a:pt x="363" y="250"/>
                      <a:pt x="363" y="250"/>
                    </a:cubicBezTo>
                    <a:cubicBezTo>
                      <a:pt x="363" y="250"/>
                      <a:pt x="363" y="250"/>
                      <a:pt x="363" y="251"/>
                    </a:cubicBezTo>
                    <a:cubicBezTo>
                      <a:pt x="363" y="251"/>
                      <a:pt x="363" y="251"/>
                      <a:pt x="363" y="251"/>
                    </a:cubicBezTo>
                    <a:cubicBezTo>
                      <a:pt x="363" y="252"/>
                      <a:pt x="363" y="252"/>
                      <a:pt x="363" y="252"/>
                    </a:cubicBezTo>
                    <a:cubicBezTo>
                      <a:pt x="362" y="253"/>
                      <a:pt x="362" y="253"/>
                      <a:pt x="362" y="253"/>
                    </a:cubicBezTo>
                    <a:cubicBezTo>
                      <a:pt x="362" y="254"/>
                      <a:pt x="362" y="254"/>
                      <a:pt x="362" y="254"/>
                    </a:cubicBezTo>
                    <a:cubicBezTo>
                      <a:pt x="362" y="254"/>
                      <a:pt x="362" y="254"/>
                      <a:pt x="362" y="254"/>
                    </a:cubicBezTo>
                    <a:cubicBezTo>
                      <a:pt x="362" y="254"/>
                      <a:pt x="362" y="254"/>
                      <a:pt x="363" y="254"/>
                    </a:cubicBezTo>
                    <a:cubicBezTo>
                      <a:pt x="363" y="254"/>
                      <a:pt x="363" y="254"/>
                      <a:pt x="363" y="254"/>
                    </a:cubicBezTo>
                    <a:cubicBezTo>
                      <a:pt x="363" y="254"/>
                      <a:pt x="363" y="254"/>
                      <a:pt x="363" y="254"/>
                    </a:cubicBezTo>
                    <a:cubicBezTo>
                      <a:pt x="364" y="255"/>
                      <a:pt x="364" y="255"/>
                      <a:pt x="364" y="255"/>
                    </a:cubicBezTo>
                    <a:cubicBezTo>
                      <a:pt x="363" y="255"/>
                      <a:pt x="363" y="255"/>
                      <a:pt x="363" y="255"/>
                    </a:cubicBezTo>
                    <a:cubicBezTo>
                      <a:pt x="363" y="255"/>
                      <a:pt x="363" y="255"/>
                      <a:pt x="363" y="256"/>
                    </a:cubicBezTo>
                    <a:cubicBezTo>
                      <a:pt x="363" y="256"/>
                      <a:pt x="363" y="256"/>
                      <a:pt x="363" y="256"/>
                    </a:cubicBezTo>
                    <a:cubicBezTo>
                      <a:pt x="364" y="257"/>
                      <a:pt x="364" y="257"/>
                      <a:pt x="364" y="257"/>
                    </a:cubicBezTo>
                    <a:cubicBezTo>
                      <a:pt x="364" y="257"/>
                      <a:pt x="364" y="257"/>
                      <a:pt x="364" y="257"/>
                    </a:cubicBezTo>
                    <a:cubicBezTo>
                      <a:pt x="364" y="257"/>
                      <a:pt x="364" y="257"/>
                      <a:pt x="364" y="258"/>
                    </a:cubicBezTo>
                    <a:cubicBezTo>
                      <a:pt x="364" y="258"/>
                      <a:pt x="364" y="258"/>
                      <a:pt x="364" y="258"/>
                    </a:cubicBezTo>
                    <a:cubicBezTo>
                      <a:pt x="365" y="258"/>
                      <a:pt x="365" y="258"/>
                      <a:pt x="365" y="258"/>
                    </a:cubicBezTo>
                    <a:cubicBezTo>
                      <a:pt x="365" y="258"/>
                      <a:pt x="365" y="258"/>
                      <a:pt x="365" y="258"/>
                    </a:cubicBezTo>
                    <a:cubicBezTo>
                      <a:pt x="365" y="258"/>
                      <a:pt x="365" y="258"/>
                      <a:pt x="365" y="258"/>
                    </a:cubicBezTo>
                    <a:cubicBezTo>
                      <a:pt x="365" y="258"/>
                      <a:pt x="365" y="259"/>
                      <a:pt x="365" y="260"/>
                    </a:cubicBezTo>
                    <a:cubicBezTo>
                      <a:pt x="365" y="260"/>
                      <a:pt x="366" y="259"/>
                      <a:pt x="366" y="259"/>
                    </a:cubicBezTo>
                    <a:cubicBezTo>
                      <a:pt x="366" y="259"/>
                      <a:pt x="366" y="259"/>
                      <a:pt x="366" y="259"/>
                    </a:cubicBezTo>
                    <a:cubicBezTo>
                      <a:pt x="366" y="259"/>
                      <a:pt x="366" y="259"/>
                      <a:pt x="366" y="259"/>
                    </a:cubicBezTo>
                    <a:cubicBezTo>
                      <a:pt x="366" y="260"/>
                      <a:pt x="366" y="260"/>
                      <a:pt x="366" y="260"/>
                    </a:cubicBezTo>
                    <a:cubicBezTo>
                      <a:pt x="366" y="260"/>
                      <a:pt x="366" y="260"/>
                      <a:pt x="366" y="260"/>
                    </a:cubicBezTo>
                    <a:cubicBezTo>
                      <a:pt x="366" y="260"/>
                      <a:pt x="366" y="261"/>
                      <a:pt x="366" y="261"/>
                    </a:cubicBezTo>
                    <a:cubicBezTo>
                      <a:pt x="366" y="261"/>
                      <a:pt x="366" y="261"/>
                      <a:pt x="366" y="261"/>
                    </a:cubicBezTo>
                    <a:cubicBezTo>
                      <a:pt x="366" y="261"/>
                      <a:pt x="366" y="261"/>
                      <a:pt x="366" y="261"/>
                    </a:cubicBezTo>
                    <a:cubicBezTo>
                      <a:pt x="366" y="261"/>
                      <a:pt x="366" y="262"/>
                      <a:pt x="367" y="262"/>
                    </a:cubicBezTo>
                    <a:cubicBezTo>
                      <a:pt x="367" y="263"/>
                      <a:pt x="367" y="262"/>
                      <a:pt x="367" y="263"/>
                    </a:cubicBezTo>
                    <a:cubicBezTo>
                      <a:pt x="367" y="263"/>
                      <a:pt x="367" y="263"/>
                      <a:pt x="367" y="263"/>
                    </a:cubicBezTo>
                    <a:cubicBezTo>
                      <a:pt x="367" y="263"/>
                      <a:pt x="368" y="263"/>
                      <a:pt x="368" y="263"/>
                    </a:cubicBezTo>
                    <a:cubicBezTo>
                      <a:pt x="369" y="263"/>
                      <a:pt x="369" y="263"/>
                      <a:pt x="369" y="263"/>
                    </a:cubicBezTo>
                    <a:cubicBezTo>
                      <a:pt x="369" y="264"/>
                      <a:pt x="369" y="264"/>
                      <a:pt x="369" y="264"/>
                    </a:cubicBezTo>
                    <a:cubicBezTo>
                      <a:pt x="369" y="264"/>
                      <a:pt x="369" y="264"/>
                      <a:pt x="369" y="264"/>
                    </a:cubicBezTo>
                    <a:cubicBezTo>
                      <a:pt x="369" y="265"/>
                      <a:pt x="369" y="265"/>
                      <a:pt x="369" y="265"/>
                    </a:cubicBezTo>
                    <a:cubicBezTo>
                      <a:pt x="369" y="266"/>
                      <a:pt x="369" y="266"/>
                      <a:pt x="369" y="266"/>
                    </a:cubicBezTo>
                    <a:cubicBezTo>
                      <a:pt x="369" y="266"/>
                      <a:pt x="369" y="266"/>
                      <a:pt x="369" y="266"/>
                    </a:cubicBezTo>
                    <a:cubicBezTo>
                      <a:pt x="369" y="266"/>
                      <a:pt x="370" y="266"/>
                      <a:pt x="370" y="266"/>
                    </a:cubicBezTo>
                    <a:cubicBezTo>
                      <a:pt x="371" y="267"/>
                      <a:pt x="371" y="266"/>
                      <a:pt x="371" y="266"/>
                    </a:cubicBezTo>
                    <a:cubicBezTo>
                      <a:pt x="371" y="266"/>
                      <a:pt x="372" y="266"/>
                      <a:pt x="372" y="266"/>
                    </a:cubicBezTo>
                    <a:cubicBezTo>
                      <a:pt x="372" y="266"/>
                      <a:pt x="373" y="265"/>
                      <a:pt x="373" y="265"/>
                    </a:cubicBezTo>
                    <a:cubicBezTo>
                      <a:pt x="373" y="265"/>
                      <a:pt x="373" y="265"/>
                      <a:pt x="373" y="265"/>
                    </a:cubicBezTo>
                    <a:cubicBezTo>
                      <a:pt x="373" y="264"/>
                      <a:pt x="373" y="264"/>
                      <a:pt x="373" y="264"/>
                    </a:cubicBezTo>
                    <a:cubicBezTo>
                      <a:pt x="373" y="263"/>
                      <a:pt x="373" y="263"/>
                      <a:pt x="373" y="263"/>
                    </a:cubicBezTo>
                    <a:cubicBezTo>
                      <a:pt x="374" y="263"/>
                      <a:pt x="374" y="263"/>
                      <a:pt x="374" y="263"/>
                    </a:cubicBezTo>
                    <a:cubicBezTo>
                      <a:pt x="374" y="261"/>
                      <a:pt x="374" y="261"/>
                      <a:pt x="374" y="261"/>
                    </a:cubicBezTo>
                    <a:cubicBezTo>
                      <a:pt x="374" y="259"/>
                      <a:pt x="374" y="259"/>
                      <a:pt x="374" y="259"/>
                    </a:cubicBezTo>
                    <a:cubicBezTo>
                      <a:pt x="374" y="258"/>
                      <a:pt x="374" y="258"/>
                      <a:pt x="374" y="258"/>
                    </a:cubicBezTo>
                    <a:cubicBezTo>
                      <a:pt x="374" y="257"/>
                      <a:pt x="374" y="257"/>
                      <a:pt x="374" y="257"/>
                    </a:cubicBezTo>
                    <a:cubicBezTo>
                      <a:pt x="373" y="256"/>
                      <a:pt x="373" y="256"/>
                      <a:pt x="373" y="256"/>
                    </a:cubicBezTo>
                    <a:cubicBezTo>
                      <a:pt x="372" y="255"/>
                      <a:pt x="372" y="255"/>
                      <a:pt x="372" y="255"/>
                    </a:cubicBezTo>
                    <a:cubicBezTo>
                      <a:pt x="372" y="255"/>
                      <a:pt x="372" y="254"/>
                      <a:pt x="372" y="254"/>
                    </a:cubicBezTo>
                    <a:cubicBezTo>
                      <a:pt x="372" y="254"/>
                      <a:pt x="372" y="253"/>
                      <a:pt x="372" y="253"/>
                    </a:cubicBezTo>
                    <a:cubicBezTo>
                      <a:pt x="372" y="253"/>
                      <a:pt x="371" y="252"/>
                      <a:pt x="371" y="252"/>
                    </a:cubicBezTo>
                    <a:cubicBezTo>
                      <a:pt x="371" y="251"/>
                      <a:pt x="371" y="251"/>
                      <a:pt x="371" y="251"/>
                    </a:cubicBezTo>
                    <a:cubicBezTo>
                      <a:pt x="372" y="250"/>
                      <a:pt x="372" y="250"/>
                      <a:pt x="372" y="250"/>
                    </a:cubicBezTo>
                    <a:cubicBezTo>
                      <a:pt x="371" y="249"/>
                      <a:pt x="371" y="249"/>
                      <a:pt x="371" y="249"/>
                    </a:cubicBezTo>
                    <a:cubicBezTo>
                      <a:pt x="370" y="248"/>
                      <a:pt x="370" y="248"/>
                      <a:pt x="370" y="248"/>
                    </a:cubicBezTo>
                    <a:cubicBezTo>
                      <a:pt x="369" y="244"/>
                      <a:pt x="369" y="244"/>
                      <a:pt x="369" y="244"/>
                    </a:cubicBezTo>
                    <a:cubicBezTo>
                      <a:pt x="368" y="244"/>
                      <a:pt x="368" y="244"/>
                      <a:pt x="368" y="244"/>
                    </a:cubicBezTo>
                    <a:cubicBezTo>
                      <a:pt x="368" y="243"/>
                      <a:pt x="368" y="243"/>
                      <a:pt x="368" y="243"/>
                    </a:cubicBezTo>
                    <a:cubicBezTo>
                      <a:pt x="368" y="243"/>
                      <a:pt x="368" y="242"/>
                      <a:pt x="368" y="242"/>
                    </a:cubicBezTo>
                    <a:cubicBezTo>
                      <a:pt x="368" y="242"/>
                      <a:pt x="368" y="241"/>
                      <a:pt x="368" y="241"/>
                    </a:cubicBezTo>
                    <a:cubicBezTo>
                      <a:pt x="368" y="241"/>
                      <a:pt x="368" y="240"/>
                      <a:pt x="368" y="240"/>
                    </a:cubicBezTo>
                    <a:cubicBezTo>
                      <a:pt x="368" y="240"/>
                      <a:pt x="368" y="240"/>
                      <a:pt x="368" y="240"/>
                    </a:cubicBezTo>
                    <a:cubicBezTo>
                      <a:pt x="368" y="240"/>
                      <a:pt x="368" y="240"/>
                      <a:pt x="368" y="240"/>
                    </a:cubicBezTo>
                    <a:cubicBezTo>
                      <a:pt x="368" y="240"/>
                      <a:pt x="368" y="240"/>
                      <a:pt x="368" y="240"/>
                    </a:cubicBezTo>
                    <a:cubicBezTo>
                      <a:pt x="368" y="239"/>
                      <a:pt x="368" y="239"/>
                      <a:pt x="368" y="239"/>
                    </a:cubicBezTo>
                    <a:cubicBezTo>
                      <a:pt x="368" y="239"/>
                      <a:pt x="368" y="238"/>
                      <a:pt x="368" y="238"/>
                    </a:cubicBezTo>
                    <a:cubicBezTo>
                      <a:pt x="368" y="238"/>
                      <a:pt x="369" y="238"/>
                      <a:pt x="369" y="238"/>
                    </a:cubicBezTo>
                    <a:cubicBezTo>
                      <a:pt x="369" y="237"/>
                      <a:pt x="369" y="237"/>
                      <a:pt x="369" y="237"/>
                    </a:cubicBezTo>
                    <a:cubicBezTo>
                      <a:pt x="369" y="237"/>
                      <a:pt x="369" y="237"/>
                      <a:pt x="369" y="237"/>
                    </a:cubicBezTo>
                    <a:cubicBezTo>
                      <a:pt x="369" y="237"/>
                      <a:pt x="369" y="237"/>
                      <a:pt x="369" y="237"/>
                    </a:cubicBezTo>
                    <a:cubicBezTo>
                      <a:pt x="369" y="236"/>
                      <a:pt x="369" y="236"/>
                      <a:pt x="369" y="236"/>
                    </a:cubicBezTo>
                    <a:cubicBezTo>
                      <a:pt x="369" y="236"/>
                      <a:pt x="369" y="235"/>
                      <a:pt x="370" y="235"/>
                    </a:cubicBezTo>
                    <a:cubicBezTo>
                      <a:pt x="370" y="235"/>
                      <a:pt x="370" y="235"/>
                      <a:pt x="370" y="235"/>
                    </a:cubicBezTo>
                    <a:cubicBezTo>
                      <a:pt x="370" y="235"/>
                      <a:pt x="370" y="235"/>
                      <a:pt x="370" y="235"/>
                    </a:cubicBezTo>
                    <a:cubicBezTo>
                      <a:pt x="370" y="235"/>
                      <a:pt x="370" y="235"/>
                      <a:pt x="370" y="234"/>
                    </a:cubicBezTo>
                    <a:cubicBezTo>
                      <a:pt x="370" y="234"/>
                      <a:pt x="370" y="234"/>
                      <a:pt x="371" y="234"/>
                    </a:cubicBezTo>
                    <a:cubicBezTo>
                      <a:pt x="371" y="234"/>
                      <a:pt x="371" y="234"/>
                      <a:pt x="371" y="234"/>
                    </a:cubicBezTo>
                    <a:cubicBezTo>
                      <a:pt x="371" y="233"/>
                      <a:pt x="371" y="233"/>
                      <a:pt x="371" y="233"/>
                    </a:cubicBezTo>
                    <a:cubicBezTo>
                      <a:pt x="371" y="233"/>
                      <a:pt x="371" y="233"/>
                      <a:pt x="371" y="233"/>
                    </a:cubicBezTo>
                    <a:cubicBezTo>
                      <a:pt x="371" y="233"/>
                      <a:pt x="371" y="233"/>
                      <a:pt x="371" y="233"/>
                    </a:cubicBezTo>
                    <a:cubicBezTo>
                      <a:pt x="371" y="233"/>
                      <a:pt x="371" y="233"/>
                      <a:pt x="371" y="233"/>
                    </a:cubicBezTo>
                    <a:cubicBezTo>
                      <a:pt x="372" y="233"/>
                      <a:pt x="372" y="233"/>
                      <a:pt x="372" y="233"/>
                    </a:cubicBezTo>
                    <a:cubicBezTo>
                      <a:pt x="372" y="232"/>
                      <a:pt x="372" y="232"/>
                      <a:pt x="372" y="232"/>
                    </a:cubicBezTo>
                    <a:cubicBezTo>
                      <a:pt x="372" y="232"/>
                      <a:pt x="372" y="232"/>
                      <a:pt x="372" y="232"/>
                    </a:cubicBezTo>
                    <a:cubicBezTo>
                      <a:pt x="372" y="232"/>
                      <a:pt x="373" y="232"/>
                      <a:pt x="373" y="232"/>
                    </a:cubicBezTo>
                    <a:cubicBezTo>
                      <a:pt x="373" y="232"/>
                      <a:pt x="373" y="232"/>
                      <a:pt x="373" y="232"/>
                    </a:cubicBezTo>
                    <a:cubicBezTo>
                      <a:pt x="374" y="231"/>
                      <a:pt x="374" y="231"/>
                      <a:pt x="374" y="231"/>
                    </a:cubicBezTo>
                    <a:cubicBezTo>
                      <a:pt x="374" y="231"/>
                      <a:pt x="375" y="231"/>
                      <a:pt x="375" y="231"/>
                    </a:cubicBezTo>
                    <a:cubicBezTo>
                      <a:pt x="375" y="231"/>
                      <a:pt x="375" y="231"/>
                      <a:pt x="375" y="231"/>
                    </a:cubicBezTo>
                    <a:cubicBezTo>
                      <a:pt x="375" y="230"/>
                      <a:pt x="375" y="230"/>
                      <a:pt x="375" y="230"/>
                    </a:cubicBezTo>
                    <a:cubicBezTo>
                      <a:pt x="376" y="230"/>
                      <a:pt x="376" y="230"/>
                      <a:pt x="376" y="230"/>
                    </a:cubicBezTo>
                    <a:cubicBezTo>
                      <a:pt x="376" y="230"/>
                      <a:pt x="376" y="230"/>
                      <a:pt x="376" y="230"/>
                    </a:cubicBezTo>
                    <a:cubicBezTo>
                      <a:pt x="377" y="230"/>
                      <a:pt x="377" y="230"/>
                      <a:pt x="377" y="230"/>
                    </a:cubicBezTo>
                    <a:cubicBezTo>
                      <a:pt x="377" y="229"/>
                      <a:pt x="377" y="229"/>
                      <a:pt x="377" y="229"/>
                    </a:cubicBezTo>
                    <a:cubicBezTo>
                      <a:pt x="377" y="229"/>
                      <a:pt x="377" y="229"/>
                      <a:pt x="377" y="229"/>
                    </a:cubicBezTo>
                    <a:cubicBezTo>
                      <a:pt x="378" y="228"/>
                      <a:pt x="378" y="228"/>
                      <a:pt x="378" y="228"/>
                    </a:cubicBezTo>
                    <a:cubicBezTo>
                      <a:pt x="378" y="228"/>
                      <a:pt x="378" y="228"/>
                      <a:pt x="378" y="228"/>
                    </a:cubicBezTo>
                    <a:cubicBezTo>
                      <a:pt x="379" y="227"/>
                      <a:pt x="379" y="227"/>
                      <a:pt x="379" y="227"/>
                    </a:cubicBezTo>
                    <a:cubicBezTo>
                      <a:pt x="379" y="227"/>
                      <a:pt x="379" y="227"/>
                      <a:pt x="379" y="227"/>
                    </a:cubicBezTo>
                    <a:cubicBezTo>
                      <a:pt x="379" y="227"/>
                      <a:pt x="379" y="227"/>
                      <a:pt x="379" y="227"/>
                    </a:cubicBezTo>
                    <a:cubicBezTo>
                      <a:pt x="380" y="226"/>
                      <a:pt x="380" y="226"/>
                      <a:pt x="380" y="226"/>
                    </a:cubicBezTo>
                    <a:cubicBezTo>
                      <a:pt x="381" y="226"/>
                      <a:pt x="381" y="226"/>
                      <a:pt x="381" y="226"/>
                    </a:cubicBezTo>
                    <a:cubicBezTo>
                      <a:pt x="381" y="226"/>
                      <a:pt x="381" y="226"/>
                      <a:pt x="381" y="226"/>
                    </a:cubicBezTo>
                    <a:cubicBezTo>
                      <a:pt x="382" y="226"/>
                      <a:pt x="382" y="226"/>
                      <a:pt x="382" y="226"/>
                    </a:cubicBezTo>
                    <a:cubicBezTo>
                      <a:pt x="383" y="225"/>
                      <a:pt x="383" y="225"/>
                      <a:pt x="383" y="225"/>
                    </a:cubicBezTo>
                    <a:cubicBezTo>
                      <a:pt x="383" y="225"/>
                      <a:pt x="383" y="225"/>
                      <a:pt x="383" y="225"/>
                    </a:cubicBezTo>
                    <a:cubicBezTo>
                      <a:pt x="383" y="225"/>
                      <a:pt x="383" y="225"/>
                      <a:pt x="383" y="225"/>
                    </a:cubicBezTo>
                    <a:cubicBezTo>
                      <a:pt x="383" y="224"/>
                      <a:pt x="383" y="224"/>
                      <a:pt x="383" y="224"/>
                    </a:cubicBezTo>
                    <a:cubicBezTo>
                      <a:pt x="384" y="224"/>
                      <a:pt x="384" y="224"/>
                      <a:pt x="384" y="224"/>
                    </a:cubicBezTo>
                    <a:cubicBezTo>
                      <a:pt x="384" y="223"/>
                      <a:pt x="384" y="223"/>
                      <a:pt x="384" y="223"/>
                    </a:cubicBezTo>
                    <a:cubicBezTo>
                      <a:pt x="384" y="223"/>
                      <a:pt x="385" y="223"/>
                      <a:pt x="385" y="223"/>
                    </a:cubicBezTo>
                    <a:cubicBezTo>
                      <a:pt x="385" y="223"/>
                      <a:pt x="385" y="223"/>
                      <a:pt x="385" y="223"/>
                    </a:cubicBezTo>
                    <a:cubicBezTo>
                      <a:pt x="385" y="222"/>
                      <a:pt x="385" y="222"/>
                      <a:pt x="385" y="222"/>
                    </a:cubicBezTo>
                    <a:cubicBezTo>
                      <a:pt x="386" y="222"/>
                      <a:pt x="386" y="222"/>
                      <a:pt x="386" y="222"/>
                    </a:cubicBezTo>
                    <a:cubicBezTo>
                      <a:pt x="386" y="222"/>
                      <a:pt x="386" y="222"/>
                      <a:pt x="386" y="222"/>
                    </a:cubicBezTo>
                    <a:cubicBezTo>
                      <a:pt x="387" y="222"/>
                      <a:pt x="387" y="222"/>
                      <a:pt x="387" y="222"/>
                    </a:cubicBezTo>
                    <a:cubicBezTo>
                      <a:pt x="387" y="222"/>
                      <a:pt x="388" y="222"/>
                      <a:pt x="389" y="222"/>
                    </a:cubicBezTo>
                    <a:cubicBezTo>
                      <a:pt x="390" y="221"/>
                      <a:pt x="389" y="221"/>
                      <a:pt x="389" y="221"/>
                    </a:cubicBezTo>
                    <a:cubicBezTo>
                      <a:pt x="390" y="221"/>
                      <a:pt x="390" y="221"/>
                      <a:pt x="390" y="221"/>
                    </a:cubicBezTo>
                    <a:cubicBezTo>
                      <a:pt x="390" y="221"/>
                      <a:pt x="390" y="221"/>
                      <a:pt x="390" y="221"/>
                    </a:cubicBezTo>
                    <a:cubicBezTo>
                      <a:pt x="389" y="220"/>
                      <a:pt x="389" y="220"/>
                      <a:pt x="389" y="220"/>
                    </a:cubicBezTo>
                    <a:cubicBezTo>
                      <a:pt x="389" y="220"/>
                      <a:pt x="389" y="220"/>
                      <a:pt x="389" y="220"/>
                    </a:cubicBezTo>
                    <a:cubicBezTo>
                      <a:pt x="388" y="220"/>
                      <a:pt x="388" y="221"/>
                      <a:pt x="388" y="221"/>
                    </a:cubicBezTo>
                    <a:cubicBezTo>
                      <a:pt x="388" y="221"/>
                      <a:pt x="388" y="220"/>
                      <a:pt x="388" y="220"/>
                    </a:cubicBezTo>
                    <a:cubicBezTo>
                      <a:pt x="389" y="220"/>
                      <a:pt x="389" y="220"/>
                      <a:pt x="389" y="220"/>
                    </a:cubicBezTo>
                    <a:cubicBezTo>
                      <a:pt x="389" y="219"/>
                      <a:pt x="389" y="219"/>
                      <a:pt x="389" y="219"/>
                    </a:cubicBezTo>
                    <a:cubicBezTo>
                      <a:pt x="389" y="219"/>
                      <a:pt x="389" y="219"/>
                      <a:pt x="389" y="219"/>
                    </a:cubicBezTo>
                    <a:cubicBezTo>
                      <a:pt x="389" y="219"/>
                      <a:pt x="388" y="218"/>
                      <a:pt x="388" y="218"/>
                    </a:cubicBezTo>
                    <a:cubicBezTo>
                      <a:pt x="389" y="218"/>
                      <a:pt x="389" y="218"/>
                      <a:pt x="389" y="218"/>
                    </a:cubicBezTo>
                    <a:cubicBezTo>
                      <a:pt x="389" y="218"/>
                      <a:pt x="389" y="218"/>
                      <a:pt x="389" y="218"/>
                    </a:cubicBezTo>
                    <a:cubicBezTo>
                      <a:pt x="389" y="218"/>
                      <a:pt x="390" y="218"/>
                      <a:pt x="390" y="219"/>
                    </a:cubicBezTo>
                    <a:cubicBezTo>
                      <a:pt x="390" y="219"/>
                      <a:pt x="390" y="219"/>
                      <a:pt x="390" y="219"/>
                    </a:cubicBezTo>
                    <a:cubicBezTo>
                      <a:pt x="390" y="219"/>
                      <a:pt x="390" y="219"/>
                      <a:pt x="390" y="219"/>
                    </a:cubicBezTo>
                    <a:cubicBezTo>
                      <a:pt x="391" y="219"/>
                      <a:pt x="391" y="219"/>
                      <a:pt x="391" y="219"/>
                    </a:cubicBezTo>
                    <a:cubicBezTo>
                      <a:pt x="391" y="219"/>
                      <a:pt x="391" y="218"/>
                      <a:pt x="391" y="218"/>
                    </a:cubicBezTo>
                    <a:cubicBezTo>
                      <a:pt x="392" y="218"/>
                      <a:pt x="392" y="218"/>
                      <a:pt x="392" y="217"/>
                    </a:cubicBezTo>
                    <a:cubicBezTo>
                      <a:pt x="392" y="217"/>
                      <a:pt x="392" y="217"/>
                      <a:pt x="392" y="217"/>
                    </a:cubicBezTo>
                    <a:cubicBezTo>
                      <a:pt x="392" y="217"/>
                      <a:pt x="392" y="216"/>
                      <a:pt x="392" y="216"/>
                    </a:cubicBezTo>
                    <a:cubicBezTo>
                      <a:pt x="393" y="216"/>
                      <a:pt x="392" y="216"/>
                      <a:pt x="392" y="216"/>
                    </a:cubicBezTo>
                    <a:cubicBezTo>
                      <a:pt x="392" y="216"/>
                      <a:pt x="392" y="216"/>
                      <a:pt x="391" y="216"/>
                    </a:cubicBezTo>
                    <a:cubicBezTo>
                      <a:pt x="391" y="216"/>
                      <a:pt x="391" y="216"/>
                      <a:pt x="391" y="217"/>
                    </a:cubicBezTo>
                    <a:cubicBezTo>
                      <a:pt x="391" y="217"/>
                      <a:pt x="391" y="216"/>
                      <a:pt x="391" y="216"/>
                    </a:cubicBezTo>
                    <a:cubicBezTo>
                      <a:pt x="391" y="216"/>
                      <a:pt x="391" y="216"/>
                      <a:pt x="391" y="216"/>
                    </a:cubicBezTo>
                    <a:cubicBezTo>
                      <a:pt x="390" y="216"/>
                      <a:pt x="390" y="216"/>
                      <a:pt x="390" y="216"/>
                    </a:cubicBezTo>
                    <a:cubicBezTo>
                      <a:pt x="390" y="216"/>
                      <a:pt x="390" y="216"/>
                      <a:pt x="390" y="216"/>
                    </a:cubicBezTo>
                    <a:cubicBezTo>
                      <a:pt x="390" y="216"/>
                      <a:pt x="389" y="216"/>
                      <a:pt x="389" y="216"/>
                    </a:cubicBezTo>
                    <a:cubicBezTo>
                      <a:pt x="388" y="215"/>
                      <a:pt x="388" y="215"/>
                      <a:pt x="388" y="215"/>
                    </a:cubicBezTo>
                    <a:cubicBezTo>
                      <a:pt x="388" y="215"/>
                      <a:pt x="388" y="215"/>
                      <a:pt x="388" y="215"/>
                    </a:cubicBezTo>
                    <a:cubicBezTo>
                      <a:pt x="388" y="215"/>
                      <a:pt x="388" y="215"/>
                      <a:pt x="388" y="215"/>
                    </a:cubicBezTo>
                    <a:cubicBezTo>
                      <a:pt x="389" y="215"/>
                      <a:pt x="389" y="215"/>
                      <a:pt x="389" y="215"/>
                    </a:cubicBezTo>
                    <a:cubicBezTo>
                      <a:pt x="389" y="215"/>
                      <a:pt x="389" y="215"/>
                      <a:pt x="389" y="215"/>
                    </a:cubicBezTo>
                    <a:cubicBezTo>
                      <a:pt x="389" y="215"/>
                      <a:pt x="390" y="215"/>
                      <a:pt x="390" y="215"/>
                    </a:cubicBezTo>
                    <a:cubicBezTo>
                      <a:pt x="390" y="215"/>
                      <a:pt x="390" y="215"/>
                      <a:pt x="390" y="215"/>
                    </a:cubicBezTo>
                    <a:cubicBezTo>
                      <a:pt x="391" y="214"/>
                      <a:pt x="391" y="214"/>
                      <a:pt x="391" y="214"/>
                    </a:cubicBezTo>
                    <a:cubicBezTo>
                      <a:pt x="391" y="215"/>
                      <a:pt x="391" y="215"/>
                      <a:pt x="391" y="215"/>
                    </a:cubicBezTo>
                    <a:cubicBezTo>
                      <a:pt x="392" y="215"/>
                      <a:pt x="392" y="215"/>
                      <a:pt x="392" y="215"/>
                    </a:cubicBezTo>
                    <a:cubicBezTo>
                      <a:pt x="392" y="215"/>
                      <a:pt x="392" y="215"/>
                      <a:pt x="392" y="215"/>
                    </a:cubicBezTo>
                    <a:cubicBezTo>
                      <a:pt x="392" y="215"/>
                      <a:pt x="392" y="215"/>
                      <a:pt x="392" y="215"/>
                    </a:cubicBezTo>
                    <a:cubicBezTo>
                      <a:pt x="392" y="215"/>
                      <a:pt x="392" y="215"/>
                      <a:pt x="392" y="214"/>
                    </a:cubicBezTo>
                    <a:cubicBezTo>
                      <a:pt x="392" y="214"/>
                      <a:pt x="392" y="214"/>
                      <a:pt x="392" y="214"/>
                    </a:cubicBezTo>
                    <a:cubicBezTo>
                      <a:pt x="392" y="213"/>
                      <a:pt x="392" y="213"/>
                      <a:pt x="392" y="213"/>
                    </a:cubicBezTo>
                    <a:cubicBezTo>
                      <a:pt x="392" y="213"/>
                      <a:pt x="392" y="213"/>
                      <a:pt x="392" y="213"/>
                    </a:cubicBezTo>
                    <a:cubicBezTo>
                      <a:pt x="391" y="212"/>
                      <a:pt x="391" y="212"/>
                      <a:pt x="391" y="212"/>
                    </a:cubicBezTo>
                    <a:cubicBezTo>
                      <a:pt x="391" y="211"/>
                      <a:pt x="391" y="211"/>
                      <a:pt x="391" y="211"/>
                    </a:cubicBezTo>
                    <a:cubicBezTo>
                      <a:pt x="391" y="211"/>
                      <a:pt x="391" y="211"/>
                      <a:pt x="391" y="211"/>
                    </a:cubicBezTo>
                    <a:cubicBezTo>
                      <a:pt x="390" y="211"/>
                      <a:pt x="390" y="211"/>
                      <a:pt x="390" y="211"/>
                    </a:cubicBezTo>
                    <a:cubicBezTo>
                      <a:pt x="390" y="211"/>
                      <a:pt x="390" y="211"/>
                      <a:pt x="389" y="211"/>
                    </a:cubicBezTo>
                    <a:cubicBezTo>
                      <a:pt x="389" y="211"/>
                      <a:pt x="389" y="211"/>
                      <a:pt x="389" y="211"/>
                    </a:cubicBezTo>
                    <a:cubicBezTo>
                      <a:pt x="389" y="211"/>
                      <a:pt x="389" y="211"/>
                      <a:pt x="389" y="211"/>
                    </a:cubicBezTo>
                    <a:cubicBezTo>
                      <a:pt x="388" y="210"/>
                      <a:pt x="388" y="210"/>
                      <a:pt x="388" y="210"/>
                    </a:cubicBezTo>
                    <a:cubicBezTo>
                      <a:pt x="388" y="210"/>
                      <a:pt x="388" y="210"/>
                      <a:pt x="388" y="210"/>
                    </a:cubicBezTo>
                    <a:cubicBezTo>
                      <a:pt x="387" y="210"/>
                      <a:pt x="387" y="210"/>
                      <a:pt x="387" y="210"/>
                    </a:cubicBezTo>
                    <a:cubicBezTo>
                      <a:pt x="386" y="209"/>
                      <a:pt x="386" y="209"/>
                      <a:pt x="386" y="209"/>
                    </a:cubicBezTo>
                    <a:cubicBezTo>
                      <a:pt x="387" y="209"/>
                      <a:pt x="387" y="209"/>
                      <a:pt x="387" y="209"/>
                    </a:cubicBezTo>
                    <a:cubicBezTo>
                      <a:pt x="388" y="210"/>
                      <a:pt x="388" y="210"/>
                      <a:pt x="388" y="210"/>
                    </a:cubicBezTo>
                    <a:cubicBezTo>
                      <a:pt x="388" y="210"/>
                      <a:pt x="388" y="210"/>
                      <a:pt x="388" y="210"/>
                    </a:cubicBezTo>
                    <a:cubicBezTo>
                      <a:pt x="389" y="210"/>
                      <a:pt x="389" y="210"/>
                      <a:pt x="389" y="210"/>
                    </a:cubicBezTo>
                    <a:cubicBezTo>
                      <a:pt x="389" y="211"/>
                      <a:pt x="389" y="211"/>
                      <a:pt x="389" y="211"/>
                    </a:cubicBezTo>
                    <a:cubicBezTo>
                      <a:pt x="389" y="211"/>
                      <a:pt x="389" y="211"/>
                      <a:pt x="389" y="211"/>
                    </a:cubicBezTo>
                    <a:cubicBezTo>
                      <a:pt x="390" y="211"/>
                      <a:pt x="390" y="211"/>
                      <a:pt x="390" y="211"/>
                    </a:cubicBezTo>
                    <a:cubicBezTo>
                      <a:pt x="390" y="210"/>
                      <a:pt x="390" y="210"/>
                      <a:pt x="390" y="210"/>
                    </a:cubicBezTo>
                    <a:cubicBezTo>
                      <a:pt x="389" y="210"/>
                      <a:pt x="389" y="210"/>
                      <a:pt x="389" y="210"/>
                    </a:cubicBezTo>
                    <a:cubicBezTo>
                      <a:pt x="389" y="209"/>
                      <a:pt x="389" y="209"/>
                      <a:pt x="389" y="209"/>
                    </a:cubicBezTo>
                    <a:cubicBezTo>
                      <a:pt x="389" y="209"/>
                      <a:pt x="389" y="209"/>
                      <a:pt x="389" y="209"/>
                    </a:cubicBezTo>
                    <a:cubicBezTo>
                      <a:pt x="389" y="209"/>
                      <a:pt x="389" y="209"/>
                      <a:pt x="389" y="209"/>
                    </a:cubicBezTo>
                    <a:cubicBezTo>
                      <a:pt x="390" y="210"/>
                      <a:pt x="390" y="209"/>
                      <a:pt x="390" y="209"/>
                    </a:cubicBezTo>
                    <a:cubicBezTo>
                      <a:pt x="390" y="209"/>
                      <a:pt x="390" y="209"/>
                      <a:pt x="390" y="209"/>
                    </a:cubicBezTo>
                    <a:cubicBezTo>
                      <a:pt x="390" y="209"/>
                      <a:pt x="390" y="209"/>
                      <a:pt x="390" y="208"/>
                    </a:cubicBezTo>
                    <a:cubicBezTo>
                      <a:pt x="390" y="208"/>
                      <a:pt x="390" y="208"/>
                      <a:pt x="390" y="208"/>
                    </a:cubicBezTo>
                    <a:cubicBezTo>
                      <a:pt x="389" y="208"/>
                      <a:pt x="389" y="208"/>
                      <a:pt x="389" y="208"/>
                    </a:cubicBezTo>
                    <a:cubicBezTo>
                      <a:pt x="389" y="207"/>
                      <a:pt x="389" y="207"/>
                      <a:pt x="389" y="207"/>
                    </a:cubicBezTo>
                    <a:cubicBezTo>
                      <a:pt x="388" y="207"/>
                      <a:pt x="388" y="207"/>
                      <a:pt x="388" y="207"/>
                    </a:cubicBezTo>
                    <a:cubicBezTo>
                      <a:pt x="388" y="206"/>
                      <a:pt x="388" y="206"/>
                      <a:pt x="388" y="206"/>
                    </a:cubicBezTo>
                    <a:cubicBezTo>
                      <a:pt x="387" y="206"/>
                      <a:pt x="387" y="206"/>
                      <a:pt x="387" y="206"/>
                    </a:cubicBezTo>
                    <a:cubicBezTo>
                      <a:pt x="387" y="206"/>
                      <a:pt x="387" y="205"/>
                      <a:pt x="387" y="205"/>
                    </a:cubicBezTo>
                    <a:cubicBezTo>
                      <a:pt x="387" y="205"/>
                      <a:pt x="386" y="205"/>
                      <a:pt x="386" y="204"/>
                    </a:cubicBezTo>
                    <a:cubicBezTo>
                      <a:pt x="386" y="204"/>
                      <a:pt x="386" y="204"/>
                      <a:pt x="386" y="204"/>
                    </a:cubicBezTo>
                    <a:cubicBezTo>
                      <a:pt x="386" y="204"/>
                      <a:pt x="386" y="204"/>
                      <a:pt x="386" y="204"/>
                    </a:cubicBezTo>
                    <a:cubicBezTo>
                      <a:pt x="386" y="203"/>
                      <a:pt x="386" y="203"/>
                      <a:pt x="386" y="203"/>
                    </a:cubicBezTo>
                    <a:cubicBezTo>
                      <a:pt x="386" y="203"/>
                      <a:pt x="386" y="203"/>
                      <a:pt x="386" y="203"/>
                    </a:cubicBezTo>
                    <a:cubicBezTo>
                      <a:pt x="387" y="201"/>
                      <a:pt x="387" y="201"/>
                      <a:pt x="387" y="201"/>
                    </a:cubicBezTo>
                    <a:cubicBezTo>
                      <a:pt x="387" y="201"/>
                      <a:pt x="387" y="201"/>
                      <a:pt x="387" y="201"/>
                    </a:cubicBezTo>
                    <a:cubicBezTo>
                      <a:pt x="387" y="201"/>
                      <a:pt x="387" y="202"/>
                      <a:pt x="387" y="202"/>
                    </a:cubicBezTo>
                    <a:cubicBezTo>
                      <a:pt x="387" y="202"/>
                      <a:pt x="387" y="202"/>
                      <a:pt x="387" y="203"/>
                    </a:cubicBezTo>
                    <a:cubicBezTo>
                      <a:pt x="387" y="203"/>
                      <a:pt x="386" y="203"/>
                      <a:pt x="386" y="203"/>
                    </a:cubicBezTo>
                    <a:cubicBezTo>
                      <a:pt x="386" y="204"/>
                      <a:pt x="386" y="204"/>
                      <a:pt x="386" y="204"/>
                    </a:cubicBezTo>
                    <a:cubicBezTo>
                      <a:pt x="386" y="204"/>
                      <a:pt x="387" y="204"/>
                      <a:pt x="387" y="204"/>
                    </a:cubicBezTo>
                    <a:cubicBezTo>
                      <a:pt x="388" y="204"/>
                      <a:pt x="388" y="204"/>
                      <a:pt x="388" y="204"/>
                    </a:cubicBezTo>
                    <a:cubicBezTo>
                      <a:pt x="389" y="205"/>
                      <a:pt x="389" y="205"/>
                      <a:pt x="389" y="205"/>
                    </a:cubicBezTo>
                    <a:cubicBezTo>
                      <a:pt x="389" y="204"/>
                      <a:pt x="389" y="204"/>
                      <a:pt x="389" y="204"/>
                    </a:cubicBezTo>
                    <a:cubicBezTo>
                      <a:pt x="389" y="204"/>
                      <a:pt x="389" y="204"/>
                      <a:pt x="389" y="204"/>
                    </a:cubicBezTo>
                    <a:cubicBezTo>
                      <a:pt x="389" y="203"/>
                      <a:pt x="389" y="203"/>
                      <a:pt x="389" y="203"/>
                    </a:cubicBezTo>
                    <a:cubicBezTo>
                      <a:pt x="389" y="202"/>
                      <a:pt x="389" y="202"/>
                      <a:pt x="389" y="202"/>
                    </a:cubicBezTo>
                    <a:cubicBezTo>
                      <a:pt x="389" y="202"/>
                      <a:pt x="389" y="202"/>
                      <a:pt x="389" y="202"/>
                    </a:cubicBezTo>
                    <a:cubicBezTo>
                      <a:pt x="389" y="202"/>
                      <a:pt x="389" y="201"/>
                      <a:pt x="389" y="201"/>
                    </a:cubicBezTo>
                    <a:cubicBezTo>
                      <a:pt x="389" y="201"/>
                      <a:pt x="389" y="201"/>
                      <a:pt x="389" y="201"/>
                    </a:cubicBezTo>
                    <a:cubicBezTo>
                      <a:pt x="389" y="201"/>
                      <a:pt x="389" y="201"/>
                      <a:pt x="389" y="201"/>
                    </a:cubicBezTo>
                    <a:cubicBezTo>
                      <a:pt x="389" y="200"/>
                      <a:pt x="389" y="200"/>
                      <a:pt x="389" y="200"/>
                    </a:cubicBezTo>
                    <a:cubicBezTo>
                      <a:pt x="389" y="199"/>
                      <a:pt x="389" y="199"/>
                      <a:pt x="389" y="199"/>
                    </a:cubicBezTo>
                    <a:cubicBezTo>
                      <a:pt x="389" y="199"/>
                      <a:pt x="390" y="199"/>
                      <a:pt x="390" y="199"/>
                    </a:cubicBezTo>
                    <a:cubicBezTo>
                      <a:pt x="390" y="199"/>
                      <a:pt x="390" y="199"/>
                      <a:pt x="390" y="199"/>
                    </a:cubicBezTo>
                    <a:cubicBezTo>
                      <a:pt x="391" y="198"/>
                      <a:pt x="391" y="198"/>
                      <a:pt x="391" y="198"/>
                    </a:cubicBezTo>
                    <a:cubicBezTo>
                      <a:pt x="391" y="198"/>
                      <a:pt x="391" y="198"/>
                      <a:pt x="391" y="198"/>
                    </a:cubicBezTo>
                    <a:cubicBezTo>
                      <a:pt x="391" y="198"/>
                      <a:pt x="391" y="198"/>
                      <a:pt x="391" y="198"/>
                    </a:cubicBezTo>
                    <a:cubicBezTo>
                      <a:pt x="391" y="198"/>
                      <a:pt x="391" y="198"/>
                      <a:pt x="391" y="198"/>
                    </a:cubicBezTo>
                    <a:cubicBezTo>
                      <a:pt x="391" y="199"/>
                      <a:pt x="391" y="199"/>
                      <a:pt x="391" y="199"/>
                    </a:cubicBezTo>
                    <a:cubicBezTo>
                      <a:pt x="391" y="199"/>
                      <a:pt x="391" y="199"/>
                      <a:pt x="390" y="200"/>
                    </a:cubicBezTo>
                    <a:cubicBezTo>
                      <a:pt x="390" y="200"/>
                      <a:pt x="390" y="200"/>
                      <a:pt x="390" y="200"/>
                    </a:cubicBezTo>
                    <a:cubicBezTo>
                      <a:pt x="390" y="201"/>
                      <a:pt x="390" y="201"/>
                      <a:pt x="390" y="201"/>
                    </a:cubicBezTo>
                    <a:cubicBezTo>
                      <a:pt x="390" y="201"/>
                      <a:pt x="390" y="201"/>
                      <a:pt x="390" y="201"/>
                    </a:cubicBezTo>
                    <a:cubicBezTo>
                      <a:pt x="391" y="202"/>
                      <a:pt x="391" y="202"/>
                      <a:pt x="391" y="202"/>
                    </a:cubicBezTo>
                    <a:cubicBezTo>
                      <a:pt x="391" y="203"/>
                      <a:pt x="391" y="203"/>
                      <a:pt x="391" y="203"/>
                    </a:cubicBezTo>
                    <a:cubicBezTo>
                      <a:pt x="390" y="203"/>
                      <a:pt x="390" y="203"/>
                      <a:pt x="390" y="203"/>
                    </a:cubicBezTo>
                    <a:cubicBezTo>
                      <a:pt x="390" y="203"/>
                      <a:pt x="390" y="203"/>
                      <a:pt x="390" y="203"/>
                    </a:cubicBezTo>
                    <a:cubicBezTo>
                      <a:pt x="391" y="204"/>
                      <a:pt x="391" y="204"/>
                      <a:pt x="391" y="204"/>
                    </a:cubicBezTo>
                    <a:cubicBezTo>
                      <a:pt x="391" y="204"/>
                      <a:pt x="391" y="204"/>
                      <a:pt x="391" y="204"/>
                    </a:cubicBezTo>
                    <a:cubicBezTo>
                      <a:pt x="391" y="204"/>
                      <a:pt x="391" y="205"/>
                      <a:pt x="391" y="205"/>
                    </a:cubicBezTo>
                    <a:cubicBezTo>
                      <a:pt x="392" y="205"/>
                      <a:pt x="392" y="205"/>
                      <a:pt x="392" y="205"/>
                    </a:cubicBezTo>
                    <a:cubicBezTo>
                      <a:pt x="392" y="206"/>
                      <a:pt x="392" y="206"/>
                      <a:pt x="392" y="206"/>
                    </a:cubicBezTo>
                    <a:cubicBezTo>
                      <a:pt x="393" y="206"/>
                      <a:pt x="393" y="206"/>
                      <a:pt x="393" y="206"/>
                    </a:cubicBezTo>
                    <a:cubicBezTo>
                      <a:pt x="393" y="206"/>
                      <a:pt x="393" y="206"/>
                      <a:pt x="393" y="206"/>
                    </a:cubicBezTo>
                    <a:cubicBezTo>
                      <a:pt x="392" y="207"/>
                      <a:pt x="392" y="207"/>
                      <a:pt x="392" y="207"/>
                    </a:cubicBezTo>
                    <a:cubicBezTo>
                      <a:pt x="392" y="208"/>
                      <a:pt x="392" y="208"/>
                      <a:pt x="392" y="208"/>
                    </a:cubicBezTo>
                    <a:cubicBezTo>
                      <a:pt x="392" y="208"/>
                      <a:pt x="392" y="208"/>
                      <a:pt x="392" y="208"/>
                    </a:cubicBezTo>
                    <a:cubicBezTo>
                      <a:pt x="391" y="208"/>
                      <a:pt x="391" y="209"/>
                      <a:pt x="391" y="209"/>
                    </a:cubicBezTo>
                    <a:cubicBezTo>
                      <a:pt x="391" y="210"/>
                      <a:pt x="391" y="210"/>
                      <a:pt x="391" y="210"/>
                    </a:cubicBezTo>
                    <a:cubicBezTo>
                      <a:pt x="391" y="210"/>
                      <a:pt x="391" y="210"/>
                      <a:pt x="391" y="210"/>
                    </a:cubicBezTo>
                    <a:cubicBezTo>
                      <a:pt x="392" y="210"/>
                      <a:pt x="392" y="210"/>
                      <a:pt x="392" y="210"/>
                    </a:cubicBezTo>
                    <a:cubicBezTo>
                      <a:pt x="392" y="209"/>
                      <a:pt x="392" y="209"/>
                      <a:pt x="392" y="209"/>
                    </a:cubicBezTo>
                    <a:cubicBezTo>
                      <a:pt x="393" y="208"/>
                      <a:pt x="393" y="208"/>
                      <a:pt x="393" y="208"/>
                    </a:cubicBezTo>
                    <a:cubicBezTo>
                      <a:pt x="393" y="207"/>
                      <a:pt x="393" y="207"/>
                      <a:pt x="393" y="207"/>
                    </a:cubicBezTo>
                    <a:cubicBezTo>
                      <a:pt x="393" y="207"/>
                      <a:pt x="393" y="207"/>
                      <a:pt x="393" y="207"/>
                    </a:cubicBezTo>
                    <a:cubicBezTo>
                      <a:pt x="393" y="207"/>
                      <a:pt x="394" y="206"/>
                      <a:pt x="394" y="206"/>
                    </a:cubicBezTo>
                    <a:cubicBezTo>
                      <a:pt x="394" y="206"/>
                      <a:pt x="394" y="206"/>
                      <a:pt x="394" y="206"/>
                    </a:cubicBezTo>
                    <a:cubicBezTo>
                      <a:pt x="394" y="206"/>
                      <a:pt x="394" y="205"/>
                      <a:pt x="394" y="205"/>
                    </a:cubicBezTo>
                    <a:cubicBezTo>
                      <a:pt x="395" y="205"/>
                      <a:pt x="395" y="205"/>
                      <a:pt x="395" y="205"/>
                    </a:cubicBezTo>
                    <a:cubicBezTo>
                      <a:pt x="395" y="205"/>
                      <a:pt x="395" y="204"/>
                      <a:pt x="395" y="204"/>
                    </a:cubicBezTo>
                    <a:cubicBezTo>
                      <a:pt x="395" y="204"/>
                      <a:pt x="395" y="203"/>
                      <a:pt x="395" y="203"/>
                    </a:cubicBezTo>
                    <a:cubicBezTo>
                      <a:pt x="395" y="202"/>
                      <a:pt x="395" y="202"/>
                      <a:pt x="395" y="202"/>
                    </a:cubicBezTo>
                    <a:cubicBezTo>
                      <a:pt x="395" y="202"/>
                      <a:pt x="395" y="202"/>
                      <a:pt x="395" y="202"/>
                    </a:cubicBezTo>
                    <a:cubicBezTo>
                      <a:pt x="395" y="201"/>
                      <a:pt x="394" y="201"/>
                      <a:pt x="394" y="201"/>
                    </a:cubicBezTo>
                    <a:cubicBezTo>
                      <a:pt x="394" y="200"/>
                      <a:pt x="394" y="200"/>
                      <a:pt x="394" y="200"/>
                    </a:cubicBezTo>
                    <a:cubicBezTo>
                      <a:pt x="394" y="200"/>
                      <a:pt x="394" y="200"/>
                      <a:pt x="394" y="200"/>
                    </a:cubicBezTo>
                    <a:cubicBezTo>
                      <a:pt x="394" y="200"/>
                      <a:pt x="393" y="199"/>
                      <a:pt x="393" y="199"/>
                    </a:cubicBezTo>
                    <a:cubicBezTo>
                      <a:pt x="393" y="199"/>
                      <a:pt x="393" y="198"/>
                      <a:pt x="393" y="198"/>
                    </a:cubicBezTo>
                    <a:cubicBezTo>
                      <a:pt x="393" y="198"/>
                      <a:pt x="393" y="198"/>
                      <a:pt x="393" y="198"/>
                    </a:cubicBezTo>
                    <a:cubicBezTo>
                      <a:pt x="393" y="197"/>
                      <a:pt x="393" y="197"/>
                      <a:pt x="393" y="197"/>
                    </a:cubicBezTo>
                    <a:cubicBezTo>
                      <a:pt x="394" y="197"/>
                      <a:pt x="394" y="197"/>
                      <a:pt x="394" y="197"/>
                    </a:cubicBezTo>
                    <a:cubicBezTo>
                      <a:pt x="395" y="196"/>
                      <a:pt x="395" y="196"/>
                      <a:pt x="395" y="196"/>
                    </a:cubicBezTo>
                    <a:cubicBezTo>
                      <a:pt x="395" y="196"/>
                      <a:pt x="395" y="196"/>
                      <a:pt x="395" y="196"/>
                    </a:cubicBezTo>
                    <a:cubicBezTo>
                      <a:pt x="395" y="196"/>
                      <a:pt x="395" y="196"/>
                      <a:pt x="395" y="196"/>
                    </a:cubicBezTo>
                    <a:cubicBezTo>
                      <a:pt x="395" y="196"/>
                      <a:pt x="395" y="196"/>
                      <a:pt x="394" y="196"/>
                    </a:cubicBezTo>
                    <a:cubicBezTo>
                      <a:pt x="394" y="197"/>
                      <a:pt x="394" y="197"/>
                      <a:pt x="394" y="197"/>
                    </a:cubicBezTo>
                    <a:cubicBezTo>
                      <a:pt x="394" y="197"/>
                      <a:pt x="394" y="197"/>
                      <a:pt x="394" y="197"/>
                    </a:cubicBezTo>
                    <a:cubicBezTo>
                      <a:pt x="394" y="197"/>
                      <a:pt x="394" y="197"/>
                      <a:pt x="394" y="197"/>
                    </a:cubicBezTo>
                    <a:cubicBezTo>
                      <a:pt x="393" y="198"/>
                      <a:pt x="393" y="198"/>
                      <a:pt x="393" y="198"/>
                    </a:cubicBezTo>
                    <a:cubicBezTo>
                      <a:pt x="394" y="198"/>
                      <a:pt x="394" y="198"/>
                      <a:pt x="394" y="198"/>
                    </a:cubicBezTo>
                    <a:cubicBezTo>
                      <a:pt x="394" y="199"/>
                      <a:pt x="394" y="199"/>
                      <a:pt x="394" y="199"/>
                    </a:cubicBezTo>
                    <a:cubicBezTo>
                      <a:pt x="394" y="199"/>
                      <a:pt x="394" y="199"/>
                      <a:pt x="394" y="199"/>
                    </a:cubicBezTo>
                    <a:cubicBezTo>
                      <a:pt x="394" y="199"/>
                      <a:pt x="394" y="199"/>
                      <a:pt x="394" y="199"/>
                    </a:cubicBezTo>
                    <a:cubicBezTo>
                      <a:pt x="394" y="200"/>
                      <a:pt x="394" y="200"/>
                      <a:pt x="394" y="200"/>
                    </a:cubicBezTo>
                    <a:cubicBezTo>
                      <a:pt x="395" y="200"/>
                      <a:pt x="395" y="200"/>
                      <a:pt x="395" y="200"/>
                    </a:cubicBezTo>
                    <a:cubicBezTo>
                      <a:pt x="396" y="200"/>
                      <a:pt x="396" y="200"/>
                      <a:pt x="396" y="200"/>
                    </a:cubicBezTo>
                    <a:cubicBezTo>
                      <a:pt x="396" y="201"/>
                      <a:pt x="396" y="201"/>
                      <a:pt x="396" y="201"/>
                    </a:cubicBezTo>
                    <a:cubicBezTo>
                      <a:pt x="396" y="201"/>
                      <a:pt x="396" y="201"/>
                      <a:pt x="396" y="201"/>
                    </a:cubicBezTo>
                    <a:cubicBezTo>
                      <a:pt x="396" y="201"/>
                      <a:pt x="396" y="201"/>
                      <a:pt x="396" y="201"/>
                    </a:cubicBezTo>
                    <a:cubicBezTo>
                      <a:pt x="397" y="200"/>
                      <a:pt x="397" y="200"/>
                      <a:pt x="397" y="200"/>
                    </a:cubicBezTo>
                    <a:cubicBezTo>
                      <a:pt x="397" y="199"/>
                      <a:pt x="397" y="199"/>
                      <a:pt x="397" y="199"/>
                    </a:cubicBezTo>
                    <a:cubicBezTo>
                      <a:pt x="397" y="199"/>
                      <a:pt x="397" y="199"/>
                      <a:pt x="397" y="199"/>
                    </a:cubicBezTo>
                    <a:cubicBezTo>
                      <a:pt x="397" y="199"/>
                      <a:pt x="398" y="199"/>
                      <a:pt x="398" y="198"/>
                    </a:cubicBezTo>
                    <a:cubicBezTo>
                      <a:pt x="398" y="198"/>
                      <a:pt x="398" y="198"/>
                      <a:pt x="398" y="198"/>
                    </a:cubicBezTo>
                    <a:cubicBezTo>
                      <a:pt x="398" y="198"/>
                      <a:pt x="398" y="198"/>
                      <a:pt x="398" y="198"/>
                    </a:cubicBezTo>
                    <a:cubicBezTo>
                      <a:pt x="399" y="197"/>
                      <a:pt x="399" y="197"/>
                      <a:pt x="399" y="197"/>
                    </a:cubicBezTo>
                    <a:cubicBezTo>
                      <a:pt x="399" y="197"/>
                      <a:pt x="399" y="197"/>
                      <a:pt x="399" y="197"/>
                    </a:cubicBezTo>
                    <a:cubicBezTo>
                      <a:pt x="399" y="196"/>
                      <a:pt x="399" y="196"/>
                      <a:pt x="399" y="196"/>
                    </a:cubicBezTo>
                    <a:cubicBezTo>
                      <a:pt x="399" y="196"/>
                      <a:pt x="399" y="196"/>
                      <a:pt x="399" y="196"/>
                    </a:cubicBezTo>
                    <a:cubicBezTo>
                      <a:pt x="400" y="195"/>
                      <a:pt x="400" y="195"/>
                      <a:pt x="400" y="195"/>
                    </a:cubicBezTo>
                    <a:cubicBezTo>
                      <a:pt x="400" y="194"/>
                      <a:pt x="400" y="194"/>
                      <a:pt x="400" y="194"/>
                    </a:cubicBezTo>
                    <a:cubicBezTo>
                      <a:pt x="400" y="194"/>
                      <a:pt x="400" y="194"/>
                      <a:pt x="400" y="194"/>
                    </a:cubicBezTo>
                    <a:cubicBezTo>
                      <a:pt x="400" y="194"/>
                      <a:pt x="400" y="194"/>
                      <a:pt x="400" y="194"/>
                    </a:cubicBezTo>
                    <a:cubicBezTo>
                      <a:pt x="399" y="194"/>
                      <a:pt x="399" y="194"/>
                      <a:pt x="399" y="194"/>
                    </a:cubicBezTo>
                    <a:cubicBezTo>
                      <a:pt x="399" y="194"/>
                      <a:pt x="399" y="194"/>
                      <a:pt x="399" y="194"/>
                    </a:cubicBezTo>
                    <a:cubicBezTo>
                      <a:pt x="398" y="193"/>
                      <a:pt x="398" y="193"/>
                      <a:pt x="398" y="193"/>
                    </a:cubicBezTo>
                    <a:cubicBezTo>
                      <a:pt x="398" y="193"/>
                      <a:pt x="398" y="193"/>
                      <a:pt x="398" y="193"/>
                    </a:cubicBezTo>
                    <a:cubicBezTo>
                      <a:pt x="399" y="192"/>
                      <a:pt x="399" y="192"/>
                      <a:pt x="399" y="192"/>
                    </a:cubicBezTo>
                    <a:cubicBezTo>
                      <a:pt x="399" y="192"/>
                      <a:pt x="399" y="192"/>
                      <a:pt x="399" y="192"/>
                    </a:cubicBezTo>
                    <a:cubicBezTo>
                      <a:pt x="400" y="191"/>
                      <a:pt x="400" y="192"/>
                      <a:pt x="400" y="192"/>
                    </a:cubicBezTo>
                    <a:cubicBezTo>
                      <a:pt x="399" y="192"/>
                      <a:pt x="399" y="192"/>
                      <a:pt x="399" y="192"/>
                    </a:cubicBezTo>
                    <a:cubicBezTo>
                      <a:pt x="400" y="193"/>
                      <a:pt x="400" y="193"/>
                      <a:pt x="400" y="193"/>
                    </a:cubicBezTo>
                    <a:cubicBezTo>
                      <a:pt x="400" y="193"/>
                      <a:pt x="400" y="193"/>
                      <a:pt x="400" y="193"/>
                    </a:cubicBezTo>
                    <a:cubicBezTo>
                      <a:pt x="401" y="193"/>
                      <a:pt x="401" y="193"/>
                      <a:pt x="401" y="193"/>
                    </a:cubicBezTo>
                    <a:cubicBezTo>
                      <a:pt x="401" y="193"/>
                      <a:pt x="401" y="193"/>
                      <a:pt x="401" y="193"/>
                    </a:cubicBezTo>
                    <a:cubicBezTo>
                      <a:pt x="402" y="193"/>
                      <a:pt x="402" y="193"/>
                      <a:pt x="402" y="193"/>
                    </a:cubicBezTo>
                    <a:cubicBezTo>
                      <a:pt x="403" y="192"/>
                      <a:pt x="403" y="192"/>
                      <a:pt x="403" y="192"/>
                    </a:cubicBezTo>
                    <a:cubicBezTo>
                      <a:pt x="404" y="192"/>
                      <a:pt x="404" y="192"/>
                      <a:pt x="404" y="192"/>
                    </a:cubicBezTo>
                    <a:cubicBezTo>
                      <a:pt x="404" y="192"/>
                      <a:pt x="404" y="192"/>
                      <a:pt x="404" y="192"/>
                    </a:cubicBezTo>
                    <a:cubicBezTo>
                      <a:pt x="404" y="192"/>
                      <a:pt x="405" y="192"/>
                      <a:pt x="406" y="192"/>
                    </a:cubicBezTo>
                    <a:cubicBezTo>
                      <a:pt x="406" y="192"/>
                      <a:pt x="406" y="192"/>
                      <a:pt x="406" y="192"/>
                    </a:cubicBezTo>
                    <a:cubicBezTo>
                      <a:pt x="406" y="192"/>
                      <a:pt x="407" y="191"/>
                      <a:pt x="407" y="191"/>
                    </a:cubicBezTo>
                    <a:cubicBezTo>
                      <a:pt x="407" y="191"/>
                      <a:pt x="408" y="191"/>
                      <a:pt x="408" y="191"/>
                    </a:cubicBezTo>
                    <a:cubicBezTo>
                      <a:pt x="408" y="191"/>
                      <a:pt x="408" y="191"/>
                      <a:pt x="408" y="191"/>
                    </a:cubicBezTo>
                    <a:cubicBezTo>
                      <a:pt x="408" y="191"/>
                      <a:pt x="408" y="191"/>
                      <a:pt x="408" y="191"/>
                    </a:cubicBezTo>
                    <a:cubicBezTo>
                      <a:pt x="408" y="191"/>
                      <a:pt x="408" y="191"/>
                      <a:pt x="408" y="191"/>
                    </a:cubicBezTo>
                    <a:cubicBezTo>
                      <a:pt x="408" y="190"/>
                      <a:pt x="408" y="190"/>
                      <a:pt x="408" y="190"/>
                    </a:cubicBezTo>
                    <a:cubicBezTo>
                      <a:pt x="407" y="190"/>
                      <a:pt x="407" y="190"/>
                      <a:pt x="407" y="190"/>
                    </a:cubicBezTo>
                    <a:cubicBezTo>
                      <a:pt x="407" y="190"/>
                      <a:pt x="407" y="190"/>
                      <a:pt x="407" y="190"/>
                    </a:cubicBezTo>
                    <a:cubicBezTo>
                      <a:pt x="406" y="190"/>
                      <a:pt x="406" y="190"/>
                      <a:pt x="406" y="190"/>
                    </a:cubicBezTo>
                    <a:cubicBezTo>
                      <a:pt x="405" y="191"/>
                      <a:pt x="405" y="191"/>
                      <a:pt x="405" y="191"/>
                    </a:cubicBezTo>
                    <a:cubicBezTo>
                      <a:pt x="404" y="191"/>
                      <a:pt x="404" y="191"/>
                      <a:pt x="404" y="191"/>
                    </a:cubicBezTo>
                    <a:cubicBezTo>
                      <a:pt x="404" y="191"/>
                      <a:pt x="404" y="191"/>
                      <a:pt x="404" y="191"/>
                    </a:cubicBezTo>
                    <a:cubicBezTo>
                      <a:pt x="403" y="191"/>
                      <a:pt x="403" y="191"/>
                      <a:pt x="403" y="191"/>
                    </a:cubicBezTo>
                    <a:cubicBezTo>
                      <a:pt x="403" y="191"/>
                      <a:pt x="402" y="191"/>
                      <a:pt x="402" y="191"/>
                    </a:cubicBezTo>
                    <a:cubicBezTo>
                      <a:pt x="402" y="191"/>
                      <a:pt x="402" y="191"/>
                      <a:pt x="402" y="191"/>
                    </a:cubicBezTo>
                    <a:cubicBezTo>
                      <a:pt x="402" y="191"/>
                      <a:pt x="402" y="191"/>
                      <a:pt x="401" y="191"/>
                    </a:cubicBezTo>
                    <a:cubicBezTo>
                      <a:pt x="401" y="191"/>
                      <a:pt x="401" y="191"/>
                      <a:pt x="401" y="191"/>
                    </a:cubicBezTo>
                    <a:cubicBezTo>
                      <a:pt x="401" y="191"/>
                      <a:pt x="401" y="191"/>
                      <a:pt x="401" y="191"/>
                    </a:cubicBezTo>
                    <a:cubicBezTo>
                      <a:pt x="400" y="191"/>
                      <a:pt x="400" y="191"/>
                      <a:pt x="400" y="191"/>
                    </a:cubicBezTo>
                    <a:cubicBezTo>
                      <a:pt x="401" y="191"/>
                      <a:pt x="401" y="191"/>
                      <a:pt x="401" y="191"/>
                    </a:cubicBezTo>
                    <a:cubicBezTo>
                      <a:pt x="401" y="191"/>
                      <a:pt x="401" y="191"/>
                      <a:pt x="401" y="191"/>
                    </a:cubicBezTo>
                    <a:cubicBezTo>
                      <a:pt x="402" y="190"/>
                      <a:pt x="402" y="190"/>
                      <a:pt x="402" y="190"/>
                    </a:cubicBezTo>
                    <a:cubicBezTo>
                      <a:pt x="403" y="190"/>
                      <a:pt x="403" y="190"/>
                      <a:pt x="403" y="190"/>
                    </a:cubicBezTo>
                    <a:cubicBezTo>
                      <a:pt x="403" y="190"/>
                      <a:pt x="403" y="190"/>
                      <a:pt x="403" y="190"/>
                    </a:cubicBezTo>
                    <a:cubicBezTo>
                      <a:pt x="403" y="190"/>
                      <a:pt x="404" y="190"/>
                      <a:pt x="404" y="190"/>
                    </a:cubicBezTo>
                    <a:cubicBezTo>
                      <a:pt x="405" y="189"/>
                      <a:pt x="405" y="189"/>
                      <a:pt x="405" y="189"/>
                    </a:cubicBezTo>
                    <a:cubicBezTo>
                      <a:pt x="405" y="189"/>
                      <a:pt x="405" y="189"/>
                      <a:pt x="406" y="189"/>
                    </a:cubicBezTo>
                    <a:cubicBezTo>
                      <a:pt x="406" y="189"/>
                      <a:pt x="406" y="189"/>
                      <a:pt x="407" y="189"/>
                    </a:cubicBezTo>
                    <a:cubicBezTo>
                      <a:pt x="407" y="189"/>
                      <a:pt x="407" y="189"/>
                      <a:pt x="407" y="189"/>
                    </a:cubicBezTo>
                    <a:cubicBezTo>
                      <a:pt x="407" y="189"/>
                      <a:pt x="408" y="189"/>
                      <a:pt x="408" y="189"/>
                    </a:cubicBezTo>
                    <a:cubicBezTo>
                      <a:pt x="408" y="189"/>
                      <a:pt x="409" y="189"/>
                      <a:pt x="409" y="189"/>
                    </a:cubicBezTo>
                    <a:cubicBezTo>
                      <a:pt x="409" y="189"/>
                      <a:pt x="409" y="189"/>
                      <a:pt x="409" y="189"/>
                    </a:cubicBezTo>
                    <a:cubicBezTo>
                      <a:pt x="410" y="189"/>
                      <a:pt x="410" y="189"/>
                      <a:pt x="410" y="189"/>
                    </a:cubicBezTo>
                    <a:cubicBezTo>
                      <a:pt x="410" y="189"/>
                      <a:pt x="410" y="189"/>
                      <a:pt x="410" y="189"/>
                    </a:cubicBezTo>
                    <a:cubicBezTo>
                      <a:pt x="410" y="189"/>
                      <a:pt x="410" y="189"/>
                      <a:pt x="410" y="189"/>
                    </a:cubicBezTo>
                    <a:cubicBezTo>
                      <a:pt x="410" y="189"/>
                      <a:pt x="410" y="189"/>
                      <a:pt x="410" y="189"/>
                    </a:cubicBezTo>
                    <a:cubicBezTo>
                      <a:pt x="410" y="189"/>
                      <a:pt x="410" y="189"/>
                      <a:pt x="410" y="189"/>
                    </a:cubicBezTo>
                    <a:cubicBezTo>
                      <a:pt x="411" y="188"/>
                      <a:pt x="411" y="188"/>
                      <a:pt x="411" y="188"/>
                    </a:cubicBezTo>
                    <a:cubicBezTo>
                      <a:pt x="411" y="188"/>
                      <a:pt x="411" y="188"/>
                      <a:pt x="411" y="188"/>
                    </a:cubicBezTo>
                    <a:cubicBezTo>
                      <a:pt x="411" y="187"/>
                      <a:pt x="411" y="187"/>
                      <a:pt x="411" y="187"/>
                    </a:cubicBezTo>
                    <a:cubicBezTo>
                      <a:pt x="411" y="187"/>
                      <a:pt x="411" y="187"/>
                      <a:pt x="411" y="187"/>
                    </a:cubicBezTo>
                    <a:cubicBezTo>
                      <a:pt x="411" y="187"/>
                      <a:pt x="411" y="187"/>
                      <a:pt x="411" y="187"/>
                    </a:cubicBezTo>
                    <a:cubicBezTo>
                      <a:pt x="411" y="187"/>
                      <a:pt x="411" y="187"/>
                      <a:pt x="411" y="187"/>
                    </a:cubicBezTo>
                    <a:cubicBezTo>
                      <a:pt x="412" y="188"/>
                      <a:pt x="412" y="188"/>
                      <a:pt x="412" y="188"/>
                    </a:cubicBezTo>
                    <a:cubicBezTo>
                      <a:pt x="412" y="188"/>
                      <a:pt x="412" y="188"/>
                      <a:pt x="412" y="188"/>
                    </a:cubicBezTo>
                    <a:cubicBezTo>
                      <a:pt x="412" y="188"/>
                      <a:pt x="412" y="188"/>
                      <a:pt x="412" y="188"/>
                    </a:cubicBezTo>
                    <a:cubicBezTo>
                      <a:pt x="413" y="188"/>
                      <a:pt x="413" y="188"/>
                      <a:pt x="413" y="188"/>
                    </a:cubicBezTo>
                    <a:cubicBezTo>
                      <a:pt x="413" y="187"/>
                      <a:pt x="413" y="187"/>
                      <a:pt x="413" y="187"/>
                    </a:cubicBezTo>
                    <a:cubicBezTo>
                      <a:pt x="414" y="187"/>
                      <a:pt x="414" y="187"/>
                      <a:pt x="414" y="187"/>
                    </a:cubicBezTo>
                    <a:cubicBezTo>
                      <a:pt x="414" y="187"/>
                      <a:pt x="414" y="187"/>
                      <a:pt x="414" y="187"/>
                    </a:cubicBezTo>
                    <a:cubicBezTo>
                      <a:pt x="414" y="187"/>
                      <a:pt x="414" y="187"/>
                      <a:pt x="414" y="187"/>
                    </a:cubicBezTo>
                    <a:cubicBezTo>
                      <a:pt x="414" y="188"/>
                      <a:pt x="414" y="188"/>
                      <a:pt x="414" y="188"/>
                    </a:cubicBezTo>
                    <a:cubicBezTo>
                      <a:pt x="415" y="188"/>
                      <a:pt x="414" y="187"/>
                      <a:pt x="414" y="187"/>
                    </a:cubicBezTo>
                    <a:cubicBezTo>
                      <a:pt x="415" y="187"/>
                      <a:pt x="415" y="187"/>
                      <a:pt x="415" y="187"/>
                    </a:cubicBezTo>
                    <a:cubicBezTo>
                      <a:pt x="415" y="187"/>
                      <a:pt x="415" y="187"/>
                      <a:pt x="415" y="187"/>
                    </a:cubicBezTo>
                    <a:cubicBezTo>
                      <a:pt x="416" y="187"/>
                      <a:pt x="416" y="187"/>
                      <a:pt x="416" y="187"/>
                    </a:cubicBezTo>
                    <a:cubicBezTo>
                      <a:pt x="416" y="187"/>
                      <a:pt x="416" y="187"/>
                      <a:pt x="416" y="187"/>
                    </a:cubicBezTo>
                    <a:cubicBezTo>
                      <a:pt x="417" y="187"/>
                      <a:pt x="417" y="187"/>
                      <a:pt x="417" y="187"/>
                    </a:cubicBezTo>
                    <a:cubicBezTo>
                      <a:pt x="417" y="186"/>
                      <a:pt x="417" y="186"/>
                      <a:pt x="417" y="186"/>
                    </a:cubicBezTo>
                    <a:cubicBezTo>
                      <a:pt x="417" y="186"/>
                      <a:pt x="417" y="186"/>
                      <a:pt x="416" y="186"/>
                    </a:cubicBezTo>
                    <a:cubicBezTo>
                      <a:pt x="416" y="186"/>
                      <a:pt x="416" y="185"/>
                      <a:pt x="416" y="185"/>
                    </a:cubicBezTo>
                    <a:cubicBezTo>
                      <a:pt x="416" y="186"/>
                      <a:pt x="416" y="186"/>
                      <a:pt x="416" y="186"/>
                    </a:cubicBezTo>
                    <a:cubicBezTo>
                      <a:pt x="416" y="186"/>
                      <a:pt x="416" y="186"/>
                      <a:pt x="416" y="186"/>
                    </a:cubicBezTo>
                    <a:cubicBezTo>
                      <a:pt x="417" y="186"/>
                      <a:pt x="416" y="187"/>
                      <a:pt x="416" y="187"/>
                    </a:cubicBezTo>
                    <a:cubicBezTo>
                      <a:pt x="416" y="187"/>
                      <a:pt x="416" y="187"/>
                      <a:pt x="416" y="187"/>
                    </a:cubicBezTo>
                    <a:cubicBezTo>
                      <a:pt x="416" y="187"/>
                      <a:pt x="415" y="187"/>
                      <a:pt x="415" y="187"/>
                    </a:cubicBezTo>
                    <a:cubicBezTo>
                      <a:pt x="415" y="187"/>
                      <a:pt x="415" y="187"/>
                      <a:pt x="415" y="187"/>
                    </a:cubicBezTo>
                    <a:cubicBezTo>
                      <a:pt x="414" y="186"/>
                      <a:pt x="414" y="186"/>
                      <a:pt x="414" y="186"/>
                    </a:cubicBezTo>
                    <a:cubicBezTo>
                      <a:pt x="414" y="186"/>
                      <a:pt x="414" y="186"/>
                      <a:pt x="414" y="186"/>
                    </a:cubicBezTo>
                    <a:cubicBezTo>
                      <a:pt x="414" y="185"/>
                      <a:pt x="414" y="185"/>
                      <a:pt x="414" y="185"/>
                    </a:cubicBezTo>
                    <a:cubicBezTo>
                      <a:pt x="414" y="185"/>
                      <a:pt x="414" y="185"/>
                      <a:pt x="414" y="185"/>
                    </a:cubicBezTo>
                    <a:cubicBezTo>
                      <a:pt x="414" y="185"/>
                      <a:pt x="414" y="185"/>
                      <a:pt x="414" y="185"/>
                    </a:cubicBezTo>
                    <a:cubicBezTo>
                      <a:pt x="413" y="184"/>
                      <a:pt x="413" y="184"/>
                      <a:pt x="413" y="184"/>
                    </a:cubicBezTo>
                    <a:cubicBezTo>
                      <a:pt x="413" y="184"/>
                      <a:pt x="413" y="184"/>
                      <a:pt x="413" y="184"/>
                    </a:cubicBezTo>
                    <a:cubicBezTo>
                      <a:pt x="412" y="184"/>
                      <a:pt x="412" y="184"/>
                      <a:pt x="412" y="184"/>
                    </a:cubicBezTo>
                    <a:cubicBezTo>
                      <a:pt x="412" y="184"/>
                      <a:pt x="412" y="184"/>
                      <a:pt x="412" y="184"/>
                    </a:cubicBezTo>
                    <a:cubicBezTo>
                      <a:pt x="413" y="183"/>
                      <a:pt x="413" y="183"/>
                      <a:pt x="413" y="183"/>
                    </a:cubicBezTo>
                    <a:cubicBezTo>
                      <a:pt x="414" y="183"/>
                      <a:pt x="414" y="183"/>
                      <a:pt x="414" y="183"/>
                    </a:cubicBezTo>
                    <a:cubicBezTo>
                      <a:pt x="414" y="182"/>
                      <a:pt x="414" y="182"/>
                      <a:pt x="414" y="182"/>
                    </a:cubicBezTo>
                    <a:cubicBezTo>
                      <a:pt x="413" y="182"/>
                      <a:pt x="413" y="182"/>
                      <a:pt x="413" y="182"/>
                    </a:cubicBezTo>
                    <a:cubicBezTo>
                      <a:pt x="413" y="181"/>
                      <a:pt x="413" y="181"/>
                      <a:pt x="413" y="181"/>
                    </a:cubicBezTo>
                    <a:cubicBezTo>
                      <a:pt x="413" y="181"/>
                      <a:pt x="413" y="181"/>
                      <a:pt x="413" y="181"/>
                    </a:cubicBezTo>
                    <a:cubicBezTo>
                      <a:pt x="413" y="181"/>
                      <a:pt x="413" y="181"/>
                      <a:pt x="413" y="181"/>
                    </a:cubicBezTo>
                    <a:cubicBezTo>
                      <a:pt x="413" y="181"/>
                      <a:pt x="413" y="181"/>
                      <a:pt x="413" y="181"/>
                    </a:cubicBezTo>
                    <a:cubicBezTo>
                      <a:pt x="413" y="181"/>
                      <a:pt x="413" y="181"/>
                      <a:pt x="413" y="181"/>
                    </a:cubicBezTo>
                    <a:cubicBezTo>
                      <a:pt x="413" y="181"/>
                      <a:pt x="413" y="181"/>
                      <a:pt x="413" y="181"/>
                    </a:cubicBezTo>
                    <a:cubicBezTo>
                      <a:pt x="413" y="181"/>
                      <a:pt x="413" y="181"/>
                      <a:pt x="413" y="181"/>
                    </a:cubicBezTo>
                    <a:cubicBezTo>
                      <a:pt x="413" y="180"/>
                      <a:pt x="413" y="180"/>
                      <a:pt x="413" y="180"/>
                    </a:cubicBezTo>
                    <a:cubicBezTo>
                      <a:pt x="413" y="180"/>
                      <a:pt x="413" y="180"/>
                      <a:pt x="413" y="180"/>
                    </a:cubicBezTo>
                    <a:cubicBezTo>
                      <a:pt x="414" y="180"/>
                      <a:pt x="414" y="180"/>
                      <a:pt x="414" y="180"/>
                    </a:cubicBezTo>
                    <a:cubicBezTo>
                      <a:pt x="414" y="180"/>
                      <a:pt x="414" y="180"/>
                      <a:pt x="414" y="180"/>
                    </a:cubicBezTo>
                    <a:cubicBezTo>
                      <a:pt x="414" y="180"/>
                      <a:pt x="414" y="180"/>
                      <a:pt x="414" y="180"/>
                    </a:cubicBezTo>
                    <a:cubicBezTo>
                      <a:pt x="414" y="179"/>
                      <a:pt x="414" y="179"/>
                      <a:pt x="414" y="179"/>
                    </a:cubicBezTo>
                    <a:cubicBezTo>
                      <a:pt x="414" y="179"/>
                      <a:pt x="415" y="179"/>
                      <a:pt x="415" y="179"/>
                    </a:cubicBezTo>
                    <a:cubicBezTo>
                      <a:pt x="415" y="178"/>
                      <a:pt x="415" y="178"/>
                      <a:pt x="415" y="178"/>
                    </a:cubicBezTo>
                    <a:cubicBezTo>
                      <a:pt x="415" y="178"/>
                      <a:pt x="415" y="178"/>
                      <a:pt x="415" y="178"/>
                    </a:cubicBezTo>
                    <a:cubicBezTo>
                      <a:pt x="415" y="177"/>
                      <a:pt x="415" y="177"/>
                      <a:pt x="415" y="177"/>
                    </a:cubicBezTo>
                    <a:cubicBezTo>
                      <a:pt x="416" y="177"/>
                      <a:pt x="416" y="177"/>
                      <a:pt x="416" y="177"/>
                    </a:cubicBezTo>
                    <a:cubicBezTo>
                      <a:pt x="416" y="176"/>
                      <a:pt x="416" y="176"/>
                      <a:pt x="416" y="176"/>
                    </a:cubicBezTo>
                    <a:cubicBezTo>
                      <a:pt x="417" y="177"/>
                      <a:pt x="417" y="177"/>
                      <a:pt x="417" y="177"/>
                    </a:cubicBezTo>
                    <a:cubicBezTo>
                      <a:pt x="417" y="177"/>
                      <a:pt x="417" y="177"/>
                      <a:pt x="417" y="177"/>
                    </a:cubicBezTo>
                    <a:cubicBezTo>
                      <a:pt x="417" y="176"/>
                      <a:pt x="417" y="176"/>
                      <a:pt x="417" y="176"/>
                    </a:cubicBezTo>
                    <a:cubicBezTo>
                      <a:pt x="417" y="176"/>
                      <a:pt x="417" y="176"/>
                      <a:pt x="417" y="176"/>
                    </a:cubicBezTo>
                    <a:cubicBezTo>
                      <a:pt x="417" y="176"/>
                      <a:pt x="417" y="176"/>
                      <a:pt x="417" y="176"/>
                    </a:cubicBezTo>
                    <a:cubicBezTo>
                      <a:pt x="417" y="175"/>
                      <a:pt x="417" y="175"/>
                      <a:pt x="417" y="175"/>
                    </a:cubicBezTo>
                    <a:cubicBezTo>
                      <a:pt x="418" y="175"/>
                      <a:pt x="418" y="175"/>
                      <a:pt x="418" y="175"/>
                    </a:cubicBezTo>
                    <a:cubicBezTo>
                      <a:pt x="418" y="175"/>
                      <a:pt x="418" y="176"/>
                      <a:pt x="418" y="176"/>
                    </a:cubicBezTo>
                    <a:cubicBezTo>
                      <a:pt x="418" y="176"/>
                      <a:pt x="418" y="176"/>
                      <a:pt x="418" y="176"/>
                    </a:cubicBezTo>
                    <a:cubicBezTo>
                      <a:pt x="419" y="176"/>
                      <a:pt x="419" y="176"/>
                      <a:pt x="419" y="176"/>
                    </a:cubicBezTo>
                    <a:cubicBezTo>
                      <a:pt x="419" y="176"/>
                      <a:pt x="419" y="176"/>
                      <a:pt x="419" y="176"/>
                    </a:cubicBezTo>
                    <a:cubicBezTo>
                      <a:pt x="419" y="176"/>
                      <a:pt x="419" y="176"/>
                      <a:pt x="419" y="176"/>
                    </a:cubicBezTo>
                    <a:cubicBezTo>
                      <a:pt x="420" y="176"/>
                      <a:pt x="420" y="176"/>
                      <a:pt x="420" y="176"/>
                    </a:cubicBezTo>
                    <a:cubicBezTo>
                      <a:pt x="420" y="176"/>
                      <a:pt x="420" y="176"/>
                      <a:pt x="420" y="176"/>
                    </a:cubicBezTo>
                    <a:cubicBezTo>
                      <a:pt x="420" y="176"/>
                      <a:pt x="420" y="176"/>
                      <a:pt x="420" y="176"/>
                    </a:cubicBezTo>
                    <a:cubicBezTo>
                      <a:pt x="420" y="175"/>
                      <a:pt x="420" y="175"/>
                      <a:pt x="420" y="175"/>
                    </a:cubicBezTo>
                    <a:cubicBezTo>
                      <a:pt x="420" y="175"/>
                      <a:pt x="420" y="175"/>
                      <a:pt x="420" y="175"/>
                    </a:cubicBezTo>
                    <a:cubicBezTo>
                      <a:pt x="420" y="175"/>
                      <a:pt x="421" y="174"/>
                      <a:pt x="421" y="174"/>
                    </a:cubicBezTo>
                    <a:cubicBezTo>
                      <a:pt x="421" y="174"/>
                      <a:pt x="421" y="174"/>
                      <a:pt x="421" y="174"/>
                    </a:cubicBezTo>
                    <a:cubicBezTo>
                      <a:pt x="421" y="173"/>
                      <a:pt x="421" y="173"/>
                      <a:pt x="421" y="173"/>
                    </a:cubicBezTo>
                    <a:cubicBezTo>
                      <a:pt x="421" y="173"/>
                      <a:pt x="421" y="173"/>
                      <a:pt x="421" y="173"/>
                    </a:cubicBezTo>
                    <a:cubicBezTo>
                      <a:pt x="422" y="172"/>
                      <a:pt x="422" y="172"/>
                      <a:pt x="422" y="172"/>
                    </a:cubicBezTo>
                    <a:cubicBezTo>
                      <a:pt x="422" y="173"/>
                      <a:pt x="422" y="173"/>
                      <a:pt x="422" y="173"/>
                    </a:cubicBezTo>
                    <a:cubicBezTo>
                      <a:pt x="422" y="173"/>
                      <a:pt x="422" y="173"/>
                      <a:pt x="422" y="173"/>
                    </a:cubicBezTo>
                    <a:cubicBezTo>
                      <a:pt x="422" y="174"/>
                      <a:pt x="422" y="174"/>
                      <a:pt x="422" y="174"/>
                    </a:cubicBezTo>
                    <a:cubicBezTo>
                      <a:pt x="423" y="174"/>
                      <a:pt x="423" y="174"/>
                      <a:pt x="423" y="174"/>
                    </a:cubicBezTo>
                    <a:cubicBezTo>
                      <a:pt x="423" y="173"/>
                      <a:pt x="423" y="173"/>
                      <a:pt x="423" y="173"/>
                    </a:cubicBezTo>
                    <a:cubicBezTo>
                      <a:pt x="424" y="173"/>
                      <a:pt x="424" y="173"/>
                      <a:pt x="424" y="173"/>
                    </a:cubicBezTo>
                    <a:cubicBezTo>
                      <a:pt x="424" y="173"/>
                      <a:pt x="424" y="173"/>
                      <a:pt x="424" y="173"/>
                    </a:cubicBezTo>
                    <a:cubicBezTo>
                      <a:pt x="425" y="173"/>
                      <a:pt x="425" y="173"/>
                      <a:pt x="425" y="173"/>
                    </a:cubicBezTo>
                    <a:cubicBezTo>
                      <a:pt x="425" y="173"/>
                      <a:pt x="425" y="173"/>
                      <a:pt x="425" y="173"/>
                    </a:cubicBezTo>
                    <a:cubicBezTo>
                      <a:pt x="425" y="173"/>
                      <a:pt x="425" y="173"/>
                      <a:pt x="425" y="173"/>
                    </a:cubicBezTo>
                    <a:cubicBezTo>
                      <a:pt x="426" y="173"/>
                      <a:pt x="426" y="173"/>
                      <a:pt x="426" y="173"/>
                    </a:cubicBezTo>
                    <a:cubicBezTo>
                      <a:pt x="426" y="172"/>
                      <a:pt x="426" y="172"/>
                      <a:pt x="426" y="172"/>
                    </a:cubicBezTo>
                    <a:cubicBezTo>
                      <a:pt x="427" y="172"/>
                      <a:pt x="427" y="172"/>
                      <a:pt x="427" y="172"/>
                    </a:cubicBezTo>
                    <a:cubicBezTo>
                      <a:pt x="427" y="172"/>
                      <a:pt x="427" y="172"/>
                      <a:pt x="427" y="172"/>
                    </a:cubicBezTo>
                    <a:cubicBezTo>
                      <a:pt x="428" y="172"/>
                      <a:pt x="428" y="172"/>
                      <a:pt x="428" y="172"/>
                    </a:cubicBezTo>
                    <a:cubicBezTo>
                      <a:pt x="429" y="172"/>
                      <a:pt x="429" y="172"/>
                      <a:pt x="429" y="172"/>
                    </a:cubicBezTo>
                    <a:cubicBezTo>
                      <a:pt x="429" y="171"/>
                      <a:pt x="429" y="171"/>
                      <a:pt x="429" y="171"/>
                    </a:cubicBezTo>
                    <a:cubicBezTo>
                      <a:pt x="429" y="171"/>
                      <a:pt x="429" y="171"/>
                      <a:pt x="429" y="171"/>
                    </a:cubicBezTo>
                    <a:cubicBezTo>
                      <a:pt x="429" y="171"/>
                      <a:pt x="429" y="171"/>
                      <a:pt x="429" y="171"/>
                    </a:cubicBezTo>
                    <a:cubicBezTo>
                      <a:pt x="429" y="170"/>
                      <a:pt x="429" y="170"/>
                      <a:pt x="429" y="170"/>
                    </a:cubicBezTo>
                    <a:cubicBezTo>
                      <a:pt x="430" y="170"/>
                      <a:pt x="430" y="170"/>
                      <a:pt x="430" y="170"/>
                    </a:cubicBezTo>
                    <a:cubicBezTo>
                      <a:pt x="430" y="170"/>
                      <a:pt x="430" y="170"/>
                      <a:pt x="430" y="170"/>
                    </a:cubicBezTo>
                    <a:cubicBezTo>
                      <a:pt x="431" y="170"/>
                      <a:pt x="431" y="170"/>
                      <a:pt x="431" y="170"/>
                    </a:cubicBezTo>
                    <a:cubicBezTo>
                      <a:pt x="432" y="169"/>
                      <a:pt x="432" y="169"/>
                      <a:pt x="432" y="169"/>
                    </a:cubicBezTo>
                    <a:cubicBezTo>
                      <a:pt x="432" y="169"/>
                      <a:pt x="432" y="169"/>
                      <a:pt x="432" y="169"/>
                    </a:cubicBezTo>
                    <a:cubicBezTo>
                      <a:pt x="433" y="169"/>
                      <a:pt x="433" y="169"/>
                      <a:pt x="433" y="169"/>
                    </a:cubicBezTo>
                    <a:cubicBezTo>
                      <a:pt x="433" y="169"/>
                      <a:pt x="433" y="169"/>
                      <a:pt x="433" y="169"/>
                    </a:cubicBezTo>
                    <a:cubicBezTo>
                      <a:pt x="433" y="168"/>
                      <a:pt x="433" y="168"/>
                      <a:pt x="433" y="168"/>
                    </a:cubicBezTo>
                    <a:cubicBezTo>
                      <a:pt x="433" y="168"/>
                      <a:pt x="433" y="168"/>
                      <a:pt x="433" y="168"/>
                    </a:cubicBezTo>
                    <a:cubicBezTo>
                      <a:pt x="433" y="168"/>
                      <a:pt x="433" y="168"/>
                      <a:pt x="433" y="168"/>
                    </a:cubicBezTo>
                    <a:cubicBezTo>
                      <a:pt x="433" y="169"/>
                      <a:pt x="433" y="169"/>
                      <a:pt x="433" y="169"/>
                    </a:cubicBezTo>
                    <a:cubicBezTo>
                      <a:pt x="433" y="169"/>
                      <a:pt x="434" y="169"/>
                      <a:pt x="435" y="169"/>
                    </a:cubicBezTo>
                    <a:cubicBezTo>
                      <a:pt x="435" y="168"/>
                      <a:pt x="435" y="168"/>
                      <a:pt x="435" y="168"/>
                    </a:cubicBezTo>
                    <a:cubicBezTo>
                      <a:pt x="436" y="168"/>
                      <a:pt x="436" y="168"/>
                      <a:pt x="436" y="168"/>
                    </a:cubicBezTo>
                    <a:cubicBezTo>
                      <a:pt x="436" y="168"/>
                      <a:pt x="436" y="168"/>
                      <a:pt x="436" y="168"/>
                    </a:cubicBezTo>
                    <a:cubicBezTo>
                      <a:pt x="437" y="168"/>
                      <a:pt x="437" y="168"/>
                      <a:pt x="437" y="168"/>
                    </a:cubicBezTo>
                    <a:cubicBezTo>
                      <a:pt x="437" y="167"/>
                      <a:pt x="437" y="167"/>
                      <a:pt x="437" y="167"/>
                    </a:cubicBezTo>
                    <a:cubicBezTo>
                      <a:pt x="437" y="167"/>
                      <a:pt x="437" y="167"/>
                      <a:pt x="438" y="167"/>
                    </a:cubicBezTo>
                    <a:cubicBezTo>
                      <a:pt x="438" y="166"/>
                      <a:pt x="438" y="167"/>
                      <a:pt x="438" y="167"/>
                    </a:cubicBezTo>
                    <a:cubicBezTo>
                      <a:pt x="438" y="167"/>
                      <a:pt x="439" y="166"/>
                      <a:pt x="439" y="166"/>
                    </a:cubicBezTo>
                    <a:cubicBezTo>
                      <a:pt x="439" y="166"/>
                      <a:pt x="439" y="166"/>
                      <a:pt x="439" y="166"/>
                    </a:cubicBezTo>
                    <a:cubicBezTo>
                      <a:pt x="439" y="166"/>
                      <a:pt x="439" y="166"/>
                      <a:pt x="439" y="166"/>
                    </a:cubicBezTo>
                    <a:cubicBezTo>
                      <a:pt x="439" y="165"/>
                      <a:pt x="439" y="165"/>
                      <a:pt x="439" y="165"/>
                    </a:cubicBezTo>
                    <a:cubicBezTo>
                      <a:pt x="440" y="165"/>
                      <a:pt x="440" y="165"/>
                      <a:pt x="440" y="165"/>
                    </a:cubicBezTo>
                    <a:cubicBezTo>
                      <a:pt x="440" y="165"/>
                      <a:pt x="440" y="166"/>
                      <a:pt x="441" y="166"/>
                    </a:cubicBezTo>
                    <a:cubicBezTo>
                      <a:pt x="441" y="166"/>
                      <a:pt x="441" y="166"/>
                      <a:pt x="441" y="166"/>
                    </a:cubicBezTo>
                    <a:cubicBezTo>
                      <a:pt x="440" y="166"/>
                      <a:pt x="440" y="166"/>
                      <a:pt x="440" y="166"/>
                    </a:cubicBezTo>
                    <a:cubicBezTo>
                      <a:pt x="440" y="167"/>
                      <a:pt x="440" y="167"/>
                      <a:pt x="440" y="167"/>
                    </a:cubicBezTo>
                    <a:cubicBezTo>
                      <a:pt x="439" y="167"/>
                      <a:pt x="439" y="167"/>
                      <a:pt x="439" y="167"/>
                    </a:cubicBezTo>
                    <a:cubicBezTo>
                      <a:pt x="439" y="167"/>
                      <a:pt x="439" y="167"/>
                      <a:pt x="439" y="167"/>
                    </a:cubicBezTo>
                    <a:cubicBezTo>
                      <a:pt x="439" y="168"/>
                      <a:pt x="439" y="168"/>
                      <a:pt x="439" y="168"/>
                    </a:cubicBezTo>
                    <a:cubicBezTo>
                      <a:pt x="439" y="168"/>
                      <a:pt x="439" y="168"/>
                      <a:pt x="439" y="168"/>
                    </a:cubicBezTo>
                    <a:cubicBezTo>
                      <a:pt x="440" y="168"/>
                      <a:pt x="440" y="168"/>
                      <a:pt x="440" y="168"/>
                    </a:cubicBezTo>
                    <a:cubicBezTo>
                      <a:pt x="440" y="168"/>
                      <a:pt x="440" y="168"/>
                      <a:pt x="440" y="168"/>
                    </a:cubicBezTo>
                    <a:cubicBezTo>
                      <a:pt x="441" y="168"/>
                      <a:pt x="441" y="168"/>
                      <a:pt x="441" y="168"/>
                    </a:cubicBezTo>
                    <a:cubicBezTo>
                      <a:pt x="443" y="168"/>
                      <a:pt x="443" y="168"/>
                      <a:pt x="443" y="168"/>
                    </a:cubicBezTo>
                    <a:cubicBezTo>
                      <a:pt x="444" y="168"/>
                      <a:pt x="444" y="168"/>
                      <a:pt x="444" y="168"/>
                    </a:cubicBezTo>
                    <a:cubicBezTo>
                      <a:pt x="444" y="168"/>
                      <a:pt x="444" y="168"/>
                      <a:pt x="444" y="168"/>
                    </a:cubicBezTo>
                    <a:cubicBezTo>
                      <a:pt x="443" y="169"/>
                      <a:pt x="443" y="169"/>
                      <a:pt x="443" y="169"/>
                    </a:cubicBezTo>
                    <a:cubicBezTo>
                      <a:pt x="443" y="169"/>
                      <a:pt x="443" y="169"/>
                      <a:pt x="443" y="169"/>
                    </a:cubicBezTo>
                    <a:cubicBezTo>
                      <a:pt x="442" y="169"/>
                      <a:pt x="442" y="169"/>
                      <a:pt x="442" y="169"/>
                    </a:cubicBezTo>
                    <a:cubicBezTo>
                      <a:pt x="442" y="170"/>
                      <a:pt x="442" y="170"/>
                      <a:pt x="442" y="170"/>
                    </a:cubicBezTo>
                    <a:cubicBezTo>
                      <a:pt x="441" y="169"/>
                      <a:pt x="441" y="169"/>
                      <a:pt x="441" y="169"/>
                    </a:cubicBezTo>
                    <a:cubicBezTo>
                      <a:pt x="440" y="169"/>
                      <a:pt x="440" y="169"/>
                      <a:pt x="440" y="169"/>
                    </a:cubicBezTo>
                    <a:cubicBezTo>
                      <a:pt x="440" y="169"/>
                      <a:pt x="440" y="169"/>
                      <a:pt x="440" y="169"/>
                    </a:cubicBezTo>
                    <a:cubicBezTo>
                      <a:pt x="439" y="169"/>
                      <a:pt x="439" y="169"/>
                      <a:pt x="439" y="169"/>
                    </a:cubicBezTo>
                    <a:cubicBezTo>
                      <a:pt x="438" y="170"/>
                      <a:pt x="438" y="170"/>
                      <a:pt x="438" y="170"/>
                    </a:cubicBezTo>
                    <a:cubicBezTo>
                      <a:pt x="438" y="170"/>
                      <a:pt x="438" y="170"/>
                      <a:pt x="438" y="170"/>
                    </a:cubicBezTo>
                    <a:cubicBezTo>
                      <a:pt x="437" y="170"/>
                      <a:pt x="437" y="170"/>
                      <a:pt x="437" y="170"/>
                    </a:cubicBezTo>
                    <a:cubicBezTo>
                      <a:pt x="437" y="171"/>
                      <a:pt x="437" y="171"/>
                      <a:pt x="437" y="171"/>
                    </a:cubicBezTo>
                    <a:cubicBezTo>
                      <a:pt x="436" y="171"/>
                      <a:pt x="436" y="171"/>
                      <a:pt x="436" y="171"/>
                    </a:cubicBezTo>
                    <a:cubicBezTo>
                      <a:pt x="436" y="171"/>
                      <a:pt x="436" y="172"/>
                      <a:pt x="435" y="172"/>
                    </a:cubicBezTo>
                    <a:cubicBezTo>
                      <a:pt x="435" y="172"/>
                      <a:pt x="435" y="172"/>
                      <a:pt x="435" y="172"/>
                    </a:cubicBezTo>
                    <a:cubicBezTo>
                      <a:pt x="434" y="172"/>
                      <a:pt x="434" y="172"/>
                      <a:pt x="434" y="172"/>
                    </a:cubicBezTo>
                    <a:cubicBezTo>
                      <a:pt x="434" y="173"/>
                      <a:pt x="434" y="173"/>
                      <a:pt x="434" y="173"/>
                    </a:cubicBezTo>
                    <a:cubicBezTo>
                      <a:pt x="433" y="174"/>
                      <a:pt x="433" y="174"/>
                      <a:pt x="433" y="174"/>
                    </a:cubicBezTo>
                    <a:cubicBezTo>
                      <a:pt x="433" y="174"/>
                      <a:pt x="433" y="174"/>
                      <a:pt x="433" y="174"/>
                    </a:cubicBezTo>
                    <a:cubicBezTo>
                      <a:pt x="433" y="175"/>
                      <a:pt x="433" y="175"/>
                      <a:pt x="433" y="175"/>
                    </a:cubicBezTo>
                    <a:cubicBezTo>
                      <a:pt x="433" y="176"/>
                      <a:pt x="433" y="176"/>
                      <a:pt x="433" y="176"/>
                    </a:cubicBezTo>
                    <a:cubicBezTo>
                      <a:pt x="433" y="176"/>
                      <a:pt x="433" y="176"/>
                      <a:pt x="433" y="176"/>
                    </a:cubicBezTo>
                    <a:cubicBezTo>
                      <a:pt x="433" y="176"/>
                      <a:pt x="434" y="176"/>
                      <a:pt x="434" y="177"/>
                    </a:cubicBezTo>
                    <a:cubicBezTo>
                      <a:pt x="434" y="177"/>
                      <a:pt x="434" y="177"/>
                      <a:pt x="434" y="177"/>
                    </a:cubicBezTo>
                    <a:cubicBezTo>
                      <a:pt x="435" y="177"/>
                      <a:pt x="435" y="177"/>
                      <a:pt x="435" y="177"/>
                    </a:cubicBezTo>
                    <a:cubicBezTo>
                      <a:pt x="435" y="178"/>
                      <a:pt x="435" y="178"/>
                      <a:pt x="435" y="178"/>
                    </a:cubicBezTo>
                    <a:cubicBezTo>
                      <a:pt x="435" y="178"/>
                      <a:pt x="436" y="178"/>
                      <a:pt x="436" y="178"/>
                    </a:cubicBezTo>
                    <a:cubicBezTo>
                      <a:pt x="436" y="178"/>
                      <a:pt x="436" y="177"/>
                      <a:pt x="436" y="177"/>
                    </a:cubicBezTo>
                    <a:cubicBezTo>
                      <a:pt x="437" y="177"/>
                      <a:pt x="437" y="177"/>
                      <a:pt x="437" y="177"/>
                    </a:cubicBezTo>
                    <a:cubicBezTo>
                      <a:pt x="438" y="177"/>
                      <a:pt x="438" y="177"/>
                      <a:pt x="438" y="177"/>
                    </a:cubicBezTo>
                    <a:cubicBezTo>
                      <a:pt x="438" y="176"/>
                      <a:pt x="438" y="176"/>
                      <a:pt x="438" y="176"/>
                    </a:cubicBezTo>
                    <a:cubicBezTo>
                      <a:pt x="439" y="175"/>
                      <a:pt x="439" y="175"/>
                      <a:pt x="439" y="175"/>
                    </a:cubicBezTo>
                    <a:cubicBezTo>
                      <a:pt x="439" y="175"/>
                      <a:pt x="439" y="175"/>
                      <a:pt x="439" y="175"/>
                    </a:cubicBezTo>
                    <a:cubicBezTo>
                      <a:pt x="440" y="174"/>
                      <a:pt x="440" y="174"/>
                      <a:pt x="440" y="174"/>
                    </a:cubicBezTo>
                    <a:cubicBezTo>
                      <a:pt x="440" y="174"/>
                      <a:pt x="440" y="174"/>
                      <a:pt x="440" y="174"/>
                    </a:cubicBezTo>
                    <a:cubicBezTo>
                      <a:pt x="441" y="173"/>
                      <a:pt x="441" y="173"/>
                      <a:pt x="441" y="173"/>
                    </a:cubicBezTo>
                    <a:cubicBezTo>
                      <a:pt x="441" y="173"/>
                      <a:pt x="441" y="173"/>
                      <a:pt x="441" y="173"/>
                    </a:cubicBezTo>
                    <a:cubicBezTo>
                      <a:pt x="442" y="173"/>
                      <a:pt x="442" y="173"/>
                      <a:pt x="442" y="173"/>
                    </a:cubicBezTo>
                    <a:cubicBezTo>
                      <a:pt x="442" y="172"/>
                      <a:pt x="442" y="172"/>
                      <a:pt x="442" y="172"/>
                    </a:cubicBezTo>
                    <a:cubicBezTo>
                      <a:pt x="443" y="173"/>
                      <a:pt x="443" y="173"/>
                      <a:pt x="443" y="173"/>
                    </a:cubicBezTo>
                    <a:cubicBezTo>
                      <a:pt x="443" y="173"/>
                      <a:pt x="443" y="173"/>
                      <a:pt x="443" y="173"/>
                    </a:cubicBezTo>
                    <a:cubicBezTo>
                      <a:pt x="444" y="173"/>
                      <a:pt x="444" y="173"/>
                      <a:pt x="444" y="173"/>
                    </a:cubicBezTo>
                    <a:cubicBezTo>
                      <a:pt x="444" y="172"/>
                      <a:pt x="444" y="172"/>
                      <a:pt x="444" y="172"/>
                    </a:cubicBezTo>
                    <a:cubicBezTo>
                      <a:pt x="445" y="172"/>
                      <a:pt x="445" y="172"/>
                      <a:pt x="445" y="172"/>
                    </a:cubicBezTo>
                    <a:cubicBezTo>
                      <a:pt x="445" y="172"/>
                      <a:pt x="445" y="172"/>
                      <a:pt x="446" y="172"/>
                    </a:cubicBezTo>
                    <a:cubicBezTo>
                      <a:pt x="446" y="171"/>
                      <a:pt x="446" y="172"/>
                      <a:pt x="446" y="172"/>
                    </a:cubicBezTo>
                    <a:cubicBezTo>
                      <a:pt x="447" y="172"/>
                      <a:pt x="447" y="172"/>
                      <a:pt x="447" y="172"/>
                    </a:cubicBezTo>
                    <a:cubicBezTo>
                      <a:pt x="448" y="171"/>
                      <a:pt x="448" y="171"/>
                      <a:pt x="448" y="171"/>
                    </a:cubicBezTo>
                    <a:cubicBezTo>
                      <a:pt x="448" y="171"/>
                      <a:pt x="448" y="171"/>
                      <a:pt x="448" y="171"/>
                    </a:cubicBezTo>
                    <a:cubicBezTo>
                      <a:pt x="449" y="171"/>
                      <a:pt x="449" y="171"/>
                      <a:pt x="449" y="171"/>
                    </a:cubicBezTo>
                    <a:cubicBezTo>
                      <a:pt x="450" y="170"/>
                      <a:pt x="450" y="170"/>
                      <a:pt x="450" y="170"/>
                    </a:cubicBezTo>
                    <a:cubicBezTo>
                      <a:pt x="451" y="170"/>
                      <a:pt x="451" y="170"/>
                      <a:pt x="451" y="170"/>
                    </a:cubicBezTo>
                    <a:cubicBezTo>
                      <a:pt x="451" y="170"/>
                      <a:pt x="451" y="170"/>
                      <a:pt x="451" y="170"/>
                    </a:cubicBezTo>
                    <a:cubicBezTo>
                      <a:pt x="452" y="169"/>
                      <a:pt x="452" y="169"/>
                      <a:pt x="452" y="169"/>
                    </a:cubicBezTo>
                    <a:cubicBezTo>
                      <a:pt x="452" y="169"/>
                      <a:pt x="452" y="169"/>
                      <a:pt x="453" y="169"/>
                    </a:cubicBezTo>
                    <a:cubicBezTo>
                      <a:pt x="453" y="169"/>
                      <a:pt x="453" y="169"/>
                      <a:pt x="453" y="169"/>
                    </a:cubicBezTo>
                    <a:cubicBezTo>
                      <a:pt x="454" y="169"/>
                      <a:pt x="454" y="169"/>
                      <a:pt x="454" y="169"/>
                    </a:cubicBezTo>
                    <a:cubicBezTo>
                      <a:pt x="454" y="168"/>
                      <a:pt x="454" y="168"/>
                      <a:pt x="454" y="168"/>
                    </a:cubicBezTo>
                    <a:cubicBezTo>
                      <a:pt x="454" y="168"/>
                      <a:pt x="454" y="168"/>
                      <a:pt x="454" y="168"/>
                    </a:cubicBezTo>
                    <a:cubicBezTo>
                      <a:pt x="453" y="168"/>
                      <a:pt x="453" y="168"/>
                      <a:pt x="453" y="168"/>
                    </a:cubicBezTo>
                    <a:cubicBezTo>
                      <a:pt x="454" y="168"/>
                      <a:pt x="454" y="168"/>
                      <a:pt x="454" y="168"/>
                    </a:cubicBezTo>
                    <a:cubicBezTo>
                      <a:pt x="453" y="167"/>
                      <a:pt x="453" y="167"/>
                      <a:pt x="453" y="167"/>
                    </a:cubicBezTo>
                    <a:cubicBezTo>
                      <a:pt x="454" y="167"/>
                      <a:pt x="454" y="167"/>
                      <a:pt x="454" y="167"/>
                    </a:cubicBezTo>
                    <a:cubicBezTo>
                      <a:pt x="455" y="167"/>
                      <a:pt x="455" y="167"/>
                      <a:pt x="455" y="167"/>
                    </a:cubicBezTo>
                    <a:cubicBezTo>
                      <a:pt x="455" y="167"/>
                      <a:pt x="455" y="167"/>
                      <a:pt x="455" y="167"/>
                    </a:cubicBezTo>
                    <a:cubicBezTo>
                      <a:pt x="456" y="167"/>
                      <a:pt x="456" y="167"/>
                      <a:pt x="456" y="167"/>
                    </a:cubicBezTo>
                    <a:cubicBezTo>
                      <a:pt x="457" y="167"/>
                      <a:pt x="457" y="167"/>
                      <a:pt x="457" y="167"/>
                    </a:cubicBezTo>
                    <a:cubicBezTo>
                      <a:pt x="458" y="166"/>
                      <a:pt x="458" y="166"/>
                      <a:pt x="458" y="166"/>
                    </a:cubicBezTo>
                    <a:cubicBezTo>
                      <a:pt x="458" y="166"/>
                      <a:pt x="458" y="166"/>
                      <a:pt x="458" y="166"/>
                    </a:cubicBezTo>
                    <a:cubicBezTo>
                      <a:pt x="459" y="165"/>
                      <a:pt x="459" y="165"/>
                      <a:pt x="459" y="165"/>
                    </a:cubicBezTo>
                    <a:cubicBezTo>
                      <a:pt x="460" y="165"/>
                      <a:pt x="460" y="165"/>
                      <a:pt x="460" y="165"/>
                    </a:cubicBezTo>
                    <a:cubicBezTo>
                      <a:pt x="460" y="165"/>
                      <a:pt x="460" y="165"/>
                      <a:pt x="460" y="165"/>
                    </a:cubicBezTo>
                    <a:cubicBezTo>
                      <a:pt x="460" y="164"/>
                      <a:pt x="460" y="164"/>
                      <a:pt x="460" y="164"/>
                    </a:cubicBezTo>
                    <a:cubicBezTo>
                      <a:pt x="459" y="164"/>
                      <a:pt x="459" y="164"/>
                      <a:pt x="459" y="164"/>
                    </a:cubicBezTo>
                    <a:cubicBezTo>
                      <a:pt x="459" y="164"/>
                      <a:pt x="459" y="164"/>
                      <a:pt x="459" y="164"/>
                    </a:cubicBezTo>
                    <a:cubicBezTo>
                      <a:pt x="458" y="164"/>
                      <a:pt x="458" y="164"/>
                      <a:pt x="458" y="164"/>
                    </a:cubicBezTo>
                    <a:cubicBezTo>
                      <a:pt x="458" y="164"/>
                      <a:pt x="458" y="164"/>
                      <a:pt x="458" y="164"/>
                    </a:cubicBezTo>
                    <a:cubicBezTo>
                      <a:pt x="457" y="164"/>
                      <a:pt x="457" y="164"/>
                      <a:pt x="457" y="164"/>
                    </a:cubicBezTo>
                    <a:cubicBezTo>
                      <a:pt x="457" y="163"/>
                      <a:pt x="457" y="163"/>
                      <a:pt x="457" y="163"/>
                    </a:cubicBezTo>
                    <a:cubicBezTo>
                      <a:pt x="457" y="162"/>
                      <a:pt x="457" y="162"/>
                      <a:pt x="457" y="162"/>
                    </a:cubicBezTo>
                    <a:cubicBezTo>
                      <a:pt x="457" y="162"/>
                      <a:pt x="457" y="162"/>
                      <a:pt x="458" y="161"/>
                    </a:cubicBezTo>
                    <a:cubicBezTo>
                      <a:pt x="458" y="161"/>
                      <a:pt x="458" y="161"/>
                      <a:pt x="458" y="161"/>
                    </a:cubicBezTo>
                    <a:cubicBezTo>
                      <a:pt x="458" y="161"/>
                      <a:pt x="458" y="161"/>
                      <a:pt x="458" y="161"/>
                    </a:cubicBezTo>
                    <a:cubicBezTo>
                      <a:pt x="458" y="160"/>
                      <a:pt x="458" y="160"/>
                      <a:pt x="458" y="160"/>
                    </a:cubicBezTo>
                    <a:cubicBezTo>
                      <a:pt x="458" y="160"/>
                      <a:pt x="458" y="160"/>
                      <a:pt x="458" y="160"/>
                    </a:cubicBezTo>
                    <a:cubicBezTo>
                      <a:pt x="458" y="159"/>
                      <a:pt x="458" y="159"/>
                      <a:pt x="458" y="159"/>
                    </a:cubicBezTo>
                    <a:cubicBezTo>
                      <a:pt x="457" y="160"/>
                      <a:pt x="457" y="160"/>
                      <a:pt x="457" y="160"/>
                    </a:cubicBezTo>
                    <a:cubicBezTo>
                      <a:pt x="457" y="160"/>
                      <a:pt x="457" y="160"/>
                      <a:pt x="457" y="160"/>
                    </a:cubicBezTo>
                    <a:cubicBezTo>
                      <a:pt x="456" y="160"/>
                      <a:pt x="456" y="160"/>
                      <a:pt x="456" y="160"/>
                    </a:cubicBezTo>
                    <a:cubicBezTo>
                      <a:pt x="456" y="160"/>
                      <a:pt x="456" y="160"/>
                      <a:pt x="456" y="160"/>
                    </a:cubicBezTo>
                    <a:cubicBezTo>
                      <a:pt x="456" y="161"/>
                      <a:pt x="456" y="161"/>
                      <a:pt x="456" y="161"/>
                    </a:cubicBezTo>
                    <a:cubicBezTo>
                      <a:pt x="455" y="161"/>
                      <a:pt x="455" y="161"/>
                      <a:pt x="455" y="161"/>
                    </a:cubicBezTo>
                    <a:cubicBezTo>
                      <a:pt x="455" y="162"/>
                      <a:pt x="455" y="162"/>
                      <a:pt x="455" y="162"/>
                    </a:cubicBezTo>
                    <a:cubicBezTo>
                      <a:pt x="455" y="162"/>
                      <a:pt x="455" y="162"/>
                      <a:pt x="455" y="162"/>
                    </a:cubicBezTo>
                    <a:cubicBezTo>
                      <a:pt x="454" y="163"/>
                      <a:pt x="454" y="163"/>
                      <a:pt x="454" y="163"/>
                    </a:cubicBezTo>
                    <a:cubicBezTo>
                      <a:pt x="454" y="163"/>
                      <a:pt x="454" y="163"/>
                      <a:pt x="454" y="163"/>
                    </a:cubicBezTo>
                    <a:cubicBezTo>
                      <a:pt x="454" y="163"/>
                      <a:pt x="454" y="164"/>
                      <a:pt x="454" y="164"/>
                    </a:cubicBezTo>
                    <a:cubicBezTo>
                      <a:pt x="453" y="164"/>
                      <a:pt x="453" y="164"/>
                      <a:pt x="453" y="164"/>
                    </a:cubicBezTo>
                    <a:cubicBezTo>
                      <a:pt x="453" y="165"/>
                      <a:pt x="453" y="165"/>
                      <a:pt x="453" y="165"/>
                    </a:cubicBezTo>
                    <a:cubicBezTo>
                      <a:pt x="453" y="165"/>
                      <a:pt x="453" y="165"/>
                      <a:pt x="453" y="165"/>
                    </a:cubicBezTo>
                    <a:cubicBezTo>
                      <a:pt x="453" y="166"/>
                      <a:pt x="453" y="166"/>
                      <a:pt x="453" y="166"/>
                    </a:cubicBezTo>
                    <a:cubicBezTo>
                      <a:pt x="453" y="167"/>
                      <a:pt x="453" y="167"/>
                      <a:pt x="453" y="167"/>
                    </a:cubicBezTo>
                    <a:cubicBezTo>
                      <a:pt x="453" y="167"/>
                      <a:pt x="453" y="167"/>
                      <a:pt x="453" y="167"/>
                    </a:cubicBezTo>
                    <a:cubicBezTo>
                      <a:pt x="452" y="167"/>
                      <a:pt x="452" y="167"/>
                      <a:pt x="452" y="167"/>
                    </a:cubicBezTo>
                    <a:cubicBezTo>
                      <a:pt x="451" y="166"/>
                      <a:pt x="451" y="166"/>
                      <a:pt x="451" y="166"/>
                    </a:cubicBezTo>
                    <a:cubicBezTo>
                      <a:pt x="451" y="166"/>
                      <a:pt x="451" y="166"/>
                      <a:pt x="451" y="166"/>
                    </a:cubicBezTo>
                    <a:cubicBezTo>
                      <a:pt x="450" y="166"/>
                      <a:pt x="450" y="166"/>
                      <a:pt x="450" y="166"/>
                    </a:cubicBezTo>
                    <a:cubicBezTo>
                      <a:pt x="449" y="166"/>
                      <a:pt x="449" y="166"/>
                      <a:pt x="449" y="166"/>
                    </a:cubicBezTo>
                    <a:cubicBezTo>
                      <a:pt x="449" y="166"/>
                      <a:pt x="448" y="167"/>
                      <a:pt x="448" y="167"/>
                    </a:cubicBezTo>
                    <a:cubicBezTo>
                      <a:pt x="447" y="167"/>
                      <a:pt x="448" y="166"/>
                      <a:pt x="448" y="166"/>
                    </a:cubicBezTo>
                    <a:cubicBezTo>
                      <a:pt x="447" y="166"/>
                      <a:pt x="447" y="166"/>
                      <a:pt x="447" y="166"/>
                    </a:cubicBezTo>
                    <a:cubicBezTo>
                      <a:pt x="447" y="166"/>
                      <a:pt x="447" y="166"/>
                      <a:pt x="447" y="166"/>
                    </a:cubicBezTo>
                    <a:cubicBezTo>
                      <a:pt x="446" y="166"/>
                      <a:pt x="446" y="166"/>
                      <a:pt x="446" y="166"/>
                    </a:cubicBezTo>
                    <a:cubicBezTo>
                      <a:pt x="446" y="166"/>
                      <a:pt x="446" y="166"/>
                      <a:pt x="446" y="166"/>
                    </a:cubicBezTo>
                    <a:cubicBezTo>
                      <a:pt x="445" y="166"/>
                      <a:pt x="445" y="166"/>
                      <a:pt x="445" y="166"/>
                    </a:cubicBezTo>
                    <a:cubicBezTo>
                      <a:pt x="445" y="166"/>
                      <a:pt x="444" y="166"/>
                      <a:pt x="444" y="165"/>
                    </a:cubicBezTo>
                    <a:cubicBezTo>
                      <a:pt x="444" y="165"/>
                      <a:pt x="443" y="165"/>
                      <a:pt x="443" y="165"/>
                    </a:cubicBezTo>
                    <a:cubicBezTo>
                      <a:pt x="442" y="165"/>
                      <a:pt x="442" y="165"/>
                      <a:pt x="442" y="165"/>
                    </a:cubicBezTo>
                    <a:cubicBezTo>
                      <a:pt x="442" y="164"/>
                      <a:pt x="442" y="164"/>
                      <a:pt x="442" y="164"/>
                    </a:cubicBezTo>
                    <a:cubicBezTo>
                      <a:pt x="442" y="164"/>
                      <a:pt x="442" y="164"/>
                      <a:pt x="442" y="164"/>
                    </a:cubicBezTo>
                    <a:cubicBezTo>
                      <a:pt x="442" y="164"/>
                      <a:pt x="442" y="164"/>
                      <a:pt x="442" y="164"/>
                    </a:cubicBezTo>
                    <a:cubicBezTo>
                      <a:pt x="441" y="164"/>
                      <a:pt x="441" y="164"/>
                      <a:pt x="441" y="164"/>
                    </a:cubicBezTo>
                    <a:cubicBezTo>
                      <a:pt x="440" y="164"/>
                      <a:pt x="440" y="164"/>
                      <a:pt x="440" y="164"/>
                    </a:cubicBezTo>
                    <a:cubicBezTo>
                      <a:pt x="440" y="163"/>
                      <a:pt x="440" y="163"/>
                      <a:pt x="440" y="163"/>
                    </a:cubicBezTo>
                    <a:cubicBezTo>
                      <a:pt x="439" y="162"/>
                      <a:pt x="439" y="162"/>
                      <a:pt x="439" y="162"/>
                    </a:cubicBezTo>
                    <a:cubicBezTo>
                      <a:pt x="439" y="162"/>
                      <a:pt x="439" y="162"/>
                      <a:pt x="439" y="162"/>
                    </a:cubicBezTo>
                    <a:cubicBezTo>
                      <a:pt x="439" y="161"/>
                      <a:pt x="439" y="161"/>
                      <a:pt x="439" y="161"/>
                    </a:cubicBezTo>
                    <a:cubicBezTo>
                      <a:pt x="439" y="160"/>
                      <a:pt x="439" y="160"/>
                      <a:pt x="439" y="160"/>
                    </a:cubicBezTo>
                    <a:cubicBezTo>
                      <a:pt x="439" y="159"/>
                      <a:pt x="439" y="159"/>
                      <a:pt x="439" y="159"/>
                    </a:cubicBezTo>
                    <a:cubicBezTo>
                      <a:pt x="438" y="159"/>
                      <a:pt x="438" y="159"/>
                      <a:pt x="438" y="159"/>
                    </a:cubicBezTo>
                    <a:cubicBezTo>
                      <a:pt x="437" y="159"/>
                      <a:pt x="437" y="159"/>
                      <a:pt x="437" y="159"/>
                    </a:cubicBezTo>
                    <a:cubicBezTo>
                      <a:pt x="437" y="159"/>
                      <a:pt x="437" y="159"/>
                      <a:pt x="437" y="159"/>
                    </a:cubicBezTo>
                    <a:cubicBezTo>
                      <a:pt x="437" y="159"/>
                      <a:pt x="437" y="159"/>
                      <a:pt x="438" y="158"/>
                    </a:cubicBezTo>
                    <a:cubicBezTo>
                      <a:pt x="439" y="157"/>
                      <a:pt x="438" y="157"/>
                      <a:pt x="438" y="157"/>
                    </a:cubicBezTo>
                    <a:cubicBezTo>
                      <a:pt x="438" y="157"/>
                      <a:pt x="439" y="156"/>
                      <a:pt x="439" y="156"/>
                    </a:cubicBezTo>
                    <a:cubicBezTo>
                      <a:pt x="439" y="155"/>
                      <a:pt x="439" y="155"/>
                      <a:pt x="439" y="155"/>
                    </a:cubicBezTo>
                    <a:cubicBezTo>
                      <a:pt x="438" y="155"/>
                      <a:pt x="438" y="155"/>
                      <a:pt x="438" y="155"/>
                    </a:cubicBezTo>
                    <a:cubicBezTo>
                      <a:pt x="438" y="155"/>
                      <a:pt x="437" y="155"/>
                      <a:pt x="436" y="155"/>
                    </a:cubicBezTo>
                    <a:cubicBezTo>
                      <a:pt x="436" y="156"/>
                      <a:pt x="435" y="156"/>
                      <a:pt x="435" y="156"/>
                    </a:cubicBezTo>
                    <a:cubicBezTo>
                      <a:pt x="435" y="156"/>
                      <a:pt x="435" y="156"/>
                      <a:pt x="435" y="156"/>
                    </a:cubicBezTo>
                    <a:cubicBezTo>
                      <a:pt x="435" y="155"/>
                      <a:pt x="435" y="155"/>
                      <a:pt x="435" y="155"/>
                    </a:cubicBezTo>
                    <a:cubicBezTo>
                      <a:pt x="434" y="155"/>
                      <a:pt x="434" y="155"/>
                      <a:pt x="434" y="155"/>
                    </a:cubicBezTo>
                    <a:cubicBezTo>
                      <a:pt x="434" y="155"/>
                      <a:pt x="434" y="154"/>
                      <a:pt x="433" y="154"/>
                    </a:cubicBezTo>
                    <a:cubicBezTo>
                      <a:pt x="431" y="154"/>
                      <a:pt x="431" y="155"/>
                      <a:pt x="431" y="155"/>
                    </a:cubicBezTo>
                    <a:cubicBezTo>
                      <a:pt x="431" y="155"/>
                      <a:pt x="430" y="154"/>
                      <a:pt x="431" y="154"/>
                    </a:cubicBezTo>
                    <a:cubicBezTo>
                      <a:pt x="431" y="154"/>
                      <a:pt x="432" y="154"/>
                      <a:pt x="432" y="154"/>
                    </a:cubicBezTo>
                    <a:cubicBezTo>
                      <a:pt x="432" y="154"/>
                      <a:pt x="433" y="154"/>
                      <a:pt x="433" y="154"/>
                    </a:cubicBezTo>
                    <a:cubicBezTo>
                      <a:pt x="433" y="154"/>
                      <a:pt x="434" y="153"/>
                      <a:pt x="434" y="153"/>
                    </a:cubicBezTo>
                    <a:cubicBezTo>
                      <a:pt x="435" y="153"/>
                      <a:pt x="436" y="154"/>
                      <a:pt x="436" y="154"/>
                    </a:cubicBezTo>
                    <a:cubicBezTo>
                      <a:pt x="436" y="154"/>
                      <a:pt x="437" y="154"/>
                      <a:pt x="437" y="154"/>
                    </a:cubicBezTo>
                    <a:cubicBezTo>
                      <a:pt x="438" y="154"/>
                      <a:pt x="438" y="153"/>
                      <a:pt x="438" y="153"/>
                    </a:cubicBezTo>
                    <a:cubicBezTo>
                      <a:pt x="440" y="152"/>
                      <a:pt x="440" y="152"/>
                      <a:pt x="440" y="152"/>
                    </a:cubicBezTo>
                    <a:cubicBezTo>
                      <a:pt x="440" y="152"/>
                      <a:pt x="440" y="152"/>
                      <a:pt x="441" y="152"/>
                    </a:cubicBezTo>
                    <a:cubicBezTo>
                      <a:pt x="442" y="152"/>
                      <a:pt x="441" y="151"/>
                      <a:pt x="441" y="151"/>
                    </a:cubicBezTo>
                    <a:cubicBezTo>
                      <a:pt x="441" y="150"/>
                      <a:pt x="441" y="150"/>
                      <a:pt x="441" y="150"/>
                    </a:cubicBezTo>
                    <a:cubicBezTo>
                      <a:pt x="441" y="149"/>
                      <a:pt x="441" y="149"/>
                      <a:pt x="441" y="149"/>
                    </a:cubicBezTo>
                    <a:cubicBezTo>
                      <a:pt x="441" y="149"/>
                      <a:pt x="441" y="149"/>
                      <a:pt x="441" y="149"/>
                    </a:cubicBezTo>
                    <a:cubicBezTo>
                      <a:pt x="440" y="148"/>
                      <a:pt x="440" y="148"/>
                      <a:pt x="440" y="148"/>
                    </a:cubicBezTo>
                    <a:cubicBezTo>
                      <a:pt x="440" y="148"/>
                      <a:pt x="440" y="148"/>
                      <a:pt x="440" y="148"/>
                    </a:cubicBezTo>
                    <a:cubicBezTo>
                      <a:pt x="438" y="147"/>
                      <a:pt x="438" y="147"/>
                      <a:pt x="438" y="147"/>
                    </a:cubicBezTo>
                    <a:cubicBezTo>
                      <a:pt x="437" y="147"/>
                      <a:pt x="437" y="147"/>
                      <a:pt x="437" y="147"/>
                    </a:cubicBezTo>
                    <a:cubicBezTo>
                      <a:pt x="436" y="147"/>
                      <a:pt x="436" y="147"/>
                      <a:pt x="436" y="147"/>
                    </a:cubicBezTo>
                    <a:cubicBezTo>
                      <a:pt x="434" y="147"/>
                      <a:pt x="434" y="147"/>
                      <a:pt x="434" y="147"/>
                    </a:cubicBezTo>
                    <a:cubicBezTo>
                      <a:pt x="431" y="148"/>
                      <a:pt x="431" y="148"/>
                      <a:pt x="431" y="148"/>
                    </a:cubicBezTo>
                    <a:cubicBezTo>
                      <a:pt x="430" y="149"/>
                      <a:pt x="430" y="149"/>
                      <a:pt x="430" y="149"/>
                    </a:cubicBezTo>
                    <a:cubicBezTo>
                      <a:pt x="428" y="149"/>
                      <a:pt x="428" y="149"/>
                      <a:pt x="428" y="149"/>
                    </a:cubicBezTo>
                    <a:cubicBezTo>
                      <a:pt x="426" y="150"/>
                      <a:pt x="426" y="150"/>
                      <a:pt x="426" y="150"/>
                    </a:cubicBezTo>
                    <a:cubicBezTo>
                      <a:pt x="425" y="151"/>
                      <a:pt x="425" y="151"/>
                      <a:pt x="425" y="151"/>
                    </a:cubicBezTo>
                    <a:cubicBezTo>
                      <a:pt x="424" y="151"/>
                      <a:pt x="424" y="151"/>
                      <a:pt x="424" y="151"/>
                    </a:cubicBezTo>
                    <a:cubicBezTo>
                      <a:pt x="422" y="152"/>
                      <a:pt x="422" y="152"/>
                      <a:pt x="422" y="152"/>
                    </a:cubicBezTo>
                    <a:cubicBezTo>
                      <a:pt x="421" y="153"/>
                      <a:pt x="421" y="153"/>
                      <a:pt x="421" y="153"/>
                    </a:cubicBezTo>
                    <a:cubicBezTo>
                      <a:pt x="419" y="155"/>
                      <a:pt x="419" y="155"/>
                      <a:pt x="419" y="155"/>
                    </a:cubicBezTo>
                    <a:cubicBezTo>
                      <a:pt x="418" y="155"/>
                      <a:pt x="418" y="155"/>
                      <a:pt x="418" y="155"/>
                    </a:cubicBezTo>
                    <a:cubicBezTo>
                      <a:pt x="417" y="156"/>
                      <a:pt x="417" y="156"/>
                      <a:pt x="417" y="156"/>
                    </a:cubicBezTo>
                    <a:cubicBezTo>
                      <a:pt x="417" y="157"/>
                      <a:pt x="417" y="157"/>
                      <a:pt x="417" y="157"/>
                    </a:cubicBezTo>
                    <a:cubicBezTo>
                      <a:pt x="416" y="157"/>
                      <a:pt x="416" y="157"/>
                      <a:pt x="416" y="157"/>
                    </a:cubicBezTo>
                    <a:cubicBezTo>
                      <a:pt x="415" y="159"/>
                      <a:pt x="415" y="159"/>
                      <a:pt x="415" y="159"/>
                    </a:cubicBezTo>
                    <a:cubicBezTo>
                      <a:pt x="415" y="159"/>
                      <a:pt x="414" y="159"/>
                      <a:pt x="414" y="160"/>
                    </a:cubicBezTo>
                    <a:cubicBezTo>
                      <a:pt x="414" y="160"/>
                      <a:pt x="413" y="160"/>
                      <a:pt x="413" y="160"/>
                    </a:cubicBezTo>
                    <a:cubicBezTo>
                      <a:pt x="411" y="160"/>
                      <a:pt x="411" y="160"/>
                      <a:pt x="411" y="160"/>
                    </a:cubicBezTo>
                    <a:cubicBezTo>
                      <a:pt x="412" y="160"/>
                      <a:pt x="412" y="160"/>
                      <a:pt x="412" y="160"/>
                    </a:cubicBezTo>
                    <a:cubicBezTo>
                      <a:pt x="412" y="160"/>
                      <a:pt x="412" y="160"/>
                      <a:pt x="412" y="160"/>
                    </a:cubicBezTo>
                    <a:cubicBezTo>
                      <a:pt x="413" y="160"/>
                      <a:pt x="413" y="160"/>
                      <a:pt x="413" y="160"/>
                    </a:cubicBezTo>
                    <a:cubicBezTo>
                      <a:pt x="413" y="160"/>
                      <a:pt x="413" y="159"/>
                      <a:pt x="413" y="159"/>
                    </a:cubicBezTo>
                    <a:cubicBezTo>
                      <a:pt x="414" y="159"/>
                      <a:pt x="413" y="159"/>
                      <a:pt x="414" y="158"/>
                    </a:cubicBezTo>
                    <a:cubicBezTo>
                      <a:pt x="415" y="158"/>
                      <a:pt x="414" y="158"/>
                      <a:pt x="414" y="158"/>
                    </a:cubicBezTo>
                    <a:cubicBezTo>
                      <a:pt x="414" y="158"/>
                      <a:pt x="415" y="157"/>
                      <a:pt x="415" y="157"/>
                    </a:cubicBezTo>
                    <a:cubicBezTo>
                      <a:pt x="415" y="157"/>
                      <a:pt x="416" y="156"/>
                      <a:pt x="416" y="156"/>
                    </a:cubicBezTo>
                    <a:cubicBezTo>
                      <a:pt x="416" y="156"/>
                      <a:pt x="416" y="156"/>
                      <a:pt x="416" y="156"/>
                    </a:cubicBezTo>
                    <a:cubicBezTo>
                      <a:pt x="417" y="155"/>
                      <a:pt x="417" y="155"/>
                      <a:pt x="417" y="155"/>
                    </a:cubicBezTo>
                    <a:cubicBezTo>
                      <a:pt x="417" y="155"/>
                      <a:pt x="417" y="154"/>
                      <a:pt x="417" y="154"/>
                    </a:cubicBezTo>
                    <a:cubicBezTo>
                      <a:pt x="417" y="154"/>
                      <a:pt x="417" y="154"/>
                      <a:pt x="417" y="154"/>
                    </a:cubicBezTo>
                    <a:cubicBezTo>
                      <a:pt x="417" y="153"/>
                      <a:pt x="417" y="153"/>
                      <a:pt x="417" y="153"/>
                    </a:cubicBezTo>
                    <a:cubicBezTo>
                      <a:pt x="417" y="153"/>
                      <a:pt x="417" y="153"/>
                      <a:pt x="416" y="153"/>
                    </a:cubicBezTo>
                    <a:cubicBezTo>
                      <a:pt x="416" y="153"/>
                      <a:pt x="416" y="153"/>
                      <a:pt x="416" y="153"/>
                    </a:cubicBezTo>
                    <a:cubicBezTo>
                      <a:pt x="416" y="153"/>
                      <a:pt x="416" y="153"/>
                      <a:pt x="415" y="153"/>
                    </a:cubicBezTo>
                    <a:cubicBezTo>
                      <a:pt x="415" y="153"/>
                      <a:pt x="415" y="152"/>
                      <a:pt x="415" y="152"/>
                    </a:cubicBezTo>
                    <a:cubicBezTo>
                      <a:pt x="415" y="152"/>
                      <a:pt x="414" y="152"/>
                      <a:pt x="416" y="152"/>
                    </a:cubicBezTo>
                    <a:cubicBezTo>
                      <a:pt x="417" y="153"/>
                      <a:pt x="416" y="153"/>
                      <a:pt x="416" y="153"/>
                    </a:cubicBezTo>
                    <a:cubicBezTo>
                      <a:pt x="416" y="153"/>
                      <a:pt x="417" y="153"/>
                      <a:pt x="417" y="153"/>
                    </a:cubicBezTo>
                    <a:cubicBezTo>
                      <a:pt x="418" y="153"/>
                      <a:pt x="418" y="153"/>
                      <a:pt x="418" y="153"/>
                    </a:cubicBezTo>
                    <a:cubicBezTo>
                      <a:pt x="418" y="153"/>
                      <a:pt x="418" y="153"/>
                      <a:pt x="418" y="153"/>
                    </a:cubicBezTo>
                    <a:cubicBezTo>
                      <a:pt x="419" y="152"/>
                      <a:pt x="419" y="152"/>
                      <a:pt x="419" y="152"/>
                    </a:cubicBezTo>
                    <a:cubicBezTo>
                      <a:pt x="419" y="152"/>
                      <a:pt x="420" y="151"/>
                      <a:pt x="420" y="151"/>
                    </a:cubicBezTo>
                    <a:cubicBezTo>
                      <a:pt x="420" y="151"/>
                      <a:pt x="420" y="151"/>
                      <a:pt x="420" y="151"/>
                    </a:cubicBezTo>
                    <a:cubicBezTo>
                      <a:pt x="421" y="150"/>
                      <a:pt x="421" y="150"/>
                      <a:pt x="421" y="150"/>
                    </a:cubicBezTo>
                    <a:cubicBezTo>
                      <a:pt x="421" y="150"/>
                      <a:pt x="421" y="150"/>
                      <a:pt x="421" y="150"/>
                    </a:cubicBezTo>
                    <a:cubicBezTo>
                      <a:pt x="422" y="149"/>
                      <a:pt x="422" y="149"/>
                      <a:pt x="422" y="149"/>
                    </a:cubicBezTo>
                    <a:cubicBezTo>
                      <a:pt x="422" y="149"/>
                      <a:pt x="422" y="149"/>
                      <a:pt x="422" y="149"/>
                    </a:cubicBezTo>
                    <a:cubicBezTo>
                      <a:pt x="423" y="148"/>
                      <a:pt x="423" y="148"/>
                      <a:pt x="423" y="148"/>
                    </a:cubicBezTo>
                    <a:cubicBezTo>
                      <a:pt x="424" y="147"/>
                      <a:pt x="424" y="147"/>
                      <a:pt x="424" y="147"/>
                    </a:cubicBezTo>
                    <a:cubicBezTo>
                      <a:pt x="425" y="147"/>
                      <a:pt x="425" y="147"/>
                      <a:pt x="425" y="147"/>
                    </a:cubicBezTo>
                    <a:cubicBezTo>
                      <a:pt x="425" y="147"/>
                      <a:pt x="425" y="147"/>
                      <a:pt x="425" y="147"/>
                    </a:cubicBezTo>
                    <a:cubicBezTo>
                      <a:pt x="426" y="147"/>
                      <a:pt x="426" y="147"/>
                      <a:pt x="426" y="147"/>
                    </a:cubicBezTo>
                    <a:cubicBezTo>
                      <a:pt x="427" y="147"/>
                      <a:pt x="427" y="147"/>
                      <a:pt x="427" y="147"/>
                    </a:cubicBezTo>
                    <a:cubicBezTo>
                      <a:pt x="427" y="147"/>
                      <a:pt x="427" y="147"/>
                      <a:pt x="427" y="147"/>
                    </a:cubicBezTo>
                    <a:cubicBezTo>
                      <a:pt x="428" y="147"/>
                      <a:pt x="428" y="147"/>
                      <a:pt x="428" y="147"/>
                    </a:cubicBezTo>
                    <a:cubicBezTo>
                      <a:pt x="428" y="147"/>
                      <a:pt x="428" y="147"/>
                      <a:pt x="428" y="146"/>
                    </a:cubicBezTo>
                    <a:cubicBezTo>
                      <a:pt x="429" y="146"/>
                      <a:pt x="428" y="146"/>
                      <a:pt x="428" y="146"/>
                    </a:cubicBezTo>
                    <a:cubicBezTo>
                      <a:pt x="429" y="145"/>
                      <a:pt x="429" y="145"/>
                      <a:pt x="429" y="145"/>
                    </a:cubicBezTo>
                    <a:cubicBezTo>
                      <a:pt x="429" y="145"/>
                      <a:pt x="429" y="145"/>
                      <a:pt x="429" y="145"/>
                    </a:cubicBezTo>
                    <a:cubicBezTo>
                      <a:pt x="429" y="144"/>
                      <a:pt x="429" y="144"/>
                      <a:pt x="429" y="144"/>
                    </a:cubicBezTo>
                    <a:cubicBezTo>
                      <a:pt x="430" y="143"/>
                      <a:pt x="430" y="143"/>
                      <a:pt x="430" y="143"/>
                    </a:cubicBezTo>
                    <a:cubicBezTo>
                      <a:pt x="430" y="143"/>
                      <a:pt x="430" y="143"/>
                      <a:pt x="430" y="143"/>
                    </a:cubicBezTo>
                    <a:cubicBezTo>
                      <a:pt x="431" y="142"/>
                      <a:pt x="431" y="142"/>
                      <a:pt x="431" y="142"/>
                    </a:cubicBezTo>
                    <a:cubicBezTo>
                      <a:pt x="432" y="142"/>
                      <a:pt x="432" y="142"/>
                      <a:pt x="432" y="142"/>
                    </a:cubicBezTo>
                    <a:cubicBezTo>
                      <a:pt x="432" y="142"/>
                      <a:pt x="432" y="142"/>
                      <a:pt x="432" y="142"/>
                    </a:cubicBezTo>
                    <a:cubicBezTo>
                      <a:pt x="432" y="142"/>
                      <a:pt x="433" y="142"/>
                      <a:pt x="433" y="142"/>
                    </a:cubicBezTo>
                    <a:cubicBezTo>
                      <a:pt x="434" y="142"/>
                      <a:pt x="434" y="142"/>
                      <a:pt x="434" y="142"/>
                    </a:cubicBezTo>
                    <a:cubicBezTo>
                      <a:pt x="435" y="142"/>
                      <a:pt x="435" y="142"/>
                      <a:pt x="435" y="142"/>
                    </a:cubicBezTo>
                    <a:cubicBezTo>
                      <a:pt x="435" y="141"/>
                      <a:pt x="435" y="141"/>
                      <a:pt x="435" y="141"/>
                    </a:cubicBezTo>
                    <a:cubicBezTo>
                      <a:pt x="437" y="141"/>
                      <a:pt x="437" y="141"/>
                      <a:pt x="437" y="141"/>
                    </a:cubicBezTo>
                    <a:cubicBezTo>
                      <a:pt x="438" y="142"/>
                      <a:pt x="438" y="142"/>
                      <a:pt x="438" y="142"/>
                    </a:cubicBezTo>
                    <a:cubicBezTo>
                      <a:pt x="439" y="142"/>
                      <a:pt x="439" y="142"/>
                      <a:pt x="439" y="142"/>
                    </a:cubicBezTo>
                    <a:cubicBezTo>
                      <a:pt x="439" y="142"/>
                      <a:pt x="440" y="142"/>
                      <a:pt x="440" y="142"/>
                    </a:cubicBezTo>
                    <a:cubicBezTo>
                      <a:pt x="440" y="142"/>
                      <a:pt x="441" y="142"/>
                      <a:pt x="441" y="142"/>
                    </a:cubicBezTo>
                    <a:cubicBezTo>
                      <a:pt x="443" y="141"/>
                      <a:pt x="443" y="141"/>
                      <a:pt x="443" y="141"/>
                    </a:cubicBezTo>
                    <a:cubicBezTo>
                      <a:pt x="443" y="142"/>
                      <a:pt x="443" y="142"/>
                      <a:pt x="443" y="142"/>
                    </a:cubicBezTo>
                    <a:cubicBezTo>
                      <a:pt x="444" y="142"/>
                      <a:pt x="444" y="142"/>
                      <a:pt x="444" y="142"/>
                    </a:cubicBezTo>
                    <a:cubicBezTo>
                      <a:pt x="445" y="142"/>
                      <a:pt x="445" y="142"/>
                      <a:pt x="445" y="142"/>
                    </a:cubicBezTo>
                    <a:cubicBezTo>
                      <a:pt x="446" y="142"/>
                      <a:pt x="446" y="142"/>
                      <a:pt x="446" y="142"/>
                    </a:cubicBezTo>
                    <a:cubicBezTo>
                      <a:pt x="446" y="142"/>
                      <a:pt x="446" y="142"/>
                      <a:pt x="446" y="142"/>
                    </a:cubicBezTo>
                    <a:cubicBezTo>
                      <a:pt x="447" y="142"/>
                      <a:pt x="447" y="142"/>
                      <a:pt x="447" y="142"/>
                    </a:cubicBezTo>
                    <a:cubicBezTo>
                      <a:pt x="448" y="142"/>
                      <a:pt x="448" y="142"/>
                      <a:pt x="448" y="142"/>
                    </a:cubicBezTo>
                    <a:cubicBezTo>
                      <a:pt x="449" y="142"/>
                      <a:pt x="449" y="142"/>
                      <a:pt x="449" y="142"/>
                    </a:cubicBezTo>
                    <a:cubicBezTo>
                      <a:pt x="450" y="142"/>
                      <a:pt x="450" y="142"/>
                      <a:pt x="450" y="142"/>
                    </a:cubicBezTo>
                    <a:cubicBezTo>
                      <a:pt x="451" y="142"/>
                      <a:pt x="451" y="142"/>
                      <a:pt x="451" y="142"/>
                    </a:cubicBezTo>
                    <a:cubicBezTo>
                      <a:pt x="452" y="142"/>
                      <a:pt x="452" y="142"/>
                      <a:pt x="452" y="142"/>
                    </a:cubicBezTo>
                    <a:cubicBezTo>
                      <a:pt x="452" y="142"/>
                      <a:pt x="452" y="142"/>
                      <a:pt x="452" y="142"/>
                    </a:cubicBezTo>
                    <a:cubicBezTo>
                      <a:pt x="453" y="142"/>
                      <a:pt x="453" y="142"/>
                      <a:pt x="453" y="142"/>
                    </a:cubicBezTo>
                    <a:cubicBezTo>
                      <a:pt x="454" y="142"/>
                      <a:pt x="454" y="142"/>
                      <a:pt x="454" y="142"/>
                    </a:cubicBezTo>
                    <a:cubicBezTo>
                      <a:pt x="455" y="142"/>
                      <a:pt x="455" y="142"/>
                      <a:pt x="455" y="142"/>
                    </a:cubicBezTo>
                    <a:cubicBezTo>
                      <a:pt x="456" y="142"/>
                      <a:pt x="456" y="142"/>
                      <a:pt x="456" y="142"/>
                    </a:cubicBezTo>
                    <a:cubicBezTo>
                      <a:pt x="458" y="142"/>
                      <a:pt x="458" y="142"/>
                      <a:pt x="458" y="142"/>
                    </a:cubicBezTo>
                    <a:cubicBezTo>
                      <a:pt x="459" y="142"/>
                      <a:pt x="459" y="142"/>
                      <a:pt x="459" y="142"/>
                    </a:cubicBezTo>
                    <a:cubicBezTo>
                      <a:pt x="459" y="142"/>
                      <a:pt x="460" y="141"/>
                      <a:pt x="460" y="141"/>
                    </a:cubicBezTo>
                    <a:cubicBezTo>
                      <a:pt x="460" y="141"/>
                      <a:pt x="460" y="141"/>
                      <a:pt x="460" y="141"/>
                    </a:cubicBezTo>
                    <a:cubicBezTo>
                      <a:pt x="461" y="140"/>
                      <a:pt x="461" y="140"/>
                      <a:pt x="461" y="140"/>
                    </a:cubicBezTo>
                    <a:cubicBezTo>
                      <a:pt x="461" y="140"/>
                      <a:pt x="461" y="140"/>
                      <a:pt x="462" y="139"/>
                    </a:cubicBezTo>
                    <a:cubicBezTo>
                      <a:pt x="463" y="139"/>
                      <a:pt x="463" y="139"/>
                      <a:pt x="463" y="139"/>
                    </a:cubicBezTo>
                    <a:cubicBezTo>
                      <a:pt x="463" y="139"/>
                      <a:pt x="464" y="139"/>
                      <a:pt x="464" y="139"/>
                    </a:cubicBezTo>
                    <a:cubicBezTo>
                      <a:pt x="464" y="138"/>
                      <a:pt x="464" y="138"/>
                      <a:pt x="464" y="138"/>
                    </a:cubicBezTo>
                    <a:cubicBezTo>
                      <a:pt x="464" y="137"/>
                      <a:pt x="464" y="137"/>
                      <a:pt x="464" y="137"/>
                    </a:cubicBezTo>
                    <a:cubicBezTo>
                      <a:pt x="465" y="137"/>
                      <a:pt x="465" y="137"/>
                      <a:pt x="465" y="137"/>
                    </a:cubicBezTo>
                    <a:cubicBezTo>
                      <a:pt x="465" y="137"/>
                      <a:pt x="465" y="137"/>
                      <a:pt x="465" y="137"/>
                    </a:cubicBezTo>
                    <a:cubicBezTo>
                      <a:pt x="466" y="136"/>
                      <a:pt x="466" y="136"/>
                      <a:pt x="466" y="136"/>
                    </a:cubicBezTo>
                    <a:cubicBezTo>
                      <a:pt x="466" y="136"/>
                      <a:pt x="466" y="136"/>
                      <a:pt x="466" y="136"/>
                    </a:cubicBezTo>
                    <a:cubicBezTo>
                      <a:pt x="466" y="136"/>
                      <a:pt x="466" y="136"/>
                      <a:pt x="466" y="136"/>
                    </a:cubicBezTo>
                    <a:cubicBezTo>
                      <a:pt x="468" y="136"/>
                      <a:pt x="468" y="136"/>
                      <a:pt x="468" y="136"/>
                    </a:cubicBezTo>
                    <a:cubicBezTo>
                      <a:pt x="468" y="136"/>
                      <a:pt x="468" y="136"/>
                      <a:pt x="468" y="135"/>
                    </a:cubicBezTo>
                    <a:cubicBezTo>
                      <a:pt x="469" y="135"/>
                      <a:pt x="469" y="135"/>
                      <a:pt x="469" y="135"/>
                    </a:cubicBezTo>
                    <a:cubicBezTo>
                      <a:pt x="469" y="135"/>
                      <a:pt x="469" y="135"/>
                      <a:pt x="470" y="135"/>
                    </a:cubicBezTo>
                    <a:cubicBezTo>
                      <a:pt x="470" y="135"/>
                      <a:pt x="470" y="135"/>
                      <a:pt x="470" y="135"/>
                    </a:cubicBezTo>
                    <a:cubicBezTo>
                      <a:pt x="471" y="135"/>
                      <a:pt x="471" y="135"/>
                      <a:pt x="471" y="135"/>
                    </a:cubicBezTo>
                    <a:cubicBezTo>
                      <a:pt x="472" y="135"/>
                      <a:pt x="472" y="135"/>
                      <a:pt x="472" y="135"/>
                    </a:cubicBezTo>
                    <a:cubicBezTo>
                      <a:pt x="472" y="135"/>
                      <a:pt x="472" y="135"/>
                      <a:pt x="472" y="135"/>
                    </a:cubicBezTo>
                    <a:cubicBezTo>
                      <a:pt x="473" y="134"/>
                      <a:pt x="473" y="134"/>
                      <a:pt x="473" y="134"/>
                    </a:cubicBezTo>
                    <a:cubicBezTo>
                      <a:pt x="473" y="134"/>
                      <a:pt x="474" y="134"/>
                      <a:pt x="474" y="133"/>
                    </a:cubicBezTo>
                    <a:cubicBezTo>
                      <a:pt x="474" y="133"/>
                      <a:pt x="475" y="133"/>
                      <a:pt x="475" y="133"/>
                    </a:cubicBezTo>
                    <a:cubicBezTo>
                      <a:pt x="475" y="133"/>
                      <a:pt x="476" y="132"/>
                      <a:pt x="476" y="132"/>
                    </a:cubicBezTo>
                    <a:cubicBezTo>
                      <a:pt x="477" y="131"/>
                      <a:pt x="477" y="131"/>
                      <a:pt x="477" y="131"/>
                    </a:cubicBezTo>
                    <a:cubicBezTo>
                      <a:pt x="477" y="130"/>
                      <a:pt x="477" y="130"/>
                      <a:pt x="477" y="130"/>
                    </a:cubicBezTo>
                    <a:cubicBezTo>
                      <a:pt x="477" y="130"/>
                      <a:pt x="477" y="130"/>
                      <a:pt x="477" y="130"/>
                    </a:cubicBezTo>
                    <a:cubicBezTo>
                      <a:pt x="476" y="130"/>
                      <a:pt x="476" y="130"/>
                      <a:pt x="476" y="130"/>
                    </a:cubicBezTo>
                    <a:cubicBezTo>
                      <a:pt x="477" y="129"/>
                      <a:pt x="477" y="129"/>
                      <a:pt x="477" y="129"/>
                    </a:cubicBezTo>
                    <a:cubicBezTo>
                      <a:pt x="476" y="129"/>
                      <a:pt x="476" y="129"/>
                      <a:pt x="476" y="129"/>
                    </a:cubicBezTo>
                    <a:cubicBezTo>
                      <a:pt x="475" y="129"/>
                      <a:pt x="475" y="129"/>
                      <a:pt x="475" y="129"/>
                    </a:cubicBezTo>
                    <a:cubicBezTo>
                      <a:pt x="474" y="128"/>
                      <a:pt x="474" y="128"/>
                      <a:pt x="474" y="128"/>
                    </a:cubicBezTo>
                    <a:cubicBezTo>
                      <a:pt x="475" y="128"/>
                      <a:pt x="475" y="128"/>
                      <a:pt x="475" y="128"/>
                    </a:cubicBezTo>
                    <a:cubicBezTo>
                      <a:pt x="476" y="128"/>
                      <a:pt x="476" y="128"/>
                      <a:pt x="476" y="128"/>
                    </a:cubicBezTo>
                    <a:cubicBezTo>
                      <a:pt x="476" y="128"/>
                      <a:pt x="476" y="128"/>
                      <a:pt x="476" y="128"/>
                    </a:cubicBezTo>
                    <a:cubicBezTo>
                      <a:pt x="476" y="127"/>
                      <a:pt x="476" y="127"/>
                      <a:pt x="476" y="127"/>
                    </a:cubicBezTo>
                    <a:cubicBezTo>
                      <a:pt x="477" y="127"/>
                      <a:pt x="477" y="127"/>
                      <a:pt x="477" y="127"/>
                    </a:cubicBezTo>
                    <a:cubicBezTo>
                      <a:pt x="477" y="126"/>
                      <a:pt x="477" y="126"/>
                      <a:pt x="477" y="126"/>
                    </a:cubicBezTo>
                    <a:cubicBezTo>
                      <a:pt x="476" y="126"/>
                      <a:pt x="476" y="126"/>
                      <a:pt x="476" y="126"/>
                    </a:cubicBezTo>
                    <a:cubicBezTo>
                      <a:pt x="477" y="125"/>
                      <a:pt x="477" y="125"/>
                      <a:pt x="477" y="125"/>
                    </a:cubicBezTo>
                    <a:cubicBezTo>
                      <a:pt x="477" y="124"/>
                      <a:pt x="477" y="124"/>
                      <a:pt x="477" y="124"/>
                    </a:cubicBezTo>
                    <a:cubicBezTo>
                      <a:pt x="477" y="124"/>
                      <a:pt x="477" y="124"/>
                      <a:pt x="477" y="124"/>
                    </a:cubicBezTo>
                    <a:cubicBezTo>
                      <a:pt x="476" y="123"/>
                      <a:pt x="476" y="123"/>
                      <a:pt x="476" y="123"/>
                    </a:cubicBezTo>
                    <a:cubicBezTo>
                      <a:pt x="474" y="122"/>
                      <a:pt x="474" y="122"/>
                      <a:pt x="474" y="122"/>
                    </a:cubicBezTo>
                    <a:cubicBezTo>
                      <a:pt x="473" y="122"/>
                      <a:pt x="473" y="122"/>
                      <a:pt x="473" y="122"/>
                    </a:cubicBezTo>
                    <a:cubicBezTo>
                      <a:pt x="473" y="122"/>
                      <a:pt x="472" y="122"/>
                      <a:pt x="472" y="122"/>
                    </a:cubicBezTo>
                    <a:cubicBezTo>
                      <a:pt x="472" y="122"/>
                      <a:pt x="471" y="123"/>
                      <a:pt x="471" y="123"/>
                    </a:cubicBezTo>
                    <a:cubicBezTo>
                      <a:pt x="471" y="123"/>
                      <a:pt x="470" y="123"/>
                      <a:pt x="470" y="123"/>
                    </a:cubicBezTo>
                    <a:cubicBezTo>
                      <a:pt x="470" y="123"/>
                      <a:pt x="470" y="123"/>
                      <a:pt x="470" y="122"/>
                    </a:cubicBezTo>
                    <a:cubicBezTo>
                      <a:pt x="470" y="122"/>
                      <a:pt x="470" y="122"/>
                      <a:pt x="470" y="122"/>
                    </a:cubicBezTo>
                    <a:cubicBezTo>
                      <a:pt x="471" y="122"/>
                      <a:pt x="471" y="122"/>
                      <a:pt x="471" y="122"/>
                    </a:cubicBezTo>
                    <a:cubicBezTo>
                      <a:pt x="471" y="121"/>
                      <a:pt x="471" y="121"/>
                      <a:pt x="471" y="121"/>
                    </a:cubicBezTo>
                    <a:cubicBezTo>
                      <a:pt x="471" y="120"/>
                      <a:pt x="471" y="120"/>
                      <a:pt x="471" y="120"/>
                    </a:cubicBezTo>
                    <a:cubicBezTo>
                      <a:pt x="470" y="120"/>
                      <a:pt x="470" y="120"/>
                      <a:pt x="470" y="120"/>
                    </a:cubicBezTo>
                    <a:cubicBezTo>
                      <a:pt x="468" y="119"/>
                      <a:pt x="468" y="119"/>
                      <a:pt x="468" y="119"/>
                    </a:cubicBezTo>
                    <a:cubicBezTo>
                      <a:pt x="467" y="119"/>
                      <a:pt x="467" y="119"/>
                      <a:pt x="467" y="119"/>
                    </a:cubicBezTo>
                    <a:cubicBezTo>
                      <a:pt x="466" y="120"/>
                      <a:pt x="466" y="120"/>
                      <a:pt x="466" y="120"/>
                    </a:cubicBezTo>
                    <a:cubicBezTo>
                      <a:pt x="465" y="120"/>
                      <a:pt x="465" y="120"/>
                      <a:pt x="465" y="120"/>
                    </a:cubicBezTo>
                    <a:cubicBezTo>
                      <a:pt x="464" y="121"/>
                      <a:pt x="464" y="121"/>
                      <a:pt x="464" y="121"/>
                    </a:cubicBezTo>
                    <a:cubicBezTo>
                      <a:pt x="464" y="121"/>
                      <a:pt x="464" y="121"/>
                      <a:pt x="464" y="121"/>
                    </a:cubicBezTo>
                    <a:cubicBezTo>
                      <a:pt x="462" y="122"/>
                      <a:pt x="462" y="122"/>
                      <a:pt x="462" y="122"/>
                    </a:cubicBezTo>
                    <a:cubicBezTo>
                      <a:pt x="461" y="123"/>
                      <a:pt x="461" y="123"/>
                      <a:pt x="461" y="123"/>
                    </a:cubicBezTo>
                    <a:cubicBezTo>
                      <a:pt x="461" y="123"/>
                      <a:pt x="460" y="123"/>
                      <a:pt x="460" y="123"/>
                    </a:cubicBezTo>
                    <a:cubicBezTo>
                      <a:pt x="460" y="124"/>
                      <a:pt x="459" y="124"/>
                      <a:pt x="459" y="124"/>
                    </a:cubicBezTo>
                    <a:cubicBezTo>
                      <a:pt x="458" y="125"/>
                      <a:pt x="458" y="125"/>
                      <a:pt x="458" y="125"/>
                    </a:cubicBezTo>
                    <a:cubicBezTo>
                      <a:pt x="458" y="124"/>
                      <a:pt x="458" y="124"/>
                      <a:pt x="458" y="124"/>
                    </a:cubicBezTo>
                    <a:cubicBezTo>
                      <a:pt x="458" y="124"/>
                      <a:pt x="458" y="124"/>
                      <a:pt x="458" y="124"/>
                    </a:cubicBezTo>
                    <a:cubicBezTo>
                      <a:pt x="458" y="124"/>
                      <a:pt x="458" y="124"/>
                      <a:pt x="458" y="124"/>
                    </a:cubicBezTo>
                    <a:cubicBezTo>
                      <a:pt x="458" y="123"/>
                      <a:pt x="458" y="123"/>
                      <a:pt x="458" y="123"/>
                    </a:cubicBezTo>
                    <a:cubicBezTo>
                      <a:pt x="457" y="123"/>
                      <a:pt x="457" y="123"/>
                      <a:pt x="457" y="123"/>
                    </a:cubicBezTo>
                    <a:cubicBezTo>
                      <a:pt x="457" y="123"/>
                      <a:pt x="457" y="123"/>
                      <a:pt x="457" y="123"/>
                    </a:cubicBezTo>
                    <a:cubicBezTo>
                      <a:pt x="456" y="122"/>
                      <a:pt x="456" y="122"/>
                      <a:pt x="456" y="122"/>
                    </a:cubicBezTo>
                    <a:cubicBezTo>
                      <a:pt x="456" y="122"/>
                      <a:pt x="456" y="122"/>
                      <a:pt x="456" y="122"/>
                    </a:cubicBezTo>
                    <a:cubicBezTo>
                      <a:pt x="456" y="122"/>
                      <a:pt x="456" y="122"/>
                      <a:pt x="456" y="122"/>
                    </a:cubicBezTo>
                    <a:cubicBezTo>
                      <a:pt x="456" y="122"/>
                      <a:pt x="456" y="122"/>
                      <a:pt x="456" y="122"/>
                    </a:cubicBezTo>
                    <a:cubicBezTo>
                      <a:pt x="456" y="122"/>
                      <a:pt x="457" y="122"/>
                      <a:pt x="457" y="122"/>
                    </a:cubicBezTo>
                    <a:cubicBezTo>
                      <a:pt x="457" y="122"/>
                      <a:pt x="458" y="123"/>
                      <a:pt x="458" y="123"/>
                    </a:cubicBezTo>
                    <a:cubicBezTo>
                      <a:pt x="459" y="123"/>
                      <a:pt x="459" y="123"/>
                      <a:pt x="459" y="123"/>
                    </a:cubicBezTo>
                    <a:cubicBezTo>
                      <a:pt x="459" y="122"/>
                      <a:pt x="459" y="122"/>
                      <a:pt x="459" y="122"/>
                    </a:cubicBezTo>
                    <a:cubicBezTo>
                      <a:pt x="460" y="122"/>
                      <a:pt x="460" y="122"/>
                      <a:pt x="460" y="122"/>
                    </a:cubicBezTo>
                    <a:cubicBezTo>
                      <a:pt x="460" y="122"/>
                      <a:pt x="460" y="122"/>
                      <a:pt x="460" y="122"/>
                    </a:cubicBezTo>
                    <a:cubicBezTo>
                      <a:pt x="460" y="122"/>
                      <a:pt x="461" y="122"/>
                      <a:pt x="461" y="122"/>
                    </a:cubicBezTo>
                    <a:cubicBezTo>
                      <a:pt x="461" y="122"/>
                      <a:pt x="462" y="121"/>
                      <a:pt x="462" y="121"/>
                    </a:cubicBezTo>
                    <a:cubicBezTo>
                      <a:pt x="462" y="121"/>
                      <a:pt x="463" y="121"/>
                      <a:pt x="462" y="120"/>
                    </a:cubicBezTo>
                    <a:cubicBezTo>
                      <a:pt x="461" y="120"/>
                      <a:pt x="462" y="120"/>
                      <a:pt x="462" y="120"/>
                    </a:cubicBezTo>
                    <a:cubicBezTo>
                      <a:pt x="464" y="120"/>
                      <a:pt x="464" y="120"/>
                      <a:pt x="464" y="120"/>
                    </a:cubicBezTo>
                    <a:cubicBezTo>
                      <a:pt x="464" y="120"/>
                      <a:pt x="464" y="120"/>
                      <a:pt x="464" y="120"/>
                    </a:cubicBezTo>
                    <a:cubicBezTo>
                      <a:pt x="464" y="120"/>
                      <a:pt x="465" y="120"/>
                      <a:pt x="466" y="119"/>
                    </a:cubicBezTo>
                    <a:cubicBezTo>
                      <a:pt x="467" y="118"/>
                      <a:pt x="467" y="119"/>
                      <a:pt x="468" y="119"/>
                    </a:cubicBezTo>
                    <a:cubicBezTo>
                      <a:pt x="468" y="119"/>
                      <a:pt x="469" y="118"/>
                      <a:pt x="469" y="118"/>
                    </a:cubicBezTo>
                    <a:cubicBezTo>
                      <a:pt x="469" y="118"/>
                      <a:pt x="470" y="118"/>
                      <a:pt x="470" y="118"/>
                    </a:cubicBezTo>
                    <a:cubicBezTo>
                      <a:pt x="470" y="117"/>
                      <a:pt x="470" y="117"/>
                      <a:pt x="470" y="117"/>
                    </a:cubicBezTo>
                    <a:cubicBezTo>
                      <a:pt x="469" y="116"/>
                      <a:pt x="469" y="116"/>
                      <a:pt x="469" y="116"/>
                    </a:cubicBezTo>
                    <a:cubicBezTo>
                      <a:pt x="468" y="116"/>
                      <a:pt x="468" y="116"/>
                      <a:pt x="468" y="116"/>
                    </a:cubicBezTo>
                    <a:cubicBezTo>
                      <a:pt x="466" y="116"/>
                      <a:pt x="466" y="116"/>
                      <a:pt x="466" y="116"/>
                    </a:cubicBezTo>
                    <a:cubicBezTo>
                      <a:pt x="465" y="116"/>
                      <a:pt x="465" y="116"/>
                      <a:pt x="465" y="116"/>
                    </a:cubicBezTo>
                    <a:cubicBezTo>
                      <a:pt x="464" y="115"/>
                      <a:pt x="464" y="115"/>
                      <a:pt x="464" y="115"/>
                    </a:cubicBezTo>
                    <a:cubicBezTo>
                      <a:pt x="464" y="115"/>
                      <a:pt x="464" y="115"/>
                      <a:pt x="464" y="114"/>
                    </a:cubicBezTo>
                    <a:cubicBezTo>
                      <a:pt x="464" y="114"/>
                      <a:pt x="462" y="114"/>
                      <a:pt x="462" y="114"/>
                    </a:cubicBezTo>
                    <a:cubicBezTo>
                      <a:pt x="462" y="114"/>
                      <a:pt x="462" y="114"/>
                      <a:pt x="462" y="114"/>
                    </a:cubicBezTo>
                    <a:cubicBezTo>
                      <a:pt x="461" y="115"/>
                      <a:pt x="461" y="115"/>
                      <a:pt x="461" y="115"/>
                    </a:cubicBezTo>
                    <a:cubicBezTo>
                      <a:pt x="460" y="116"/>
                      <a:pt x="460" y="116"/>
                      <a:pt x="460" y="116"/>
                    </a:cubicBezTo>
                    <a:cubicBezTo>
                      <a:pt x="460" y="116"/>
                      <a:pt x="460" y="115"/>
                      <a:pt x="461" y="115"/>
                    </a:cubicBezTo>
                    <a:cubicBezTo>
                      <a:pt x="461" y="114"/>
                      <a:pt x="461" y="114"/>
                      <a:pt x="461" y="114"/>
                    </a:cubicBezTo>
                    <a:cubicBezTo>
                      <a:pt x="460" y="113"/>
                      <a:pt x="460" y="114"/>
                      <a:pt x="460" y="113"/>
                    </a:cubicBezTo>
                    <a:cubicBezTo>
                      <a:pt x="460" y="113"/>
                      <a:pt x="460" y="113"/>
                      <a:pt x="460" y="113"/>
                    </a:cubicBezTo>
                    <a:cubicBezTo>
                      <a:pt x="459" y="114"/>
                      <a:pt x="459" y="114"/>
                      <a:pt x="459" y="114"/>
                    </a:cubicBezTo>
                    <a:cubicBezTo>
                      <a:pt x="459" y="114"/>
                      <a:pt x="458" y="114"/>
                      <a:pt x="458" y="114"/>
                    </a:cubicBezTo>
                    <a:cubicBezTo>
                      <a:pt x="459" y="114"/>
                      <a:pt x="458" y="113"/>
                      <a:pt x="458" y="113"/>
                    </a:cubicBezTo>
                    <a:cubicBezTo>
                      <a:pt x="457" y="114"/>
                      <a:pt x="457" y="114"/>
                      <a:pt x="457" y="114"/>
                    </a:cubicBezTo>
                    <a:cubicBezTo>
                      <a:pt x="456" y="114"/>
                      <a:pt x="456" y="114"/>
                      <a:pt x="456" y="114"/>
                    </a:cubicBezTo>
                    <a:cubicBezTo>
                      <a:pt x="457" y="114"/>
                      <a:pt x="457" y="114"/>
                      <a:pt x="457" y="114"/>
                    </a:cubicBezTo>
                    <a:cubicBezTo>
                      <a:pt x="457" y="114"/>
                      <a:pt x="457" y="113"/>
                      <a:pt x="458" y="112"/>
                    </a:cubicBezTo>
                    <a:cubicBezTo>
                      <a:pt x="458" y="112"/>
                      <a:pt x="458" y="112"/>
                      <a:pt x="458" y="111"/>
                    </a:cubicBezTo>
                    <a:cubicBezTo>
                      <a:pt x="458" y="110"/>
                      <a:pt x="457" y="111"/>
                      <a:pt x="457" y="111"/>
                    </a:cubicBezTo>
                    <a:cubicBezTo>
                      <a:pt x="456" y="110"/>
                      <a:pt x="456" y="110"/>
                      <a:pt x="456" y="110"/>
                    </a:cubicBezTo>
                    <a:cubicBezTo>
                      <a:pt x="456" y="110"/>
                      <a:pt x="456" y="110"/>
                      <a:pt x="456" y="110"/>
                    </a:cubicBezTo>
                    <a:cubicBezTo>
                      <a:pt x="455" y="110"/>
                      <a:pt x="455" y="110"/>
                      <a:pt x="455" y="110"/>
                    </a:cubicBezTo>
                    <a:cubicBezTo>
                      <a:pt x="455" y="109"/>
                      <a:pt x="455" y="109"/>
                      <a:pt x="455" y="109"/>
                    </a:cubicBezTo>
                    <a:cubicBezTo>
                      <a:pt x="455" y="109"/>
                      <a:pt x="454" y="109"/>
                      <a:pt x="454" y="109"/>
                    </a:cubicBezTo>
                    <a:cubicBezTo>
                      <a:pt x="454" y="108"/>
                      <a:pt x="453" y="108"/>
                      <a:pt x="453" y="108"/>
                    </a:cubicBezTo>
                    <a:cubicBezTo>
                      <a:pt x="453" y="108"/>
                      <a:pt x="453" y="108"/>
                      <a:pt x="453" y="108"/>
                    </a:cubicBezTo>
                    <a:cubicBezTo>
                      <a:pt x="453" y="107"/>
                      <a:pt x="453" y="107"/>
                      <a:pt x="453" y="107"/>
                    </a:cubicBezTo>
                    <a:cubicBezTo>
                      <a:pt x="452" y="107"/>
                      <a:pt x="452" y="107"/>
                      <a:pt x="452" y="107"/>
                    </a:cubicBezTo>
                    <a:cubicBezTo>
                      <a:pt x="452" y="107"/>
                      <a:pt x="452" y="107"/>
                      <a:pt x="452" y="107"/>
                    </a:cubicBezTo>
                    <a:cubicBezTo>
                      <a:pt x="451" y="107"/>
                      <a:pt x="451" y="107"/>
                      <a:pt x="451" y="107"/>
                    </a:cubicBezTo>
                    <a:cubicBezTo>
                      <a:pt x="451" y="107"/>
                      <a:pt x="451" y="107"/>
                      <a:pt x="451" y="107"/>
                    </a:cubicBezTo>
                    <a:cubicBezTo>
                      <a:pt x="450" y="106"/>
                      <a:pt x="451" y="107"/>
                      <a:pt x="452" y="107"/>
                    </a:cubicBezTo>
                    <a:cubicBezTo>
                      <a:pt x="452" y="107"/>
                      <a:pt x="451" y="106"/>
                      <a:pt x="451" y="106"/>
                    </a:cubicBezTo>
                    <a:cubicBezTo>
                      <a:pt x="451" y="105"/>
                      <a:pt x="451" y="105"/>
                      <a:pt x="451" y="105"/>
                    </a:cubicBezTo>
                    <a:cubicBezTo>
                      <a:pt x="450" y="105"/>
                      <a:pt x="450" y="105"/>
                      <a:pt x="450" y="105"/>
                    </a:cubicBezTo>
                    <a:cubicBezTo>
                      <a:pt x="449" y="104"/>
                      <a:pt x="449" y="104"/>
                      <a:pt x="449" y="104"/>
                    </a:cubicBezTo>
                    <a:cubicBezTo>
                      <a:pt x="449" y="104"/>
                      <a:pt x="449" y="104"/>
                      <a:pt x="449" y="104"/>
                    </a:cubicBezTo>
                    <a:cubicBezTo>
                      <a:pt x="448" y="103"/>
                      <a:pt x="449" y="104"/>
                      <a:pt x="449" y="104"/>
                    </a:cubicBezTo>
                    <a:cubicBezTo>
                      <a:pt x="450" y="104"/>
                      <a:pt x="450" y="104"/>
                      <a:pt x="450" y="104"/>
                    </a:cubicBezTo>
                    <a:cubicBezTo>
                      <a:pt x="450" y="104"/>
                      <a:pt x="450" y="104"/>
                      <a:pt x="450" y="104"/>
                    </a:cubicBezTo>
                    <a:cubicBezTo>
                      <a:pt x="451" y="104"/>
                      <a:pt x="451" y="104"/>
                      <a:pt x="451" y="104"/>
                    </a:cubicBezTo>
                    <a:cubicBezTo>
                      <a:pt x="452" y="104"/>
                      <a:pt x="452" y="104"/>
                      <a:pt x="452" y="104"/>
                    </a:cubicBezTo>
                    <a:cubicBezTo>
                      <a:pt x="452" y="104"/>
                      <a:pt x="452" y="103"/>
                      <a:pt x="453" y="103"/>
                    </a:cubicBezTo>
                    <a:cubicBezTo>
                      <a:pt x="453" y="103"/>
                      <a:pt x="453" y="102"/>
                      <a:pt x="453" y="102"/>
                    </a:cubicBezTo>
                    <a:cubicBezTo>
                      <a:pt x="453" y="102"/>
                      <a:pt x="453" y="102"/>
                      <a:pt x="453" y="102"/>
                    </a:cubicBezTo>
                    <a:cubicBezTo>
                      <a:pt x="453" y="102"/>
                      <a:pt x="452" y="101"/>
                      <a:pt x="452" y="101"/>
                    </a:cubicBezTo>
                    <a:cubicBezTo>
                      <a:pt x="452" y="101"/>
                      <a:pt x="451" y="101"/>
                      <a:pt x="451" y="101"/>
                    </a:cubicBezTo>
                    <a:cubicBezTo>
                      <a:pt x="451" y="100"/>
                      <a:pt x="451" y="100"/>
                      <a:pt x="451" y="100"/>
                    </a:cubicBezTo>
                    <a:cubicBezTo>
                      <a:pt x="450" y="100"/>
                      <a:pt x="450" y="100"/>
                      <a:pt x="450" y="100"/>
                    </a:cubicBezTo>
                    <a:cubicBezTo>
                      <a:pt x="450" y="100"/>
                      <a:pt x="450" y="100"/>
                      <a:pt x="450" y="100"/>
                    </a:cubicBezTo>
                    <a:cubicBezTo>
                      <a:pt x="451" y="99"/>
                      <a:pt x="451" y="99"/>
                      <a:pt x="451" y="99"/>
                    </a:cubicBezTo>
                    <a:cubicBezTo>
                      <a:pt x="451" y="99"/>
                      <a:pt x="451" y="99"/>
                      <a:pt x="451" y="99"/>
                    </a:cubicBezTo>
                    <a:cubicBezTo>
                      <a:pt x="451" y="98"/>
                      <a:pt x="451" y="98"/>
                      <a:pt x="451" y="98"/>
                    </a:cubicBezTo>
                    <a:cubicBezTo>
                      <a:pt x="450" y="97"/>
                      <a:pt x="450" y="97"/>
                      <a:pt x="450" y="97"/>
                    </a:cubicBezTo>
                    <a:cubicBezTo>
                      <a:pt x="450" y="97"/>
                      <a:pt x="449" y="97"/>
                      <a:pt x="449" y="97"/>
                    </a:cubicBezTo>
                    <a:cubicBezTo>
                      <a:pt x="449" y="97"/>
                      <a:pt x="449" y="97"/>
                      <a:pt x="449" y="97"/>
                    </a:cubicBezTo>
                    <a:cubicBezTo>
                      <a:pt x="450" y="96"/>
                      <a:pt x="449" y="96"/>
                      <a:pt x="449" y="96"/>
                    </a:cubicBezTo>
                    <a:cubicBezTo>
                      <a:pt x="449" y="95"/>
                      <a:pt x="448" y="96"/>
                      <a:pt x="448" y="96"/>
                    </a:cubicBezTo>
                    <a:cubicBezTo>
                      <a:pt x="446" y="96"/>
                      <a:pt x="446" y="96"/>
                      <a:pt x="446" y="96"/>
                    </a:cubicBezTo>
                    <a:cubicBezTo>
                      <a:pt x="447" y="95"/>
                      <a:pt x="447" y="95"/>
                      <a:pt x="447" y="95"/>
                    </a:cubicBezTo>
                    <a:cubicBezTo>
                      <a:pt x="448" y="95"/>
                      <a:pt x="448" y="95"/>
                      <a:pt x="448" y="95"/>
                    </a:cubicBezTo>
                    <a:cubicBezTo>
                      <a:pt x="448" y="94"/>
                      <a:pt x="448" y="94"/>
                      <a:pt x="448" y="94"/>
                    </a:cubicBezTo>
                    <a:cubicBezTo>
                      <a:pt x="448" y="94"/>
                      <a:pt x="448" y="94"/>
                      <a:pt x="448" y="94"/>
                    </a:cubicBezTo>
                    <a:cubicBezTo>
                      <a:pt x="448" y="93"/>
                      <a:pt x="446" y="93"/>
                      <a:pt x="446" y="93"/>
                    </a:cubicBezTo>
                    <a:cubicBezTo>
                      <a:pt x="446" y="93"/>
                      <a:pt x="446" y="93"/>
                      <a:pt x="446" y="93"/>
                    </a:cubicBezTo>
                    <a:cubicBezTo>
                      <a:pt x="447" y="93"/>
                      <a:pt x="447" y="93"/>
                      <a:pt x="447" y="93"/>
                    </a:cubicBezTo>
                    <a:cubicBezTo>
                      <a:pt x="447" y="93"/>
                      <a:pt x="447" y="92"/>
                      <a:pt x="447" y="91"/>
                    </a:cubicBezTo>
                    <a:cubicBezTo>
                      <a:pt x="447" y="91"/>
                      <a:pt x="445" y="91"/>
                      <a:pt x="445" y="91"/>
                    </a:cubicBezTo>
                    <a:cubicBezTo>
                      <a:pt x="445" y="90"/>
                      <a:pt x="445" y="90"/>
                      <a:pt x="445" y="90"/>
                    </a:cubicBezTo>
                    <a:cubicBezTo>
                      <a:pt x="445" y="90"/>
                      <a:pt x="445" y="90"/>
                      <a:pt x="445" y="90"/>
                    </a:cubicBezTo>
                    <a:cubicBezTo>
                      <a:pt x="445" y="89"/>
                      <a:pt x="445" y="89"/>
                      <a:pt x="445" y="89"/>
                    </a:cubicBezTo>
                    <a:cubicBezTo>
                      <a:pt x="445" y="89"/>
                      <a:pt x="445" y="89"/>
                      <a:pt x="445" y="89"/>
                    </a:cubicBezTo>
                    <a:cubicBezTo>
                      <a:pt x="444" y="89"/>
                      <a:pt x="444" y="89"/>
                      <a:pt x="444" y="89"/>
                    </a:cubicBezTo>
                    <a:cubicBezTo>
                      <a:pt x="444" y="89"/>
                      <a:pt x="444" y="88"/>
                      <a:pt x="443" y="88"/>
                    </a:cubicBezTo>
                    <a:cubicBezTo>
                      <a:pt x="443" y="88"/>
                      <a:pt x="443" y="88"/>
                      <a:pt x="443" y="88"/>
                    </a:cubicBezTo>
                    <a:cubicBezTo>
                      <a:pt x="443" y="88"/>
                      <a:pt x="443" y="88"/>
                      <a:pt x="443" y="87"/>
                    </a:cubicBezTo>
                    <a:cubicBezTo>
                      <a:pt x="442" y="87"/>
                      <a:pt x="443" y="87"/>
                      <a:pt x="443" y="87"/>
                    </a:cubicBezTo>
                    <a:cubicBezTo>
                      <a:pt x="442" y="87"/>
                      <a:pt x="442" y="86"/>
                      <a:pt x="442" y="86"/>
                    </a:cubicBezTo>
                    <a:cubicBezTo>
                      <a:pt x="442" y="86"/>
                      <a:pt x="442" y="86"/>
                      <a:pt x="442" y="86"/>
                    </a:cubicBezTo>
                    <a:cubicBezTo>
                      <a:pt x="442" y="86"/>
                      <a:pt x="442" y="86"/>
                      <a:pt x="442" y="85"/>
                    </a:cubicBezTo>
                    <a:cubicBezTo>
                      <a:pt x="442" y="85"/>
                      <a:pt x="441" y="85"/>
                      <a:pt x="441" y="85"/>
                    </a:cubicBezTo>
                    <a:cubicBezTo>
                      <a:pt x="441" y="85"/>
                      <a:pt x="441" y="85"/>
                      <a:pt x="441" y="84"/>
                    </a:cubicBezTo>
                    <a:cubicBezTo>
                      <a:pt x="441" y="84"/>
                      <a:pt x="441" y="84"/>
                      <a:pt x="441" y="84"/>
                    </a:cubicBezTo>
                    <a:cubicBezTo>
                      <a:pt x="441" y="84"/>
                      <a:pt x="440" y="84"/>
                      <a:pt x="440" y="84"/>
                    </a:cubicBezTo>
                    <a:cubicBezTo>
                      <a:pt x="440" y="84"/>
                      <a:pt x="440" y="83"/>
                      <a:pt x="440" y="83"/>
                    </a:cubicBezTo>
                    <a:cubicBezTo>
                      <a:pt x="440" y="83"/>
                      <a:pt x="440" y="82"/>
                      <a:pt x="440" y="82"/>
                    </a:cubicBezTo>
                    <a:cubicBezTo>
                      <a:pt x="440" y="81"/>
                      <a:pt x="440" y="81"/>
                      <a:pt x="440" y="81"/>
                    </a:cubicBezTo>
                    <a:cubicBezTo>
                      <a:pt x="439" y="81"/>
                      <a:pt x="439" y="81"/>
                      <a:pt x="439" y="81"/>
                    </a:cubicBezTo>
                    <a:cubicBezTo>
                      <a:pt x="439" y="81"/>
                      <a:pt x="439" y="81"/>
                      <a:pt x="439" y="81"/>
                    </a:cubicBezTo>
                    <a:cubicBezTo>
                      <a:pt x="439" y="81"/>
                      <a:pt x="439" y="81"/>
                      <a:pt x="439" y="81"/>
                    </a:cubicBezTo>
                    <a:cubicBezTo>
                      <a:pt x="439" y="82"/>
                      <a:pt x="439" y="82"/>
                      <a:pt x="439" y="82"/>
                    </a:cubicBezTo>
                    <a:cubicBezTo>
                      <a:pt x="438" y="83"/>
                      <a:pt x="438" y="83"/>
                      <a:pt x="438" y="83"/>
                    </a:cubicBezTo>
                    <a:cubicBezTo>
                      <a:pt x="438" y="83"/>
                      <a:pt x="438" y="83"/>
                      <a:pt x="438" y="83"/>
                    </a:cubicBezTo>
                    <a:cubicBezTo>
                      <a:pt x="438" y="84"/>
                      <a:pt x="438" y="84"/>
                      <a:pt x="438" y="84"/>
                    </a:cubicBezTo>
                    <a:cubicBezTo>
                      <a:pt x="437" y="85"/>
                      <a:pt x="437" y="85"/>
                      <a:pt x="437" y="85"/>
                    </a:cubicBezTo>
                    <a:cubicBezTo>
                      <a:pt x="436" y="85"/>
                      <a:pt x="436" y="85"/>
                      <a:pt x="436" y="85"/>
                    </a:cubicBezTo>
                    <a:cubicBezTo>
                      <a:pt x="436" y="86"/>
                      <a:pt x="436" y="86"/>
                      <a:pt x="436" y="86"/>
                    </a:cubicBezTo>
                    <a:cubicBezTo>
                      <a:pt x="436" y="86"/>
                      <a:pt x="436" y="86"/>
                      <a:pt x="437" y="87"/>
                    </a:cubicBezTo>
                    <a:cubicBezTo>
                      <a:pt x="437" y="87"/>
                      <a:pt x="437" y="87"/>
                      <a:pt x="437" y="87"/>
                    </a:cubicBezTo>
                    <a:cubicBezTo>
                      <a:pt x="436" y="88"/>
                      <a:pt x="436" y="88"/>
                      <a:pt x="436" y="88"/>
                    </a:cubicBezTo>
                    <a:cubicBezTo>
                      <a:pt x="436" y="88"/>
                      <a:pt x="436" y="88"/>
                      <a:pt x="435" y="89"/>
                    </a:cubicBezTo>
                    <a:cubicBezTo>
                      <a:pt x="435" y="89"/>
                      <a:pt x="435" y="89"/>
                      <a:pt x="436" y="89"/>
                    </a:cubicBezTo>
                    <a:cubicBezTo>
                      <a:pt x="436" y="90"/>
                      <a:pt x="436" y="90"/>
                      <a:pt x="436" y="90"/>
                    </a:cubicBezTo>
                    <a:cubicBezTo>
                      <a:pt x="435" y="90"/>
                      <a:pt x="435" y="90"/>
                      <a:pt x="435" y="90"/>
                    </a:cubicBezTo>
                    <a:cubicBezTo>
                      <a:pt x="434" y="90"/>
                      <a:pt x="434" y="90"/>
                      <a:pt x="434" y="90"/>
                    </a:cubicBezTo>
                    <a:cubicBezTo>
                      <a:pt x="434" y="91"/>
                      <a:pt x="434" y="91"/>
                      <a:pt x="434" y="91"/>
                    </a:cubicBezTo>
                    <a:cubicBezTo>
                      <a:pt x="434" y="91"/>
                      <a:pt x="434" y="91"/>
                      <a:pt x="434" y="91"/>
                    </a:cubicBezTo>
                    <a:cubicBezTo>
                      <a:pt x="434" y="92"/>
                      <a:pt x="434" y="92"/>
                      <a:pt x="434" y="92"/>
                    </a:cubicBezTo>
                    <a:cubicBezTo>
                      <a:pt x="434" y="92"/>
                      <a:pt x="434" y="92"/>
                      <a:pt x="435" y="93"/>
                    </a:cubicBezTo>
                    <a:cubicBezTo>
                      <a:pt x="435" y="93"/>
                      <a:pt x="434" y="93"/>
                      <a:pt x="434" y="94"/>
                    </a:cubicBezTo>
                    <a:cubicBezTo>
                      <a:pt x="434" y="94"/>
                      <a:pt x="434" y="94"/>
                      <a:pt x="434" y="94"/>
                    </a:cubicBezTo>
                    <a:cubicBezTo>
                      <a:pt x="434" y="93"/>
                      <a:pt x="434" y="93"/>
                      <a:pt x="434" y="93"/>
                    </a:cubicBezTo>
                    <a:cubicBezTo>
                      <a:pt x="433" y="92"/>
                      <a:pt x="433" y="92"/>
                      <a:pt x="433" y="92"/>
                    </a:cubicBezTo>
                    <a:cubicBezTo>
                      <a:pt x="433" y="92"/>
                      <a:pt x="433" y="92"/>
                      <a:pt x="433" y="92"/>
                    </a:cubicBezTo>
                    <a:cubicBezTo>
                      <a:pt x="432" y="91"/>
                      <a:pt x="432" y="91"/>
                      <a:pt x="432" y="91"/>
                    </a:cubicBezTo>
                    <a:cubicBezTo>
                      <a:pt x="432" y="91"/>
                      <a:pt x="432" y="91"/>
                      <a:pt x="432" y="91"/>
                    </a:cubicBezTo>
                    <a:cubicBezTo>
                      <a:pt x="432" y="91"/>
                      <a:pt x="431" y="92"/>
                      <a:pt x="431" y="93"/>
                    </a:cubicBezTo>
                    <a:cubicBezTo>
                      <a:pt x="431" y="93"/>
                      <a:pt x="431" y="93"/>
                      <a:pt x="431" y="93"/>
                    </a:cubicBezTo>
                    <a:cubicBezTo>
                      <a:pt x="431" y="93"/>
                      <a:pt x="430" y="94"/>
                      <a:pt x="430" y="94"/>
                    </a:cubicBezTo>
                    <a:cubicBezTo>
                      <a:pt x="429" y="94"/>
                      <a:pt x="429" y="94"/>
                      <a:pt x="429" y="94"/>
                    </a:cubicBezTo>
                    <a:cubicBezTo>
                      <a:pt x="429" y="94"/>
                      <a:pt x="429" y="94"/>
                      <a:pt x="429" y="94"/>
                    </a:cubicBezTo>
                    <a:cubicBezTo>
                      <a:pt x="428" y="95"/>
                      <a:pt x="428" y="95"/>
                      <a:pt x="428" y="95"/>
                    </a:cubicBezTo>
                    <a:cubicBezTo>
                      <a:pt x="427" y="95"/>
                      <a:pt x="427" y="95"/>
                      <a:pt x="427" y="95"/>
                    </a:cubicBezTo>
                    <a:cubicBezTo>
                      <a:pt x="426" y="95"/>
                      <a:pt x="426" y="95"/>
                      <a:pt x="426" y="95"/>
                    </a:cubicBezTo>
                    <a:cubicBezTo>
                      <a:pt x="426" y="95"/>
                      <a:pt x="426" y="95"/>
                      <a:pt x="426" y="95"/>
                    </a:cubicBezTo>
                    <a:cubicBezTo>
                      <a:pt x="425" y="95"/>
                      <a:pt x="425" y="95"/>
                      <a:pt x="425" y="95"/>
                    </a:cubicBezTo>
                    <a:cubicBezTo>
                      <a:pt x="426" y="94"/>
                      <a:pt x="426" y="94"/>
                      <a:pt x="426" y="94"/>
                    </a:cubicBezTo>
                    <a:cubicBezTo>
                      <a:pt x="426" y="93"/>
                      <a:pt x="426" y="93"/>
                      <a:pt x="426" y="93"/>
                    </a:cubicBezTo>
                    <a:cubicBezTo>
                      <a:pt x="425" y="93"/>
                      <a:pt x="425" y="93"/>
                      <a:pt x="425" y="93"/>
                    </a:cubicBezTo>
                    <a:cubicBezTo>
                      <a:pt x="425" y="93"/>
                      <a:pt x="425" y="93"/>
                      <a:pt x="425" y="93"/>
                    </a:cubicBezTo>
                    <a:cubicBezTo>
                      <a:pt x="425" y="94"/>
                      <a:pt x="425" y="94"/>
                      <a:pt x="425" y="94"/>
                    </a:cubicBezTo>
                    <a:cubicBezTo>
                      <a:pt x="424" y="95"/>
                      <a:pt x="424" y="95"/>
                      <a:pt x="424" y="95"/>
                    </a:cubicBezTo>
                    <a:cubicBezTo>
                      <a:pt x="424" y="96"/>
                      <a:pt x="424" y="96"/>
                      <a:pt x="424" y="96"/>
                    </a:cubicBezTo>
                    <a:cubicBezTo>
                      <a:pt x="422" y="97"/>
                      <a:pt x="422" y="97"/>
                      <a:pt x="422" y="97"/>
                    </a:cubicBezTo>
                    <a:cubicBezTo>
                      <a:pt x="420" y="98"/>
                      <a:pt x="420" y="98"/>
                      <a:pt x="420" y="98"/>
                    </a:cubicBezTo>
                    <a:cubicBezTo>
                      <a:pt x="422" y="96"/>
                      <a:pt x="422" y="96"/>
                      <a:pt x="422" y="96"/>
                    </a:cubicBezTo>
                    <a:cubicBezTo>
                      <a:pt x="423" y="96"/>
                      <a:pt x="423" y="96"/>
                      <a:pt x="423" y="96"/>
                    </a:cubicBezTo>
                    <a:cubicBezTo>
                      <a:pt x="424" y="95"/>
                      <a:pt x="424" y="95"/>
                      <a:pt x="424" y="95"/>
                    </a:cubicBezTo>
                    <a:cubicBezTo>
                      <a:pt x="424" y="95"/>
                      <a:pt x="424" y="95"/>
                      <a:pt x="424" y="95"/>
                    </a:cubicBezTo>
                    <a:cubicBezTo>
                      <a:pt x="424" y="94"/>
                      <a:pt x="424" y="94"/>
                      <a:pt x="424" y="94"/>
                    </a:cubicBezTo>
                    <a:cubicBezTo>
                      <a:pt x="424" y="94"/>
                      <a:pt x="424" y="94"/>
                      <a:pt x="424" y="94"/>
                    </a:cubicBezTo>
                    <a:cubicBezTo>
                      <a:pt x="424" y="93"/>
                      <a:pt x="424" y="93"/>
                      <a:pt x="424" y="93"/>
                    </a:cubicBezTo>
                    <a:cubicBezTo>
                      <a:pt x="423" y="92"/>
                      <a:pt x="423" y="92"/>
                      <a:pt x="423" y="92"/>
                    </a:cubicBezTo>
                    <a:cubicBezTo>
                      <a:pt x="423" y="91"/>
                      <a:pt x="423" y="91"/>
                      <a:pt x="423" y="91"/>
                    </a:cubicBezTo>
                    <a:cubicBezTo>
                      <a:pt x="423" y="91"/>
                      <a:pt x="423" y="91"/>
                      <a:pt x="423" y="91"/>
                    </a:cubicBezTo>
                    <a:cubicBezTo>
                      <a:pt x="421" y="91"/>
                      <a:pt x="421" y="91"/>
                      <a:pt x="421" y="91"/>
                    </a:cubicBezTo>
                    <a:cubicBezTo>
                      <a:pt x="420" y="91"/>
                      <a:pt x="420" y="91"/>
                      <a:pt x="420" y="91"/>
                    </a:cubicBezTo>
                    <a:cubicBezTo>
                      <a:pt x="420" y="91"/>
                      <a:pt x="419" y="92"/>
                      <a:pt x="418" y="92"/>
                    </a:cubicBezTo>
                    <a:cubicBezTo>
                      <a:pt x="418" y="92"/>
                      <a:pt x="418" y="92"/>
                      <a:pt x="418" y="92"/>
                    </a:cubicBezTo>
                    <a:cubicBezTo>
                      <a:pt x="417" y="92"/>
                      <a:pt x="417" y="92"/>
                      <a:pt x="417" y="92"/>
                    </a:cubicBezTo>
                    <a:cubicBezTo>
                      <a:pt x="416" y="91"/>
                      <a:pt x="416" y="91"/>
                      <a:pt x="416" y="91"/>
                    </a:cubicBezTo>
                    <a:cubicBezTo>
                      <a:pt x="417" y="91"/>
                      <a:pt x="417" y="91"/>
                      <a:pt x="417" y="91"/>
                    </a:cubicBezTo>
                    <a:cubicBezTo>
                      <a:pt x="417" y="90"/>
                      <a:pt x="417" y="90"/>
                      <a:pt x="417" y="90"/>
                    </a:cubicBezTo>
                    <a:cubicBezTo>
                      <a:pt x="418" y="91"/>
                      <a:pt x="418" y="91"/>
                      <a:pt x="418" y="91"/>
                    </a:cubicBezTo>
                    <a:cubicBezTo>
                      <a:pt x="419" y="91"/>
                      <a:pt x="419" y="91"/>
                      <a:pt x="419" y="91"/>
                    </a:cubicBezTo>
                    <a:cubicBezTo>
                      <a:pt x="419" y="91"/>
                      <a:pt x="419" y="91"/>
                      <a:pt x="419" y="91"/>
                    </a:cubicBezTo>
                    <a:cubicBezTo>
                      <a:pt x="419" y="90"/>
                      <a:pt x="419" y="90"/>
                      <a:pt x="419" y="90"/>
                    </a:cubicBezTo>
                    <a:cubicBezTo>
                      <a:pt x="420" y="89"/>
                      <a:pt x="420" y="89"/>
                      <a:pt x="420" y="89"/>
                    </a:cubicBezTo>
                    <a:cubicBezTo>
                      <a:pt x="420" y="89"/>
                      <a:pt x="420" y="89"/>
                      <a:pt x="420" y="89"/>
                    </a:cubicBezTo>
                    <a:cubicBezTo>
                      <a:pt x="420" y="88"/>
                      <a:pt x="420" y="88"/>
                      <a:pt x="420" y="88"/>
                    </a:cubicBezTo>
                    <a:cubicBezTo>
                      <a:pt x="419" y="88"/>
                      <a:pt x="419" y="88"/>
                      <a:pt x="419" y="88"/>
                    </a:cubicBezTo>
                    <a:cubicBezTo>
                      <a:pt x="419" y="88"/>
                      <a:pt x="418" y="88"/>
                      <a:pt x="418" y="87"/>
                    </a:cubicBezTo>
                    <a:cubicBezTo>
                      <a:pt x="418" y="86"/>
                      <a:pt x="418" y="87"/>
                      <a:pt x="418" y="87"/>
                    </a:cubicBezTo>
                    <a:cubicBezTo>
                      <a:pt x="419" y="87"/>
                      <a:pt x="419" y="86"/>
                      <a:pt x="419" y="86"/>
                    </a:cubicBezTo>
                    <a:cubicBezTo>
                      <a:pt x="418" y="85"/>
                      <a:pt x="418" y="85"/>
                      <a:pt x="418" y="85"/>
                    </a:cubicBezTo>
                    <a:cubicBezTo>
                      <a:pt x="418" y="85"/>
                      <a:pt x="418" y="85"/>
                      <a:pt x="418" y="85"/>
                    </a:cubicBezTo>
                    <a:cubicBezTo>
                      <a:pt x="413" y="84"/>
                      <a:pt x="413" y="84"/>
                      <a:pt x="413" y="84"/>
                    </a:cubicBezTo>
                    <a:cubicBezTo>
                      <a:pt x="413" y="84"/>
                      <a:pt x="416" y="84"/>
                      <a:pt x="416" y="84"/>
                    </a:cubicBezTo>
                    <a:cubicBezTo>
                      <a:pt x="417" y="84"/>
                      <a:pt x="417" y="84"/>
                      <a:pt x="417" y="84"/>
                    </a:cubicBezTo>
                    <a:cubicBezTo>
                      <a:pt x="417" y="84"/>
                      <a:pt x="418" y="84"/>
                      <a:pt x="418" y="84"/>
                    </a:cubicBezTo>
                    <a:cubicBezTo>
                      <a:pt x="418" y="84"/>
                      <a:pt x="418" y="83"/>
                      <a:pt x="418" y="82"/>
                    </a:cubicBezTo>
                    <a:cubicBezTo>
                      <a:pt x="418" y="81"/>
                      <a:pt x="418" y="81"/>
                      <a:pt x="418" y="81"/>
                    </a:cubicBezTo>
                    <a:cubicBezTo>
                      <a:pt x="418" y="81"/>
                      <a:pt x="418" y="80"/>
                      <a:pt x="418" y="80"/>
                    </a:cubicBezTo>
                    <a:cubicBezTo>
                      <a:pt x="418" y="80"/>
                      <a:pt x="419" y="80"/>
                      <a:pt x="419" y="79"/>
                    </a:cubicBezTo>
                    <a:cubicBezTo>
                      <a:pt x="419" y="79"/>
                      <a:pt x="419" y="79"/>
                      <a:pt x="419" y="79"/>
                    </a:cubicBezTo>
                    <a:cubicBezTo>
                      <a:pt x="419" y="78"/>
                      <a:pt x="419" y="78"/>
                      <a:pt x="419" y="78"/>
                    </a:cubicBezTo>
                    <a:cubicBezTo>
                      <a:pt x="419" y="78"/>
                      <a:pt x="419" y="78"/>
                      <a:pt x="419" y="78"/>
                    </a:cubicBezTo>
                    <a:cubicBezTo>
                      <a:pt x="419" y="78"/>
                      <a:pt x="419" y="77"/>
                      <a:pt x="418" y="77"/>
                    </a:cubicBezTo>
                    <a:cubicBezTo>
                      <a:pt x="418" y="77"/>
                      <a:pt x="418" y="78"/>
                      <a:pt x="418" y="78"/>
                    </a:cubicBezTo>
                    <a:cubicBezTo>
                      <a:pt x="417" y="78"/>
                      <a:pt x="417" y="78"/>
                      <a:pt x="417" y="78"/>
                    </a:cubicBezTo>
                    <a:cubicBezTo>
                      <a:pt x="416" y="78"/>
                      <a:pt x="416" y="78"/>
                      <a:pt x="416" y="78"/>
                    </a:cubicBezTo>
                    <a:cubicBezTo>
                      <a:pt x="416" y="78"/>
                      <a:pt x="416" y="78"/>
                      <a:pt x="416" y="78"/>
                    </a:cubicBezTo>
                    <a:cubicBezTo>
                      <a:pt x="416" y="77"/>
                      <a:pt x="416" y="77"/>
                      <a:pt x="416" y="77"/>
                    </a:cubicBezTo>
                    <a:cubicBezTo>
                      <a:pt x="415" y="77"/>
                      <a:pt x="415" y="77"/>
                      <a:pt x="415" y="77"/>
                    </a:cubicBezTo>
                    <a:cubicBezTo>
                      <a:pt x="414" y="77"/>
                      <a:pt x="414" y="77"/>
                      <a:pt x="414" y="77"/>
                    </a:cubicBezTo>
                    <a:cubicBezTo>
                      <a:pt x="413" y="77"/>
                      <a:pt x="413" y="77"/>
                      <a:pt x="413" y="77"/>
                    </a:cubicBezTo>
                    <a:cubicBezTo>
                      <a:pt x="412" y="77"/>
                      <a:pt x="412" y="77"/>
                      <a:pt x="412" y="77"/>
                    </a:cubicBezTo>
                    <a:cubicBezTo>
                      <a:pt x="411" y="77"/>
                      <a:pt x="411" y="77"/>
                      <a:pt x="411" y="77"/>
                    </a:cubicBezTo>
                    <a:cubicBezTo>
                      <a:pt x="410" y="76"/>
                      <a:pt x="410" y="76"/>
                      <a:pt x="410" y="76"/>
                    </a:cubicBezTo>
                    <a:cubicBezTo>
                      <a:pt x="410" y="75"/>
                      <a:pt x="410" y="75"/>
                      <a:pt x="410" y="75"/>
                    </a:cubicBezTo>
                    <a:cubicBezTo>
                      <a:pt x="409" y="75"/>
                      <a:pt x="409" y="75"/>
                      <a:pt x="409" y="75"/>
                    </a:cubicBezTo>
                    <a:cubicBezTo>
                      <a:pt x="409" y="74"/>
                      <a:pt x="409" y="74"/>
                      <a:pt x="409" y="74"/>
                    </a:cubicBezTo>
                    <a:cubicBezTo>
                      <a:pt x="409" y="74"/>
                      <a:pt x="409" y="74"/>
                      <a:pt x="409" y="74"/>
                    </a:cubicBezTo>
                    <a:cubicBezTo>
                      <a:pt x="410" y="74"/>
                      <a:pt x="409" y="73"/>
                      <a:pt x="409" y="73"/>
                    </a:cubicBezTo>
                    <a:cubicBezTo>
                      <a:pt x="409" y="73"/>
                      <a:pt x="409" y="73"/>
                      <a:pt x="409" y="73"/>
                    </a:cubicBezTo>
                    <a:cubicBezTo>
                      <a:pt x="408" y="73"/>
                      <a:pt x="408" y="73"/>
                      <a:pt x="408" y="73"/>
                    </a:cubicBezTo>
                    <a:cubicBezTo>
                      <a:pt x="408" y="73"/>
                      <a:pt x="408" y="73"/>
                      <a:pt x="408" y="73"/>
                    </a:cubicBezTo>
                    <a:cubicBezTo>
                      <a:pt x="408" y="73"/>
                      <a:pt x="408" y="73"/>
                      <a:pt x="407" y="72"/>
                    </a:cubicBezTo>
                    <a:cubicBezTo>
                      <a:pt x="407" y="72"/>
                      <a:pt x="407" y="72"/>
                      <a:pt x="407" y="72"/>
                    </a:cubicBezTo>
                    <a:cubicBezTo>
                      <a:pt x="407" y="72"/>
                      <a:pt x="407" y="71"/>
                      <a:pt x="406" y="71"/>
                    </a:cubicBezTo>
                    <a:cubicBezTo>
                      <a:pt x="406" y="71"/>
                      <a:pt x="406" y="72"/>
                      <a:pt x="406" y="72"/>
                    </a:cubicBezTo>
                    <a:cubicBezTo>
                      <a:pt x="405" y="72"/>
                      <a:pt x="405" y="72"/>
                      <a:pt x="405" y="72"/>
                    </a:cubicBezTo>
                    <a:cubicBezTo>
                      <a:pt x="405" y="72"/>
                      <a:pt x="405" y="71"/>
                      <a:pt x="405" y="71"/>
                    </a:cubicBezTo>
                    <a:cubicBezTo>
                      <a:pt x="405" y="71"/>
                      <a:pt x="405" y="71"/>
                      <a:pt x="405" y="71"/>
                    </a:cubicBezTo>
                    <a:cubicBezTo>
                      <a:pt x="405" y="70"/>
                      <a:pt x="405" y="70"/>
                      <a:pt x="405" y="70"/>
                    </a:cubicBezTo>
                    <a:cubicBezTo>
                      <a:pt x="404" y="70"/>
                      <a:pt x="404" y="70"/>
                      <a:pt x="404" y="70"/>
                    </a:cubicBezTo>
                    <a:cubicBezTo>
                      <a:pt x="403" y="69"/>
                      <a:pt x="403" y="69"/>
                      <a:pt x="403" y="69"/>
                    </a:cubicBezTo>
                    <a:cubicBezTo>
                      <a:pt x="403" y="69"/>
                      <a:pt x="403" y="69"/>
                      <a:pt x="403" y="69"/>
                    </a:cubicBezTo>
                    <a:cubicBezTo>
                      <a:pt x="402" y="69"/>
                      <a:pt x="402" y="69"/>
                      <a:pt x="402" y="69"/>
                    </a:cubicBezTo>
                    <a:cubicBezTo>
                      <a:pt x="402" y="69"/>
                      <a:pt x="402" y="68"/>
                      <a:pt x="401" y="68"/>
                    </a:cubicBezTo>
                    <a:cubicBezTo>
                      <a:pt x="401" y="68"/>
                      <a:pt x="400" y="68"/>
                      <a:pt x="400" y="68"/>
                    </a:cubicBezTo>
                    <a:cubicBezTo>
                      <a:pt x="400" y="68"/>
                      <a:pt x="400" y="68"/>
                      <a:pt x="400" y="68"/>
                    </a:cubicBezTo>
                    <a:cubicBezTo>
                      <a:pt x="399" y="69"/>
                      <a:pt x="399" y="69"/>
                      <a:pt x="399" y="69"/>
                    </a:cubicBezTo>
                    <a:cubicBezTo>
                      <a:pt x="398" y="69"/>
                      <a:pt x="398" y="69"/>
                      <a:pt x="398" y="69"/>
                    </a:cubicBezTo>
                    <a:cubicBezTo>
                      <a:pt x="397" y="70"/>
                      <a:pt x="397" y="70"/>
                      <a:pt x="397" y="70"/>
                    </a:cubicBezTo>
                    <a:cubicBezTo>
                      <a:pt x="397" y="70"/>
                      <a:pt x="397" y="70"/>
                      <a:pt x="397" y="70"/>
                    </a:cubicBezTo>
                    <a:cubicBezTo>
                      <a:pt x="396" y="69"/>
                      <a:pt x="396" y="69"/>
                      <a:pt x="396" y="69"/>
                    </a:cubicBezTo>
                    <a:cubicBezTo>
                      <a:pt x="394" y="69"/>
                      <a:pt x="394" y="69"/>
                      <a:pt x="394" y="69"/>
                    </a:cubicBezTo>
                    <a:cubicBezTo>
                      <a:pt x="393" y="69"/>
                      <a:pt x="393" y="69"/>
                      <a:pt x="393" y="69"/>
                    </a:cubicBezTo>
                    <a:cubicBezTo>
                      <a:pt x="392" y="69"/>
                      <a:pt x="392" y="69"/>
                      <a:pt x="392" y="69"/>
                    </a:cubicBezTo>
                    <a:cubicBezTo>
                      <a:pt x="392" y="69"/>
                      <a:pt x="392" y="69"/>
                      <a:pt x="392" y="69"/>
                    </a:cubicBezTo>
                    <a:cubicBezTo>
                      <a:pt x="391" y="68"/>
                      <a:pt x="391" y="68"/>
                      <a:pt x="391" y="68"/>
                    </a:cubicBezTo>
                    <a:cubicBezTo>
                      <a:pt x="390" y="68"/>
                      <a:pt x="390" y="68"/>
                      <a:pt x="390" y="68"/>
                    </a:cubicBezTo>
                    <a:cubicBezTo>
                      <a:pt x="389" y="68"/>
                      <a:pt x="389" y="68"/>
                      <a:pt x="389" y="68"/>
                    </a:cubicBezTo>
                    <a:cubicBezTo>
                      <a:pt x="388" y="67"/>
                      <a:pt x="388" y="67"/>
                      <a:pt x="388" y="67"/>
                    </a:cubicBezTo>
                    <a:cubicBezTo>
                      <a:pt x="386" y="67"/>
                      <a:pt x="386" y="67"/>
                      <a:pt x="386" y="67"/>
                    </a:cubicBezTo>
                    <a:cubicBezTo>
                      <a:pt x="385" y="67"/>
                      <a:pt x="385" y="67"/>
                      <a:pt x="385" y="67"/>
                    </a:cubicBezTo>
                    <a:cubicBezTo>
                      <a:pt x="384" y="68"/>
                      <a:pt x="384" y="68"/>
                      <a:pt x="384" y="68"/>
                    </a:cubicBezTo>
                    <a:cubicBezTo>
                      <a:pt x="383" y="68"/>
                      <a:pt x="383" y="68"/>
                      <a:pt x="383" y="68"/>
                    </a:cubicBezTo>
                    <a:cubicBezTo>
                      <a:pt x="383" y="68"/>
                      <a:pt x="382" y="69"/>
                      <a:pt x="382" y="70"/>
                    </a:cubicBezTo>
                    <a:cubicBezTo>
                      <a:pt x="382" y="70"/>
                      <a:pt x="382" y="70"/>
                      <a:pt x="382" y="70"/>
                    </a:cubicBezTo>
                    <a:cubicBezTo>
                      <a:pt x="382" y="71"/>
                      <a:pt x="382" y="71"/>
                      <a:pt x="382" y="71"/>
                    </a:cubicBezTo>
                    <a:cubicBezTo>
                      <a:pt x="383" y="72"/>
                      <a:pt x="383" y="72"/>
                      <a:pt x="383" y="72"/>
                    </a:cubicBezTo>
                    <a:cubicBezTo>
                      <a:pt x="383" y="72"/>
                      <a:pt x="383" y="73"/>
                      <a:pt x="383" y="73"/>
                    </a:cubicBezTo>
                    <a:cubicBezTo>
                      <a:pt x="383" y="73"/>
                      <a:pt x="384" y="73"/>
                      <a:pt x="384" y="73"/>
                    </a:cubicBezTo>
                    <a:cubicBezTo>
                      <a:pt x="384" y="73"/>
                      <a:pt x="384" y="74"/>
                      <a:pt x="384" y="74"/>
                    </a:cubicBezTo>
                    <a:cubicBezTo>
                      <a:pt x="384" y="74"/>
                      <a:pt x="384" y="74"/>
                      <a:pt x="384" y="74"/>
                    </a:cubicBezTo>
                    <a:cubicBezTo>
                      <a:pt x="384" y="75"/>
                      <a:pt x="384" y="75"/>
                      <a:pt x="384" y="75"/>
                    </a:cubicBezTo>
                    <a:cubicBezTo>
                      <a:pt x="384" y="75"/>
                      <a:pt x="384" y="75"/>
                      <a:pt x="384" y="75"/>
                    </a:cubicBezTo>
                    <a:cubicBezTo>
                      <a:pt x="384" y="76"/>
                      <a:pt x="384" y="76"/>
                      <a:pt x="384" y="76"/>
                    </a:cubicBezTo>
                    <a:cubicBezTo>
                      <a:pt x="384" y="77"/>
                      <a:pt x="384" y="77"/>
                      <a:pt x="384" y="77"/>
                    </a:cubicBezTo>
                    <a:cubicBezTo>
                      <a:pt x="383" y="77"/>
                      <a:pt x="383" y="77"/>
                      <a:pt x="383" y="77"/>
                    </a:cubicBezTo>
                    <a:cubicBezTo>
                      <a:pt x="382" y="78"/>
                      <a:pt x="382" y="78"/>
                      <a:pt x="382" y="78"/>
                    </a:cubicBezTo>
                    <a:cubicBezTo>
                      <a:pt x="382" y="79"/>
                      <a:pt x="382" y="79"/>
                      <a:pt x="382" y="79"/>
                    </a:cubicBezTo>
                    <a:cubicBezTo>
                      <a:pt x="383" y="79"/>
                      <a:pt x="383" y="79"/>
                      <a:pt x="383" y="79"/>
                    </a:cubicBezTo>
                    <a:cubicBezTo>
                      <a:pt x="384" y="80"/>
                      <a:pt x="384" y="80"/>
                      <a:pt x="384" y="80"/>
                    </a:cubicBezTo>
                    <a:cubicBezTo>
                      <a:pt x="384" y="81"/>
                      <a:pt x="384" y="81"/>
                      <a:pt x="384" y="81"/>
                    </a:cubicBezTo>
                    <a:cubicBezTo>
                      <a:pt x="384" y="81"/>
                      <a:pt x="384" y="81"/>
                      <a:pt x="384" y="81"/>
                    </a:cubicBezTo>
                    <a:cubicBezTo>
                      <a:pt x="384" y="82"/>
                      <a:pt x="384" y="82"/>
                      <a:pt x="384" y="82"/>
                    </a:cubicBezTo>
                    <a:cubicBezTo>
                      <a:pt x="384" y="83"/>
                      <a:pt x="384" y="83"/>
                      <a:pt x="384" y="83"/>
                    </a:cubicBezTo>
                    <a:cubicBezTo>
                      <a:pt x="384" y="83"/>
                      <a:pt x="385" y="84"/>
                      <a:pt x="385" y="84"/>
                    </a:cubicBezTo>
                    <a:cubicBezTo>
                      <a:pt x="385" y="84"/>
                      <a:pt x="385" y="84"/>
                      <a:pt x="385" y="84"/>
                    </a:cubicBezTo>
                    <a:cubicBezTo>
                      <a:pt x="386" y="85"/>
                      <a:pt x="386" y="85"/>
                      <a:pt x="386" y="85"/>
                    </a:cubicBezTo>
                    <a:cubicBezTo>
                      <a:pt x="385" y="86"/>
                      <a:pt x="385" y="86"/>
                      <a:pt x="385" y="86"/>
                    </a:cubicBezTo>
                    <a:cubicBezTo>
                      <a:pt x="385" y="86"/>
                      <a:pt x="385" y="86"/>
                      <a:pt x="385" y="86"/>
                    </a:cubicBezTo>
                    <a:cubicBezTo>
                      <a:pt x="385" y="86"/>
                      <a:pt x="385" y="86"/>
                      <a:pt x="385" y="86"/>
                    </a:cubicBezTo>
                    <a:cubicBezTo>
                      <a:pt x="384" y="86"/>
                      <a:pt x="384" y="86"/>
                      <a:pt x="384" y="86"/>
                    </a:cubicBezTo>
                    <a:cubicBezTo>
                      <a:pt x="384" y="86"/>
                      <a:pt x="384" y="86"/>
                      <a:pt x="384" y="86"/>
                    </a:cubicBezTo>
                    <a:cubicBezTo>
                      <a:pt x="384" y="86"/>
                      <a:pt x="384" y="87"/>
                      <a:pt x="383" y="87"/>
                    </a:cubicBezTo>
                    <a:cubicBezTo>
                      <a:pt x="383" y="87"/>
                      <a:pt x="383" y="88"/>
                      <a:pt x="383" y="88"/>
                    </a:cubicBezTo>
                    <a:cubicBezTo>
                      <a:pt x="383" y="88"/>
                      <a:pt x="383" y="88"/>
                      <a:pt x="383" y="88"/>
                    </a:cubicBezTo>
                    <a:cubicBezTo>
                      <a:pt x="383" y="89"/>
                      <a:pt x="383" y="89"/>
                      <a:pt x="383" y="89"/>
                    </a:cubicBezTo>
                    <a:cubicBezTo>
                      <a:pt x="383" y="89"/>
                      <a:pt x="382" y="90"/>
                      <a:pt x="382" y="90"/>
                    </a:cubicBezTo>
                    <a:cubicBezTo>
                      <a:pt x="381" y="90"/>
                      <a:pt x="381" y="90"/>
                      <a:pt x="381" y="90"/>
                    </a:cubicBezTo>
                    <a:cubicBezTo>
                      <a:pt x="381" y="91"/>
                      <a:pt x="381" y="91"/>
                      <a:pt x="381" y="91"/>
                    </a:cubicBezTo>
                    <a:cubicBezTo>
                      <a:pt x="381" y="91"/>
                      <a:pt x="381" y="91"/>
                      <a:pt x="380" y="91"/>
                    </a:cubicBezTo>
                    <a:cubicBezTo>
                      <a:pt x="380" y="91"/>
                      <a:pt x="380" y="92"/>
                      <a:pt x="380" y="92"/>
                    </a:cubicBezTo>
                    <a:cubicBezTo>
                      <a:pt x="380" y="92"/>
                      <a:pt x="380" y="92"/>
                      <a:pt x="380" y="93"/>
                    </a:cubicBezTo>
                    <a:cubicBezTo>
                      <a:pt x="380" y="93"/>
                      <a:pt x="381" y="93"/>
                      <a:pt x="381" y="93"/>
                    </a:cubicBezTo>
                    <a:cubicBezTo>
                      <a:pt x="381" y="93"/>
                      <a:pt x="381" y="93"/>
                      <a:pt x="382" y="93"/>
                    </a:cubicBezTo>
                    <a:cubicBezTo>
                      <a:pt x="382" y="93"/>
                      <a:pt x="382" y="93"/>
                      <a:pt x="382" y="93"/>
                    </a:cubicBezTo>
                    <a:cubicBezTo>
                      <a:pt x="383" y="94"/>
                      <a:pt x="383" y="94"/>
                      <a:pt x="383" y="94"/>
                    </a:cubicBezTo>
                    <a:cubicBezTo>
                      <a:pt x="384" y="95"/>
                      <a:pt x="384" y="95"/>
                      <a:pt x="384" y="95"/>
                    </a:cubicBezTo>
                    <a:cubicBezTo>
                      <a:pt x="385" y="95"/>
                      <a:pt x="385" y="95"/>
                      <a:pt x="385" y="95"/>
                    </a:cubicBezTo>
                    <a:cubicBezTo>
                      <a:pt x="386" y="96"/>
                      <a:pt x="386" y="96"/>
                      <a:pt x="386" y="96"/>
                    </a:cubicBezTo>
                    <a:cubicBezTo>
                      <a:pt x="387" y="97"/>
                      <a:pt x="387" y="97"/>
                      <a:pt x="387" y="97"/>
                    </a:cubicBezTo>
                    <a:cubicBezTo>
                      <a:pt x="388" y="99"/>
                      <a:pt x="388" y="99"/>
                      <a:pt x="388" y="99"/>
                    </a:cubicBezTo>
                    <a:cubicBezTo>
                      <a:pt x="388" y="100"/>
                      <a:pt x="388" y="100"/>
                      <a:pt x="388" y="100"/>
                    </a:cubicBezTo>
                    <a:cubicBezTo>
                      <a:pt x="388" y="101"/>
                      <a:pt x="388" y="101"/>
                      <a:pt x="388" y="101"/>
                    </a:cubicBezTo>
                    <a:cubicBezTo>
                      <a:pt x="389" y="103"/>
                      <a:pt x="389" y="103"/>
                      <a:pt x="389" y="103"/>
                    </a:cubicBezTo>
                    <a:cubicBezTo>
                      <a:pt x="389" y="104"/>
                      <a:pt x="389" y="104"/>
                      <a:pt x="389" y="104"/>
                    </a:cubicBezTo>
                    <a:cubicBezTo>
                      <a:pt x="389" y="104"/>
                      <a:pt x="389" y="105"/>
                      <a:pt x="389" y="105"/>
                    </a:cubicBezTo>
                    <a:cubicBezTo>
                      <a:pt x="389" y="106"/>
                      <a:pt x="389" y="106"/>
                      <a:pt x="389" y="106"/>
                    </a:cubicBezTo>
                    <a:cubicBezTo>
                      <a:pt x="389" y="107"/>
                      <a:pt x="389" y="107"/>
                      <a:pt x="389" y="107"/>
                    </a:cubicBezTo>
                    <a:cubicBezTo>
                      <a:pt x="388" y="108"/>
                      <a:pt x="388" y="108"/>
                      <a:pt x="388" y="108"/>
                    </a:cubicBezTo>
                    <a:cubicBezTo>
                      <a:pt x="387" y="109"/>
                      <a:pt x="387" y="109"/>
                      <a:pt x="387" y="109"/>
                    </a:cubicBezTo>
                    <a:cubicBezTo>
                      <a:pt x="387" y="110"/>
                      <a:pt x="387" y="110"/>
                      <a:pt x="387" y="110"/>
                    </a:cubicBezTo>
                    <a:cubicBezTo>
                      <a:pt x="385" y="111"/>
                      <a:pt x="385" y="111"/>
                      <a:pt x="385" y="111"/>
                    </a:cubicBezTo>
                    <a:cubicBezTo>
                      <a:pt x="385" y="111"/>
                      <a:pt x="385" y="111"/>
                      <a:pt x="385" y="111"/>
                    </a:cubicBezTo>
                    <a:cubicBezTo>
                      <a:pt x="384" y="112"/>
                      <a:pt x="384" y="112"/>
                      <a:pt x="384" y="112"/>
                    </a:cubicBezTo>
                    <a:cubicBezTo>
                      <a:pt x="383" y="113"/>
                      <a:pt x="383" y="113"/>
                      <a:pt x="383" y="113"/>
                    </a:cubicBezTo>
                    <a:cubicBezTo>
                      <a:pt x="382" y="114"/>
                      <a:pt x="382" y="114"/>
                      <a:pt x="382" y="114"/>
                    </a:cubicBezTo>
                    <a:cubicBezTo>
                      <a:pt x="381" y="114"/>
                      <a:pt x="381" y="114"/>
                      <a:pt x="381" y="114"/>
                    </a:cubicBezTo>
                    <a:cubicBezTo>
                      <a:pt x="380" y="115"/>
                      <a:pt x="380" y="115"/>
                      <a:pt x="380" y="115"/>
                    </a:cubicBezTo>
                    <a:cubicBezTo>
                      <a:pt x="379" y="115"/>
                      <a:pt x="379" y="115"/>
                      <a:pt x="379" y="115"/>
                    </a:cubicBezTo>
                    <a:cubicBezTo>
                      <a:pt x="378" y="115"/>
                      <a:pt x="378" y="115"/>
                      <a:pt x="378" y="115"/>
                    </a:cubicBezTo>
                    <a:cubicBezTo>
                      <a:pt x="376" y="116"/>
                      <a:pt x="376" y="116"/>
                      <a:pt x="376" y="116"/>
                    </a:cubicBezTo>
                    <a:cubicBezTo>
                      <a:pt x="375" y="117"/>
                      <a:pt x="375" y="117"/>
                      <a:pt x="375" y="117"/>
                    </a:cubicBezTo>
                    <a:cubicBezTo>
                      <a:pt x="376" y="117"/>
                      <a:pt x="376" y="117"/>
                      <a:pt x="376" y="117"/>
                    </a:cubicBezTo>
                    <a:cubicBezTo>
                      <a:pt x="376" y="118"/>
                      <a:pt x="376" y="118"/>
                      <a:pt x="376" y="118"/>
                    </a:cubicBezTo>
                    <a:cubicBezTo>
                      <a:pt x="377" y="118"/>
                      <a:pt x="377" y="118"/>
                      <a:pt x="377" y="118"/>
                    </a:cubicBezTo>
                    <a:cubicBezTo>
                      <a:pt x="377" y="119"/>
                      <a:pt x="377" y="119"/>
                      <a:pt x="377" y="119"/>
                    </a:cubicBezTo>
                    <a:cubicBezTo>
                      <a:pt x="377" y="120"/>
                      <a:pt x="377" y="120"/>
                      <a:pt x="377" y="120"/>
                    </a:cubicBezTo>
                    <a:cubicBezTo>
                      <a:pt x="378" y="120"/>
                      <a:pt x="378" y="120"/>
                      <a:pt x="378" y="120"/>
                    </a:cubicBezTo>
                    <a:cubicBezTo>
                      <a:pt x="378" y="121"/>
                      <a:pt x="378" y="121"/>
                      <a:pt x="378" y="121"/>
                    </a:cubicBezTo>
                    <a:cubicBezTo>
                      <a:pt x="378" y="121"/>
                      <a:pt x="379" y="121"/>
                      <a:pt x="379" y="122"/>
                    </a:cubicBezTo>
                    <a:cubicBezTo>
                      <a:pt x="379" y="122"/>
                      <a:pt x="378" y="122"/>
                      <a:pt x="378" y="122"/>
                    </a:cubicBezTo>
                    <a:cubicBezTo>
                      <a:pt x="378" y="123"/>
                      <a:pt x="378" y="123"/>
                      <a:pt x="378" y="123"/>
                    </a:cubicBezTo>
                    <a:cubicBezTo>
                      <a:pt x="379" y="124"/>
                      <a:pt x="379" y="124"/>
                      <a:pt x="379" y="124"/>
                    </a:cubicBezTo>
                    <a:cubicBezTo>
                      <a:pt x="379" y="126"/>
                      <a:pt x="379" y="126"/>
                      <a:pt x="379" y="126"/>
                    </a:cubicBezTo>
                    <a:cubicBezTo>
                      <a:pt x="379" y="126"/>
                      <a:pt x="379" y="126"/>
                      <a:pt x="379" y="127"/>
                    </a:cubicBezTo>
                    <a:cubicBezTo>
                      <a:pt x="380" y="128"/>
                      <a:pt x="379" y="128"/>
                      <a:pt x="379" y="128"/>
                    </a:cubicBezTo>
                    <a:cubicBezTo>
                      <a:pt x="379" y="128"/>
                      <a:pt x="380" y="129"/>
                      <a:pt x="380" y="129"/>
                    </a:cubicBezTo>
                    <a:cubicBezTo>
                      <a:pt x="380" y="130"/>
                      <a:pt x="380" y="130"/>
                      <a:pt x="380" y="130"/>
                    </a:cubicBezTo>
                    <a:cubicBezTo>
                      <a:pt x="381" y="130"/>
                      <a:pt x="381" y="130"/>
                      <a:pt x="381" y="130"/>
                    </a:cubicBezTo>
                    <a:cubicBezTo>
                      <a:pt x="380" y="131"/>
                      <a:pt x="380" y="131"/>
                      <a:pt x="380" y="131"/>
                    </a:cubicBezTo>
                    <a:cubicBezTo>
                      <a:pt x="380" y="131"/>
                      <a:pt x="380" y="131"/>
                      <a:pt x="380" y="131"/>
                    </a:cubicBezTo>
                    <a:cubicBezTo>
                      <a:pt x="380" y="132"/>
                      <a:pt x="380" y="132"/>
                      <a:pt x="380" y="132"/>
                    </a:cubicBezTo>
                    <a:cubicBezTo>
                      <a:pt x="379" y="133"/>
                      <a:pt x="379" y="133"/>
                      <a:pt x="379" y="133"/>
                    </a:cubicBezTo>
                    <a:cubicBezTo>
                      <a:pt x="379" y="134"/>
                      <a:pt x="379" y="134"/>
                      <a:pt x="379" y="134"/>
                    </a:cubicBezTo>
                    <a:cubicBezTo>
                      <a:pt x="379" y="134"/>
                      <a:pt x="379" y="134"/>
                      <a:pt x="380" y="134"/>
                    </a:cubicBezTo>
                    <a:cubicBezTo>
                      <a:pt x="380" y="135"/>
                      <a:pt x="380" y="135"/>
                      <a:pt x="380" y="135"/>
                    </a:cubicBezTo>
                    <a:cubicBezTo>
                      <a:pt x="380" y="135"/>
                      <a:pt x="379" y="136"/>
                      <a:pt x="379" y="136"/>
                    </a:cubicBezTo>
                    <a:cubicBezTo>
                      <a:pt x="378" y="136"/>
                      <a:pt x="378" y="135"/>
                      <a:pt x="378" y="135"/>
                    </a:cubicBezTo>
                    <a:cubicBezTo>
                      <a:pt x="378" y="135"/>
                      <a:pt x="377" y="134"/>
                      <a:pt x="377" y="134"/>
                    </a:cubicBezTo>
                    <a:cubicBezTo>
                      <a:pt x="377" y="134"/>
                      <a:pt x="377" y="134"/>
                      <a:pt x="377" y="134"/>
                    </a:cubicBezTo>
                    <a:cubicBezTo>
                      <a:pt x="376" y="135"/>
                      <a:pt x="376" y="135"/>
                      <a:pt x="376" y="135"/>
                    </a:cubicBezTo>
                    <a:cubicBezTo>
                      <a:pt x="376" y="135"/>
                      <a:pt x="376" y="135"/>
                      <a:pt x="376" y="135"/>
                    </a:cubicBezTo>
                    <a:cubicBezTo>
                      <a:pt x="376" y="136"/>
                      <a:pt x="376" y="136"/>
                      <a:pt x="376" y="136"/>
                    </a:cubicBezTo>
                    <a:cubicBezTo>
                      <a:pt x="376" y="137"/>
                      <a:pt x="376" y="137"/>
                      <a:pt x="376" y="137"/>
                    </a:cubicBezTo>
                    <a:cubicBezTo>
                      <a:pt x="376" y="137"/>
                      <a:pt x="376" y="137"/>
                      <a:pt x="376" y="137"/>
                    </a:cubicBezTo>
                    <a:cubicBezTo>
                      <a:pt x="376" y="138"/>
                      <a:pt x="376" y="138"/>
                      <a:pt x="376" y="138"/>
                    </a:cubicBezTo>
                    <a:cubicBezTo>
                      <a:pt x="376" y="138"/>
                      <a:pt x="376" y="138"/>
                      <a:pt x="376" y="138"/>
                    </a:cubicBezTo>
                    <a:cubicBezTo>
                      <a:pt x="376" y="138"/>
                      <a:pt x="375" y="137"/>
                      <a:pt x="375" y="136"/>
                    </a:cubicBezTo>
                    <a:cubicBezTo>
                      <a:pt x="375" y="136"/>
                      <a:pt x="374" y="136"/>
                      <a:pt x="374" y="136"/>
                    </a:cubicBezTo>
                    <a:cubicBezTo>
                      <a:pt x="374" y="136"/>
                      <a:pt x="372" y="136"/>
                      <a:pt x="371" y="137"/>
                    </a:cubicBezTo>
                    <a:cubicBezTo>
                      <a:pt x="371" y="137"/>
                      <a:pt x="372" y="136"/>
                      <a:pt x="372" y="136"/>
                    </a:cubicBezTo>
                    <a:cubicBezTo>
                      <a:pt x="372" y="136"/>
                      <a:pt x="372" y="136"/>
                      <a:pt x="372" y="136"/>
                    </a:cubicBezTo>
                    <a:cubicBezTo>
                      <a:pt x="372" y="136"/>
                      <a:pt x="372" y="135"/>
                      <a:pt x="372" y="135"/>
                    </a:cubicBezTo>
                    <a:cubicBezTo>
                      <a:pt x="372" y="135"/>
                      <a:pt x="372" y="135"/>
                      <a:pt x="372" y="135"/>
                    </a:cubicBezTo>
                    <a:cubicBezTo>
                      <a:pt x="372" y="134"/>
                      <a:pt x="372" y="134"/>
                      <a:pt x="372" y="134"/>
                    </a:cubicBezTo>
                    <a:cubicBezTo>
                      <a:pt x="372" y="133"/>
                      <a:pt x="372" y="133"/>
                      <a:pt x="372" y="133"/>
                    </a:cubicBezTo>
                    <a:cubicBezTo>
                      <a:pt x="371" y="133"/>
                      <a:pt x="371" y="133"/>
                      <a:pt x="371" y="133"/>
                    </a:cubicBezTo>
                    <a:cubicBezTo>
                      <a:pt x="370" y="132"/>
                      <a:pt x="370" y="132"/>
                      <a:pt x="370" y="132"/>
                    </a:cubicBezTo>
                    <a:cubicBezTo>
                      <a:pt x="369" y="132"/>
                      <a:pt x="369" y="132"/>
                      <a:pt x="369" y="132"/>
                    </a:cubicBezTo>
                    <a:cubicBezTo>
                      <a:pt x="369" y="132"/>
                      <a:pt x="368" y="131"/>
                      <a:pt x="368" y="131"/>
                    </a:cubicBezTo>
                    <a:cubicBezTo>
                      <a:pt x="368" y="131"/>
                      <a:pt x="368" y="131"/>
                      <a:pt x="368" y="131"/>
                    </a:cubicBezTo>
                    <a:cubicBezTo>
                      <a:pt x="367" y="130"/>
                      <a:pt x="367" y="130"/>
                      <a:pt x="367" y="130"/>
                    </a:cubicBezTo>
                    <a:cubicBezTo>
                      <a:pt x="367" y="130"/>
                      <a:pt x="367" y="130"/>
                      <a:pt x="367" y="130"/>
                    </a:cubicBezTo>
                    <a:cubicBezTo>
                      <a:pt x="367" y="129"/>
                      <a:pt x="367" y="129"/>
                      <a:pt x="367" y="129"/>
                    </a:cubicBezTo>
                    <a:cubicBezTo>
                      <a:pt x="367" y="129"/>
                      <a:pt x="367" y="129"/>
                      <a:pt x="367" y="129"/>
                    </a:cubicBezTo>
                    <a:cubicBezTo>
                      <a:pt x="366" y="128"/>
                      <a:pt x="366" y="128"/>
                      <a:pt x="366" y="128"/>
                    </a:cubicBezTo>
                    <a:cubicBezTo>
                      <a:pt x="366" y="128"/>
                      <a:pt x="366" y="128"/>
                      <a:pt x="366" y="127"/>
                    </a:cubicBezTo>
                    <a:cubicBezTo>
                      <a:pt x="365" y="126"/>
                      <a:pt x="365" y="126"/>
                      <a:pt x="365" y="126"/>
                    </a:cubicBezTo>
                    <a:cubicBezTo>
                      <a:pt x="365" y="125"/>
                      <a:pt x="365" y="125"/>
                      <a:pt x="365" y="125"/>
                    </a:cubicBezTo>
                    <a:cubicBezTo>
                      <a:pt x="365" y="125"/>
                      <a:pt x="365" y="125"/>
                      <a:pt x="365" y="125"/>
                    </a:cubicBezTo>
                    <a:cubicBezTo>
                      <a:pt x="365" y="123"/>
                      <a:pt x="365" y="123"/>
                      <a:pt x="365" y="123"/>
                    </a:cubicBezTo>
                    <a:cubicBezTo>
                      <a:pt x="365" y="122"/>
                      <a:pt x="365" y="122"/>
                      <a:pt x="365" y="122"/>
                    </a:cubicBezTo>
                    <a:cubicBezTo>
                      <a:pt x="365" y="121"/>
                      <a:pt x="365" y="121"/>
                      <a:pt x="365" y="121"/>
                    </a:cubicBezTo>
                    <a:cubicBezTo>
                      <a:pt x="364" y="119"/>
                      <a:pt x="364" y="119"/>
                      <a:pt x="364" y="119"/>
                    </a:cubicBezTo>
                    <a:cubicBezTo>
                      <a:pt x="364" y="119"/>
                      <a:pt x="364" y="119"/>
                      <a:pt x="364" y="119"/>
                    </a:cubicBezTo>
                    <a:cubicBezTo>
                      <a:pt x="364" y="118"/>
                      <a:pt x="364" y="118"/>
                      <a:pt x="364" y="118"/>
                    </a:cubicBezTo>
                    <a:cubicBezTo>
                      <a:pt x="365" y="117"/>
                      <a:pt x="365" y="117"/>
                      <a:pt x="365" y="117"/>
                    </a:cubicBezTo>
                    <a:cubicBezTo>
                      <a:pt x="365" y="116"/>
                      <a:pt x="365" y="116"/>
                      <a:pt x="365" y="116"/>
                    </a:cubicBezTo>
                    <a:cubicBezTo>
                      <a:pt x="365" y="116"/>
                      <a:pt x="365" y="115"/>
                      <a:pt x="365" y="115"/>
                    </a:cubicBezTo>
                    <a:cubicBezTo>
                      <a:pt x="365" y="114"/>
                      <a:pt x="364" y="114"/>
                      <a:pt x="364" y="114"/>
                    </a:cubicBezTo>
                    <a:cubicBezTo>
                      <a:pt x="364" y="113"/>
                      <a:pt x="364" y="114"/>
                      <a:pt x="364" y="114"/>
                    </a:cubicBezTo>
                    <a:cubicBezTo>
                      <a:pt x="364" y="114"/>
                      <a:pt x="362" y="114"/>
                      <a:pt x="362" y="114"/>
                    </a:cubicBezTo>
                    <a:cubicBezTo>
                      <a:pt x="362" y="114"/>
                      <a:pt x="361" y="114"/>
                      <a:pt x="361" y="114"/>
                    </a:cubicBezTo>
                    <a:cubicBezTo>
                      <a:pt x="360" y="113"/>
                      <a:pt x="360" y="113"/>
                      <a:pt x="360" y="113"/>
                    </a:cubicBezTo>
                    <a:cubicBezTo>
                      <a:pt x="359" y="113"/>
                      <a:pt x="359" y="113"/>
                      <a:pt x="359" y="113"/>
                    </a:cubicBezTo>
                    <a:cubicBezTo>
                      <a:pt x="358" y="114"/>
                      <a:pt x="358" y="114"/>
                      <a:pt x="358" y="114"/>
                    </a:cubicBezTo>
                    <a:cubicBezTo>
                      <a:pt x="358" y="113"/>
                      <a:pt x="358" y="113"/>
                      <a:pt x="358" y="113"/>
                    </a:cubicBezTo>
                    <a:cubicBezTo>
                      <a:pt x="356" y="113"/>
                      <a:pt x="356" y="113"/>
                      <a:pt x="356" y="113"/>
                    </a:cubicBezTo>
                    <a:cubicBezTo>
                      <a:pt x="355" y="113"/>
                      <a:pt x="355" y="113"/>
                      <a:pt x="355" y="113"/>
                    </a:cubicBezTo>
                    <a:cubicBezTo>
                      <a:pt x="354" y="113"/>
                      <a:pt x="354" y="113"/>
                      <a:pt x="354" y="113"/>
                    </a:cubicBezTo>
                    <a:cubicBezTo>
                      <a:pt x="353" y="113"/>
                      <a:pt x="353" y="113"/>
                      <a:pt x="353" y="113"/>
                    </a:cubicBezTo>
                    <a:cubicBezTo>
                      <a:pt x="351" y="114"/>
                      <a:pt x="351" y="114"/>
                      <a:pt x="351" y="114"/>
                    </a:cubicBezTo>
                    <a:cubicBezTo>
                      <a:pt x="352" y="113"/>
                      <a:pt x="352" y="113"/>
                      <a:pt x="352" y="113"/>
                    </a:cubicBezTo>
                    <a:cubicBezTo>
                      <a:pt x="352" y="112"/>
                      <a:pt x="352" y="112"/>
                      <a:pt x="352" y="112"/>
                    </a:cubicBezTo>
                    <a:cubicBezTo>
                      <a:pt x="350" y="111"/>
                      <a:pt x="350" y="111"/>
                      <a:pt x="350" y="111"/>
                    </a:cubicBezTo>
                    <a:cubicBezTo>
                      <a:pt x="350" y="110"/>
                      <a:pt x="350" y="110"/>
                      <a:pt x="350" y="110"/>
                    </a:cubicBezTo>
                    <a:cubicBezTo>
                      <a:pt x="350" y="110"/>
                      <a:pt x="348" y="110"/>
                      <a:pt x="348" y="110"/>
                    </a:cubicBezTo>
                    <a:cubicBezTo>
                      <a:pt x="348" y="110"/>
                      <a:pt x="347" y="110"/>
                      <a:pt x="347" y="110"/>
                    </a:cubicBezTo>
                    <a:cubicBezTo>
                      <a:pt x="346" y="110"/>
                      <a:pt x="346" y="110"/>
                      <a:pt x="346" y="110"/>
                    </a:cubicBezTo>
                    <a:cubicBezTo>
                      <a:pt x="346" y="110"/>
                      <a:pt x="346" y="109"/>
                      <a:pt x="344" y="109"/>
                    </a:cubicBezTo>
                    <a:cubicBezTo>
                      <a:pt x="342" y="108"/>
                      <a:pt x="343" y="108"/>
                      <a:pt x="343" y="108"/>
                    </a:cubicBezTo>
                    <a:cubicBezTo>
                      <a:pt x="342" y="108"/>
                      <a:pt x="342" y="108"/>
                      <a:pt x="342" y="108"/>
                    </a:cubicBezTo>
                    <a:cubicBezTo>
                      <a:pt x="341" y="108"/>
                      <a:pt x="341" y="108"/>
                      <a:pt x="341" y="108"/>
                    </a:cubicBezTo>
                    <a:cubicBezTo>
                      <a:pt x="340" y="106"/>
                      <a:pt x="340" y="106"/>
                      <a:pt x="340" y="106"/>
                    </a:cubicBezTo>
                    <a:cubicBezTo>
                      <a:pt x="338" y="105"/>
                      <a:pt x="338" y="105"/>
                      <a:pt x="338" y="105"/>
                    </a:cubicBezTo>
                    <a:cubicBezTo>
                      <a:pt x="337" y="104"/>
                      <a:pt x="337" y="104"/>
                      <a:pt x="337" y="104"/>
                    </a:cubicBezTo>
                    <a:cubicBezTo>
                      <a:pt x="336" y="104"/>
                      <a:pt x="336" y="104"/>
                      <a:pt x="336" y="104"/>
                    </a:cubicBezTo>
                    <a:cubicBezTo>
                      <a:pt x="335" y="103"/>
                      <a:pt x="335" y="103"/>
                      <a:pt x="335" y="103"/>
                    </a:cubicBezTo>
                    <a:cubicBezTo>
                      <a:pt x="335" y="103"/>
                      <a:pt x="335" y="103"/>
                      <a:pt x="333" y="103"/>
                    </a:cubicBezTo>
                    <a:cubicBezTo>
                      <a:pt x="332" y="102"/>
                      <a:pt x="333" y="103"/>
                      <a:pt x="332" y="102"/>
                    </a:cubicBezTo>
                    <a:cubicBezTo>
                      <a:pt x="332" y="102"/>
                      <a:pt x="331" y="102"/>
                      <a:pt x="331" y="102"/>
                    </a:cubicBezTo>
                    <a:cubicBezTo>
                      <a:pt x="331" y="102"/>
                      <a:pt x="331" y="102"/>
                      <a:pt x="331" y="102"/>
                    </a:cubicBezTo>
                    <a:cubicBezTo>
                      <a:pt x="331" y="102"/>
                      <a:pt x="330" y="102"/>
                      <a:pt x="329" y="101"/>
                    </a:cubicBezTo>
                    <a:cubicBezTo>
                      <a:pt x="328" y="100"/>
                      <a:pt x="328" y="101"/>
                      <a:pt x="328" y="101"/>
                    </a:cubicBezTo>
                    <a:cubicBezTo>
                      <a:pt x="327" y="101"/>
                      <a:pt x="327" y="101"/>
                      <a:pt x="326" y="101"/>
                    </a:cubicBezTo>
                    <a:cubicBezTo>
                      <a:pt x="326" y="101"/>
                      <a:pt x="325" y="101"/>
                      <a:pt x="325" y="101"/>
                    </a:cubicBezTo>
                    <a:cubicBezTo>
                      <a:pt x="324" y="102"/>
                      <a:pt x="324" y="102"/>
                      <a:pt x="324" y="102"/>
                    </a:cubicBezTo>
                    <a:cubicBezTo>
                      <a:pt x="323" y="102"/>
                      <a:pt x="323" y="102"/>
                      <a:pt x="323" y="102"/>
                    </a:cubicBezTo>
                    <a:cubicBezTo>
                      <a:pt x="322" y="102"/>
                      <a:pt x="322" y="102"/>
                      <a:pt x="322" y="102"/>
                    </a:cubicBezTo>
                    <a:cubicBezTo>
                      <a:pt x="322" y="102"/>
                      <a:pt x="321" y="103"/>
                      <a:pt x="321" y="103"/>
                    </a:cubicBezTo>
                    <a:cubicBezTo>
                      <a:pt x="321" y="103"/>
                      <a:pt x="321" y="103"/>
                      <a:pt x="320" y="103"/>
                    </a:cubicBezTo>
                    <a:cubicBezTo>
                      <a:pt x="319" y="104"/>
                      <a:pt x="320" y="103"/>
                      <a:pt x="320" y="103"/>
                    </a:cubicBezTo>
                    <a:cubicBezTo>
                      <a:pt x="321" y="102"/>
                      <a:pt x="321" y="102"/>
                      <a:pt x="321" y="102"/>
                    </a:cubicBezTo>
                    <a:cubicBezTo>
                      <a:pt x="321" y="102"/>
                      <a:pt x="321" y="101"/>
                      <a:pt x="321" y="100"/>
                    </a:cubicBezTo>
                    <a:cubicBezTo>
                      <a:pt x="321" y="100"/>
                      <a:pt x="321" y="100"/>
                      <a:pt x="321" y="99"/>
                    </a:cubicBezTo>
                    <a:cubicBezTo>
                      <a:pt x="321" y="99"/>
                      <a:pt x="320" y="98"/>
                      <a:pt x="320" y="98"/>
                    </a:cubicBezTo>
                    <a:cubicBezTo>
                      <a:pt x="320" y="97"/>
                      <a:pt x="320" y="97"/>
                      <a:pt x="320" y="97"/>
                    </a:cubicBezTo>
                    <a:cubicBezTo>
                      <a:pt x="320" y="97"/>
                      <a:pt x="319" y="96"/>
                      <a:pt x="319" y="96"/>
                    </a:cubicBezTo>
                    <a:cubicBezTo>
                      <a:pt x="319" y="95"/>
                      <a:pt x="319" y="95"/>
                      <a:pt x="319" y="95"/>
                    </a:cubicBezTo>
                    <a:cubicBezTo>
                      <a:pt x="319" y="95"/>
                      <a:pt x="319" y="95"/>
                      <a:pt x="319" y="95"/>
                    </a:cubicBezTo>
                    <a:cubicBezTo>
                      <a:pt x="318" y="94"/>
                      <a:pt x="318" y="94"/>
                      <a:pt x="318" y="94"/>
                    </a:cubicBezTo>
                    <a:cubicBezTo>
                      <a:pt x="318" y="94"/>
                      <a:pt x="318" y="93"/>
                      <a:pt x="318" y="92"/>
                    </a:cubicBezTo>
                    <a:cubicBezTo>
                      <a:pt x="318" y="92"/>
                      <a:pt x="318" y="92"/>
                      <a:pt x="318" y="92"/>
                    </a:cubicBezTo>
                    <a:cubicBezTo>
                      <a:pt x="318" y="92"/>
                      <a:pt x="317" y="92"/>
                      <a:pt x="317" y="92"/>
                    </a:cubicBezTo>
                    <a:cubicBezTo>
                      <a:pt x="317" y="92"/>
                      <a:pt x="316" y="92"/>
                      <a:pt x="315" y="92"/>
                    </a:cubicBezTo>
                    <a:cubicBezTo>
                      <a:pt x="315" y="92"/>
                      <a:pt x="315" y="92"/>
                      <a:pt x="315" y="92"/>
                    </a:cubicBezTo>
                    <a:cubicBezTo>
                      <a:pt x="314" y="92"/>
                      <a:pt x="314" y="92"/>
                      <a:pt x="314" y="92"/>
                    </a:cubicBezTo>
                    <a:cubicBezTo>
                      <a:pt x="314" y="92"/>
                      <a:pt x="314" y="92"/>
                      <a:pt x="314" y="92"/>
                    </a:cubicBezTo>
                    <a:cubicBezTo>
                      <a:pt x="313" y="93"/>
                      <a:pt x="313" y="93"/>
                      <a:pt x="313" y="93"/>
                    </a:cubicBezTo>
                    <a:cubicBezTo>
                      <a:pt x="313" y="94"/>
                      <a:pt x="313" y="94"/>
                      <a:pt x="313" y="94"/>
                    </a:cubicBezTo>
                    <a:cubicBezTo>
                      <a:pt x="313" y="95"/>
                      <a:pt x="313" y="95"/>
                      <a:pt x="313" y="95"/>
                    </a:cubicBezTo>
                    <a:cubicBezTo>
                      <a:pt x="313" y="94"/>
                      <a:pt x="313" y="94"/>
                      <a:pt x="313" y="94"/>
                    </a:cubicBezTo>
                    <a:cubicBezTo>
                      <a:pt x="313" y="93"/>
                      <a:pt x="313" y="93"/>
                      <a:pt x="313" y="93"/>
                    </a:cubicBezTo>
                    <a:cubicBezTo>
                      <a:pt x="313" y="93"/>
                      <a:pt x="313" y="92"/>
                      <a:pt x="313" y="92"/>
                    </a:cubicBezTo>
                    <a:cubicBezTo>
                      <a:pt x="313" y="92"/>
                      <a:pt x="313" y="92"/>
                      <a:pt x="313" y="92"/>
                    </a:cubicBezTo>
                    <a:cubicBezTo>
                      <a:pt x="312" y="91"/>
                      <a:pt x="312" y="91"/>
                      <a:pt x="312" y="91"/>
                    </a:cubicBezTo>
                    <a:cubicBezTo>
                      <a:pt x="312" y="90"/>
                      <a:pt x="312" y="90"/>
                      <a:pt x="312" y="90"/>
                    </a:cubicBezTo>
                    <a:cubicBezTo>
                      <a:pt x="311" y="90"/>
                      <a:pt x="311" y="90"/>
                      <a:pt x="311" y="90"/>
                    </a:cubicBezTo>
                    <a:cubicBezTo>
                      <a:pt x="311" y="90"/>
                      <a:pt x="311" y="90"/>
                      <a:pt x="311" y="90"/>
                    </a:cubicBezTo>
                    <a:cubicBezTo>
                      <a:pt x="311" y="90"/>
                      <a:pt x="311" y="89"/>
                      <a:pt x="311" y="89"/>
                    </a:cubicBezTo>
                    <a:cubicBezTo>
                      <a:pt x="311" y="89"/>
                      <a:pt x="312" y="88"/>
                      <a:pt x="312" y="88"/>
                    </a:cubicBezTo>
                    <a:cubicBezTo>
                      <a:pt x="312" y="88"/>
                      <a:pt x="312" y="88"/>
                      <a:pt x="312" y="88"/>
                    </a:cubicBezTo>
                    <a:cubicBezTo>
                      <a:pt x="311" y="87"/>
                      <a:pt x="311" y="87"/>
                      <a:pt x="311" y="87"/>
                    </a:cubicBezTo>
                    <a:cubicBezTo>
                      <a:pt x="311" y="87"/>
                      <a:pt x="311" y="87"/>
                      <a:pt x="311" y="87"/>
                    </a:cubicBezTo>
                    <a:cubicBezTo>
                      <a:pt x="311" y="87"/>
                      <a:pt x="311" y="87"/>
                      <a:pt x="311" y="86"/>
                    </a:cubicBezTo>
                    <a:cubicBezTo>
                      <a:pt x="311" y="85"/>
                      <a:pt x="311" y="85"/>
                      <a:pt x="311" y="85"/>
                    </a:cubicBezTo>
                    <a:cubicBezTo>
                      <a:pt x="311" y="85"/>
                      <a:pt x="311" y="84"/>
                      <a:pt x="311" y="84"/>
                    </a:cubicBezTo>
                    <a:cubicBezTo>
                      <a:pt x="312" y="83"/>
                      <a:pt x="312" y="83"/>
                      <a:pt x="312" y="83"/>
                    </a:cubicBezTo>
                    <a:cubicBezTo>
                      <a:pt x="311" y="82"/>
                      <a:pt x="311" y="82"/>
                      <a:pt x="311" y="82"/>
                    </a:cubicBezTo>
                    <a:cubicBezTo>
                      <a:pt x="312" y="82"/>
                      <a:pt x="312" y="82"/>
                      <a:pt x="312" y="82"/>
                    </a:cubicBezTo>
                    <a:cubicBezTo>
                      <a:pt x="312" y="81"/>
                      <a:pt x="312" y="81"/>
                      <a:pt x="312" y="81"/>
                    </a:cubicBezTo>
                    <a:cubicBezTo>
                      <a:pt x="311" y="81"/>
                      <a:pt x="311" y="81"/>
                      <a:pt x="311" y="81"/>
                    </a:cubicBezTo>
                    <a:cubicBezTo>
                      <a:pt x="311" y="80"/>
                      <a:pt x="311" y="80"/>
                      <a:pt x="311" y="80"/>
                    </a:cubicBezTo>
                    <a:cubicBezTo>
                      <a:pt x="312" y="80"/>
                      <a:pt x="312" y="80"/>
                      <a:pt x="312" y="80"/>
                    </a:cubicBezTo>
                    <a:cubicBezTo>
                      <a:pt x="312" y="80"/>
                      <a:pt x="312" y="80"/>
                      <a:pt x="312" y="80"/>
                    </a:cubicBezTo>
                    <a:cubicBezTo>
                      <a:pt x="313" y="79"/>
                      <a:pt x="313" y="79"/>
                      <a:pt x="313" y="79"/>
                    </a:cubicBezTo>
                    <a:cubicBezTo>
                      <a:pt x="313" y="78"/>
                      <a:pt x="313" y="78"/>
                      <a:pt x="313" y="78"/>
                    </a:cubicBezTo>
                    <a:cubicBezTo>
                      <a:pt x="314" y="77"/>
                      <a:pt x="314" y="77"/>
                      <a:pt x="314" y="77"/>
                    </a:cubicBezTo>
                    <a:cubicBezTo>
                      <a:pt x="314" y="77"/>
                      <a:pt x="314" y="77"/>
                      <a:pt x="314" y="77"/>
                    </a:cubicBezTo>
                    <a:cubicBezTo>
                      <a:pt x="314" y="76"/>
                      <a:pt x="314" y="76"/>
                      <a:pt x="314" y="76"/>
                    </a:cubicBezTo>
                    <a:cubicBezTo>
                      <a:pt x="314" y="75"/>
                      <a:pt x="314" y="75"/>
                      <a:pt x="314" y="75"/>
                    </a:cubicBezTo>
                    <a:cubicBezTo>
                      <a:pt x="315" y="74"/>
                      <a:pt x="315" y="74"/>
                      <a:pt x="315" y="74"/>
                    </a:cubicBezTo>
                    <a:cubicBezTo>
                      <a:pt x="316" y="74"/>
                      <a:pt x="316" y="74"/>
                      <a:pt x="316" y="74"/>
                    </a:cubicBezTo>
                    <a:cubicBezTo>
                      <a:pt x="316" y="73"/>
                      <a:pt x="316" y="73"/>
                      <a:pt x="316" y="73"/>
                    </a:cubicBezTo>
                    <a:cubicBezTo>
                      <a:pt x="317" y="73"/>
                      <a:pt x="317" y="73"/>
                      <a:pt x="317" y="73"/>
                    </a:cubicBezTo>
                    <a:cubicBezTo>
                      <a:pt x="317" y="72"/>
                      <a:pt x="317" y="72"/>
                      <a:pt x="317" y="72"/>
                    </a:cubicBezTo>
                    <a:cubicBezTo>
                      <a:pt x="317" y="72"/>
                      <a:pt x="317" y="72"/>
                      <a:pt x="317" y="72"/>
                    </a:cubicBezTo>
                    <a:cubicBezTo>
                      <a:pt x="317" y="71"/>
                      <a:pt x="317" y="71"/>
                      <a:pt x="317" y="71"/>
                    </a:cubicBezTo>
                    <a:cubicBezTo>
                      <a:pt x="318" y="70"/>
                      <a:pt x="318" y="70"/>
                      <a:pt x="318" y="70"/>
                    </a:cubicBezTo>
                    <a:cubicBezTo>
                      <a:pt x="319" y="70"/>
                      <a:pt x="319" y="70"/>
                      <a:pt x="319" y="70"/>
                    </a:cubicBezTo>
                    <a:cubicBezTo>
                      <a:pt x="319" y="70"/>
                      <a:pt x="319" y="70"/>
                      <a:pt x="319" y="70"/>
                    </a:cubicBezTo>
                    <a:cubicBezTo>
                      <a:pt x="320" y="69"/>
                      <a:pt x="320" y="69"/>
                      <a:pt x="320" y="69"/>
                    </a:cubicBezTo>
                    <a:cubicBezTo>
                      <a:pt x="320" y="69"/>
                      <a:pt x="319" y="69"/>
                      <a:pt x="319" y="69"/>
                    </a:cubicBezTo>
                    <a:cubicBezTo>
                      <a:pt x="319" y="69"/>
                      <a:pt x="320" y="69"/>
                      <a:pt x="320" y="69"/>
                    </a:cubicBezTo>
                    <a:cubicBezTo>
                      <a:pt x="320" y="69"/>
                      <a:pt x="320" y="69"/>
                      <a:pt x="320" y="69"/>
                    </a:cubicBezTo>
                    <a:cubicBezTo>
                      <a:pt x="320" y="69"/>
                      <a:pt x="320" y="68"/>
                      <a:pt x="320" y="68"/>
                    </a:cubicBezTo>
                    <a:cubicBezTo>
                      <a:pt x="321" y="68"/>
                      <a:pt x="321" y="68"/>
                      <a:pt x="321" y="68"/>
                    </a:cubicBezTo>
                    <a:cubicBezTo>
                      <a:pt x="321" y="68"/>
                      <a:pt x="321" y="67"/>
                      <a:pt x="321" y="67"/>
                    </a:cubicBezTo>
                    <a:cubicBezTo>
                      <a:pt x="321" y="67"/>
                      <a:pt x="321" y="67"/>
                      <a:pt x="321" y="67"/>
                    </a:cubicBezTo>
                    <a:cubicBezTo>
                      <a:pt x="322" y="67"/>
                      <a:pt x="322" y="67"/>
                      <a:pt x="322" y="67"/>
                    </a:cubicBezTo>
                    <a:cubicBezTo>
                      <a:pt x="323" y="67"/>
                      <a:pt x="323" y="67"/>
                      <a:pt x="323" y="67"/>
                    </a:cubicBezTo>
                    <a:cubicBezTo>
                      <a:pt x="323" y="67"/>
                      <a:pt x="323" y="66"/>
                      <a:pt x="323" y="66"/>
                    </a:cubicBezTo>
                    <a:cubicBezTo>
                      <a:pt x="322" y="66"/>
                      <a:pt x="322" y="66"/>
                      <a:pt x="322" y="66"/>
                    </a:cubicBezTo>
                    <a:cubicBezTo>
                      <a:pt x="322" y="66"/>
                      <a:pt x="322" y="66"/>
                      <a:pt x="322" y="66"/>
                    </a:cubicBezTo>
                    <a:cubicBezTo>
                      <a:pt x="322" y="66"/>
                      <a:pt x="322" y="66"/>
                      <a:pt x="322" y="66"/>
                    </a:cubicBezTo>
                    <a:cubicBezTo>
                      <a:pt x="323" y="66"/>
                      <a:pt x="323" y="66"/>
                      <a:pt x="323" y="66"/>
                    </a:cubicBezTo>
                    <a:cubicBezTo>
                      <a:pt x="324" y="66"/>
                      <a:pt x="324" y="66"/>
                      <a:pt x="324" y="66"/>
                    </a:cubicBezTo>
                    <a:cubicBezTo>
                      <a:pt x="325" y="66"/>
                      <a:pt x="325" y="66"/>
                      <a:pt x="325" y="66"/>
                    </a:cubicBezTo>
                    <a:cubicBezTo>
                      <a:pt x="325" y="66"/>
                      <a:pt x="326" y="66"/>
                      <a:pt x="326" y="66"/>
                    </a:cubicBezTo>
                    <a:cubicBezTo>
                      <a:pt x="326" y="66"/>
                      <a:pt x="327" y="65"/>
                      <a:pt x="327" y="65"/>
                    </a:cubicBezTo>
                    <a:cubicBezTo>
                      <a:pt x="327" y="65"/>
                      <a:pt x="327" y="65"/>
                      <a:pt x="327" y="65"/>
                    </a:cubicBezTo>
                    <a:cubicBezTo>
                      <a:pt x="328" y="65"/>
                      <a:pt x="328" y="65"/>
                      <a:pt x="328" y="65"/>
                    </a:cubicBezTo>
                    <a:cubicBezTo>
                      <a:pt x="329" y="64"/>
                      <a:pt x="329" y="64"/>
                      <a:pt x="329" y="64"/>
                    </a:cubicBezTo>
                    <a:cubicBezTo>
                      <a:pt x="329" y="63"/>
                      <a:pt x="329" y="63"/>
                      <a:pt x="329" y="63"/>
                    </a:cubicBezTo>
                    <a:cubicBezTo>
                      <a:pt x="329" y="62"/>
                      <a:pt x="329" y="62"/>
                      <a:pt x="329" y="62"/>
                    </a:cubicBezTo>
                    <a:cubicBezTo>
                      <a:pt x="328" y="62"/>
                      <a:pt x="328" y="62"/>
                      <a:pt x="328" y="62"/>
                    </a:cubicBezTo>
                    <a:cubicBezTo>
                      <a:pt x="327" y="61"/>
                      <a:pt x="327" y="61"/>
                      <a:pt x="327" y="61"/>
                    </a:cubicBezTo>
                    <a:cubicBezTo>
                      <a:pt x="327" y="61"/>
                      <a:pt x="326" y="61"/>
                      <a:pt x="326" y="61"/>
                    </a:cubicBezTo>
                    <a:cubicBezTo>
                      <a:pt x="326" y="61"/>
                      <a:pt x="325" y="61"/>
                      <a:pt x="325" y="60"/>
                    </a:cubicBezTo>
                    <a:cubicBezTo>
                      <a:pt x="325" y="60"/>
                      <a:pt x="325" y="60"/>
                      <a:pt x="325" y="60"/>
                    </a:cubicBezTo>
                    <a:cubicBezTo>
                      <a:pt x="324" y="60"/>
                      <a:pt x="324" y="60"/>
                      <a:pt x="324" y="60"/>
                    </a:cubicBezTo>
                    <a:cubicBezTo>
                      <a:pt x="324" y="59"/>
                      <a:pt x="324" y="59"/>
                      <a:pt x="324" y="59"/>
                    </a:cubicBezTo>
                    <a:cubicBezTo>
                      <a:pt x="323" y="60"/>
                      <a:pt x="323" y="60"/>
                      <a:pt x="323" y="60"/>
                    </a:cubicBezTo>
                    <a:cubicBezTo>
                      <a:pt x="322" y="60"/>
                      <a:pt x="322" y="60"/>
                      <a:pt x="322" y="60"/>
                    </a:cubicBezTo>
                    <a:cubicBezTo>
                      <a:pt x="321" y="61"/>
                      <a:pt x="321" y="61"/>
                      <a:pt x="321" y="61"/>
                    </a:cubicBezTo>
                    <a:cubicBezTo>
                      <a:pt x="321" y="61"/>
                      <a:pt x="322" y="60"/>
                      <a:pt x="322" y="59"/>
                    </a:cubicBezTo>
                    <a:cubicBezTo>
                      <a:pt x="322" y="59"/>
                      <a:pt x="321" y="59"/>
                      <a:pt x="321" y="59"/>
                    </a:cubicBezTo>
                    <a:cubicBezTo>
                      <a:pt x="321" y="59"/>
                      <a:pt x="321" y="59"/>
                      <a:pt x="321" y="59"/>
                    </a:cubicBezTo>
                    <a:cubicBezTo>
                      <a:pt x="320" y="59"/>
                      <a:pt x="320" y="59"/>
                      <a:pt x="320" y="59"/>
                    </a:cubicBezTo>
                    <a:cubicBezTo>
                      <a:pt x="319" y="59"/>
                      <a:pt x="319" y="59"/>
                      <a:pt x="319" y="59"/>
                    </a:cubicBezTo>
                    <a:cubicBezTo>
                      <a:pt x="319" y="59"/>
                      <a:pt x="319" y="58"/>
                      <a:pt x="319" y="58"/>
                    </a:cubicBezTo>
                    <a:cubicBezTo>
                      <a:pt x="318" y="58"/>
                      <a:pt x="318" y="58"/>
                      <a:pt x="317" y="59"/>
                    </a:cubicBezTo>
                    <a:cubicBezTo>
                      <a:pt x="317" y="59"/>
                      <a:pt x="317" y="59"/>
                      <a:pt x="316" y="59"/>
                    </a:cubicBezTo>
                    <a:cubicBezTo>
                      <a:pt x="316" y="58"/>
                      <a:pt x="316" y="58"/>
                      <a:pt x="316" y="58"/>
                    </a:cubicBezTo>
                    <a:cubicBezTo>
                      <a:pt x="315" y="58"/>
                      <a:pt x="316" y="58"/>
                      <a:pt x="316" y="58"/>
                    </a:cubicBezTo>
                    <a:cubicBezTo>
                      <a:pt x="316" y="58"/>
                      <a:pt x="316" y="57"/>
                      <a:pt x="316" y="57"/>
                    </a:cubicBezTo>
                    <a:cubicBezTo>
                      <a:pt x="316" y="57"/>
                      <a:pt x="317" y="57"/>
                      <a:pt x="317" y="57"/>
                    </a:cubicBezTo>
                    <a:cubicBezTo>
                      <a:pt x="317" y="57"/>
                      <a:pt x="318" y="57"/>
                      <a:pt x="318" y="57"/>
                    </a:cubicBezTo>
                    <a:cubicBezTo>
                      <a:pt x="318" y="58"/>
                      <a:pt x="318" y="58"/>
                      <a:pt x="318" y="58"/>
                    </a:cubicBezTo>
                    <a:cubicBezTo>
                      <a:pt x="318" y="58"/>
                      <a:pt x="318" y="58"/>
                      <a:pt x="318" y="58"/>
                    </a:cubicBezTo>
                    <a:cubicBezTo>
                      <a:pt x="319" y="58"/>
                      <a:pt x="319" y="58"/>
                      <a:pt x="319" y="58"/>
                    </a:cubicBezTo>
                    <a:cubicBezTo>
                      <a:pt x="320" y="58"/>
                      <a:pt x="320" y="58"/>
                      <a:pt x="320" y="58"/>
                    </a:cubicBezTo>
                    <a:cubicBezTo>
                      <a:pt x="321" y="59"/>
                      <a:pt x="321" y="59"/>
                      <a:pt x="321" y="59"/>
                    </a:cubicBezTo>
                    <a:cubicBezTo>
                      <a:pt x="321" y="59"/>
                      <a:pt x="322" y="59"/>
                      <a:pt x="322" y="59"/>
                    </a:cubicBezTo>
                    <a:cubicBezTo>
                      <a:pt x="323" y="59"/>
                      <a:pt x="323" y="59"/>
                      <a:pt x="323" y="59"/>
                    </a:cubicBezTo>
                    <a:cubicBezTo>
                      <a:pt x="323" y="59"/>
                      <a:pt x="323" y="59"/>
                      <a:pt x="323" y="59"/>
                    </a:cubicBezTo>
                    <a:cubicBezTo>
                      <a:pt x="324" y="59"/>
                      <a:pt x="324" y="59"/>
                      <a:pt x="324" y="59"/>
                    </a:cubicBezTo>
                    <a:cubicBezTo>
                      <a:pt x="325" y="60"/>
                      <a:pt x="325" y="60"/>
                      <a:pt x="325" y="60"/>
                    </a:cubicBezTo>
                    <a:cubicBezTo>
                      <a:pt x="325" y="60"/>
                      <a:pt x="325" y="60"/>
                      <a:pt x="325" y="60"/>
                    </a:cubicBezTo>
                    <a:cubicBezTo>
                      <a:pt x="326" y="60"/>
                      <a:pt x="326" y="60"/>
                      <a:pt x="326" y="60"/>
                    </a:cubicBezTo>
                    <a:cubicBezTo>
                      <a:pt x="327" y="60"/>
                      <a:pt x="327" y="60"/>
                      <a:pt x="327" y="60"/>
                    </a:cubicBezTo>
                    <a:cubicBezTo>
                      <a:pt x="327" y="61"/>
                      <a:pt x="327" y="61"/>
                      <a:pt x="327" y="61"/>
                    </a:cubicBezTo>
                    <a:cubicBezTo>
                      <a:pt x="328" y="61"/>
                      <a:pt x="328" y="61"/>
                      <a:pt x="328" y="61"/>
                    </a:cubicBezTo>
                    <a:cubicBezTo>
                      <a:pt x="329" y="60"/>
                      <a:pt x="329" y="60"/>
                      <a:pt x="329" y="60"/>
                    </a:cubicBezTo>
                    <a:cubicBezTo>
                      <a:pt x="329" y="60"/>
                      <a:pt x="330" y="60"/>
                      <a:pt x="330" y="60"/>
                    </a:cubicBezTo>
                    <a:cubicBezTo>
                      <a:pt x="330" y="60"/>
                      <a:pt x="331" y="60"/>
                      <a:pt x="331" y="60"/>
                    </a:cubicBezTo>
                    <a:cubicBezTo>
                      <a:pt x="331" y="59"/>
                      <a:pt x="331" y="59"/>
                      <a:pt x="331" y="59"/>
                    </a:cubicBezTo>
                    <a:cubicBezTo>
                      <a:pt x="331" y="58"/>
                      <a:pt x="331" y="58"/>
                      <a:pt x="331" y="58"/>
                    </a:cubicBezTo>
                    <a:cubicBezTo>
                      <a:pt x="331" y="58"/>
                      <a:pt x="331" y="58"/>
                      <a:pt x="331" y="58"/>
                    </a:cubicBezTo>
                    <a:cubicBezTo>
                      <a:pt x="332" y="58"/>
                      <a:pt x="332" y="58"/>
                      <a:pt x="332" y="58"/>
                    </a:cubicBezTo>
                    <a:cubicBezTo>
                      <a:pt x="331" y="57"/>
                      <a:pt x="331" y="57"/>
                      <a:pt x="331" y="57"/>
                    </a:cubicBezTo>
                    <a:cubicBezTo>
                      <a:pt x="332" y="56"/>
                      <a:pt x="332" y="56"/>
                      <a:pt x="332" y="56"/>
                    </a:cubicBezTo>
                    <a:cubicBezTo>
                      <a:pt x="332" y="56"/>
                      <a:pt x="332" y="56"/>
                      <a:pt x="332" y="56"/>
                    </a:cubicBezTo>
                    <a:cubicBezTo>
                      <a:pt x="333" y="57"/>
                      <a:pt x="333" y="57"/>
                      <a:pt x="333" y="57"/>
                    </a:cubicBezTo>
                    <a:cubicBezTo>
                      <a:pt x="333" y="57"/>
                      <a:pt x="333" y="57"/>
                      <a:pt x="333" y="57"/>
                    </a:cubicBezTo>
                    <a:cubicBezTo>
                      <a:pt x="333" y="57"/>
                      <a:pt x="335" y="58"/>
                      <a:pt x="335" y="57"/>
                    </a:cubicBezTo>
                    <a:cubicBezTo>
                      <a:pt x="335" y="57"/>
                      <a:pt x="335" y="57"/>
                      <a:pt x="337" y="58"/>
                    </a:cubicBezTo>
                    <a:cubicBezTo>
                      <a:pt x="339" y="58"/>
                      <a:pt x="338" y="57"/>
                      <a:pt x="338" y="57"/>
                    </a:cubicBezTo>
                    <a:cubicBezTo>
                      <a:pt x="339" y="57"/>
                      <a:pt x="339" y="57"/>
                      <a:pt x="339" y="57"/>
                    </a:cubicBezTo>
                    <a:cubicBezTo>
                      <a:pt x="340" y="56"/>
                      <a:pt x="340" y="56"/>
                      <a:pt x="340" y="56"/>
                    </a:cubicBezTo>
                    <a:cubicBezTo>
                      <a:pt x="340" y="55"/>
                      <a:pt x="340" y="55"/>
                      <a:pt x="340" y="55"/>
                    </a:cubicBezTo>
                    <a:cubicBezTo>
                      <a:pt x="340" y="55"/>
                      <a:pt x="341" y="54"/>
                      <a:pt x="342" y="54"/>
                    </a:cubicBezTo>
                    <a:cubicBezTo>
                      <a:pt x="342" y="53"/>
                      <a:pt x="342" y="53"/>
                      <a:pt x="342" y="53"/>
                    </a:cubicBezTo>
                    <a:cubicBezTo>
                      <a:pt x="342" y="53"/>
                      <a:pt x="342" y="53"/>
                      <a:pt x="343" y="52"/>
                    </a:cubicBezTo>
                    <a:cubicBezTo>
                      <a:pt x="343" y="52"/>
                      <a:pt x="343" y="52"/>
                      <a:pt x="343" y="52"/>
                    </a:cubicBezTo>
                    <a:cubicBezTo>
                      <a:pt x="344" y="52"/>
                      <a:pt x="344" y="52"/>
                      <a:pt x="344" y="52"/>
                    </a:cubicBezTo>
                    <a:cubicBezTo>
                      <a:pt x="344" y="51"/>
                      <a:pt x="344" y="51"/>
                      <a:pt x="344" y="51"/>
                    </a:cubicBezTo>
                    <a:cubicBezTo>
                      <a:pt x="344" y="51"/>
                      <a:pt x="344" y="50"/>
                      <a:pt x="344" y="50"/>
                    </a:cubicBezTo>
                    <a:cubicBezTo>
                      <a:pt x="344" y="50"/>
                      <a:pt x="344" y="49"/>
                      <a:pt x="343" y="49"/>
                    </a:cubicBezTo>
                    <a:cubicBezTo>
                      <a:pt x="343" y="49"/>
                      <a:pt x="342" y="49"/>
                      <a:pt x="342" y="49"/>
                    </a:cubicBezTo>
                    <a:cubicBezTo>
                      <a:pt x="341" y="49"/>
                      <a:pt x="341" y="49"/>
                      <a:pt x="341" y="49"/>
                    </a:cubicBezTo>
                    <a:cubicBezTo>
                      <a:pt x="340" y="49"/>
                      <a:pt x="340" y="49"/>
                      <a:pt x="340" y="49"/>
                    </a:cubicBezTo>
                    <a:cubicBezTo>
                      <a:pt x="339" y="49"/>
                      <a:pt x="339" y="49"/>
                      <a:pt x="339" y="49"/>
                    </a:cubicBezTo>
                    <a:cubicBezTo>
                      <a:pt x="339" y="49"/>
                      <a:pt x="337" y="49"/>
                      <a:pt x="337" y="49"/>
                    </a:cubicBezTo>
                    <a:cubicBezTo>
                      <a:pt x="337" y="49"/>
                      <a:pt x="336" y="49"/>
                      <a:pt x="336" y="49"/>
                    </a:cubicBezTo>
                    <a:cubicBezTo>
                      <a:pt x="335" y="48"/>
                      <a:pt x="335" y="48"/>
                      <a:pt x="335" y="48"/>
                    </a:cubicBezTo>
                    <a:cubicBezTo>
                      <a:pt x="334" y="47"/>
                      <a:pt x="334" y="47"/>
                      <a:pt x="334" y="47"/>
                    </a:cubicBezTo>
                    <a:cubicBezTo>
                      <a:pt x="333" y="46"/>
                      <a:pt x="333" y="46"/>
                      <a:pt x="333" y="46"/>
                    </a:cubicBezTo>
                    <a:cubicBezTo>
                      <a:pt x="332" y="46"/>
                      <a:pt x="332" y="46"/>
                      <a:pt x="332" y="46"/>
                    </a:cubicBezTo>
                    <a:cubicBezTo>
                      <a:pt x="331" y="45"/>
                      <a:pt x="331" y="45"/>
                      <a:pt x="331" y="45"/>
                    </a:cubicBezTo>
                    <a:cubicBezTo>
                      <a:pt x="330" y="45"/>
                      <a:pt x="330" y="45"/>
                      <a:pt x="330" y="45"/>
                    </a:cubicBezTo>
                    <a:cubicBezTo>
                      <a:pt x="329" y="45"/>
                      <a:pt x="329" y="45"/>
                      <a:pt x="329" y="45"/>
                    </a:cubicBezTo>
                    <a:cubicBezTo>
                      <a:pt x="328" y="45"/>
                      <a:pt x="328" y="45"/>
                      <a:pt x="328" y="45"/>
                    </a:cubicBezTo>
                    <a:cubicBezTo>
                      <a:pt x="326" y="45"/>
                      <a:pt x="326" y="45"/>
                      <a:pt x="326" y="45"/>
                    </a:cubicBezTo>
                    <a:cubicBezTo>
                      <a:pt x="327" y="44"/>
                      <a:pt x="327" y="44"/>
                      <a:pt x="327" y="44"/>
                    </a:cubicBezTo>
                    <a:cubicBezTo>
                      <a:pt x="329" y="44"/>
                      <a:pt x="329" y="44"/>
                      <a:pt x="329" y="44"/>
                    </a:cubicBezTo>
                    <a:cubicBezTo>
                      <a:pt x="332" y="44"/>
                      <a:pt x="332" y="44"/>
                      <a:pt x="332" y="44"/>
                    </a:cubicBezTo>
                    <a:cubicBezTo>
                      <a:pt x="332" y="44"/>
                      <a:pt x="332" y="44"/>
                      <a:pt x="332" y="44"/>
                    </a:cubicBezTo>
                    <a:cubicBezTo>
                      <a:pt x="333" y="44"/>
                      <a:pt x="333" y="44"/>
                      <a:pt x="333" y="44"/>
                    </a:cubicBezTo>
                    <a:cubicBezTo>
                      <a:pt x="334" y="45"/>
                      <a:pt x="334" y="45"/>
                      <a:pt x="334" y="45"/>
                    </a:cubicBezTo>
                    <a:cubicBezTo>
                      <a:pt x="335" y="45"/>
                      <a:pt x="335" y="45"/>
                      <a:pt x="335" y="45"/>
                    </a:cubicBezTo>
                    <a:cubicBezTo>
                      <a:pt x="336" y="46"/>
                      <a:pt x="336" y="46"/>
                      <a:pt x="336" y="46"/>
                    </a:cubicBezTo>
                    <a:cubicBezTo>
                      <a:pt x="338" y="47"/>
                      <a:pt x="338" y="47"/>
                      <a:pt x="338" y="47"/>
                    </a:cubicBezTo>
                    <a:cubicBezTo>
                      <a:pt x="338" y="47"/>
                      <a:pt x="338" y="47"/>
                      <a:pt x="338" y="47"/>
                    </a:cubicBezTo>
                    <a:cubicBezTo>
                      <a:pt x="338" y="47"/>
                      <a:pt x="338" y="47"/>
                      <a:pt x="338" y="47"/>
                    </a:cubicBezTo>
                    <a:cubicBezTo>
                      <a:pt x="339" y="48"/>
                      <a:pt x="339" y="48"/>
                      <a:pt x="339" y="48"/>
                    </a:cubicBezTo>
                    <a:cubicBezTo>
                      <a:pt x="340" y="48"/>
                      <a:pt x="340" y="48"/>
                      <a:pt x="340" y="48"/>
                    </a:cubicBezTo>
                    <a:cubicBezTo>
                      <a:pt x="341" y="48"/>
                      <a:pt x="341" y="48"/>
                      <a:pt x="341" y="48"/>
                    </a:cubicBezTo>
                    <a:cubicBezTo>
                      <a:pt x="342" y="48"/>
                      <a:pt x="342" y="48"/>
                      <a:pt x="342" y="48"/>
                    </a:cubicBezTo>
                    <a:cubicBezTo>
                      <a:pt x="343" y="48"/>
                      <a:pt x="343" y="48"/>
                      <a:pt x="343" y="48"/>
                    </a:cubicBezTo>
                    <a:cubicBezTo>
                      <a:pt x="344" y="48"/>
                      <a:pt x="344" y="48"/>
                      <a:pt x="344" y="48"/>
                    </a:cubicBezTo>
                    <a:cubicBezTo>
                      <a:pt x="344" y="48"/>
                      <a:pt x="345" y="47"/>
                      <a:pt x="345" y="46"/>
                    </a:cubicBezTo>
                    <a:cubicBezTo>
                      <a:pt x="346" y="45"/>
                      <a:pt x="346" y="46"/>
                      <a:pt x="346" y="46"/>
                    </a:cubicBezTo>
                    <a:cubicBezTo>
                      <a:pt x="347" y="45"/>
                      <a:pt x="347" y="45"/>
                      <a:pt x="347" y="45"/>
                    </a:cubicBezTo>
                    <a:cubicBezTo>
                      <a:pt x="347" y="45"/>
                      <a:pt x="347" y="45"/>
                      <a:pt x="347" y="45"/>
                    </a:cubicBezTo>
                    <a:cubicBezTo>
                      <a:pt x="348" y="44"/>
                      <a:pt x="348" y="44"/>
                      <a:pt x="348" y="44"/>
                    </a:cubicBezTo>
                    <a:cubicBezTo>
                      <a:pt x="348" y="44"/>
                      <a:pt x="348" y="44"/>
                      <a:pt x="348" y="43"/>
                    </a:cubicBezTo>
                    <a:cubicBezTo>
                      <a:pt x="348" y="42"/>
                      <a:pt x="348" y="42"/>
                      <a:pt x="348" y="42"/>
                    </a:cubicBezTo>
                    <a:cubicBezTo>
                      <a:pt x="348" y="42"/>
                      <a:pt x="348" y="42"/>
                      <a:pt x="347" y="42"/>
                    </a:cubicBezTo>
                    <a:cubicBezTo>
                      <a:pt x="346" y="42"/>
                      <a:pt x="346" y="41"/>
                      <a:pt x="346" y="41"/>
                    </a:cubicBezTo>
                    <a:cubicBezTo>
                      <a:pt x="346" y="40"/>
                      <a:pt x="346" y="40"/>
                      <a:pt x="346" y="40"/>
                    </a:cubicBezTo>
                    <a:cubicBezTo>
                      <a:pt x="347" y="40"/>
                      <a:pt x="347" y="40"/>
                      <a:pt x="347" y="40"/>
                    </a:cubicBezTo>
                    <a:cubicBezTo>
                      <a:pt x="348" y="40"/>
                      <a:pt x="348" y="40"/>
                      <a:pt x="348" y="40"/>
                    </a:cubicBezTo>
                    <a:cubicBezTo>
                      <a:pt x="349" y="40"/>
                      <a:pt x="349" y="40"/>
                      <a:pt x="349" y="40"/>
                    </a:cubicBezTo>
                    <a:cubicBezTo>
                      <a:pt x="350" y="40"/>
                      <a:pt x="350" y="40"/>
                      <a:pt x="350" y="40"/>
                    </a:cubicBezTo>
                    <a:cubicBezTo>
                      <a:pt x="351" y="40"/>
                      <a:pt x="351" y="40"/>
                      <a:pt x="351" y="40"/>
                    </a:cubicBezTo>
                    <a:cubicBezTo>
                      <a:pt x="351" y="40"/>
                      <a:pt x="351" y="40"/>
                      <a:pt x="351" y="40"/>
                    </a:cubicBezTo>
                    <a:cubicBezTo>
                      <a:pt x="351" y="41"/>
                      <a:pt x="351" y="41"/>
                      <a:pt x="351" y="41"/>
                    </a:cubicBezTo>
                    <a:cubicBezTo>
                      <a:pt x="352" y="41"/>
                      <a:pt x="352" y="41"/>
                      <a:pt x="352" y="41"/>
                    </a:cubicBezTo>
                    <a:cubicBezTo>
                      <a:pt x="353" y="42"/>
                      <a:pt x="353" y="42"/>
                      <a:pt x="353" y="42"/>
                    </a:cubicBezTo>
                    <a:cubicBezTo>
                      <a:pt x="353" y="42"/>
                      <a:pt x="355" y="42"/>
                      <a:pt x="355" y="42"/>
                    </a:cubicBezTo>
                    <a:cubicBezTo>
                      <a:pt x="355" y="41"/>
                      <a:pt x="355" y="41"/>
                      <a:pt x="355" y="41"/>
                    </a:cubicBezTo>
                    <a:cubicBezTo>
                      <a:pt x="356" y="41"/>
                      <a:pt x="356" y="41"/>
                      <a:pt x="356" y="41"/>
                    </a:cubicBezTo>
                    <a:cubicBezTo>
                      <a:pt x="357" y="42"/>
                      <a:pt x="357" y="42"/>
                      <a:pt x="357" y="42"/>
                    </a:cubicBezTo>
                    <a:cubicBezTo>
                      <a:pt x="357" y="42"/>
                      <a:pt x="357" y="42"/>
                      <a:pt x="357" y="42"/>
                    </a:cubicBezTo>
                    <a:cubicBezTo>
                      <a:pt x="357" y="42"/>
                      <a:pt x="358" y="42"/>
                      <a:pt x="358" y="42"/>
                    </a:cubicBezTo>
                    <a:cubicBezTo>
                      <a:pt x="358" y="41"/>
                      <a:pt x="358" y="41"/>
                      <a:pt x="358" y="41"/>
                    </a:cubicBezTo>
                    <a:cubicBezTo>
                      <a:pt x="357" y="40"/>
                      <a:pt x="357" y="40"/>
                      <a:pt x="357" y="40"/>
                    </a:cubicBezTo>
                    <a:cubicBezTo>
                      <a:pt x="357" y="40"/>
                      <a:pt x="357" y="40"/>
                      <a:pt x="357" y="40"/>
                    </a:cubicBezTo>
                    <a:cubicBezTo>
                      <a:pt x="357" y="39"/>
                      <a:pt x="356" y="39"/>
                      <a:pt x="356" y="39"/>
                    </a:cubicBezTo>
                    <a:cubicBezTo>
                      <a:pt x="356" y="39"/>
                      <a:pt x="355" y="38"/>
                      <a:pt x="355" y="38"/>
                    </a:cubicBezTo>
                    <a:cubicBezTo>
                      <a:pt x="355" y="38"/>
                      <a:pt x="355" y="38"/>
                      <a:pt x="354" y="38"/>
                    </a:cubicBezTo>
                    <a:cubicBezTo>
                      <a:pt x="354" y="37"/>
                      <a:pt x="354" y="37"/>
                      <a:pt x="354" y="37"/>
                    </a:cubicBezTo>
                    <a:cubicBezTo>
                      <a:pt x="353" y="37"/>
                      <a:pt x="353" y="37"/>
                      <a:pt x="353" y="37"/>
                    </a:cubicBezTo>
                    <a:cubicBezTo>
                      <a:pt x="353" y="37"/>
                      <a:pt x="353" y="37"/>
                      <a:pt x="353" y="37"/>
                    </a:cubicBezTo>
                    <a:cubicBezTo>
                      <a:pt x="353" y="37"/>
                      <a:pt x="354" y="37"/>
                      <a:pt x="354" y="37"/>
                    </a:cubicBezTo>
                    <a:cubicBezTo>
                      <a:pt x="354" y="37"/>
                      <a:pt x="355" y="37"/>
                      <a:pt x="355" y="37"/>
                    </a:cubicBezTo>
                    <a:cubicBezTo>
                      <a:pt x="356" y="37"/>
                      <a:pt x="356" y="37"/>
                      <a:pt x="356" y="37"/>
                    </a:cubicBezTo>
                    <a:cubicBezTo>
                      <a:pt x="356" y="38"/>
                      <a:pt x="356" y="38"/>
                      <a:pt x="356" y="38"/>
                    </a:cubicBezTo>
                    <a:cubicBezTo>
                      <a:pt x="357" y="38"/>
                      <a:pt x="357" y="38"/>
                      <a:pt x="357" y="38"/>
                    </a:cubicBezTo>
                    <a:cubicBezTo>
                      <a:pt x="357" y="38"/>
                      <a:pt x="357" y="38"/>
                      <a:pt x="357" y="38"/>
                    </a:cubicBezTo>
                    <a:cubicBezTo>
                      <a:pt x="358" y="38"/>
                      <a:pt x="357" y="39"/>
                      <a:pt x="357" y="39"/>
                    </a:cubicBezTo>
                    <a:cubicBezTo>
                      <a:pt x="358" y="39"/>
                      <a:pt x="358" y="39"/>
                      <a:pt x="358" y="39"/>
                    </a:cubicBezTo>
                    <a:cubicBezTo>
                      <a:pt x="358" y="39"/>
                      <a:pt x="358" y="40"/>
                      <a:pt x="358" y="40"/>
                    </a:cubicBezTo>
                    <a:cubicBezTo>
                      <a:pt x="358" y="40"/>
                      <a:pt x="359" y="40"/>
                      <a:pt x="359" y="40"/>
                    </a:cubicBezTo>
                    <a:cubicBezTo>
                      <a:pt x="359" y="41"/>
                      <a:pt x="359" y="41"/>
                      <a:pt x="359" y="41"/>
                    </a:cubicBezTo>
                    <a:cubicBezTo>
                      <a:pt x="360" y="41"/>
                      <a:pt x="360" y="41"/>
                      <a:pt x="360" y="41"/>
                    </a:cubicBezTo>
                    <a:cubicBezTo>
                      <a:pt x="361" y="41"/>
                      <a:pt x="361" y="41"/>
                      <a:pt x="361" y="41"/>
                    </a:cubicBezTo>
                    <a:cubicBezTo>
                      <a:pt x="361" y="40"/>
                      <a:pt x="361" y="40"/>
                      <a:pt x="361" y="40"/>
                    </a:cubicBezTo>
                    <a:cubicBezTo>
                      <a:pt x="362" y="40"/>
                      <a:pt x="362" y="40"/>
                      <a:pt x="362" y="40"/>
                    </a:cubicBezTo>
                    <a:cubicBezTo>
                      <a:pt x="363" y="39"/>
                      <a:pt x="363" y="39"/>
                      <a:pt x="363" y="39"/>
                    </a:cubicBezTo>
                    <a:cubicBezTo>
                      <a:pt x="364" y="39"/>
                      <a:pt x="364" y="39"/>
                      <a:pt x="364" y="39"/>
                    </a:cubicBezTo>
                    <a:cubicBezTo>
                      <a:pt x="365" y="39"/>
                      <a:pt x="365" y="39"/>
                      <a:pt x="365" y="39"/>
                    </a:cubicBezTo>
                    <a:cubicBezTo>
                      <a:pt x="365" y="38"/>
                      <a:pt x="365" y="38"/>
                      <a:pt x="365" y="38"/>
                    </a:cubicBezTo>
                    <a:cubicBezTo>
                      <a:pt x="366" y="37"/>
                      <a:pt x="366" y="37"/>
                      <a:pt x="366" y="37"/>
                    </a:cubicBezTo>
                    <a:cubicBezTo>
                      <a:pt x="368" y="37"/>
                      <a:pt x="368" y="37"/>
                      <a:pt x="368" y="37"/>
                    </a:cubicBezTo>
                    <a:cubicBezTo>
                      <a:pt x="368" y="37"/>
                      <a:pt x="368" y="36"/>
                      <a:pt x="368" y="36"/>
                    </a:cubicBezTo>
                    <a:cubicBezTo>
                      <a:pt x="368" y="36"/>
                      <a:pt x="368" y="36"/>
                      <a:pt x="368" y="36"/>
                    </a:cubicBezTo>
                    <a:cubicBezTo>
                      <a:pt x="368" y="35"/>
                      <a:pt x="368" y="35"/>
                      <a:pt x="368" y="35"/>
                    </a:cubicBezTo>
                    <a:cubicBezTo>
                      <a:pt x="369" y="33"/>
                      <a:pt x="369" y="33"/>
                      <a:pt x="369" y="33"/>
                    </a:cubicBezTo>
                    <a:cubicBezTo>
                      <a:pt x="368" y="32"/>
                      <a:pt x="368" y="32"/>
                      <a:pt x="368" y="32"/>
                    </a:cubicBezTo>
                    <a:cubicBezTo>
                      <a:pt x="368" y="32"/>
                      <a:pt x="367" y="31"/>
                      <a:pt x="367" y="31"/>
                    </a:cubicBezTo>
                    <a:cubicBezTo>
                      <a:pt x="366" y="31"/>
                      <a:pt x="365" y="30"/>
                      <a:pt x="365" y="30"/>
                    </a:cubicBezTo>
                    <a:cubicBezTo>
                      <a:pt x="365" y="29"/>
                      <a:pt x="365" y="29"/>
                      <a:pt x="365" y="29"/>
                    </a:cubicBezTo>
                    <a:cubicBezTo>
                      <a:pt x="365" y="28"/>
                      <a:pt x="365" y="28"/>
                      <a:pt x="365" y="28"/>
                    </a:cubicBezTo>
                    <a:cubicBezTo>
                      <a:pt x="364" y="28"/>
                      <a:pt x="364" y="28"/>
                      <a:pt x="364" y="28"/>
                    </a:cubicBezTo>
                    <a:cubicBezTo>
                      <a:pt x="364" y="27"/>
                      <a:pt x="364" y="27"/>
                      <a:pt x="364" y="27"/>
                    </a:cubicBezTo>
                    <a:cubicBezTo>
                      <a:pt x="363" y="27"/>
                      <a:pt x="363" y="27"/>
                      <a:pt x="363" y="27"/>
                    </a:cubicBezTo>
                    <a:cubicBezTo>
                      <a:pt x="363" y="26"/>
                      <a:pt x="363" y="26"/>
                      <a:pt x="363" y="26"/>
                    </a:cubicBezTo>
                    <a:cubicBezTo>
                      <a:pt x="365" y="26"/>
                      <a:pt x="365" y="26"/>
                      <a:pt x="365" y="26"/>
                    </a:cubicBezTo>
                    <a:cubicBezTo>
                      <a:pt x="365" y="26"/>
                      <a:pt x="365" y="26"/>
                      <a:pt x="365" y="26"/>
                    </a:cubicBezTo>
                    <a:cubicBezTo>
                      <a:pt x="365" y="26"/>
                      <a:pt x="366" y="26"/>
                      <a:pt x="367" y="26"/>
                    </a:cubicBezTo>
                    <a:cubicBezTo>
                      <a:pt x="367" y="26"/>
                      <a:pt x="367" y="26"/>
                      <a:pt x="367" y="26"/>
                    </a:cubicBezTo>
                    <a:cubicBezTo>
                      <a:pt x="368" y="25"/>
                      <a:pt x="368" y="25"/>
                      <a:pt x="368" y="25"/>
                    </a:cubicBezTo>
                    <a:cubicBezTo>
                      <a:pt x="368" y="25"/>
                      <a:pt x="368" y="25"/>
                      <a:pt x="368" y="25"/>
                    </a:cubicBezTo>
                    <a:cubicBezTo>
                      <a:pt x="369" y="24"/>
                      <a:pt x="369" y="24"/>
                      <a:pt x="369" y="24"/>
                    </a:cubicBezTo>
                    <a:cubicBezTo>
                      <a:pt x="368" y="23"/>
                      <a:pt x="368" y="23"/>
                      <a:pt x="368" y="23"/>
                    </a:cubicBezTo>
                    <a:cubicBezTo>
                      <a:pt x="367" y="23"/>
                      <a:pt x="367" y="23"/>
                      <a:pt x="367" y="23"/>
                    </a:cubicBezTo>
                    <a:cubicBezTo>
                      <a:pt x="366" y="23"/>
                      <a:pt x="366" y="23"/>
                      <a:pt x="366" y="23"/>
                    </a:cubicBezTo>
                    <a:cubicBezTo>
                      <a:pt x="367" y="22"/>
                      <a:pt x="367" y="22"/>
                      <a:pt x="367" y="22"/>
                    </a:cubicBezTo>
                    <a:cubicBezTo>
                      <a:pt x="368" y="22"/>
                      <a:pt x="368" y="22"/>
                      <a:pt x="368" y="22"/>
                    </a:cubicBezTo>
                    <a:cubicBezTo>
                      <a:pt x="368" y="21"/>
                      <a:pt x="368" y="21"/>
                      <a:pt x="368" y="21"/>
                    </a:cubicBezTo>
                    <a:cubicBezTo>
                      <a:pt x="368" y="21"/>
                      <a:pt x="368" y="21"/>
                      <a:pt x="368" y="21"/>
                    </a:cubicBezTo>
                    <a:cubicBezTo>
                      <a:pt x="368" y="20"/>
                      <a:pt x="368" y="20"/>
                      <a:pt x="368" y="20"/>
                    </a:cubicBezTo>
                    <a:cubicBezTo>
                      <a:pt x="366" y="20"/>
                      <a:pt x="366" y="20"/>
                      <a:pt x="366" y="20"/>
                    </a:cubicBezTo>
                    <a:cubicBezTo>
                      <a:pt x="365" y="20"/>
                      <a:pt x="365" y="20"/>
                      <a:pt x="365" y="20"/>
                    </a:cubicBezTo>
                    <a:cubicBezTo>
                      <a:pt x="365" y="20"/>
                      <a:pt x="365" y="20"/>
                      <a:pt x="365" y="20"/>
                    </a:cubicBezTo>
                    <a:cubicBezTo>
                      <a:pt x="364" y="19"/>
                      <a:pt x="364" y="19"/>
                      <a:pt x="364" y="19"/>
                    </a:cubicBezTo>
                    <a:cubicBezTo>
                      <a:pt x="362" y="18"/>
                      <a:pt x="362" y="18"/>
                      <a:pt x="362" y="18"/>
                    </a:cubicBezTo>
                    <a:cubicBezTo>
                      <a:pt x="362" y="18"/>
                      <a:pt x="362" y="18"/>
                      <a:pt x="362" y="18"/>
                    </a:cubicBezTo>
                    <a:cubicBezTo>
                      <a:pt x="362" y="18"/>
                      <a:pt x="363" y="18"/>
                      <a:pt x="363" y="18"/>
                    </a:cubicBezTo>
                    <a:cubicBezTo>
                      <a:pt x="363" y="18"/>
                      <a:pt x="363" y="17"/>
                      <a:pt x="363" y="17"/>
                    </a:cubicBezTo>
                    <a:cubicBezTo>
                      <a:pt x="361" y="17"/>
                      <a:pt x="361" y="17"/>
                      <a:pt x="361" y="17"/>
                    </a:cubicBezTo>
                    <a:cubicBezTo>
                      <a:pt x="360" y="17"/>
                      <a:pt x="360" y="17"/>
                      <a:pt x="360" y="17"/>
                    </a:cubicBezTo>
                    <a:cubicBezTo>
                      <a:pt x="359" y="17"/>
                      <a:pt x="359" y="17"/>
                      <a:pt x="359" y="17"/>
                    </a:cubicBezTo>
                    <a:cubicBezTo>
                      <a:pt x="358" y="16"/>
                      <a:pt x="358" y="16"/>
                      <a:pt x="358" y="16"/>
                    </a:cubicBezTo>
                    <a:cubicBezTo>
                      <a:pt x="356" y="16"/>
                      <a:pt x="356" y="16"/>
                      <a:pt x="356" y="16"/>
                    </a:cubicBezTo>
                    <a:cubicBezTo>
                      <a:pt x="355" y="16"/>
                      <a:pt x="355" y="16"/>
                      <a:pt x="355" y="16"/>
                    </a:cubicBezTo>
                    <a:cubicBezTo>
                      <a:pt x="355" y="16"/>
                      <a:pt x="354" y="15"/>
                      <a:pt x="353" y="15"/>
                    </a:cubicBezTo>
                    <a:cubicBezTo>
                      <a:pt x="353" y="15"/>
                      <a:pt x="353" y="16"/>
                      <a:pt x="353" y="16"/>
                    </a:cubicBezTo>
                    <a:cubicBezTo>
                      <a:pt x="351" y="16"/>
                      <a:pt x="351" y="16"/>
                      <a:pt x="351" y="16"/>
                    </a:cubicBezTo>
                    <a:cubicBezTo>
                      <a:pt x="351" y="17"/>
                      <a:pt x="351" y="17"/>
                      <a:pt x="351" y="17"/>
                    </a:cubicBezTo>
                    <a:cubicBezTo>
                      <a:pt x="351" y="17"/>
                      <a:pt x="351" y="18"/>
                      <a:pt x="351" y="18"/>
                    </a:cubicBezTo>
                    <a:cubicBezTo>
                      <a:pt x="350" y="18"/>
                      <a:pt x="351" y="19"/>
                      <a:pt x="351" y="19"/>
                    </a:cubicBezTo>
                    <a:cubicBezTo>
                      <a:pt x="351" y="19"/>
                      <a:pt x="351" y="20"/>
                      <a:pt x="351" y="20"/>
                    </a:cubicBezTo>
                    <a:cubicBezTo>
                      <a:pt x="351" y="20"/>
                      <a:pt x="353" y="21"/>
                      <a:pt x="353" y="21"/>
                    </a:cubicBezTo>
                    <a:cubicBezTo>
                      <a:pt x="354" y="21"/>
                      <a:pt x="354" y="21"/>
                      <a:pt x="354" y="21"/>
                    </a:cubicBezTo>
                    <a:cubicBezTo>
                      <a:pt x="353" y="22"/>
                      <a:pt x="353" y="22"/>
                      <a:pt x="353" y="22"/>
                    </a:cubicBezTo>
                    <a:cubicBezTo>
                      <a:pt x="352" y="23"/>
                      <a:pt x="352" y="23"/>
                      <a:pt x="352" y="23"/>
                    </a:cubicBezTo>
                    <a:cubicBezTo>
                      <a:pt x="353" y="24"/>
                      <a:pt x="353" y="24"/>
                      <a:pt x="353" y="24"/>
                    </a:cubicBezTo>
                    <a:cubicBezTo>
                      <a:pt x="353" y="24"/>
                      <a:pt x="353" y="24"/>
                      <a:pt x="353" y="24"/>
                    </a:cubicBezTo>
                    <a:cubicBezTo>
                      <a:pt x="353" y="24"/>
                      <a:pt x="352" y="24"/>
                      <a:pt x="352" y="24"/>
                    </a:cubicBezTo>
                    <a:cubicBezTo>
                      <a:pt x="352" y="24"/>
                      <a:pt x="352" y="24"/>
                      <a:pt x="350" y="25"/>
                    </a:cubicBezTo>
                    <a:cubicBezTo>
                      <a:pt x="349" y="25"/>
                      <a:pt x="350" y="26"/>
                      <a:pt x="350" y="26"/>
                    </a:cubicBezTo>
                    <a:cubicBezTo>
                      <a:pt x="350" y="26"/>
                      <a:pt x="350" y="27"/>
                      <a:pt x="349" y="27"/>
                    </a:cubicBezTo>
                    <a:cubicBezTo>
                      <a:pt x="349" y="28"/>
                      <a:pt x="349" y="28"/>
                      <a:pt x="349" y="28"/>
                    </a:cubicBezTo>
                    <a:cubicBezTo>
                      <a:pt x="349" y="29"/>
                      <a:pt x="349" y="29"/>
                      <a:pt x="349" y="29"/>
                    </a:cubicBezTo>
                    <a:cubicBezTo>
                      <a:pt x="349" y="29"/>
                      <a:pt x="348" y="30"/>
                      <a:pt x="348" y="30"/>
                    </a:cubicBezTo>
                    <a:cubicBezTo>
                      <a:pt x="348" y="30"/>
                      <a:pt x="347" y="31"/>
                      <a:pt x="347" y="31"/>
                    </a:cubicBezTo>
                    <a:cubicBezTo>
                      <a:pt x="347" y="33"/>
                      <a:pt x="347" y="33"/>
                      <a:pt x="347" y="33"/>
                    </a:cubicBezTo>
                    <a:cubicBezTo>
                      <a:pt x="346" y="34"/>
                      <a:pt x="346" y="34"/>
                      <a:pt x="346" y="34"/>
                    </a:cubicBezTo>
                    <a:cubicBezTo>
                      <a:pt x="345" y="34"/>
                      <a:pt x="345" y="34"/>
                      <a:pt x="345" y="34"/>
                    </a:cubicBezTo>
                    <a:cubicBezTo>
                      <a:pt x="345" y="34"/>
                      <a:pt x="345" y="34"/>
                      <a:pt x="345" y="34"/>
                    </a:cubicBezTo>
                    <a:cubicBezTo>
                      <a:pt x="344" y="35"/>
                      <a:pt x="344" y="35"/>
                      <a:pt x="344" y="35"/>
                    </a:cubicBezTo>
                    <a:cubicBezTo>
                      <a:pt x="344" y="35"/>
                      <a:pt x="344" y="35"/>
                      <a:pt x="344" y="35"/>
                    </a:cubicBezTo>
                    <a:cubicBezTo>
                      <a:pt x="344" y="35"/>
                      <a:pt x="343" y="36"/>
                      <a:pt x="343" y="36"/>
                    </a:cubicBezTo>
                    <a:cubicBezTo>
                      <a:pt x="342" y="36"/>
                      <a:pt x="342" y="35"/>
                      <a:pt x="342" y="35"/>
                    </a:cubicBezTo>
                    <a:cubicBezTo>
                      <a:pt x="342" y="34"/>
                      <a:pt x="342" y="34"/>
                      <a:pt x="342" y="34"/>
                    </a:cubicBezTo>
                    <a:cubicBezTo>
                      <a:pt x="342" y="33"/>
                      <a:pt x="342" y="33"/>
                      <a:pt x="342" y="33"/>
                    </a:cubicBezTo>
                    <a:cubicBezTo>
                      <a:pt x="342" y="33"/>
                      <a:pt x="341" y="32"/>
                      <a:pt x="340" y="32"/>
                    </a:cubicBezTo>
                    <a:cubicBezTo>
                      <a:pt x="340" y="32"/>
                      <a:pt x="339" y="31"/>
                      <a:pt x="339" y="31"/>
                    </a:cubicBezTo>
                    <a:cubicBezTo>
                      <a:pt x="339" y="31"/>
                      <a:pt x="339" y="31"/>
                      <a:pt x="339" y="31"/>
                    </a:cubicBezTo>
                    <a:cubicBezTo>
                      <a:pt x="339" y="29"/>
                      <a:pt x="339" y="29"/>
                      <a:pt x="339" y="29"/>
                    </a:cubicBezTo>
                    <a:cubicBezTo>
                      <a:pt x="339" y="29"/>
                      <a:pt x="339" y="28"/>
                      <a:pt x="339" y="27"/>
                    </a:cubicBezTo>
                    <a:cubicBezTo>
                      <a:pt x="339" y="27"/>
                      <a:pt x="339" y="28"/>
                      <a:pt x="339" y="28"/>
                    </a:cubicBezTo>
                    <a:cubicBezTo>
                      <a:pt x="341" y="28"/>
                      <a:pt x="341" y="28"/>
                      <a:pt x="341" y="28"/>
                    </a:cubicBezTo>
                    <a:cubicBezTo>
                      <a:pt x="341" y="26"/>
                      <a:pt x="341" y="26"/>
                      <a:pt x="341" y="26"/>
                    </a:cubicBezTo>
                    <a:cubicBezTo>
                      <a:pt x="340" y="25"/>
                      <a:pt x="340" y="25"/>
                      <a:pt x="340" y="25"/>
                    </a:cubicBezTo>
                    <a:cubicBezTo>
                      <a:pt x="340" y="24"/>
                      <a:pt x="340" y="24"/>
                      <a:pt x="340" y="24"/>
                    </a:cubicBezTo>
                    <a:cubicBezTo>
                      <a:pt x="339" y="23"/>
                      <a:pt x="339" y="23"/>
                      <a:pt x="339" y="23"/>
                    </a:cubicBezTo>
                    <a:cubicBezTo>
                      <a:pt x="339" y="22"/>
                      <a:pt x="339" y="22"/>
                      <a:pt x="339" y="22"/>
                    </a:cubicBezTo>
                    <a:cubicBezTo>
                      <a:pt x="337" y="22"/>
                      <a:pt x="337" y="22"/>
                      <a:pt x="337" y="22"/>
                    </a:cubicBezTo>
                    <a:cubicBezTo>
                      <a:pt x="337" y="21"/>
                      <a:pt x="337" y="21"/>
                      <a:pt x="337" y="21"/>
                    </a:cubicBezTo>
                    <a:cubicBezTo>
                      <a:pt x="336" y="20"/>
                      <a:pt x="336" y="20"/>
                      <a:pt x="336" y="20"/>
                    </a:cubicBezTo>
                    <a:cubicBezTo>
                      <a:pt x="335" y="20"/>
                      <a:pt x="335" y="20"/>
                      <a:pt x="335" y="20"/>
                    </a:cubicBezTo>
                    <a:cubicBezTo>
                      <a:pt x="335" y="20"/>
                      <a:pt x="334" y="21"/>
                      <a:pt x="334" y="21"/>
                    </a:cubicBezTo>
                    <a:cubicBezTo>
                      <a:pt x="334" y="21"/>
                      <a:pt x="333" y="21"/>
                      <a:pt x="333" y="21"/>
                    </a:cubicBezTo>
                    <a:cubicBezTo>
                      <a:pt x="333" y="21"/>
                      <a:pt x="333" y="22"/>
                      <a:pt x="333" y="23"/>
                    </a:cubicBezTo>
                    <a:cubicBezTo>
                      <a:pt x="333" y="23"/>
                      <a:pt x="332" y="24"/>
                      <a:pt x="332" y="24"/>
                    </a:cubicBezTo>
                    <a:cubicBezTo>
                      <a:pt x="332" y="24"/>
                      <a:pt x="332" y="25"/>
                      <a:pt x="332" y="25"/>
                    </a:cubicBezTo>
                    <a:cubicBezTo>
                      <a:pt x="332" y="26"/>
                      <a:pt x="332" y="26"/>
                      <a:pt x="332" y="26"/>
                    </a:cubicBezTo>
                    <a:cubicBezTo>
                      <a:pt x="332" y="26"/>
                      <a:pt x="332" y="26"/>
                      <a:pt x="332" y="26"/>
                    </a:cubicBezTo>
                    <a:cubicBezTo>
                      <a:pt x="332" y="26"/>
                      <a:pt x="331" y="27"/>
                      <a:pt x="331" y="27"/>
                    </a:cubicBezTo>
                    <a:cubicBezTo>
                      <a:pt x="331" y="27"/>
                      <a:pt x="330" y="27"/>
                      <a:pt x="330" y="27"/>
                    </a:cubicBezTo>
                    <a:cubicBezTo>
                      <a:pt x="330" y="26"/>
                      <a:pt x="330" y="26"/>
                      <a:pt x="330" y="26"/>
                    </a:cubicBezTo>
                    <a:cubicBezTo>
                      <a:pt x="330" y="24"/>
                      <a:pt x="330" y="24"/>
                      <a:pt x="330" y="24"/>
                    </a:cubicBezTo>
                    <a:cubicBezTo>
                      <a:pt x="329" y="22"/>
                      <a:pt x="329" y="22"/>
                      <a:pt x="329" y="22"/>
                    </a:cubicBezTo>
                    <a:cubicBezTo>
                      <a:pt x="329" y="21"/>
                      <a:pt x="329" y="21"/>
                      <a:pt x="329" y="21"/>
                    </a:cubicBezTo>
                    <a:cubicBezTo>
                      <a:pt x="327" y="20"/>
                      <a:pt x="327" y="20"/>
                      <a:pt x="327" y="20"/>
                    </a:cubicBezTo>
                    <a:cubicBezTo>
                      <a:pt x="326" y="20"/>
                      <a:pt x="326" y="20"/>
                      <a:pt x="326" y="20"/>
                    </a:cubicBezTo>
                    <a:cubicBezTo>
                      <a:pt x="327" y="20"/>
                      <a:pt x="327" y="20"/>
                      <a:pt x="327" y="20"/>
                    </a:cubicBezTo>
                    <a:cubicBezTo>
                      <a:pt x="328" y="20"/>
                      <a:pt x="328" y="20"/>
                      <a:pt x="328" y="20"/>
                    </a:cubicBezTo>
                    <a:cubicBezTo>
                      <a:pt x="328" y="20"/>
                      <a:pt x="328" y="20"/>
                      <a:pt x="328" y="20"/>
                    </a:cubicBezTo>
                    <a:cubicBezTo>
                      <a:pt x="329" y="19"/>
                      <a:pt x="329" y="19"/>
                      <a:pt x="329" y="19"/>
                    </a:cubicBezTo>
                    <a:cubicBezTo>
                      <a:pt x="330" y="19"/>
                      <a:pt x="330" y="19"/>
                      <a:pt x="330" y="19"/>
                    </a:cubicBezTo>
                    <a:cubicBezTo>
                      <a:pt x="330" y="19"/>
                      <a:pt x="329" y="18"/>
                      <a:pt x="329" y="18"/>
                    </a:cubicBezTo>
                    <a:cubicBezTo>
                      <a:pt x="329" y="18"/>
                      <a:pt x="327" y="18"/>
                      <a:pt x="327" y="18"/>
                    </a:cubicBezTo>
                    <a:cubicBezTo>
                      <a:pt x="327" y="18"/>
                      <a:pt x="327" y="18"/>
                      <a:pt x="326" y="18"/>
                    </a:cubicBezTo>
                    <a:cubicBezTo>
                      <a:pt x="326" y="18"/>
                      <a:pt x="326" y="17"/>
                      <a:pt x="326" y="17"/>
                    </a:cubicBezTo>
                    <a:cubicBezTo>
                      <a:pt x="326" y="17"/>
                      <a:pt x="325" y="18"/>
                      <a:pt x="324" y="18"/>
                    </a:cubicBezTo>
                    <a:cubicBezTo>
                      <a:pt x="324" y="18"/>
                      <a:pt x="324" y="18"/>
                      <a:pt x="324" y="18"/>
                    </a:cubicBezTo>
                    <a:cubicBezTo>
                      <a:pt x="322" y="18"/>
                      <a:pt x="322" y="18"/>
                      <a:pt x="322" y="18"/>
                    </a:cubicBezTo>
                    <a:cubicBezTo>
                      <a:pt x="322" y="18"/>
                      <a:pt x="321" y="17"/>
                      <a:pt x="320" y="17"/>
                    </a:cubicBezTo>
                    <a:cubicBezTo>
                      <a:pt x="320" y="16"/>
                      <a:pt x="320" y="16"/>
                      <a:pt x="320" y="16"/>
                    </a:cubicBezTo>
                    <a:cubicBezTo>
                      <a:pt x="320" y="16"/>
                      <a:pt x="321" y="16"/>
                      <a:pt x="321" y="16"/>
                    </a:cubicBezTo>
                    <a:cubicBezTo>
                      <a:pt x="321" y="16"/>
                      <a:pt x="321" y="15"/>
                      <a:pt x="321" y="15"/>
                    </a:cubicBezTo>
                    <a:cubicBezTo>
                      <a:pt x="323" y="15"/>
                      <a:pt x="323" y="15"/>
                      <a:pt x="323" y="15"/>
                    </a:cubicBezTo>
                    <a:cubicBezTo>
                      <a:pt x="323" y="14"/>
                      <a:pt x="323" y="14"/>
                      <a:pt x="323" y="14"/>
                    </a:cubicBezTo>
                    <a:cubicBezTo>
                      <a:pt x="323" y="14"/>
                      <a:pt x="322" y="14"/>
                      <a:pt x="322" y="14"/>
                    </a:cubicBezTo>
                    <a:cubicBezTo>
                      <a:pt x="321" y="14"/>
                      <a:pt x="322" y="14"/>
                      <a:pt x="322" y="13"/>
                    </a:cubicBezTo>
                    <a:cubicBezTo>
                      <a:pt x="322" y="13"/>
                      <a:pt x="322" y="13"/>
                      <a:pt x="322" y="13"/>
                    </a:cubicBezTo>
                    <a:cubicBezTo>
                      <a:pt x="322" y="13"/>
                      <a:pt x="323" y="13"/>
                      <a:pt x="323" y="13"/>
                    </a:cubicBezTo>
                    <a:cubicBezTo>
                      <a:pt x="323" y="13"/>
                      <a:pt x="324" y="13"/>
                      <a:pt x="324" y="13"/>
                    </a:cubicBezTo>
                    <a:cubicBezTo>
                      <a:pt x="325" y="13"/>
                      <a:pt x="325" y="13"/>
                      <a:pt x="325" y="13"/>
                    </a:cubicBezTo>
                    <a:cubicBezTo>
                      <a:pt x="325" y="13"/>
                      <a:pt x="325" y="13"/>
                      <a:pt x="325" y="13"/>
                    </a:cubicBezTo>
                    <a:cubicBezTo>
                      <a:pt x="325" y="13"/>
                      <a:pt x="325" y="13"/>
                      <a:pt x="325" y="13"/>
                    </a:cubicBezTo>
                    <a:cubicBezTo>
                      <a:pt x="325" y="13"/>
                      <a:pt x="324" y="12"/>
                      <a:pt x="323" y="12"/>
                    </a:cubicBezTo>
                    <a:cubicBezTo>
                      <a:pt x="323" y="12"/>
                      <a:pt x="323" y="12"/>
                      <a:pt x="323" y="12"/>
                    </a:cubicBezTo>
                    <a:cubicBezTo>
                      <a:pt x="323" y="11"/>
                      <a:pt x="323" y="11"/>
                      <a:pt x="323" y="11"/>
                    </a:cubicBezTo>
                    <a:cubicBezTo>
                      <a:pt x="323" y="11"/>
                      <a:pt x="323" y="11"/>
                      <a:pt x="323" y="10"/>
                    </a:cubicBezTo>
                    <a:cubicBezTo>
                      <a:pt x="323" y="10"/>
                      <a:pt x="322" y="10"/>
                      <a:pt x="322" y="10"/>
                    </a:cubicBezTo>
                    <a:cubicBezTo>
                      <a:pt x="321" y="9"/>
                      <a:pt x="321" y="9"/>
                      <a:pt x="321" y="9"/>
                    </a:cubicBezTo>
                    <a:cubicBezTo>
                      <a:pt x="321" y="9"/>
                      <a:pt x="320" y="9"/>
                      <a:pt x="320" y="8"/>
                    </a:cubicBezTo>
                    <a:cubicBezTo>
                      <a:pt x="320" y="8"/>
                      <a:pt x="319" y="8"/>
                      <a:pt x="319" y="8"/>
                    </a:cubicBezTo>
                    <a:cubicBezTo>
                      <a:pt x="319" y="7"/>
                      <a:pt x="319" y="7"/>
                      <a:pt x="319" y="7"/>
                    </a:cubicBezTo>
                    <a:cubicBezTo>
                      <a:pt x="319" y="6"/>
                      <a:pt x="319" y="6"/>
                      <a:pt x="319" y="6"/>
                    </a:cubicBezTo>
                    <a:cubicBezTo>
                      <a:pt x="320" y="5"/>
                      <a:pt x="320" y="5"/>
                      <a:pt x="320" y="5"/>
                    </a:cubicBezTo>
                    <a:cubicBezTo>
                      <a:pt x="320" y="5"/>
                      <a:pt x="319" y="4"/>
                      <a:pt x="319" y="4"/>
                    </a:cubicBezTo>
                    <a:cubicBezTo>
                      <a:pt x="318" y="4"/>
                      <a:pt x="318" y="3"/>
                      <a:pt x="318" y="3"/>
                    </a:cubicBezTo>
                    <a:cubicBezTo>
                      <a:pt x="318" y="3"/>
                      <a:pt x="317" y="3"/>
                      <a:pt x="316" y="2"/>
                    </a:cubicBezTo>
                    <a:cubicBezTo>
                      <a:pt x="316" y="2"/>
                      <a:pt x="316" y="2"/>
                      <a:pt x="316" y="2"/>
                    </a:cubicBezTo>
                    <a:cubicBezTo>
                      <a:pt x="315" y="1"/>
                      <a:pt x="315" y="1"/>
                      <a:pt x="315" y="1"/>
                    </a:cubicBezTo>
                    <a:cubicBezTo>
                      <a:pt x="313" y="1"/>
                      <a:pt x="313" y="1"/>
                      <a:pt x="313" y="1"/>
                    </a:cubicBezTo>
                    <a:cubicBezTo>
                      <a:pt x="313" y="1"/>
                      <a:pt x="313" y="1"/>
                      <a:pt x="313" y="1"/>
                    </a:cubicBezTo>
                    <a:cubicBezTo>
                      <a:pt x="312" y="0"/>
                      <a:pt x="312" y="0"/>
                      <a:pt x="312" y="0"/>
                    </a:cubicBezTo>
                    <a:cubicBezTo>
                      <a:pt x="312" y="0"/>
                      <a:pt x="311" y="0"/>
                      <a:pt x="310" y="0"/>
                    </a:cubicBezTo>
                    <a:cubicBezTo>
                      <a:pt x="310" y="0"/>
                      <a:pt x="310" y="1"/>
                      <a:pt x="310" y="1"/>
                    </a:cubicBezTo>
                    <a:cubicBezTo>
                      <a:pt x="309" y="1"/>
                      <a:pt x="309" y="1"/>
                      <a:pt x="309" y="1"/>
                    </a:cubicBezTo>
                    <a:cubicBezTo>
                      <a:pt x="308" y="2"/>
                      <a:pt x="308" y="2"/>
                      <a:pt x="308" y="2"/>
                    </a:cubicBezTo>
                    <a:cubicBezTo>
                      <a:pt x="307" y="3"/>
                      <a:pt x="307" y="3"/>
                      <a:pt x="307" y="3"/>
                    </a:cubicBezTo>
                    <a:cubicBezTo>
                      <a:pt x="307" y="3"/>
                      <a:pt x="307" y="3"/>
                      <a:pt x="307" y="3"/>
                    </a:cubicBezTo>
                    <a:cubicBezTo>
                      <a:pt x="307" y="3"/>
                      <a:pt x="308" y="3"/>
                      <a:pt x="308" y="3"/>
                    </a:cubicBezTo>
                    <a:cubicBezTo>
                      <a:pt x="309" y="3"/>
                      <a:pt x="308" y="3"/>
                      <a:pt x="308" y="4"/>
                    </a:cubicBezTo>
                    <a:cubicBezTo>
                      <a:pt x="308" y="4"/>
                      <a:pt x="308" y="5"/>
                      <a:pt x="308" y="5"/>
                    </a:cubicBezTo>
                    <a:cubicBezTo>
                      <a:pt x="307" y="5"/>
                      <a:pt x="307" y="5"/>
                      <a:pt x="307" y="5"/>
                    </a:cubicBezTo>
                    <a:cubicBezTo>
                      <a:pt x="306" y="4"/>
                      <a:pt x="306" y="4"/>
                      <a:pt x="306" y="4"/>
                    </a:cubicBezTo>
                    <a:cubicBezTo>
                      <a:pt x="305" y="4"/>
                      <a:pt x="305" y="4"/>
                      <a:pt x="305" y="4"/>
                    </a:cubicBezTo>
                    <a:cubicBezTo>
                      <a:pt x="305" y="4"/>
                      <a:pt x="305" y="4"/>
                      <a:pt x="305" y="4"/>
                    </a:cubicBezTo>
                    <a:cubicBezTo>
                      <a:pt x="304" y="6"/>
                      <a:pt x="304" y="6"/>
                      <a:pt x="304" y="6"/>
                    </a:cubicBezTo>
                    <a:cubicBezTo>
                      <a:pt x="304" y="7"/>
                      <a:pt x="304" y="7"/>
                      <a:pt x="304" y="7"/>
                    </a:cubicBezTo>
                    <a:cubicBezTo>
                      <a:pt x="304" y="8"/>
                      <a:pt x="304" y="8"/>
                      <a:pt x="304" y="8"/>
                    </a:cubicBezTo>
                    <a:cubicBezTo>
                      <a:pt x="304" y="9"/>
                      <a:pt x="304" y="9"/>
                      <a:pt x="304" y="9"/>
                    </a:cubicBezTo>
                    <a:cubicBezTo>
                      <a:pt x="304" y="9"/>
                      <a:pt x="305" y="9"/>
                      <a:pt x="306" y="9"/>
                    </a:cubicBezTo>
                    <a:cubicBezTo>
                      <a:pt x="306" y="9"/>
                      <a:pt x="306" y="9"/>
                      <a:pt x="306" y="10"/>
                    </a:cubicBezTo>
                    <a:cubicBezTo>
                      <a:pt x="306" y="10"/>
                      <a:pt x="306" y="10"/>
                      <a:pt x="306" y="10"/>
                    </a:cubicBezTo>
                    <a:cubicBezTo>
                      <a:pt x="305" y="10"/>
                      <a:pt x="305" y="10"/>
                      <a:pt x="305" y="10"/>
                    </a:cubicBezTo>
                    <a:cubicBezTo>
                      <a:pt x="305" y="11"/>
                      <a:pt x="305" y="11"/>
                      <a:pt x="305" y="11"/>
                    </a:cubicBezTo>
                    <a:cubicBezTo>
                      <a:pt x="304" y="12"/>
                      <a:pt x="304" y="12"/>
                      <a:pt x="304" y="12"/>
                    </a:cubicBezTo>
                    <a:cubicBezTo>
                      <a:pt x="304" y="13"/>
                      <a:pt x="304" y="13"/>
                      <a:pt x="304" y="13"/>
                    </a:cubicBezTo>
                    <a:cubicBezTo>
                      <a:pt x="305" y="14"/>
                      <a:pt x="305" y="14"/>
                      <a:pt x="305" y="14"/>
                    </a:cubicBezTo>
                    <a:cubicBezTo>
                      <a:pt x="306" y="15"/>
                      <a:pt x="306" y="15"/>
                      <a:pt x="306" y="15"/>
                    </a:cubicBezTo>
                    <a:cubicBezTo>
                      <a:pt x="306" y="15"/>
                      <a:pt x="306" y="15"/>
                      <a:pt x="306" y="15"/>
                    </a:cubicBezTo>
                    <a:cubicBezTo>
                      <a:pt x="306" y="15"/>
                      <a:pt x="306" y="16"/>
                      <a:pt x="307" y="16"/>
                    </a:cubicBezTo>
                    <a:cubicBezTo>
                      <a:pt x="307" y="17"/>
                      <a:pt x="307" y="16"/>
                      <a:pt x="307" y="16"/>
                    </a:cubicBezTo>
                    <a:cubicBezTo>
                      <a:pt x="308" y="16"/>
                      <a:pt x="308" y="16"/>
                      <a:pt x="308" y="16"/>
                    </a:cubicBezTo>
                    <a:cubicBezTo>
                      <a:pt x="309" y="17"/>
                      <a:pt x="309" y="17"/>
                      <a:pt x="309" y="17"/>
                    </a:cubicBezTo>
                    <a:cubicBezTo>
                      <a:pt x="309" y="17"/>
                      <a:pt x="310" y="17"/>
                      <a:pt x="310" y="17"/>
                    </a:cubicBezTo>
                    <a:cubicBezTo>
                      <a:pt x="311" y="17"/>
                      <a:pt x="312" y="17"/>
                      <a:pt x="312" y="17"/>
                    </a:cubicBezTo>
                    <a:cubicBezTo>
                      <a:pt x="312" y="18"/>
                      <a:pt x="312" y="18"/>
                      <a:pt x="312" y="18"/>
                    </a:cubicBezTo>
                    <a:cubicBezTo>
                      <a:pt x="312" y="18"/>
                      <a:pt x="313" y="18"/>
                      <a:pt x="313" y="18"/>
                    </a:cubicBezTo>
                    <a:cubicBezTo>
                      <a:pt x="313" y="18"/>
                      <a:pt x="314" y="18"/>
                      <a:pt x="314" y="18"/>
                    </a:cubicBezTo>
                    <a:cubicBezTo>
                      <a:pt x="314" y="19"/>
                      <a:pt x="314" y="19"/>
                      <a:pt x="314" y="19"/>
                    </a:cubicBezTo>
                    <a:cubicBezTo>
                      <a:pt x="316" y="18"/>
                      <a:pt x="316" y="18"/>
                      <a:pt x="316" y="18"/>
                    </a:cubicBezTo>
                    <a:cubicBezTo>
                      <a:pt x="317" y="18"/>
                      <a:pt x="317" y="18"/>
                      <a:pt x="317" y="18"/>
                    </a:cubicBezTo>
                    <a:cubicBezTo>
                      <a:pt x="317" y="19"/>
                      <a:pt x="317" y="19"/>
                      <a:pt x="317" y="19"/>
                    </a:cubicBezTo>
                    <a:cubicBezTo>
                      <a:pt x="317" y="19"/>
                      <a:pt x="316" y="20"/>
                      <a:pt x="316" y="20"/>
                    </a:cubicBezTo>
                    <a:cubicBezTo>
                      <a:pt x="316" y="20"/>
                      <a:pt x="316" y="20"/>
                      <a:pt x="316" y="20"/>
                    </a:cubicBezTo>
                    <a:cubicBezTo>
                      <a:pt x="315" y="20"/>
                      <a:pt x="315" y="20"/>
                      <a:pt x="315" y="20"/>
                    </a:cubicBezTo>
                    <a:cubicBezTo>
                      <a:pt x="315" y="20"/>
                      <a:pt x="314" y="20"/>
                      <a:pt x="314" y="20"/>
                    </a:cubicBezTo>
                    <a:cubicBezTo>
                      <a:pt x="314" y="20"/>
                      <a:pt x="314" y="20"/>
                      <a:pt x="314" y="20"/>
                    </a:cubicBezTo>
                    <a:cubicBezTo>
                      <a:pt x="314" y="21"/>
                      <a:pt x="314" y="21"/>
                      <a:pt x="314" y="21"/>
                    </a:cubicBezTo>
                    <a:cubicBezTo>
                      <a:pt x="314" y="22"/>
                      <a:pt x="314" y="22"/>
                      <a:pt x="314" y="22"/>
                    </a:cubicBezTo>
                    <a:cubicBezTo>
                      <a:pt x="314" y="22"/>
                      <a:pt x="313" y="23"/>
                      <a:pt x="313" y="23"/>
                    </a:cubicBezTo>
                    <a:cubicBezTo>
                      <a:pt x="313" y="23"/>
                      <a:pt x="313" y="23"/>
                      <a:pt x="313" y="24"/>
                    </a:cubicBezTo>
                    <a:cubicBezTo>
                      <a:pt x="313" y="24"/>
                      <a:pt x="313" y="24"/>
                      <a:pt x="313" y="24"/>
                    </a:cubicBezTo>
                    <a:cubicBezTo>
                      <a:pt x="314" y="24"/>
                      <a:pt x="314" y="24"/>
                      <a:pt x="315" y="23"/>
                    </a:cubicBezTo>
                    <a:cubicBezTo>
                      <a:pt x="315" y="23"/>
                      <a:pt x="315" y="22"/>
                      <a:pt x="315" y="22"/>
                    </a:cubicBezTo>
                    <a:cubicBezTo>
                      <a:pt x="315" y="22"/>
                      <a:pt x="315" y="22"/>
                      <a:pt x="315" y="22"/>
                    </a:cubicBezTo>
                    <a:cubicBezTo>
                      <a:pt x="316" y="22"/>
                      <a:pt x="316" y="22"/>
                      <a:pt x="316" y="22"/>
                    </a:cubicBezTo>
                    <a:cubicBezTo>
                      <a:pt x="316" y="23"/>
                      <a:pt x="316" y="23"/>
                      <a:pt x="316" y="23"/>
                    </a:cubicBezTo>
                    <a:cubicBezTo>
                      <a:pt x="316" y="23"/>
                      <a:pt x="316" y="23"/>
                      <a:pt x="316" y="23"/>
                    </a:cubicBezTo>
                    <a:cubicBezTo>
                      <a:pt x="316" y="24"/>
                      <a:pt x="316" y="24"/>
                      <a:pt x="316" y="24"/>
                    </a:cubicBezTo>
                    <a:cubicBezTo>
                      <a:pt x="316" y="24"/>
                      <a:pt x="316" y="25"/>
                      <a:pt x="316" y="25"/>
                    </a:cubicBezTo>
                    <a:cubicBezTo>
                      <a:pt x="316" y="25"/>
                      <a:pt x="316" y="25"/>
                      <a:pt x="316" y="25"/>
                    </a:cubicBezTo>
                    <a:cubicBezTo>
                      <a:pt x="315" y="26"/>
                      <a:pt x="315" y="26"/>
                      <a:pt x="315" y="26"/>
                    </a:cubicBezTo>
                    <a:cubicBezTo>
                      <a:pt x="314" y="26"/>
                      <a:pt x="314" y="26"/>
                      <a:pt x="314" y="26"/>
                    </a:cubicBezTo>
                    <a:cubicBezTo>
                      <a:pt x="314" y="27"/>
                      <a:pt x="314" y="27"/>
                      <a:pt x="314" y="27"/>
                    </a:cubicBezTo>
                    <a:cubicBezTo>
                      <a:pt x="313" y="28"/>
                      <a:pt x="313" y="28"/>
                      <a:pt x="313" y="28"/>
                    </a:cubicBezTo>
                    <a:cubicBezTo>
                      <a:pt x="311" y="29"/>
                      <a:pt x="311" y="29"/>
                      <a:pt x="311" y="29"/>
                    </a:cubicBezTo>
                    <a:cubicBezTo>
                      <a:pt x="310" y="29"/>
                      <a:pt x="310" y="29"/>
                      <a:pt x="310" y="29"/>
                    </a:cubicBezTo>
                    <a:cubicBezTo>
                      <a:pt x="309" y="29"/>
                      <a:pt x="309" y="29"/>
                      <a:pt x="309" y="29"/>
                    </a:cubicBezTo>
                    <a:cubicBezTo>
                      <a:pt x="309" y="29"/>
                      <a:pt x="309" y="29"/>
                      <a:pt x="309" y="29"/>
                    </a:cubicBezTo>
                    <a:cubicBezTo>
                      <a:pt x="309" y="29"/>
                      <a:pt x="308" y="31"/>
                      <a:pt x="308" y="32"/>
                    </a:cubicBezTo>
                    <a:cubicBezTo>
                      <a:pt x="307" y="32"/>
                      <a:pt x="308" y="32"/>
                      <a:pt x="308" y="32"/>
                    </a:cubicBezTo>
                    <a:cubicBezTo>
                      <a:pt x="309" y="32"/>
                      <a:pt x="309" y="33"/>
                      <a:pt x="309" y="33"/>
                    </a:cubicBezTo>
                    <a:cubicBezTo>
                      <a:pt x="309" y="34"/>
                      <a:pt x="309" y="34"/>
                      <a:pt x="309" y="34"/>
                    </a:cubicBezTo>
                    <a:cubicBezTo>
                      <a:pt x="309" y="34"/>
                      <a:pt x="309" y="34"/>
                      <a:pt x="310" y="35"/>
                    </a:cubicBezTo>
                    <a:cubicBezTo>
                      <a:pt x="310" y="35"/>
                      <a:pt x="309" y="35"/>
                      <a:pt x="309" y="35"/>
                    </a:cubicBezTo>
                    <a:cubicBezTo>
                      <a:pt x="309" y="36"/>
                      <a:pt x="309" y="36"/>
                      <a:pt x="309" y="36"/>
                    </a:cubicBezTo>
                    <a:cubicBezTo>
                      <a:pt x="309" y="37"/>
                      <a:pt x="309" y="37"/>
                      <a:pt x="309" y="37"/>
                    </a:cubicBezTo>
                    <a:cubicBezTo>
                      <a:pt x="309" y="37"/>
                      <a:pt x="309" y="37"/>
                      <a:pt x="309" y="37"/>
                    </a:cubicBezTo>
                    <a:cubicBezTo>
                      <a:pt x="308" y="38"/>
                      <a:pt x="308" y="38"/>
                      <a:pt x="308" y="38"/>
                    </a:cubicBezTo>
                    <a:cubicBezTo>
                      <a:pt x="307" y="38"/>
                      <a:pt x="307" y="38"/>
                      <a:pt x="307" y="38"/>
                    </a:cubicBezTo>
                    <a:cubicBezTo>
                      <a:pt x="307" y="38"/>
                      <a:pt x="307" y="38"/>
                      <a:pt x="307" y="38"/>
                    </a:cubicBezTo>
                    <a:cubicBezTo>
                      <a:pt x="307" y="39"/>
                      <a:pt x="307" y="39"/>
                      <a:pt x="307" y="39"/>
                    </a:cubicBezTo>
                    <a:cubicBezTo>
                      <a:pt x="307" y="39"/>
                      <a:pt x="307" y="39"/>
                      <a:pt x="307" y="39"/>
                    </a:cubicBezTo>
                    <a:cubicBezTo>
                      <a:pt x="306" y="38"/>
                      <a:pt x="306" y="38"/>
                      <a:pt x="306" y="38"/>
                    </a:cubicBezTo>
                    <a:cubicBezTo>
                      <a:pt x="306" y="38"/>
                      <a:pt x="306" y="38"/>
                      <a:pt x="306" y="38"/>
                    </a:cubicBezTo>
                    <a:cubicBezTo>
                      <a:pt x="305" y="37"/>
                      <a:pt x="305" y="37"/>
                      <a:pt x="305" y="37"/>
                    </a:cubicBezTo>
                    <a:cubicBezTo>
                      <a:pt x="305" y="37"/>
                      <a:pt x="305" y="37"/>
                      <a:pt x="305" y="37"/>
                    </a:cubicBezTo>
                    <a:cubicBezTo>
                      <a:pt x="305" y="37"/>
                      <a:pt x="305" y="37"/>
                      <a:pt x="305" y="37"/>
                    </a:cubicBezTo>
                    <a:cubicBezTo>
                      <a:pt x="306" y="37"/>
                      <a:pt x="306" y="37"/>
                      <a:pt x="306" y="37"/>
                    </a:cubicBezTo>
                    <a:cubicBezTo>
                      <a:pt x="306" y="36"/>
                      <a:pt x="306" y="36"/>
                      <a:pt x="306" y="36"/>
                    </a:cubicBezTo>
                    <a:cubicBezTo>
                      <a:pt x="307" y="37"/>
                      <a:pt x="307" y="37"/>
                      <a:pt x="307" y="37"/>
                    </a:cubicBezTo>
                    <a:cubicBezTo>
                      <a:pt x="307" y="37"/>
                      <a:pt x="307" y="37"/>
                      <a:pt x="307" y="37"/>
                    </a:cubicBezTo>
                    <a:cubicBezTo>
                      <a:pt x="308" y="37"/>
                      <a:pt x="308" y="37"/>
                      <a:pt x="309" y="37"/>
                    </a:cubicBezTo>
                    <a:cubicBezTo>
                      <a:pt x="309" y="37"/>
                      <a:pt x="309" y="36"/>
                      <a:pt x="309" y="36"/>
                    </a:cubicBezTo>
                    <a:cubicBezTo>
                      <a:pt x="309" y="36"/>
                      <a:pt x="309" y="36"/>
                      <a:pt x="309" y="36"/>
                    </a:cubicBezTo>
                    <a:cubicBezTo>
                      <a:pt x="309" y="35"/>
                      <a:pt x="309" y="35"/>
                      <a:pt x="309" y="35"/>
                    </a:cubicBezTo>
                    <a:cubicBezTo>
                      <a:pt x="309" y="35"/>
                      <a:pt x="308" y="35"/>
                      <a:pt x="308" y="35"/>
                    </a:cubicBezTo>
                    <a:cubicBezTo>
                      <a:pt x="307" y="35"/>
                      <a:pt x="308" y="35"/>
                      <a:pt x="308" y="35"/>
                    </a:cubicBezTo>
                    <a:cubicBezTo>
                      <a:pt x="307" y="34"/>
                      <a:pt x="307" y="34"/>
                      <a:pt x="307" y="34"/>
                    </a:cubicBezTo>
                    <a:cubicBezTo>
                      <a:pt x="307" y="34"/>
                      <a:pt x="307" y="35"/>
                      <a:pt x="306" y="35"/>
                    </a:cubicBezTo>
                    <a:cubicBezTo>
                      <a:pt x="306" y="35"/>
                      <a:pt x="306" y="35"/>
                      <a:pt x="306" y="35"/>
                    </a:cubicBezTo>
                    <a:cubicBezTo>
                      <a:pt x="306" y="34"/>
                      <a:pt x="306" y="34"/>
                      <a:pt x="306" y="34"/>
                    </a:cubicBezTo>
                    <a:cubicBezTo>
                      <a:pt x="305" y="33"/>
                      <a:pt x="305" y="33"/>
                      <a:pt x="305" y="33"/>
                    </a:cubicBezTo>
                    <a:cubicBezTo>
                      <a:pt x="305" y="33"/>
                      <a:pt x="304" y="33"/>
                      <a:pt x="304" y="32"/>
                    </a:cubicBezTo>
                    <a:cubicBezTo>
                      <a:pt x="304" y="32"/>
                      <a:pt x="304" y="32"/>
                      <a:pt x="304" y="32"/>
                    </a:cubicBezTo>
                    <a:cubicBezTo>
                      <a:pt x="305" y="31"/>
                      <a:pt x="305" y="31"/>
                      <a:pt x="305" y="31"/>
                    </a:cubicBezTo>
                    <a:cubicBezTo>
                      <a:pt x="305" y="31"/>
                      <a:pt x="305" y="31"/>
                      <a:pt x="305" y="31"/>
                    </a:cubicBezTo>
                    <a:cubicBezTo>
                      <a:pt x="306" y="30"/>
                      <a:pt x="306" y="30"/>
                      <a:pt x="306" y="30"/>
                    </a:cubicBezTo>
                    <a:cubicBezTo>
                      <a:pt x="306" y="30"/>
                      <a:pt x="306" y="29"/>
                      <a:pt x="306" y="29"/>
                    </a:cubicBezTo>
                    <a:cubicBezTo>
                      <a:pt x="306" y="29"/>
                      <a:pt x="306" y="28"/>
                      <a:pt x="306" y="28"/>
                    </a:cubicBezTo>
                    <a:cubicBezTo>
                      <a:pt x="306" y="28"/>
                      <a:pt x="306" y="28"/>
                      <a:pt x="306" y="28"/>
                    </a:cubicBezTo>
                    <a:cubicBezTo>
                      <a:pt x="305" y="28"/>
                      <a:pt x="305" y="28"/>
                      <a:pt x="305" y="28"/>
                    </a:cubicBezTo>
                    <a:cubicBezTo>
                      <a:pt x="304" y="29"/>
                      <a:pt x="304" y="29"/>
                      <a:pt x="304" y="29"/>
                    </a:cubicBezTo>
                    <a:cubicBezTo>
                      <a:pt x="304" y="29"/>
                      <a:pt x="304" y="29"/>
                      <a:pt x="304" y="29"/>
                    </a:cubicBezTo>
                    <a:cubicBezTo>
                      <a:pt x="304" y="29"/>
                      <a:pt x="304" y="29"/>
                      <a:pt x="304" y="29"/>
                    </a:cubicBezTo>
                    <a:cubicBezTo>
                      <a:pt x="303" y="28"/>
                      <a:pt x="303" y="28"/>
                      <a:pt x="303" y="28"/>
                    </a:cubicBezTo>
                    <a:cubicBezTo>
                      <a:pt x="303" y="28"/>
                      <a:pt x="303" y="28"/>
                      <a:pt x="303" y="28"/>
                    </a:cubicBezTo>
                    <a:cubicBezTo>
                      <a:pt x="302" y="27"/>
                      <a:pt x="302" y="27"/>
                      <a:pt x="302" y="27"/>
                    </a:cubicBezTo>
                    <a:cubicBezTo>
                      <a:pt x="302" y="27"/>
                      <a:pt x="302" y="27"/>
                      <a:pt x="302" y="27"/>
                    </a:cubicBezTo>
                    <a:cubicBezTo>
                      <a:pt x="301" y="26"/>
                      <a:pt x="301" y="26"/>
                      <a:pt x="301" y="26"/>
                    </a:cubicBezTo>
                    <a:cubicBezTo>
                      <a:pt x="300" y="26"/>
                      <a:pt x="300" y="26"/>
                      <a:pt x="300" y="26"/>
                    </a:cubicBezTo>
                    <a:cubicBezTo>
                      <a:pt x="298" y="26"/>
                      <a:pt x="298" y="26"/>
                      <a:pt x="298" y="26"/>
                    </a:cubicBezTo>
                    <a:cubicBezTo>
                      <a:pt x="298" y="26"/>
                      <a:pt x="298" y="26"/>
                      <a:pt x="298" y="26"/>
                    </a:cubicBezTo>
                    <a:cubicBezTo>
                      <a:pt x="297" y="27"/>
                      <a:pt x="297" y="27"/>
                      <a:pt x="297" y="27"/>
                    </a:cubicBezTo>
                    <a:cubicBezTo>
                      <a:pt x="295" y="27"/>
                      <a:pt x="295" y="27"/>
                      <a:pt x="295" y="27"/>
                    </a:cubicBezTo>
                    <a:cubicBezTo>
                      <a:pt x="296" y="27"/>
                      <a:pt x="296" y="27"/>
                      <a:pt x="296" y="27"/>
                    </a:cubicBezTo>
                    <a:cubicBezTo>
                      <a:pt x="296" y="28"/>
                      <a:pt x="296" y="28"/>
                      <a:pt x="296" y="28"/>
                    </a:cubicBezTo>
                    <a:cubicBezTo>
                      <a:pt x="296" y="28"/>
                      <a:pt x="296" y="28"/>
                      <a:pt x="296" y="28"/>
                    </a:cubicBezTo>
                    <a:cubicBezTo>
                      <a:pt x="296" y="29"/>
                      <a:pt x="296" y="29"/>
                      <a:pt x="296" y="29"/>
                    </a:cubicBezTo>
                    <a:cubicBezTo>
                      <a:pt x="297" y="29"/>
                      <a:pt x="297" y="29"/>
                      <a:pt x="297" y="29"/>
                    </a:cubicBezTo>
                    <a:cubicBezTo>
                      <a:pt x="298" y="29"/>
                      <a:pt x="298" y="29"/>
                      <a:pt x="298" y="29"/>
                    </a:cubicBezTo>
                    <a:cubicBezTo>
                      <a:pt x="299" y="29"/>
                      <a:pt x="299" y="29"/>
                      <a:pt x="299" y="29"/>
                    </a:cubicBezTo>
                    <a:cubicBezTo>
                      <a:pt x="300" y="29"/>
                      <a:pt x="300" y="29"/>
                      <a:pt x="300" y="29"/>
                    </a:cubicBezTo>
                    <a:cubicBezTo>
                      <a:pt x="300" y="29"/>
                      <a:pt x="300" y="30"/>
                      <a:pt x="300" y="30"/>
                    </a:cubicBezTo>
                    <a:cubicBezTo>
                      <a:pt x="301" y="30"/>
                      <a:pt x="301" y="30"/>
                      <a:pt x="301" y="30"/>
                    </a:cubicBezTo>
                    <a:cubicBezTo>
                      <a:pt x="301" y="31"/>
                      <a:pt x="301" y="31"/>
                      <a:pt x="301" y="31"/>
                    </a:cubicBezTo>
                    <a:cubicBezTo>
                      <a:pt x="301" y="32"/>
                      <a:pt x="301" y="32"/>
                      <a:pt x="301" y="32"/>
                    </a:cubicBezTo>
                    <a:cubicBezTo>
                      <a:pt x="299" y="32"/>
                      <a:pt x="299" y="32"/>
                      <a:pt x="299" y="32"/>
                    </a:cubicBezTo>
                    <a:cubicBezTo>
                      <a:pt x="299" y="32"/>
                      <a:pt x="299" y="32"/>
                      <a:pt x="298" y="32"/>
                    </a:cubicBezTo>
                    <a:cubicBezTo>
                      <a:pt x="298" y="32"/>
                      <a:pt x="297" y="31"/>
                      <a:pt x="297" y="31"/>
                    </a:cubicBezTo>
                    <a:cubicBezTo>
                      <a:pt x="297" y="31"/>
                      <a:pt x="297" y="30"/>
                      <a:pt x="296" y="30"/>
                    </a:cubicBezTo>
                    <a:cubicBezTo>
                      <a:pt x="296" y="30"/>
                      <a:pt x="296" y="29"/>
                      <a:pt x="296" y="29"/>
                    </a:cubicBezTo>
                    <a:cubicBezTo>
                      <a:pt x="295" y="30"/>
                      <a:pt x="295" y="30"/>
                      <a:pt x="295" y="30"/>
                    </a:cubicBezTo>
                    <a:cubicBezTo>
                      <a:pt x="295" y="30"/>
                      <a:pt x="295" y="30"/>
                      <a:pt x="295" y="30"/>
                    </a:cubicBezTo>
                    <a:cubicBezTo>
                      <a:pt x="296" y="30"/>
                      <a:pt x="295" y="31"/>
                      <a:pt x="295" y="31"/>
                    </a:cubicBezTo>
                    <a:cubicBezTo>
                      <a:pt x="294" y="32"/>
                      <a:pt x="294" y="32"/>
                      <a:pt x="294" y="32"/>
                    </a:cubicBezTo>
                    <a:cubicBezTo>
                      <a:pt x="292" y="32"/>
                      <a:pt x="292" y="32"/>
                      <a:pt x="292" y="32"/>
                    </a:cubicBezTo>
                    <a:cubicBezTo>
                      <a:pt x="292" y="32"/>
                      <a:pt x="291" y="31"/>
                      <a:pt x="291" y="31"/>
                    </a:cubicBezTo>
                    <a:cubicBezTo>
                      <a:pt x="290" y="31"/>
                      <a:pt x="289" y="31"/>
                      <a:pt x="289" y="31"/>
                    </a:cubicBezTo>
                    <a:cubicBezTo>
                      <a:pt x="287" y="31"/>
                      <a:pt x="287" y="31"/>
                      <a:pt x="287" y="31"/>
                    </a:cubicBezTo>
                    <a:cubicBezTo>
                      <a:pt x="285" y="31"/>
                      <a:pt x="285" y="31"/>
                      <a:pt x="285" y="31"/>
                    </a:cubicBezTo>
                    <a:cubicBezTo>
                      <a:pt x="283" y="31"/>
                      <a:pt x="283" y="31"/>
                      <a:pt x="283" y="31"/>
                    </a:cubicBezTo>
                    <a:cubicBezTo>
                      <a:pt x="282" y="32"/>
                      <a:pt x="282" y="32"/>
                      <a:pt x="282" y="32"/>
                    </a:cubicBezTo>
                    <a:cubicBezTo>
                      <a:pt x="281" y="32"/>
                      <a:pt x="281" y="32"/>
                      <a:pt x="281" y="32"/>
                    </a:cubicBezTo>
                    <a:cubicBezTo>
                      <a:pt x="279" y="31"/>
                      <a:pt x="279" y="31"/>
                      <a:pt x="279" y="31"/>
                    </a:cubicBezTo>
                    <a:cubicBezTo>
                      <a:pt x="277" y="31"/>
                      <a:pt x="277" y="31"/>
                      <a:pt x="277" y="31"/>
                    </a:cubicBezTo>
                    <a:cubicBezTo>
                      <a:pt x="276" y="30"/>
                      <a:pt x="276" y="30"/>
                      <a:pt x="276" y="30"/>
                    </a:cubicBezTo>
                    <a:cubicBezTo>
                      <a:pt x="275" y="29"/>
                      <a:pt x="275" y="29"/>
                      <a:pt x="275" y="29"/>
                    </a:cubicBezTo>
                    <a:cubicBezTo>
                      <a:pt x="273" y="29"/>
                      <a:pt x="273" y="29"/>
                      <a:pt x="273" y="29"/>
                    </a:cubicBezTo>
                    <a:cubicBezTo>
                      <a:pt x="273" y="29"/>
                      <a:pt x="272" y="29"/>
                      <a:pt x="271" y="29"/>
                    </a:cubicBezTo>
                    <a:cubicBezTo>
                      <a:pt x="271" y="29"/>
                      <a:pt x="270" y="29"/>
                      <a:pt x="270" y="29"/>
                    </a:cubicBezTo>
                    <a:cubicBezTo>
                      <a:pt x="269" y="29"/>
                      <a:pt x="269" y="29"/>
                      <a:pt x="269" y="29"/>
                    </a:cubicBezTo>
                    <a:cubicBezTo>
                      <a:pt x="269" y="29"/>
                      <a:pt x="269" y="28"/>
                      <a:pt x="269" y="28"/>
                    </a:cubicBezTo>
                    <a:cubicBezTo>
                      <a:pt x="268" y="28"/>
                      <a:pt x="268" y="27"/>
                      <a:pt x="268" y="27"/>
                    </a:cubicBezTo>
                    <a:cubicBezTo>
                      <a:pt x="266" y="27"/>
                      <a:pt x="266" y="27"/>
                      <a:pt x="266" y="27"/>
                    </a:cubicBezTo>
                    <a:cubicBezTo>
                      <a:pt x="266" y="27"/>
                      <a:pt x="266" y="26"/>
                      <a:pt x="266" y="26"/>
                    </a:cubicBezTo>
                    <a:cubicBezTo>
                      <a:pt x="266" y="25"/>
                      <a:pt x="266" y="25"/>
                      <a:pt x="266" y="25"/>
                    </a:cubicBezTo>
                    <a:cubicBezTo>
                      <a:pt x="265" y="24"/>
                      <a:pt x="265" y="24"/>
                      <a:pt x="265" y="24"/>
                    </a:cubicBezTo>
                    <a:cubicBezTo>
                      <a:pt x="265" y="24"/>
                      <a:pt x="264" y="23"/>
                      <a:pt x="264" y="23"/>
                    </a:cubicBezTo>
                    <a:cubicBezTo>
                      <a:pt x="264" y="23"/>
                      <a:pt x="263" y="23"/>
                      <a:pt x="263" y="23"/>
                    </a:cubicBezTo>
                    <a:cubicBezTo>
                      <a:pt x="261" y="23"/>
                      <a:pt x="261" y="23"/>
                      <a:pt x="261" y="23"/>
                    </a:cubicBezTo>
                    <a:cubicBezTo>
                      <a:pt x="260" y="24"/>
                      <a:pt x="260" y="24"/>
                      <a:pt x="260" y="24"/>
                    </a:cubicBezTo>
                    <a:cubicBezTo>
                      <a:pt x="259" y="24"/>
                      <a:pt x="259" y="24"/>
                      <a:pt x="259" y="24"/>
                    </a:cubicBezTo>
                    <a:cubicBezTo>
                      <a:pt x="256" y="25"/>
                      <a:pt x="256" y="25"/>
                      <a:pt x="256" y="25"/>
                    </a:cubicBezTo>
                    <a:cubicBezTo>
                      <a:pt x="256" y="25"/>
                      <a:pt x="254" y="25"/>
                      <a:pt x="254" y="25"/>
                    </a:cubicBezTo>
                    <a:cubicBezTo>
                      <a:pt x="253" y="25"/>
                      <a:pt x="251" y="27"/>
                      <a:pt x="251" y="27"/>
                    </a:cubicBezTo>
                    <a:cubicBezTo>
                      <a:pt x="251" y="28"/>
                      <a:pt x="253" y="28"/>
                      <a:pt x="253" y="28"/>
                    </a:cubicBezTo>
                    <a:cubicBezTo>
                      <a:pt x="254" y="28"/>
                      <a:pt x="254" y="28"/>
                      <a:pt x="254" y="28"/>
                    </a:cubicBezTo>
                    <a:cubicBezTo>
                      <a:pt x="256" y="28"/>
                      <a:pt x="256" y="28"/>
                      <a:pt x="256" y="28"/>
                    </a:cubicBezTo>
                    <a:cubicBezTo>
                      <a:pt x="256" y="27"/>
                      <a:pt x="256" y="27"/>
                      <a:pt x="256" y="27"/>
                    </a:cubicBezTo>
                    <a:cubicBezTo>
                      <a:pt x="257" y="27"/>
                      <a:pt x="257" y="27"/>
                      <a:pt x="257" y="27"/>
                    </a:cubicBezTo>
                    <a:cubicBezTo>
                      <a:pt x="257" y="27"/>
                      <a:pt x="257" y="27"/>
                      <a:pt x="257" y="27"/>
                    </a:cubicBezTo>
                    <a:cubicBezTo>
                      <a:pt x="259" y="27"/>
                      <a:pt x="259" y="27"/>
                      <a:pt x="259" y="27"/>
                    </a:cubicBezTo>
                    <a:cubicBezTo>
                      <a:pt x="259" y="27"/>
                      <a:pt x="261" y="26"/>
                      <a:pt x="261" y="26"/>
                    </a:cubicBezTo>
                    <a:cubicBezTo>
                      <a:pt x="261" y="26"/>
                      <a:pt x="261" y="26"/>
                      <a:pt x="261" y="26"/>
                    </a:cubicBezTo>
                    <a:cubicBezTo>
                      <a:pt x="262" y="25"/>
                      <a:pt x="262" y="25"/>
                      <a:pt x="262" y="25"/>
                    </a:cubicBezTo>
                    <a:cubicBezTo>
                      <a:pt x="262" y="25"/>
                      <a:pt x="263" y="25"/>
                      <a:pt x="264" y="25"/>
                    </a:cubicBezTo>
                    <a:cubicBezTo>
                      <a:pt x="264" y="25"/>
                      <a:pt x="264" y="25"/>
                      <a:pt x="264" y="25"/>
                    </a:cubicBezTo>
                    <a:cubicBezTo>
                      <a:pt x="264" y="25"/>
                      <a:pt x="265" y="26"/>
                      <a:pt x="264" y="26"/>
                    </a:cubicBezTo>
                    <a:cubicBezTo>
                      <a:pt x="264" y="27"/>
                      <a:pt x="263" y="27"/>
                      <a:pt x="262" y="27"/>
                    </a:cubicBezTo>
                    <a:cubicBezTo>
                      <a:pt x="262" y="27"/>
                      <a:pt x="261" y="28"/>
                      <a:pt x="261" y="28"/>
                    </a:cubicBezTo>
                    <a:cubicBezTo>
                      <a:pt x="260" y="28"/>
                      <a:pt x="260" y="28"/>
                      <a:pt x="260" y="28"/>
                    </a:cubicBezTo>
                    <a:cubicBezTo>
                      <a:pt x="258" y="29"/>
                      <a:pt x="258" y="29"/>
                      <a:pt x="258" y="29"/>
                    </a:cubicBezTo>
                    <a:cubicBezTo>
                      <a:pt x="258" y="29"/>
                      <a:pt x="257" y="29"/>
                      <a:pt x="257" y="29"/>
                    </a:cubicBezTo>
                    <a:cubicBezTo>
                      <a:pt x="256" y="30"/>
                      <a:pt x="256" y="30"/>
                      <a:pt x="256" y="30"/>
                    </a:cubicBezTo>
                    <a:cubicBezTo>
                      <a:pt x="255" y="30"/>
                      <a:pt x="255" y="31"/>
                      <a:pt x="255" y="31"/>
                    </a:cubicBezTo>
                    <a:cubicBezTo>
                      <a:pt x="255" y="31"/>
                      <a:pt x="256" y="32"/>
                      <a:pt x="256" y="32"/>
                    </a:cubicBezTo>
                    <a:cubicBezTo>
                      <a:pt x="256" y="33"/>
                      <a:pt x="257" y="33"/>
                      <a:pt x="257" y="33"/>
                    </a:cubicBezTo>
                    <a:cubicBezTo>
                      <a:pt x="257" y="34"/>
                      <a:pt x="257" y="34"/>
                      <a:pt x="257" y="34"/>
                    </a:cubicBezTo>
                    <a:cubicBezTo>
                      <a:pt x="257" y="34"/>
                      <a:pt x="257" y="34"/>
                      <a:pt x="257" y="35"/>
                    </a:cubicBezTo>
                    <a:cubicBezTo>
                      <a:pt x="257" y="35"/>
                      <a:pt x="258" y="36"/>
                      <a:pt x="258" y="36"/>
                    </a:cubicBezTo>
                    <a:cubicBezTo>
                      <a:pt x="258" y="36"/>
                      <a:pt x="258" y="36"/>
                      <a:pt x="258" y="36"/>
                    </a:cubicBezTo>
                    <a:cubicBezTo>
                      <a:pt x="259" y="37"/>
                      <a:pt x="259" y="37"/>
                      <a:pt x="259" y="37"/>
                    </a:cubicBezTo>
                    <a:cubicBezTo>
                      <a:pt x="258" y="37"/>
                      <a:pt x="258" y="37"/>
                      <a:pt x="258" y="37"/>
                    </a:cubicBezTo>
                    <a:cubicBezTo>
                      <a:pt x="258" y="38"/>
                      <a:pt x="258" y="38"/>
                      <a:pt x="258" y="38"/>
                    </a:cubicBezTo>
                    <a:cubicBezTo>
                      <a:pt x="257" y="38"/>
                      <a:pt x="257" y="38"/>
                      <a:pt x="257" y="38"/>
                    </a:cubicBezTo>
                    <a:cubicBezTo>
                      <a:pt x="257" y="38"/>
                      <a:pt x="257" y="38"/>
                      <a:pt x="257" y="38"/>
                    </a:cubicBezTo>
                    <a:cubicBezTo>
                      <a:pt x="257" y="39"/>
                      <a:pt x="257" y="39"/>
                      <a:pt x="257" y="39"/>
                    </a:cubicBezTo>
                    <a:cubicBezTo>
                      <a:pt x="257" y="39"/>
                      <a:pt x="257" y="40"/>
                      <a:pt x="258" y="40"/>
                    </a:cubicBezTo>
                    <a:cubicBezTo>
                      <a:pt x="258" y="40"/>
                      <a:pt x="258" y="40"/>
                      <a:pt x="258" y="40"/>
                    </a:cubicBezTo>
                    <a:cubicBezTo>
                      <a:pt x="257" y="40"/>
                      <a:pt x="257" y="40"/>
                      <a:pt x="257" y="40"/>
                    </a:cubicBezTo>
                    <a:cubicBezTo>
                      <a:pt x="257" y="40"/>
                      <a:pt x="257" y="40"/>
                      <a:pt x="257" y="39"/>
                    </a:cubicBezTo>
                    <a:cubicBezTo>
                      <a:pt x="256" y="39"/>
                      <a:pt x="255" y="38"/>
                      <a:pt x="255" y="38"/>
                    </a:cubicBezTo>
                    <a:cubicBezTo>
                      <a:pt x="255" y="38"/>
                      <a:pt x="255" y="38"/>
                      <a:pt x="255" y="38"/>
                    </a:cubicBezTo>
                    <a:cubicBezTo>
                      <a:pt x="254" y="38"/>
                      <a:pt x="254" y="38"/>
                      <a:pt x="254" y="38"/>
                    </a:cubicBezTo>
                    <a:cubicBezTo>
                      <a:pt x="254" y="37"/>
                      <a:pt x="254" y="37"/>
                      <a:pt x="254" y="37"/>
                    </a:cubicBezTo>
                    <a:cubicBezTo>
                      <a:pt x="254" y="37"/>
                      <a:pt x="253" y="36"/>
                      <a:pt x="253" y="36"/>
                    </a:cubicBezTo>
                    <a:cubicBezTo>
                      <a:pt x="253" y="36"/>
                      <a:pt x="254" y="36"/>
                      <a:pt x="254" y="36"/>
                    </a:cubicBezTo>
                    <a:cubicBezTo>
                      <a:pt x="254" y="36"/>
                      <a:pt x="254" y="36"/>
                      <a:pt x="254" y="36"/>
                    </a:cubicBezTo>
                    <a:cubicBezTo>
                      <a:pt x="255" y="36"/>
                      <a:pt x="255" y="36"/>
                      <a:pt x="255" y="36"/>
                    </a:cubicBezTo>
                    <a:cubicBezTo>
                      <a:pt x="255" y="35"/>
                      <a:pt x="255" y="35"/>
                      <a:pt x="255" y="35"/>
                    </a:cubicBezTo>
                    <a:cubicBezTo>
                      <a:pt x="255" y="35"/>
                      <a:pt x="255" y="35"/>
                      <a:pt x="255" y="35"/>
                    </a:cubicBezTo>
                    <a:cubicBezTo>
                      <a:pt x="254" y="34"/>
                      <a:pt x="254" y="34"/>
                      <a:pt x="254" y="34"/>
                    </a:cubicBezTo>
                    <a:cubicBezTo>
                      <a:pt x="253" y="33"/>
                      <a:pt x="253" y="33"/>
                      <a:pt x="253" y="33"/>
                    </a:cubicBezTo>
                    <a:cubicBezTo>
                      <a:pt x="252" y="33"/>
                      <a:pt x="252" y="33"/>
                      <a:pt x="252" y="33"/>
                    </a:cubicBezTo>
                    <a:cubicBezTo>
                      <a:pt x="251" y="34"/>
                      <a:pt x="251" y="34"/>
                      <a:pt x="251" y="34"/>
                    </a:cubicBezTo>
                    <a:cubicBezTo>
                      <a:pt x="251" y="34"/>
                      <a:pt x="251" y="33"/>
                      <a:pt x="251" y="33"/>
                    </a:cubicBezTo>
                    <a:cubicBezTo>
                      <a:pt x="251" y="32"/>
                      <a:pt x="251" y="32"/>
                      <a:pt x="251" y="32"/>
                    </a:cubicBezTo>
                    <a:cubicBezTo>
                      <a:pt x="250" y="31"/>
                      <a:pt x="250" y="31"/>
                      <a:pt x="250" y="31"/>
                    </a:cubicBezTo>
                    <a:cubicBezTo>
                      <a:pt x="248" y="31"/>
                      <a:pt x="248" y="31"/>
                      <a:pt x="248" y="31"/>
                    </a:cubicBezTo>
                    <a:cubicBezTo>
                      <a:pt x="248" y="31"/>
                      <a:pt x="248" y="31"/>
                      <a:pt x="248" y="31"/>
                    </a:cubicBezTo>
                    <a:cubicBezTo>
                      <a:pt x="247" y="30"/>
                      <a:pt x="247" y="30"/>
                      <a:pt x="247" y="30"/>
                    </a:cubicBezTo>
                    <a:cubicBezTo>
                      <a:pt x="247" y="30"/>
                      <a:pt x="247" y="30"/>
                      <a:pt x="247" y="30"/>
                    </a:cubicBezTo>
                    <a:cubicBezTo>
                      <a:pt x="246" y="30"/>
                      <a:pt x="246" y="30"/>
                      <a:pt x="246" y="30"/>
                    </a:cubicBezTo>
                    <a:cubicBezTo>
                      <a:pt x="244" y="30"/>
                      <a:pt x="244" y="30"/>
                      <a:pt x="244" y="30"/>
                    </a:cubicBezTo>
                    <a:cubicBezTo>
                      <a:pt x="243" y="31"/>
                      <a:pt x="243" y="31"/>
                      <a:pt x="243" y="31"/>
                    </a:cubicBezTo>
                    <a:cubicBezTo>
                      <a:pt x="241" y="31"/>
                      <a:pt x="241" y="31"/>
                      <a:pt x="241" y="31"/>
                    </a:cubicBezTo>
                    <a:cubicBezTo>
                      <a:pt x="240" y="31"/>
                      <a:pt x="240" y="31"/>
                      <a:pt x="240" y="31"/>
                    </a:cubicBezTo>
                    <a:cubicBezTo>
                      <a:pt x="239" y="32"/>
                      <a:pt x="239" y="32"/>
                      <a:pt x="239" y="32"/>
                    </a:cubicBezTo>
                    <a:cubicBezTo>
                      <a:pt x="237" y="31"/>
                      <a:pt x="237" y="31"/>
                      <a:pt x="237" y="31"/>
                    </a:cubicBezTo>
                    <a:cubicBezTo>
                      <a:pt x="236" y="32"/>
                      <a:pt x="236" y="32"/>
                      <a:pt x="236" y="32"/>
                    </a:cubicBezTo>
                    <a:cubicBezTo>
                      <a:pt x="233" y="32"/>
                      <a:pt x="233" y="32"/>
                      <a:pt x="233" y="32"/>
                    </a:cubicBezTo>
                    <a:cubicBezTo>
                      <a:pt x="232" y="32"/>
                      <a:pt x="232" y="32"/>
                      <a:pt x="232" y="32"/>
                    </a:cubicBezTo>
                    <a:cubicBezTo>
                      <a:pt x="230" y="31"/>
                      <a:pt x="230" y="31"/>
                      <a:pt x="230" y="31"/>
                    </a:cubicBezTo>
                    <a:cubicBezTo>
                      <a:pt x="227" y="31"/>
                      <a:pt x="227" y="31"/>
                      <a:pt x="227" y="31"/>
                    </a:cubicBezTo>
                    <a:cubicBezTo>
                      <a:pt x="225" y="31"/>
                      <a:pt x="225" y="31"/>
                      <a:pt x="225" y="31"/>
                    </a:cubicBezTo>
                    <a:cubicBezTo>
                      <a:pt x="224" y="30"/>
                      <a:pt x="224" y="30"/>
                      <a:pt x="224" y="30"/>
                    </a:cubicBezTo>
                    <a:cubicBezTo>
                      <a:pt x="224" y="30"/>
                      <a:pt x="224" y="30"/>
                      <a:pt x="224" y="30"/>
                    </a:cubicBezTo>
                    <a:cubicBezTo>
                      <a:pt x="225" y="30"/>
                      <a:pt x="225" y="28"/>
                      <a:pt x="225" y="28"/>
                    </a:cubicBezTo>
                    <a:cubicBezTo>
                      <a:pt x="225" y="28"/>
                      <a:pt x="226" y="28"/>
                      <a:pt x="226" y="28"/>
                    </a:cubicBezTo>
                    <a:cubicBezTo>
                      <a:pt x="226" y="28"/>
                      <a:pt x="226" y="28"/>
                      <a:pt x="226" y="28"/>
                    </a:cubicBezTo>
                    <a:cubicBezTo>
                      <a:pt x="227" y="28"/>
                      <a:pt x="227" y="28"/>
                      <a:pt x="227" y="28"/>
                    </a:cubicBezTo>
                    <a:cubicBezTo>
                      <a:pt x="229" y="28"/>
                      <a:pt x="229" y="28"/>
                      <a:pt x="229" y="28"/>
                    </a:cubicBezTo>
                    <a:cubicBezTo>
                      <a:pt x="230" y="27"/>
                      <a:pt x="230" y="27"/>
                      <a:pt x="230" y="27"/>
                    </a:cubicBezTo>
                    <a:cubicBezTo>
                      <a:pt x="230" y="26"/>
                      <a:pt x="230" y="26"/>
                      <a:pt x="230" y="26"/>
                    </a:cubicBezTo>
                    <a:cubicBezTo>
                      <a:pt x="228" y="25"/>
                      <a:pt x="228" y="25"/>
                      <a:pt x="228" y="25"/>
                    </a:cubicBezTo>
                    <a:cubicBezTo>
                      <a:pt x="227" y="24"/>
                      <a:pt x="227" y="24"/>
                      <a:pt x="227" y="24"/>
                    </a:cubicBezTo>
                    <a:cubicBezTo>
                      <a:pt x="224" y="23"/>
                      <a:pt x="224" y="23"/>
                      <a:pt x="224" y="23"/>
                    </a:cubicBezTo>
                    <a:cubicBezTo>
                      <a:pt x="224" y="23"/>
                      <a:pt x="222" y="22"/>
                      <a:pt x="222" y="22"/>
                    </a:cubicBezTo>
                    <a:cubicBezTo>
                      <a:pt x="222" y="22"/>
                      <a:pt x="221" y="23"/>
                      <a:pt x="221" y="23"/>
                    </a:cubicBezTo>
                    <a:cubicBezTo>
                      <a:pt x="220" y="23"/>
                      <a:pt x="220" y="23"/>
                      <a:pt x="220" y="23"/>
                    </a:cubicBezTo>
                    <a:cubicBezTo>
                      <a:pt x="220" y="24"/>
                      <a:pt x="220" y="24"/>
                      <a:pt x="220" y="24"/>
                    </a:cubicBezTo>
                    <a:cubicBezTo>
                      <a:pt x="220" y="24"/>
                      <a:pt x="219" y="23"/>
                      <a:pt x="218" y="23"/>
                    </a:cubicBezTo>
                    <a:cubicBezTo>
                      <a:pt x="217" y="22"/>
                      <a:pt x="217" y="23"/>
                      <a:pt x="217" y="23"/>
                    </a:cubicBezTo>
                    <a:cubicBezTo>
                      <a:pt x="216" y="23"/>
                      <a:pt x="215" y="23"/>
                      <a:pt x="215" y="23"/>
                    </a:cubicBezTo>
                    <a:cubicBezTo>
                      <a:pt x="215" y="23"/>
                      <a:pt x="213" y="22"/>
                      <a:pt x="213" y="22"/>
                    </a:cubicBezTo>
                    <a:cubicBezTo>
                      <a:pt x="212" y="22"/>
                      <a:pt x="211" y="21"/>
                      <a:pt x="211" y="21"/>
                    </a:cubicBezTo>
                    <a:cubicBezTo>
                      <a:pt x="209" y="20"/>
                      <a:pt x="209" y="20"/>
                      <a:pt x="209" y="20"/>
                    </a:cubicBezTo>
                    <a:cubicBezTo>
                      <a:pt x="206" y="20"/>
                      <a:pt x="206" y="20"/>
                      <a:pt x="206" y="20"/>
                    </a:cubicBezTo>
                    <a:cubicBezTo>
                      <a:pt x="204" y="20"/>
                      <a:pt x="204" y="20"/>
                      <a:pt x="204" y="20"/>
                    </a:cubicBezTo>
                    <a:cubicBezTo>
                      <a:pt x="203" y="19"/>
                      <a:pt x="203" y="19"/>
                      <a:pt x="203" y="19"/>
                    </a:cubicBezTo>
                    <a:cubicBezTo>
                      <a:pt x="201" y="18"/>
                      <a:pt x="201" y="18"/>
                      <a:pt x="201" y="18"/>
                    </a:cubicBezTo>
                    <a:cubicBezTo>
                      <a:pt x="199" y="17"/>
                      <a:pt x="199" y="17"/>
                      <a:pt x="199" y="17"/>
                    </a:cubicBezTo>
                    <a:cubicBezTo>
                      <a:pt x="197" y="16"/>
                      <a:pt x="197" y="16"/>
                      <a:pt x="197" y="16"/>
                    </a:cubicBezTo>
                    <a:cubicBezTo>
                      <a:pt x="197" y="16"/>
                      <a:pt x="196" y="16"/>
                      <a:pt x="196" y="16"/>
                    </a:cubicBezTo>
                    <a:cubicBezTo>
                      <a:pt x="195" y="16"/>
                      <a:pt x="194" y="16"/>
                      <a:pt x="194" y="16"/>
                    </a:cubicBezTo>
                    <a:cubicBezTo>
                      <a:pt x="194" y="16"/>
                      <a:pt x="193" y="16"/>
                      <a:pt x="192" y="16"/>
                    </a:cubicBezTo>
                    <a:cubicBezTo>
                      <a:pt x="192" y="16"/>
                      <a:pt x="191" y="16"/>
                      <a:pt x="191" y="16"/>
                    </a:cubicBezTo>
                    <a:cubicBezTo>
                      <a:pt x="191" y="17"/>
                      <a:pt x="191" y="17"/>
                      <a:pt x="191" y="17"/>
                    </a:cubicBezTo>
                    <a:cubicBezTo>
                      <a:pt x="190" y="18"/>
                      <a:pt x="190" y="18"/>
                      <a:pt x="190" y="18"/>
                    </a:cubicBezTo>
                    <a:cubicBezTo>
                      <a:pt x="190" y="18"/>
                      <a:pt x="190" y="18"/>
                      <a:pt x="190" y="18"/>
                    </a:cubicBezTo>
                    <a:cubicBezTo>
                      <a:pt x="190" y="18"/>
                      <a:pt x="190" y="19"/>
                      <a:pt x="189" y="19"/>
                    </a:cubicBezTo>
                    <a:cubicBezTo>
                      <a:pt x="189" y="19"/>
                      <a:pt x="189" y="20"/>
                      <a:pt x="189" y="20"/>
                    </a:cubicBezTo>
                    <a:cubicBezTo>
                      <a:pt x="189" y="20"/>
                      <a:pt x="186" y="20"/>
                      <a:pt x="186" y="20"/>
                    </a:cubicBezTo>
                    <a:cubicBezTo>
                      <a:pt x="186" y="20"/>
                      <a:pt x="185" y="19"/>
                      <a:pt x="185" y="19"/>
                    </a:cubicBezTo>
                    <a:cubicBezTo>
                      <a:pt x="185" y="18"/>
                      <a:pt x="186" y="18"/>
                      <a:pt x="186" y="18"/>
                    </a:cubicBezTo>
                    <a:cubicBezTo>
                      <a:pt x="186" y="18"/>
                      <a:pt x="186" y="18"/>
                      <a:pt x="186" y="18"/>
                    </a:cubicBezTo>
                    <a:cubicBezTo>
                      <a:pt x="186" y="17"/>
                      <a:pt x="186" y="17"/>
                      <a:pt x="186" y="17"/>
                    </a:cubicBezTo>
                    <a:cubicBezTo>
                      <a:pt x="187" y="17"/>
                      <a:pt x="187" y="17"/>
                      <a:pt x="187" y="17"/>
                    </a:cubicBezTo>
                    <a:cubicBezTo>
                      <a:pt x="185" y="16"/>
                      <a:pt x="185" y="16"/>
                      <a:pt x="185" y="16"/>
                    </a:cubicBezTo>
                    <a:cubicBezTo>
                      <a:pt x="185" y="16"/>
                      <a:pt x="185" y="16"/>
                      <a:pt x="185" y="16"/>
                    </a:cubicBezTo>
                    <a:cubicBezTo>
                      <a:pt x="185" y="15"/>
                      <a:pt x="185" y="15"/>
                      <a:pt x="185" y="15"/>
                    </a:cubicBezTo>
                    <a:cubicBezTo>
                      <a:pt x="185" y="15"/>
                      <a:pt x="185" y="14"/>
                      <a:pt x="185" y="14"/>
                    </a:cubicBezTo>
                    <a:cubicBezTo>
                      <a:pt x="185" y="14"/>
                      <a:pt x="184" y="14"/>
                      <a:pt x="184" y="14"/>
                    </a:cubicBezTo>
                    <a:cubicBezTo>
                      <a:pt x="184" y="14"/>
                      <a:pt x="184" y="14"/>
                      <a:pt x="184" y="14"/>
                    </a:cubicBezTo>
                    <a:cubicBezTo>
                      <a:pt x="184" y="15"/>
                      <a:pt x="184" y="15"/>
                      <a:pt x="184" y="15"/>
                    </a:cubicBezTo>
                    <a:cubicBezTo>
                      <a:pt x="184" y="15"/>
                      <a:pt x="184" y="15"/>
                      <a:pt x="184" y="15"/>
                    </a:cubicBezTo>
                    <a:cubicBezTo>
                      <a:pt x="183" y="16"/>
                      <a:pt x="183" y="16"/>
                      <a:pt x="183" y="16"/>
                    </a:cubicBezTo>
                    <a:cubicBezTo>
                      <a:pt x="183" y="17"/>
                      <a:pt x="183" y="17"/>
                      <a:pt x="183" y="17"/>
                    </a:cubicBezTo>
                    <a:cubicBezTo>
                      <a:pt x="183" y="17"/>
                      <a:pt x="183" y="17"/>
                      <a:pt x="183" y="17"/>
                    </a:cubicBezTo>
                    <a:cubicBezTo>
                      <a:pt x="182" y="17"/>
                      <a:pt x="182" y="17"/>
                      <a:pt x="182" y="17"/>
                    </a:cubicBezTo>
                    <a:cubicBezTo>
                      <a:pt x="181" y="17"/>
                      <a:pt x="181" y="17"/>
                      <a:pt x="181" y="17"/>
                    </a:cubicBezTo>
                    <a:cubicBezTo>
                      <a:pt x="182" y="18"/>
                      <a:pt x="182" y="18"/>
                      <a:pt x="182" y="18"/>
                    </a:cubicBezTo>
                    <a:cubicBezTo>
                      <a:pt x="181" y="19"/>
                      <a:pt x="181" y="19"/>
                      <a:pt x="181" y="19"/>
                    </a:cubicBezTo>
                    <a:cubicBezTo>
                      <a:pt x="182" y="19"/>
                      <a:pt x="182" y="19"/>
                      <a:pt x="182" y="19"/>
                    </a:cubicBezTo>
                    <a:cubicBezTo>
                      <a:pt x="181" y="20"/>
                      <a:pt x="181" y="20"/>
                      <a:pt x="181" y="20"/>
                    </a:cubicBezTo>
                    <a:cubicBezTo>
                      <a:pt x="181" y="20"/>
                      <a:pt x="181" y="20"/>
                      <a:pt x="181" y="20"/>
                    </a:cubicBezTo>
                    <a:cubicBezTo>
                      <a:pt x="179" y="19"/>
                      <a:pt x="179" y="19"/>
                      <a:pt x="179" y="19"/>
                    </a:cubicBezTo>
                    <a:cubicBezTo>
                      <a:pt x="179" y="19"/>
                      <a:pt x="179" y="19"/>
                      <a:pt x="179" y="19"/>
                    </a:cubicBezTo>
                    <a:cubicBezTo>
                      <a:pt x="178" y="18"/>
                      <a:pt x="178" y="18"/>
                      <a:pt x="178" y="18"/>
                    </a:cubicBezTo>
                    <a:cubicBezTo>
                      <a:pt x="177" y="17"/>
                      <a:pt x="177" y="17"/>
                      <a:pt x="177" y="17"/>
                    </a:cubicBezTo>
                    <a:cubicBezTo>
                      <a:pt x="176" y="17"/>
                      <a:pt x="176" y="17"/>
                      <a:pt x="176" y="17"/>
                    </a:cubicBezTo>
                    <a:cubicBezTo>
                      <a:pt x="175" y="16"/>
                      <a:pt x="175" y="16"/>
                      <a:pt x="175" y="16"/>
                    </a:cubicBezTo>
                    <a:cubicBezTo>
                      <a:pt x="175" y="15"/>
                      <a:pt x="175" y="15"/>
                      <a:pt x="175" y="15"/>
                    </a:cubicBezTo>
                    <a:cubicBezTo>
                      <a:pt x="175" y="14"/>
                      <a:pt x="175" y="14"/>
                      <a:pt x="175" y="14"/>
                    </a:cubicBezTo>
                    <a:cubicBezTo>
                      <a:pt x="174" y="13"/>
                      <a:pt x="174" y="13"/>
                      <a:pt x="174" y="13"/>
                    </a:cubicBezTo>
                    <a:cubicBezTo>
                      <a:pt x="173" y="12"/>
                      <a:pt x="173" y="12"/>
                      <a:pt x="173" y="12"/>
                    </a:cubicBezTo>
                    <a:cubicBezTo>
                      <a:pt x="173" y="12"/>
                      <a:pt x="173" y="12"/>
                      <a:pt x="173" y="12"/>
                    </a:cubicBezTo>
                    <a:cubicBezTo>
                      <a:pt x="173" y="12"/>
                      <a:pt x="172" y="11"/>
                      <a:pt x="172" y="11"/>
                    </a:cubicBezTo>
                    <a:cubicBezTo>
                      <a:pt x="171" y="10"/>
                      <a:pt x="171" y="10"/>
                      <a:pt x="171" y="10"/>
                    </a:cubicBezTo>
                    <a:cubicBezTo>
                      <a:pt x="170" y="11"/>
                      <a:pt x="170" y="11"/>
                      <a:pt x="170" y="11"/>
                    </a:cubicBezTo>
                    <a:cubicBezTo>
                      <a:pt x="170" y="11"/>
                      <a:pt x="170" y="11"/>
                      <a:pt x="170" y="11"/>
                    </a:cubicBezTo>
                    <a:cubicBezTo>
                      <a:pt x="171" y="12"/>
                      <a:pt x="171" y="12"/>
                      <a:pt x="171" y="12"/>
                    </a:cubicBezTo>
                    <a:cubicBezTo>
                      <a:pt x="171" y="12"/>
                      <a:pt x="171" y="13"/>
                      <a:pt x="171" y="13"/>
                    </a:cubicBezTo>
                    <a:cubicBezTo>
                      <a:pt x="171" y="13"/>
                      <a:pt x="172" y="13"/>
                      <a:pt x="172" y="13"/>
                    </a:cubicBezTo>
                    <a:cubicBezTo>
                      <a:pt x="171" y="13"/>
                      <a:pt x="171" y="13"/>
                      <a:pt x="171" y="13"/>
                    </a:cubicBezTo>
                    <a:cubicBezTo>
                      <a:pt x="170" y="13"/>
                      <a:pt x="170" y="13"/>
                      <a:pt x="170" y="13"/>
                    </a:cubicBezTo>
                    <a:cubicBezTo>
                      <a:pt x="169" y="14"/>
                      <a:pt x="169" y="14"/>
                      <a:pt x="169" y="14"/>
                    </a:cubicBezTo>
                    <a:cubicBezTo>
                      <a:pt x="169" y="14"/>
                      <a:pt x="169" y="14"/>
                      <a:pt x="169" y="14"/>
                    </a:cubicBezTo>
                    <a:cubicBezTo>
                      <a:pt x="169" y="15"/>
                      <a:pt x="169" y="15"/>
                      <a:pt x="169" y="15"/>
                    </a:cubicBezTo>
                    <a:cubicBezTo>
                      <a:pt x="168" y="15"/>
                      <a:pt x="168" y="15"/>
                      <a:pt x="168" y="15"/>
                    </a:cubicBezTo>
                    <a:cubicBezTo>
                      <a:pt x="167" y="16"/>
                      <a:pt x="167" y="16"/>
                      <a:pt x="167" y="16"/>
                    </a:cubicBezTo>
                    <a:cubicBezTo>
                      <a:pt x="167" y="16"/>
                      <a:pt x="167" y="17"/>
                      <a:pt x="166" y="17"/>
                    </a:cubicBezTo>
                    <a:cubicBezTo>
                      <a:pt x="166" y="17"/>
                      <a:pt x="165" y="17"/>
                      <a:pt x="165" y="17"/>
                    </a:cubicBezTo>
                    <a:cubicBezTo>
                      <a:pt x="165" y="16"/>
                      <a:pt x="165" y="16"/>
                      <a:pt x="165" y="16"/>
                    </a:cubicBezTo>
                    <a:cubicBezTo>
                      <a:pt x="164" y="16"/>
                      <a:pt x="164" y="16"/>
                      <a:pt x="164" y="16"/>
                    </a:cubicBezTo>
                    <a:cubicBezTo>
                      <a:pt x="164" y="16"/>
                      <a:pt x="163" y="16"/>
                      <a:pt x="163" y="16"/>
                    </a:cubicBezTo>
                    <a:cubicBezTo>
                      <a:pt x="163" y="16"/>
                      <a:pt x="162" y="16"/>
                      <a:pt x="162" y="16"/>
                    </a:cubicBezTo>
                    <a:cubicBezTo>
                      <a:pt x="161" y="17"/>
                      <a:pt x="161" y="17"/>
                      <a:pt x="161" y="17"/>
                    </a:cubicBezTo>
                    <a:cubicBezTo>
                      <a:pt x="160" y="17"/>
                      <a:pt x="160" y="17"/>
                      <a:pt x="160" y="17"/>
                    </a:cubicBezTo>
                    <a:cubicBezTo>
                      <a:pt x="159" y="18"/>
                      <a:pt x="159" y="18"/>
                      <a:pt x="159" y="18"/>
                    </a:cubicBezTo>
                    <a:cubicBezTo>
                      <a:pt x="158" y="19"/>
                      <a:pt x="158" y="19"/>
                      <a:pt x="158" y="19"/>
                    </a:cubicBezTo>
                    <a:cubicBezTo>
                      <a:pt x="158" y="20"/>
                      <a:pt x="158" y="20"/>
                      <a:pt x="158" y="20"/>
                    </a:cubicBezTo>
                    <a:cubicBezTo>
                      <a:pt x="157" y="19"/>
                      <a:pt x="157" y="19"/>
                      <a:pt x="157" y="19"/>
                    </a:cubicBezTo>
                    <a:cubicBezTo>
                      <a:pt x="156" y="19"/>
                      <a:pt x="156" y="19"/>
                      <a:pt x="156" y="19"/>
                    </a:cubicBezTo>
                    <a:cubicBezTo>
                      <a:pt x="155" y="19"/>
                      <a:pt x="155" y="19"/>
                      <a:pt x="155" y="19"/>
                    </a:cubicBezTo>
                    <a:cubicBezTo>
                      <a:pt x="155" y="19"/>
                      <a:pt x="155" y="19"/>
                      <a:pt x="155" y="19"/>
                    </a:cubicBezTo>
                    <a:cubicBezTo>
                      <a:pt x="154" y="19"/>
                      <a:pt x="154" y="19"/>
                      <a:pt x="154" y="19"/>
                    </a:cubicBezTo>
                    <a:cubicBezTo>
                      <a:pt x="154" y="20"/>
                      <a:pt x="154" y="20"/>
                      <a:pt x="154" y="20"/>
                    </a:cubicBezTo>
                    <a:cubicBezTo>
                      <a:pt x="154" y="20"/>
                      <a:pt x="153" y="20"/>
                      <a:pt x="153" y="20"/>
                    </a:cubicBezTo>
                    <a:cubicBezTo>
                      <a:pt x="153" y="20"/>
                      <a:pt x="153" y="20"/>
                      <a:pt x="153" y="20"/>
                    </a:cubicBezTo>
                    <a:cubicBezTo>
                      <a:pt x="152" y="21"/>
                      <a:pt x="152" y="21"/>
                      <a:pt x="152" y="21"/>
                    </a:cubicBezTo>
                    <a:cubicBezTo>
                      <a:pt x="152" y="21"/>
                      <a:pt x="152" y="21"/>
                      <a:pt x="152" y="21"/>
                    </a:cubicBezTo>
                    <a:cubicBezTo>
                      <a:pt x="151" y="21"/>
                      <a:pt x="151" y="21"/>
                      <a:pt x="151" y="21"/>
                    </a:cubicBezTo>
                    <a:cubicBezTo>
                      <a:pt x="150" y="22"/>
                      <a:pt x="150" y="22"/>
                      <a:pt x="150" y="22"/>
                    </a:cubicBezTo>
                    <a:cubicBezTo>
                      <a:pt x="150" y="23"/>
                      <a:pt x="150" y="23"/>
                      <a:pt x="150" y="23"/>
                    </a:cubicBezTo>
                    <a:cubicBezTo>
                      <a:pt x="150" y="23"/>
                      <a:pt x="150" y="23"/>
                      <a:pt x="150" y="23"/>
                    </a:cubicBezTo>
                    <a:cubicBezTo>
                      <a:pt x="150" y="23"/>
                      <a:pt x="151" y="23"/>
                      <a:pt x="151" y="23"/>
                    </a:cubicBezTo>
                    <a:cubicBezTo>
                      <a:pt x="151" y="24"/>
                      <a:pt x="151" y="23"/>
                      <a:pt x="151" y="23"/>
                    </a:cubicBezTo>
                    <a:cubicBezTo>
                      <a:pt x="151" y="23"/>
                      <a:pt x="150" y="23"/>
                      <a:pt x="150" y="23"/>
                    </a:cubicBezTo>
                    <a:cubicBezTo>
                      <a:pt x="149" y="23"/>
                      <a:pt x="149" y="23"/>
                      <a:pt x="149" y="23"/>
                    </a:cubicBezTo>
                    <a:cubicBezTo>
                      <a:pt x="148" y="23"/>
                      <a:pt x="148" y="23"/>
                      <a:pt x="148" y="23"/>
                    </a:cubicBezTo>
                    <a:cubicBezTo>
                      <a:pt x="148" y="24"/>
                      <a:pt x="148" y="24"/>
                      <a:pt x="148" y="24"/>
                    </a:cubicBezTo>
                    <a:cubicBezTo>
                      <a:pt x="148" y="24"/>
                      <a:pt x="148" y="24"/>
                      <a:pt x="148" y="24"/>
                    </a:cubicBezTo>
                    <a:cubicBezTo>
                      <a:pt x="147" y="24"/>
                      <a:pt x="147" y="24"/>
                      <a:pt x="147" y="24"/>
                    </a:cubicBezTo>
                    <a:cubicBezTo>
                      <a:pt x="147" y="23"/>
                      <a:pt x="147" y="23"/>
                      <a:pt x="147" y="23"/>
                    </a:cubicBezTo>
                    <a:cubicBezTo>
                      <a:pt x="147" y="23"/>
                      <a:pt x="147" y="23"/>
                      <a:pt x="147" y="23"/>
                    </a:cubicBezTo>
                    <a:cubicBezTo>
                      <a:pt x="147" y="23"/>
                      <a:pt x="147" y="23"/>
                      <a:pt x="148" y="22"/>
                    </a:cubicBezTo>
                    <a:cubicBezTo>
                      <a:pt x="149" y="21"/>
                      <a:pt x="149" y="22"/>
                      <a:pt x="149" y="22"/>
                    </a:cubicBezTo>
                    <a:cubicBezTo>
                      <a:pt x="149" y="22"/>
                      <a:pt x="149" y="22"/>
                      <a:pt x="149" y="22"/>
                    </a:cubicBezTo>
                    <a:cubicBezTo>
                      <a:pt x="150" y="21"/>
                      <a:pt x="150" y="21"/>
                      <a:pt x="150" y="21"/>
                    </a:cubicBezTo>
                    <a:cubicBezTo>
                      <a:pt x="150" y="21"/>
                      <a:pt x="150" y="21"/>
                      <a:pt x="150" y="21"/>
                    </a:cubicBezTo>
                    <a:cubicBezTo>
                      <a:pt x="150" y="20"/>
                      <a:pt x="150" y="20"/>
                      <a:pt x="150" y="20"/>
                    </a:cubicBezTo>
                    <a:cubicBezTo>
                      <a:pt x="151" y="20"/>
                      <a:pt x="151" y="20"/>
                      <a:pt x="151" y="20"/>
                    </a:cubicBezTo>
                    <a:cubicBezTo>
                      <a:pt x="151" y="20"/>
                      <a:pt x="151" y="20"/>
                      <a:pt x="151" y="20"/>
                    </a:cubicBezTo>
                    <a:cubicBezTo>
                      <a:pt x="152" y="19"/>
                      <a:pt x="152" y="19"/>
                      <a:pt x="152" y="19"/>
                    </a:cubicBezTo>
                    <a:cubicBezTo>
                      <a:pt x="153" y="19"/>
                      <a:pt x="153" y="19"/>
                      <a:pt x="153" y="19"/>
                    </a:cubicBezTo>
                    <a:cubicBezTo>
                      <a:pt x="153" y="18"/>
                      <a:pt x="153" y="18"/>
                      <a:pt x="153" y="18"/>
                    </a:cubicBezTo>
                    <a:cubicBezTo>
                      <a:pt x="154" y="18"/>
                      <a:pt x="154" y="18"/>
                      <a:pt x="154" y="18"/>
                    </a:cubicBezTo>
                    <a:cubicBezTo>
                      <a:pt x="154" y="18"/>
                      <a:pt x="154" y="18"/>
                      <a:pt x="154" y="18"/>
                    </a:cubicBezTo>
                    <a:cubicBezTo>
                      <a:pt x="155" y="18"/>
                      <a:pt x="155" y="18"/>
                      <a:pt x="155" y="18"/>
                    </a:cubicBezTo>
                    <a:cubicBezTo>
                      <a:pt x="156" y="18"/>
                      <a:pt x="156" y="18"/>
                      <a:pt x="156" y="18"/>
                    </a:cubicBezTo>
                    <a:cubicBezTo>
                      <a:pt x="156" y="17"/>
                      <a:pt x="156" y="17"/>
                      <a:pt x="156" y="17"/>
                    </a:cubicBezTo>
                    <a:cubicBezTo>
                      <a:pt x="157" y="17"/>
                      <a:pt x="157" y="17"/>
                      <a:pt x="157" y="17"/>
                    </a:cubicBezTo>
                    <a:cubicBezTo>
                      <a:pt x="159" y="17"/>
                      <a:pt x="159" y="17"/>
                      <a:pt x="159" y="17"/>
                    </a:cubicBezTo>
                    <a:cubicBezTo>
                      <a:pt x="159" y="17"/>
                      <a:pt x="162" y="15"/>
                      <a:pt x="162" y="15"/>
                    </a:cubicBezTo>
                    <a:cubicBezTo>
                      <a:pt x="162" y="15"/>
                      <a:pt x="163" y="15"/>
                      <a:pt x="163" y="15"/>
                    </a:cubicBezTo>
                    <a:cubicBezTo>
                      <a:pt x="164" y="14"/>
                      <a:pt x="164" y="14"/>
                      <a:pt x="164" y="14"/>
                    </a:cubicBezTo>
                    <a:cubicBezTo>
                      <a:pt x="164" y="14"/>
                      <a:pt x="164" y="14"/>
                      <a:pt x="164" y="14"/>
                    </a:cubicBezTo>
                    <a:cubicBezTo>
                      <a:pt x="164" y="14"/>
                      <a:pt x="163" y="13"/>
                      <a:pt x="163" y="13"/>
                    </a:cubicBezTo>
                    <a:cubicBezTo>
                      <a:pt x="163" y="14"/>
                      <a:pt x="161" y="14"/>
                      <a:pt x="161" y="14"/>
                    </a:cubicBezTo>
                    <a:cubicBezTo>
                      <a:pt x="161" y="14"/>
                      <a:pt x="160" y="14"/>
                      <a:pt x="159" y="14"/>
                    </a:cubicBezTo>
                    <a:cubicBezTo>
                      <a:pt x="159" y="14"/>
                      <a:pt x="158" y="14"/>
                      <a:pt x="158" y="14"/>
                    </a:cubicBezTo>
                    <a:cubicBezTo>
                      <a:pt x="157" y="15"/>
                      <a:pt x="157" y="15"/>
                      <a:pt x="157" y="15"/>
                    </a:cubicBezTo>
                    <a:cubicBezTo>
                      <a:pt x="157" y="15"/>
                      <a:pt x="157" y="15"/>
                      <a:pt x="157" y="16"/>
                    </a:cubicBezTo>
                    <a:cubicBezTo>
                      <a:pt x="156" y="16"/>
                      <a:pt x="156" y="15"/>
                      <a:pt x="156" y="15"/>
                    </a:cubicBezTo>
                    <a:cubicBezTo>
                      <a:pt x="155" y="16"/>
                      <a:pt x="155" y="16"/>
                      <a:pt x="155" y="16"/>
                    </a:cubicBezTo>
                    <a:cubicBezTo>
                      <a:pt x="154" y="16"/>
                      <a:pt x="154" y="16"/>
                      <a:pt x="154" y="16"/>
                    </a:cubicBezTo>
                    <a:cubicBezTo>
                      <a:pt x="153" y="17"/>
                      <a:pt x="153" y="17"/>
                      <a:pt x="153" y="17"/>
                    </a:cubicBezTo>
                    <a:cubicBezTo>
                      <a:pt x="153" y="17"/>
                      <a:pt x="152" y="17"/>
                      <a:pt x="151" y="17"/>
                    </a:cubicBezTo>
                    <a:cubicBezTo>
                      <a:pt x="151" y="17"/>
                      <a:pt x="151" y="17"/>
                      <a:pt x="151" y="17"/>
                    </a:cubicBezTo>
                    <a:cubicBezTo>
                      <a:pt x="151" y="17"/>
                      <a:pt x="150" y="17"/>
                      <a:pt x="150" y="17"/>
                    </a:cubicBezTo>
                    <a:cubicBezTo>
                      <a:pt x="149" y="17"/>
                      <a:pt x="149" y="18"/>
                      <a:pt x="149" y="18"/>
                    </a:cubicBezTo>
                    <a:cubicBezTo>
                      <a:pt x="149" y="19"/>
                      <a:pt x="149" y="19"/>
                      <a:pt x="149" y="19"/>
                    </a:cubicBezTo>
                    <a:cubicBezTo>
                      <a:pt x="149" y="19"/>
                      <a:pt x="148" y="19"/>
                      <a:pt x="147" y="19"/>
                    </a:cubicBezTo>
                    <a:cubicBezTo>
                      <a:pt x="147" y="19"/>
                      <a:pt x="146" y="19"/>
                      <a:pt x="146" y="19"/>
                    </a:cubicBezTo>
                    <a:cubicBezTo>
                      <a:pt x="145" y="19"/>
                      <a:pt x="146" y="20"/>
                      <a:pt x="145" y="20"/>
                    </a:cubicBezTo>
                    <a:cubicBezTo>
                      <a:pt x="145" y="20"/>
                      <a:pt x="145" y="20"/>
                      <a:pt x="145" y="20"/>
                    </a:cubicBezTo>
                    <a:cubicBezTo>
                      <a:pt x="145" y="20"/>
                      <a:pt x="144" y="21"/>
                      <a:pt x="144" y="21"/>
                    </a:cubicBezTo>
                    <a:cubicBezTo>
                      <a:pt x="143" y="21"/>
                      <a:pt x="143" y="22"/>
                      <a:pt x="143" y="22"/>
                    </a:cubicBezTo>
                    <a:cubicBezTo>
                      <a:pt x="143" y="22"/>
                      <a:pt x="143" y="22"/>
                      <a:pt x="143" y="22"/>
                    </a:cubicBezTo>
                    <a:cubicBezTo>
                      <a:pt x="143" y="23"/>
                      <a:pt x="143" y="23"/>
                      <a:pt x="143" y="23"/>
                    </a:cubicBezTo>
                    <a:cubicBezTo>
                      <a:pt x="143" y="23"/>
                      <a:pt x="144" y="24"/>
                      <a:pt x="144" y="24"/>
                    </a:cubicBezTo>
                    <a:cubicBezTo>
                      <a:pt x="144" y="25"/>
                      <a:pt x="143" y="24"/>
                      <a:pt x="142" y="24"/>
                    </a:cubicBezTo>
                    <a:cubicBezTo>
                      <a:pt x="142" y="24"/>
                      <a:pt x="141" y="23"/>
                      <a:pt x="141" y="23"/>
                    </a:cubicBezTo>
                    <a:cubicBezTo>
                      <a:pt x="141" y="23"/>
                      <a:pt x="140" y="23"/>
                      <a:pt x="140" y="23"/>
                    </a:cubicBezTo>
                    <a:cubicBezTo>
                      <a:pt x="139" y="23"/>
                      <a:pt x="139" y="24"/>
                      <a:pt x="139" y="24"/>
                    </a:cubicBezTo>
                    <a:cubicBezTo>
                      <a:pt x="140" y="25"/>
                      <a:pt x="140" y="25"/>
                      <a:pt x="140" y="25"/>
                    </a:cubicBezTo>
                    <a:cubicBezTo>
                      <a:pt x="140" y="25"/>
                      <a:pt x="139" y="24"/>
                      <a:pt x="138" y="24"/>
                    </a:cubicBezTo>
                    <a:cubicBezTo>
                      <a:pt x="138" y="24"/>
                      <a:pt x="138" y="24"/>
                      <a:pt x="138" y="24"/>
                    </a:cubicBezTo>
                    <a:cubicBezTo>
                      <a:pt x="137" y="23"/>
                      <a:pt x="137" y="23"/>
                      <a:pt x="137" y="23"/>
                    </a:cubicBezTo>
                    <a:cubicBezTo>
                      <a:pt x="135" y="23"/>
                      <a:pt x="135" y="23"/>
                      <a:pt x="135" y="23"/>
                    </a:cubicBezTo>
                    <a:cubicBezTo>
                      <a:pt x="133" y="23"/>
                      <a:pt x="133" y="23"/>
                      <a:pt x="133" y="23"/>
                    </a:cubicBezTo>
                    <a:cubicBezTo>
                      <a:pt x="131" y="22"/>
                      <a:pt x="131" y="22"/>
                      <a:pt x="131" y="22"/>
                    </a:cubicBezTo>
                    <a:cubicBezTo>
                      <a:pt x="128" y="22"/>
                      <a:pt x="128" y="22"/>
                      <a:pt x="128" y="22"/>
                    </a:cubicBezTo>
                    <a:cubicBezTo>
                      <a:pt x="128" y="22"/>
                      <a:pt x="127" y="21"/>
                      <a:pt x="127" y="21"/>
                    </a:cubicBezTo>
                    <a:cubicBezTo>
                      <a:pt x="127" y="21"/>
                      <a:pt x="125" y="20"/>
                      <a:pt x="125" y="20"/>
                    </a:cubicBezTo>
                    <a:cubicBezTo>
                      <a:pt x="125" y="20"/>
                      <a:pt x="124" y="20"/>
                      <a:pt x="124" y="20"/>
                    </a:cubicBezTo>
                    <a:cubicBezTo>
                      <a:pt x="123" y="18"/>
                      <a:pt x="123" y="18"/>
                      <a:pt x="123" y="18"/>
                    </a:cubicBezTo>
                    <a:cubicBezTo>
                      <a:pt x="122" y="18"/>
                      <a:pt x="122" y="18"/>
                      <a:pt x="122" y="18"/>
                    </a:cubicBezTo>
                    <a:cubicBezTo>
                      <a:pt x="121" y="18"/>
                      <a:pt x="121" y="18"/>
                      <a:pt x="121" y="18"/>
                    </a:cubicBezTo>
                    <a:cubicBezTo>
                      <a:pt x="120" y="18"/>
                      <a:pt x="120" y="18"/>
                      <a:pt x="120" y="18"/>
                    </a:cubicBezTo>
                    <a:cubicBezTo>
                      <a:pt x="120" y="18"/>
                      <a:pt x="118" y="18"/>
                      <a:pt x="118" y="18"/>
                    </a:cubicBezTo>
                    <a:cubicBezTo>
                      <a:pt x="117" y="18"/>
                      <a:pt x="116" y="17"/>
                      <a:pt x="116" y="17"/>
                    </a:cubicBezTo>
                    <a:cubicBezTo>
                      <a:pt x="115" y="17"/>
                      <a:pt x="115" y="17"/>
                      <a:pt x="115" y="17"/>
                    </a:cubicBezTo>
                    <a:cubicBezTo>
                      <a:pt x="115" y="17"/>
                      <a:pt x="114" y="17"/>
                      <a:pt x="114" y="17"/>
                    </a:cubicBezTo>
                    <a:cubicBezTo>
                      <a:pt x="113" y="17"/>
                      <a:pt x="113" y="17"/>
                      <a:pt x="113" y="17"/>
                    </a:cubicBezTo>
                    <a:cubicBezTo>
                      <a:pt x="112" y="16"/>
                      <a:pt x="112" y="16"/>
                      <a:pt x="112" y="16"/>
                    </a:cubicBezTo>
                    <a:cubicBezTo>
                      <a:pt x="112" y="16"/>
                      <a:pt x="111" y="16"/>
                      <a:pt x="110" y="16"/>
                    </a:cubicBezTo>
                    <a:cubicBezTo>
                      <a:pt x="109" y="15"/>
                      <a:pt x="109" y="15"/>
                      <a:pt x="109" y="15"/>
                    </a:cubicBezTo>
                    <a:cubicBezTo>
                      <a:pt x="109" y="15"/>
                      <a:pt x="109" y="15"/>
                      <a:pt x="108" y="14"/>
                    </a:cubicBezTo>
                    <a:cubicBezTo>
                      <a:pt x="108" y="14"/>
                      <a:pt x="107" y="14"/>
                      <a:pt x="107" y="14"/>
                    </a:cubicBezTo>
                    <a:cubicBezTo>
                      <a:pt x="107" y="14"/>
                      <a:pt x="106" y="14"/>
                      <a:pt x="106" y="14"/>
                    </a:cubicBezTo>
                    <a:cubicBezTo>
                      <a:pt x="104" y="14"/>
                      <a:pt x="104" y="14"/>
                      <a:pt x="104" y="14"/>
                    </a:cubicBezTo>
                    <a:cubicBezTo>
                      <a:pt x="103" y="14"/>
                      <a:pt x="103" y="14"/>
                      <a:pt x="103" y="14"/>
                    </a:cubicBezTo>
                    <a:cubicBezTo>
                      <a:pt x="102" y="14"/>
                      <a:pt x="102" y="14"/>
                      <a:pt x="102" y="14"/>
                    </a:cubicBezTo>
                    <a:cubicBezTo>
                      <a:pt x="101" y="14"/>
                      <a:pt x="101" y="14"/>
                      <a:pt x="101" y="14"/>
                    </a:cubicBezTo>
                    <a:cubicBezTo>
                      <a:pt x="100" y="15"/>
                      <a:pt x="100" y="15"/>
                      <a:pt x="100" y="15"/>
                    </a:cubicBezTo>
                    <a:cubicBezTo>
                      <a:pt x="100" y="15"/>
                      <a:pt x="98" y="15"/>
                      <a:pt x="98" y="15"/>
                    </a:cubicBezTo>
                    <a:cubicBezTo>
                      <a:pt x="98" y="15"/>
                      <a:pt x="97" y="15"/>
                      <a:pt x="97" y="15"/>
                    </a:cubicBezTo>
                    <a:cubicBezTo>
                      <a:pt x="95" y="14"/>
                      <a:pt x="95" y="14"/>
                      <a:pt x="95" y="14"/>
                    </a:cubicBezTo>
                    <a:cubicBezTo>
                      <a:pt x="93" y="13"/>
                      <a:pt x="93" y="13"/>
                      <a:pt x="93" y="13"/>
                    </a:cubicBezTo>
                    <a:cubicBezTo>
                      <a:pt x="93" y="13"/>
                      <a:pt x="92" y="13"/>
                      <a:pt x="92" y="13"/>
                    </a:cubicBezTo>
                    <a:cubicBezTo>
                      <a:pt x="91" y="13"/>
                      <a:pt x="90" y="13"/>
                      <a:pt x="90" y="13"/>
                    </a:cubicBezTo>
                    <a:cubicBezTo>
                      <a:pt x="88" y="13"/>
                      <a:pt x="88" y="13"/>
                      <a:pt x="88" y="13"/>
                    </a:cubicBezTo>
                    <a:cubicBezTo>
                      <a:pt x="87" y="13"/>
                      <a:pt x="87" y="13"/>
                      <a:pt x="87" y="13"/>
                    </a:cubicBezTo>
                    <a:cubicBezTo>
                      <a:pt x="86" y="13"/>
                      <a:pt x="86" y="13"/>
                      <a:pt x="86" y="13"/>
                    </a:cubicBezTo>
                    <a:cubicBezTo>
                      <a:pt x="85" y="12"/>
                      <a:pt x="85" y="12"/>
                      <a:pt x="85" y="12"/>
                    </a:cubicBezTo>
                    <a:cubicBezTo>
                      <a:pt x="84" y="12"/>
                      <a:pt x="84" y="12"/>
                      <a:pt x="84" y="12"/>
                    </a:cubicBezTo>
                    <a:cubicBezTo>
                      <a:pt x="83" y="12"/>
                      <a:pt x="83" y="12"/>
                      <a:pt x="83" y="12"/>
                    </a:cubicBezTo>
                    <a:cubicBezTo>
                      <a:pt x="82" y="11"/>
                      <a:pt x="82" y="11"/>
                      <a:pt x="82" y="11"/>
                    </a:cubicBezTo>
                    <a:cubicBezTo>
                      <a:pt x="81" y="11"/>
                      <a:pt x="81" y="11"/>
                      <a:pt x="81" y="11"/>
                    </a:cubicBezTo>
                    <a:cubicBezTo>
                      <a:pt x="79" y="11"/>
                      <a:pt x="79" y="11"/>
                      <a:pt x="79" y="11"/>
                    </a:cubicBezTo>
                    <a:cubicBezTo>
                      <a:pt x="78" y="11"/>
                      <a:pt x="78" y="11"/>
                      <a:pt x="78" y="11"/>
                    </a:cubicBezTo>
                    <a:cubicBezTo>
                      <a:pt x="76" y="11"/>
                      <a:pt x="76" y="11"/>
                      <a:pt x="76" y="11"/>
                    </a:cubicBezTo>
                    <a:cubicBezTo>
                      <a:pt x="75" y="11"/>
                      <a:pt x="75" y="11"/>
                      <a:pt x="75" y="11"/>
                    </a:cubicBezTo>
                    <a:cubicBezTo>
                      <a:pt x="74" y="11"/>
                      <a:pt x="74" y="11"/>
                      <a:pt x="74" y="11"/>
                    </a:cubicBezTo>
                    <a:cubicBezTo>
                      <a:pt x="74" y="11"/>
                      <a:pt x="74" y="11"/>
                      <a:pt x="74" y="11"/>
                    </a:cubicBezTo>
                    <a:cubicBezTo>
                      <a:pt x="73" y="11"/>
                      <a:pt x="73" y="11"/>
                      <a:pt x="73" y="11"/>
                    </a:cubicBezTo>
                    <a:cubicBezTo>
                      <a:pt x="71" y="12"/>
                      <a:pt x="71" y="12"/>
                      <a:pt x="71" y="12"/>
                    </a:cubicBezTo>
                    <a:cubicBezTo>
                      <a:pt x="71" y="11"/>
                      <a:pt x="71" y="11"/>
                      <a:pt x="71" y="11"/>
                    </a:cubicBezTo>
                    <a:cubicBezTo>
                      <a:pt x="71" y="11"/>
                      <a:pt x="70" y="11"/>
                      <a:pt x="69" y="11"/>
                    </a:cubicBezTo>
                    <a:cubicBezTo>
                      <a:pt x="69" y="11"/>
                      <a:pt x="69" y="11"/>
                      <a:pt x="69" y="11"/>
                    </a:cubicBezTo>
                    <a:cubicBezTo>
                      <a:pt x="68" y="10"/>
                      <a:pt x="68" y="10"/>
                      <a:pt x="68" y="10"/>
                    </a:cubicBezTo>
                    <a:cubicBezTo>
                      <a:pt x="66" y="10"/>
                      <a:pt x="66" y="10"/>
                      <a:pt x="66" y="10"/>
                    </a:cubicBezTo>
                    <a:cubicBezTo>
                      <a:pt x="66" y="9"/>
                      <a:pt x="66" y="9"/>
                      <a:pt x="66" y="9"/>
                    </a:cubicBezTo>
                    <a:cubicBezTo>
                      <a:pt x="66" y="9"/>
                      <a:pt x="66" y="9"/>
                      <a:pt x="66" y="9"/>
                    </a:cubicBezTo>
                    <a:cubicBezTo>
                      <a:pt x="66" y="8"/>
                      <a:pt x="66" y="8"/>
                      <a:pt x="66" y="8"/>
                    </a:cubicBezTo>
                    <a:cubicBezTo>
                      <a:pt x="65" y="8"/>
                      <a:pt x="65" y="8"/>
                      <a:pt x="65" y="8"/>
                    </a:cubicBezTo>
                    <a:cubicBezTo>
                      <a:pt x="63" y="8"/>
                      <a:pt x="63" y="8"/>
                      <a:pt x="63" y="8"/>
                    </a:cubicBezTo>
                    <a:cubicBezTo>
                      <a:pt x="61" y="8"/>
                      <a:pt x="61" y="8"/>
                      <a:pt x="61" y="8"/>
                    </a:cubicBezTo>
                    <a:cubicBezTo>
                      <a:pt x="60" y="8"/>
                      <a:pt x="60" y="8"/>
                      <a:pt x="60" y="8"/>
                    </a:cubicBezTo>
                    <a:cubicBezTo>
                      <a:pt x="60" y="8"/>
                      <a:pt x="59" y="8"/>
                      <a:pt x="58" y="8"/>
                    </a:cubicBezTo>
                    <a:cubicBezTo>
                      <a:pt x="58" y="8"/>
                      <a:pt x="58" y="8"/>
                      <a:pt x="58" y="8"/>
                    </a:cubicBezTo>
                    <a:cubicBezTo>
                      <a:pt x="57" y="8"/>
                      <a:pt x="57" y="8"/>
                      <a:pt x="57" y="8"/>
                    </a:cubicBezTo>
                    <a:cubicBezTo>
                      <a:pt x="57" y="7"/>
                      <a:pt x="57" y="7"/>
                      <a:pt x="57" y="7"/>
                    </a:cubicBezTo>
                    <a:cubicBezTo>
                      <a:pt x="56" y="6"/>
                      <a:pt x="56" y="6"/>
                      <a:pt x="56" y="6"/>
                    </a:cubicBezTo>
                    <a:cubicBezTo>
                      <a:pt x="56" y="6"/>
                      <a:pt x="56" y="6"/>
                      <a:pt x="56" y="6"/>
                    </a:cubicBezTo>
                    <a:cubicBezTo>
                      <a:pt x="55" y="6"/>
                      <a:pt x="54" y="6"/>
                      <a:pt x="54" y="6"/>
                    </a:cubicBezTo>
                    <a:cubicBezTo>
                      <a:pt x="53" y="7"/>
                      <a:pt x="53" y="7"/>
                      <a:pt x="53" y="7"/>
                    </a:cubicBezTo>
                    <a:cubicBezTo>
                      <a:pt x="53" y="7"/>
                      <a:pt x="53" y="7"/>
                      <a:pt x="53" y="7"/>
                    </a:cubicBezTo>
                    <a:cubicBezTo>
                      <a:pt x="53" y="7"/>
                      <a:pt x="53" y="8"/>
                      <a:pt x="53" y="8"/>
                    </a:cubicBezTo>
                    <a:cubicBezTo>
                      <a:pt x="53" y="8"/>
                      <a:pt x="52" y="8"/>
                      <a:pt x="52" y="8"/>
                    </a:cubicBezTo>
                    <a:cubicBezTo>
                      <a:pt x="52" y="8"/>
                      <a:pt x="52" y="8"/>
                      <a:pt x="52" y="8"/>
                    </a:cubicBezTo>
                    <a:cubicBezTo>
                      <a:pt x="51" y="8"/>
                      <a:pt x="51" y="8"/>
                      <a:pt x="51" y="8"/>
                    </a:cubicBezTo>
                    <a:cubicBezTo>
                      <a:pt x="51" y="8"/>
                      <a:pt x="51" y="7"/>
                      <a:pt x="51" y="7"/>
                    </a:cubicBezTo>
                    <a:cubicBezTo>
                      <a:pt x="51" y="7"/>
                      <a:pt x="51" y="7"/>
                      <a:pt x="51" y="7"/>
                    </a:cubicBezTo>
                    <a:cubicBezTo>
                      <a:pt x="52" y="7"/>
                      <a:pt x="52" y="7"/>
                      <a:pt x="52" y="7"/>
                    </a:cubicBezTo>
                    <a:cubicBezTo>
                      <a:pt x="53" y="6"/>
                      <a:pt x="53" y="6"/>
                      <a:pt x="53" y="6"/>
                    </a:cubicBezTo>
                    <a:cubicBezTo>
                      <a:pt x="53" y="6"/>
                      <a:pt x="53" y="6"/>
                      <a:pt x="53" y="6"/>
                    </a:cubicBezTo>
                    <a:cubicBezTo>
                      <a:pt x="52" y="5"/>
                      <a:pt x="52" y="5"/>
                      <a:pt x="52" y="5"/>
                    </a:cubicBezTo>
                    <a:cubicBezTo>
                      <a:pt x="51" y="5"/>
                      <a:pt x="51" y="5"/>
                      <a:pt x="51" y="5"/>
                    </a:cubicBezTo>
                    <a:cubicBezTo>
                      <a:pt x="50" y="5"/>
                      <a:pt x="50" y="5"/>
                      <a:pt x="50" y="5"/>
                    </a:cubicBezTo>
                    <a:cubicBezTo>
                      <a:pt x="49" y="5"/>
                      <a:pt x="49" y="5"/>
                      <a:pt x="49" y="5"/>
                    </a:cubicBezTo>
                    <a:cubicBezTo>
                      <a:pt x="49" y="4"/>
                      <a:pt x="49" y="4"/>
                      <a:pt x="49" y="4"/>
                    </a:cubicBezTo>
                    <a:cubicBezTo>
                      <a:pt x="48" y="4"/>
                      <a:pt x="48" y="4"/>
                      <a:pt x="48" y="4"/>
                    </a:cubicBezTo>
                    <a:cubicBezTo>
                      <a:pt x="47" y="5"/>
                      <a:pt x="47" y="5"/>
                      <a:pt x="47" y="5"/>
                    </a:cubicBezTo>
                    <a:cubicBezTo>
                      <a:pt x="46" y="6"/>
                      <a:pt x="46" y="6"/>
                      <a:pt x="46" y="6"/>
                    </a:cubicBezTo>
                    <a:cubicBezTo>
                      <a:pt x="45" y="7"/>
                      <a:pt x="45" y="7"/>
                      <a:pt x="45" y="7"/>
                    </a:cubicBezTo>
                    <a:cubicBezTo>
                      <a:pt x="45" y="7"/>
                      <a:pt x="44" y="7"/>
                      <a:pt x="44" y="8"/>
                    </a:cubicBezTo>
                    <a:cubicBezTo>
                      <a:pt x="44" y="8"/>
                      <a:pt x="42" y="8"/>
                      <a:pt x="42" y="8"/>
                    </a:cubicBezTo>
                    <a:cubicBezTo>
                      <a:pt x="41" y="8"/>
                      <a:pt x="40" y="8"/>
                      <a:pt x="40" y="8"/>
                    </a:cubicBezTo>
                    <a:cubicBezTo>
                      <a:pt x="39" y="9"/>
                      <a:pt x="39" y="9"/>
                      <a:pt x="39" y="9"/>
                    </a:cubicBezTo>
                    <a:cubicBezTo>
                      <a:pt x="39" y="9"/>
                      <a:pt x="38" y="8"/>
                      <a:pt x="37" y="8"/>
                    </a:cubicBezTo>
                    <a:cubicBezTo>
                      <a:pt x="37" y="8"/>
                      <a:pt x="36" y="8"/>
                      <a:pt x="36" y="8"/>
                    </a:cubicBezTo>
                    <a:cubicBezTo>
                      <a:pt x="36" y="8"/>
                      <a:pt x="36" y="8"/>
                      <a:pt x="36" y="9"/>
                    </a:cubicBezTo>
                    <a:cubicBezTo>
                      <a:pt x="35" y="9"/>
                      <a:pt x="34" y="9"/>
                      <a:pt x="34" y="9"/>
                    </a:cubicBezTo>
                    <a:cubicBezTo>
                      <a:pt x="34" y="9"/>
                      <a:pt x="34" y="10"/>
                      <a:pt x="35" y="10"/>
                    </a:cubicBezTo>
                    <a:cubicBezTo>
                      <a:pt x="35" y="10"/>
                      <a:pt x="35" y="10"/>
                      <a:pt x="35" y="10"/>
                    </a:cubicBezTo>
                    <a:cubicBezTo>
                      <a:pt x="36" y="11"/>
                      <a:pt x="36" y="11"/>
                      <a:pt x="36" y="11"/>
                    </a:cubicBezTo>
                    <a:cubicBezTo>
                      <a:pt x="35" y="11"/>
                      <a:pt x="35" y="11"/>
                      <a:pt x="35" y="11"/>
                    </a:cubicBezTo>
                    <a:cubicBezTo>
                      <a:pt x="35" y="11"/>
                      <a:pt x="35" y="11"/>
                      <a:pt x="35" y="11"/>
                    </a:cubicBezTo>
                    <a:cubicBezTo>
                      <a:pt x="35" y="12"/>
                      <a:pt x="35" y="12"/>
                      <a:pt x="35" y="12"/>
                    </a:cubicBezTo>
                    <a:cubicBezTo>
                      <a:pt x="34" y="12"/>
                      <a:pt x="34" y="12"/>
                      <a:pt x="34" y="12"/>
                    </a:cubicBezTo>
                    <a:cubicBezTo>
                      <a:pt x="33" y="11"/>
                      <a:pt x="33" y="11"/>
                      <a:pt x="33" y="11"/>
                    </a:cubicBezTo>
                    <a:cubicBezTo>
                      <a:pt x="33" y="11"/>
                      <a:pt x="33" y="10"/>
                      <a:pt x="34" y="10"/>
                    </a:cubicBezTo>
                    <a:cubicBezTo>
                      <a:pt x="33" y="10"/>
                      <a:pt x="33" y="10"/>
                      <a:pt x="33" y="10"/>
                    </a:cubicBezTo>
                    <a:cubicBezTo>
                      <a:pt x="33" y="10"/>
                      <a:pt x="33" y="10"/>
                      <a:pt x="33" y="10"/>
                    </a:cubicBezTo>
                    <a:cubicBezTo>
                      <a:pt x="33" y="11"/>
                      <a:pt x="32" y="11"/>
                      <a:pt x="32" y="11"/>
                    </a:cubicBezTo>
                    <a:cubicBezTo>
                      <a:pt x="31" y="11"/>
                      <a:pt x="31" y="11"/>
                      <a:pt x="31" y="11"/>
                    </a:cubicBezTo>
                    <a:cubicBezTo>
                      <a:pt x="31" y="12"/>
                      <a:pt x="31" y="12"/>
                      <a:pt x="31" y="12"/>
                    </a:cubicBezTo>
                    <a:cubicBezTo>
                      <a:pt x="31" y="12"/>
                      <a:pt x="30" y="12"/>
                      <a:pt x="30" y="12"/>
                    </a:cubicBezTo>
                    <a:cubicBezTo>
                      <a:pt x="30" y="12"/>
                      <a:pt x="30" y="12"/>
                      <a:pt x="30" y="12"/>
                    </a:cubicBezTo>
                    <a:cubicBezTo>
                      <a:pt x="28" y="13"/>
                      <a:pt x="28" y="13"/>
                      <a:pt x="28" y="13"/>
                    </a:cubicBezTo>
                    <a:cubicBezTo>
                      <a:pt x="26" y="13"/>
                      <a:pt x="26" y="13"/>
                      <a:pt x="26" y="13"/>
                    </a:cubicBezTo>
                    <a:cubicBezTo>
                      <a:pt x="26" y="12"/>
                      <a:pt x="26" y="12"/>
                      <a:pt x="26" y="12"/>
                    </a:cubicBezTo>
                    <a:cubicBezTo>
                      <a:pt x="26" y="13"/>
                      <a:pt x="26" y="13"/>
                      <a:pt x="26" y="13"/>
                    </a:cubicBezTo>
                    <a:cubicBezTo>
                      <a:pt x="25" y="13"/>
                      <a:pt x="25" y="13"/>
                      <a:pt x="25" y="13"/>
                    </a:cubicBezTo>
                    <a:cubicBezTo>
                      <a:pt x="25" y="13"/>
                      <a:pt x="24" y="14"/>
                      <a:pt x="24" y="14"/>
                    </a:cubicBezTo>
                    <a:cubicBezTo>
                      <a:pt x="24" y="14"/>
                      <a:pt x="23" y="14"/>
                      <a:pt x="23" y="14"/>
                    </a:cubicBezTo>
                    <a:cubicBezTo>
                      <a:pt x="23" y="15"/>
                      <a:pt x="23" y="15"/>
                      <a:pt x="23" y="15"/>
                    </a:cubicBezTo>
                    <a:cubicBezTo>
                      <a:pt x="22" y="15"/>
                      <a:pt x="22" y="15"/>
                      <a:pt x="22" y="15"/>
                    </a:cubicBezTo>
                    <a:cubicBezTo>
                      <a:pt x="22" y="16"/>
                      <a:pt x="22" y="16"/>
                      <a:pt x="22" y="16"/>
                    </a:cubicBezTo>
                    <a:cubicBezTo>
                      <a:pt x="21" y="17"/>
                      <a:pt x="21" y="17"/>
                      <a:pt x="21" y="17"/>
                    </a:cubicBezTo>
                    <a:cubicBezTo>
                      <a:pt x="21" y="17"/>
                      <a:pt x="21" y="17"/>
                      <a:pt x="21" y="18"/>
                    </a:cubicBezTo>
                    <a:cubicBezTo>
                      <a:pt x="21" y="18"/>
                      <a:pt x="20" y="18"/>
                      <a:pt x="20" y="18"/>
                    </a:cubicBezTo>
                    <a:cubicBezTo>
                      <a:pt x="20" y="19"/>
                      <a:pt x="20" y="19"/>
                      <a:pt x="20" y="19"/>
                    </a:cubicBezTo>
                    <a:cubicBezTo>
                      <a:pt x="20" y="20"/>
                      <a:pt x="20" y="20"/>
                      <a:pt x="20" y="20"/>
                    </a:cubicBezTo>
                    <a:cubicBezTo>
                      <a:pt x="19" y="20"/>
                      <a:pt x="19" y="20"/>
                      <a:pt x="19" y="20"/>
                    </a:cubicBezTo>
                    <a:cubicBezTo>
                      <a:pt x="19" y="21"/>
                      <a:pt x="19" y="21"/>
                      <a:pt x="19" y="21"/>
                    </a:cubicBezTo>
                    <a:cubicBezTo>
                      <a:pt x="18" y="22"/>
                      <a:pt x="18" y="22"/>
                      <a:pt x="18" y="22"/>
                    </a:cubicBezTo>
                    <a:cubicBezTo>
                      <a:pt x="16" y="22"/>
                      <a:pt x="16" y="22"/>
                      <a:pt x="16" y="22"/>
                    </a:cubicBezTo>
                    <a:cubicBezTo>
                      <a:pt x="15" y="22"/>
                      <a:pt x="15" y="22"/>
                      <a:pt x="15" y="22"/>
                    </a:cubicBezTo>
                    <a:cubicBezTo>
                      <a:pt x="14" y="23"/>
                      <a:pt x="14" y="23"/>
                      <a:pt x="14" y="23"/>
                    </a:cubicBezTo>
                    <a:cubicBezTo>
                      <a:pt x="14" y="23"/>
                      <a:pt x="12" y="23"/>
                      <a:pt x="12" y="23"/>
                    </a:cubicBezTo>
                    <a:cubicBezTo>
                      <a:pt x="11" y="23"/>
                      <a:pt x="11" y="23"/>
                      <a:pt x="11" y="23"/>
                    </a:cubicBezTo>
                    <a:cubicBezTo>
                      <a:pt x="11" y="23"/>
                      <a:pt x="9" y="23"/>
                      <a:pt x="8" y="23"/>
                    </a:cubicBezTo>
                    <a:cubicBezTo>
                      <a:pt x="8" y="23"/>
                      <a:pt x="8" y="23"/>
                      <a:pt x="8" y="23"/>
                    </a:cubicBezTo>
                    <a:cubicBezTo>
                      <a:pt x="8" y="23"/>
                      <a:pt x="8" y="23"/>
                      <a:pt x="8" y="24"/>
                    </a:cubicBezTo>
                    <a:cubicBezTo>
                      <a:pt x="8" y="24"/>
                      <a:pt x="8" y="25"/>
                      <a:pt x="8" y="25"/>
                    </a:cubicBezTo>
                    <a:cubicBezTo>
                      <a:pt x="7" y="25"/>
                      <a:pt x="7" y="25"/>
                      <a:pt x="7" y="25"/>
                    </a:cubicBezTo>
                    <a:cubicBezTo>
                      <a:pt x="7" y="26"/>
                      <a:pt x="7" y="26"/>
                      <a:pt x="7" y="26"/>
                    </a:cubicBezTo>
                    <a:cubicBezTo>
                      <a:pt x="7" y="27"/>
                      <a:pt x="7" y="27"/>
                      <a:pt x="7" y="27"/>
                    </a:cubicBezTo>
                    <a:cubicBezTo>
                      <a:pt x="7" y="27"/>
                      <a:pt x="7" y="27"/>
                      <a:pt x="7" y="27"/>
                    </a:cubicBezTo>
                    <a:cubicBezTo>
                      <a:pt x="7" y="27"/>
                      <a:pt x="7" y="27"/>
                      <a:pt x="7" y="27"/>
                    </a:cubicBezTo>
                    <a:cubicBezTo>
                      <a:pt x="9" y="28"/>
                      <a:pt x="9" y="28"/>
                      <a:pt x="9" y="28"/>
                    </a:cubicBezTo>
                    <a:cubicBezTo>
                      <a:pt x="10" y="29"/>
                      <a:pt x="10" y="29"/>
                      <a:pt x="10" y="29"/>
                    </a:cubicBezTo>
                    <a:cubicBezTo>
                      <a:pt x="11" y="29"/>
                      <a:pt x="11" y="29"/>
                      <a:pt x="11" y="29"/>
                    </a:cubicBezTo>
                    <a:cubicBezTo>
                      <a:pt x="12" y="30"/>
                      <a:pt x="12" y="30"/>
                      <a:pt x="12" y="30"/>
                    </a:cubicBezTo>
                    <a:cubicBezTo>
                      <a:pt x="13" y="30"/>
                      <a:pt x="13" y="30"/>
                      <a:pt x="13" y="30"/>
                    </a:cubicBezTo>
                    <a:cubicBezTo>
                      <a:pt x="14" y="31"/>
                      <a:pt x="14" y="31"/>
                      <a:pt x="14" y="31"/>
                    </a:cubicBezTo>
                    <a:cubicBezTo>
                      <a:pt x="15" y="32"/>
                      <a:pt x="15" y="32"/>
                      <a:pt x="15" y="32"/>
                    </a:cubicBezTo>
                    <a:cubicBezTo>
                      <a:pt x="15" y="32"/>
                      <a:pt x="16" y="32"/>
                      <a:pt x="16" y="32"/>
                    </a:cubicBezTo>
                    <a:cubicBezTo>
                      <a:pt x="16" y="32"/>
                      <a:pt x="17" y="33"/>
                      <a:pt x="17" y="33"/>
                    </a:cubicBezTo>
                    <a:cubicBezTo>
                      <a:pt x="17" y="33"/>
                      <a:pt x="17" y="34"/>
                      <a:pt x="17" y="34"/>
                    </a:cubicBezTo>
                    <a:cubicBezTo>
                      <a:pt x="18" y="36"/>
                      <a:pt x="18" y="36"/>
                      <a:pt x="18" y="36"/>
                    </a:cubicBezTo>
                    <a:cubicBezTo>
                      <a:pt x="19" y="36"/>
                      <a:pt x="19" y="36"/>
                      <a:pt x="19" y="36"/>
                    </a:cubicBezTo>
                    <a:cubicBezTo>
                      <a:pt x="20" y="36"/>
                      <a:pt x="20" y="36"/>
                      <a:pt x="20" y="36"/>
                    </a:cubicBezTo>
                    <a:cubicBezTo>
                      <a:pt x="21" y="36"/>
                      <a:pt x="21" y="36"/>
                      <a:pt x="21" y="36"/>
                    </a:cubicBezTo>
                    <a:cubicBezTo>
                      <a:pt x="21" y="36"/>
                      <a:pt x="21" y="36"/>
                      <a:pt x="21" y="36"/>
                    </a:cubicBezTo>
                    <a:cubicBezTo>
                      <a:pt x="21" y="36"/>
                      <a:pt x="22" y="36"/>
                      <a:pt x="23" y="36"/>
                    </a:cubicBezTo>
                    <a:cubicBezTo>
                      <a:pt x="23" y="36"/>
                      <a:pt x="23" y="36"/>
                      <a:pt x="23" y="36"/>
                    </a:cubicBezTo>
                    <a:cubicBezTo>
                      <a:pt x="24" y="35"/>
                      <a:pt x="24" y="35"/>
                      <a:pt x="24" y="35"/>
                    </a:cubicBezTo>
                    <a:cubicBezTo>
                      <a:pt x="24" y="36"/>
                      <a:pt x="24" y="36"/>
                      <a:pt x="24" y="36"/>
                    </a:cubicBezTo>
                    <a:cubicBezTo>
                      <a:pt x="24" y="36"/>
                      <a:pt x="25" y="36"/>
                      <a:pt x="26" y="36"/>
                    </a:cubicBezTo>
                    <a:cubicBezTo>
                      <a:pt x="26" y="36"/>
                      <a:pt x="26" y="37"/>
                      <a:pt x="27" y="37"/>
                    </a:cubicBezTo>
                    <a:cubicBezTo>
                      <a:pt x="27" y="37"/>
                      <a:pt x="27" y="37"/>
                      <a:pt x="27" y="37"/>
                    </a:cubicBezTo>
                    <a:cubicBezTo>
                      <a:pt x="27" y="37"/>
                      <a:pt x="27" y="37"/>
                      <a:pt x="27" y="37"/>
                    </a:cubicBezTo>
                    <a:cubicBezTo>
                      <a:pt x="26" y="38"/>
                      <a:pt x="26" y="38"/>
                      <a:pt x="26" y="38"/>
                    </a:cubicBezTo>
                    <a:cubicBezTo>
                      <a:pt x="26" y="38"/>
                      <a:pt x="26" y="38"/>
                      <a:pt x="26" y="38"/>
                    </a:cubicBezTo>
                    <a:cubicBezTo>
                      <a:pt x="27" y="39"/>
                      <a:pt x="27" y="39"/>
                      <a:pt x="27" y="39"/>
                    </a:cubicBezTo>
                    <a:cubicBezTo>
                      <a:pt x="27" y="40"/>
                      <a:pt x="27" y="40"/>
                      <a:pt x="27" y="40"/>
                    </a:cubicBezTo>
                    <a:cubicBezTo>
                      <a:pt x="27" y="40"/>
                      <a:pt x="27" y="40"/>
                      <a:pt x="28" y="40"/>
                    </a:cubicBezTo>
                    <a:cubicBezTo>
                      <a:pt x="28" y="40"/>
                      <a:pt x="28" y="40"/>
                      <a:pt x="28" y="40"/>
                    </a:cubicBezTo>
                    <a:cubicBezTo>
                      <a:pt x="29" y="40"/>
                      <a:pt x="29" y="40"/>
                      <a:pt x="29" y="40"/>
                    </a:cubicBezTo>
                    <a:cubicBezTo>
                      <a:pt x="29" y="39"/>
                      <a:pt x="29" y="39"/>
                      <a:pt x="29" y="39"/>
                    </a:cubicBezTo>
                    <a:cubicBezTo>
                      <a:pt x="30" y="39"/>
                      <a:pt x="30" y="39"/>
                      <a:pt x="30" y="39"/>
                    </a:cubicBezTo>
                    <a:cubicBezTo>
                      <a:pt x="30" y="39"/>
                      <a:pt x="30" y="39"/>
                      <a:pt x="30" y="39"/>
                    </a:cubicBezTo>
                    <a:cubicBezTo>
                      <a:pt x="30" y="39"/>
                      <a:pt x="31" y="39"/>
                      <a:pt x="31" y="39"/>
                    </a:cubicBezTo>
                    <a:cubicBezTo>
                      <a:pt x="31" y="39"/>
                      <a:pt x="31" y="39"/>
                      <a:pt x="31" y="39"/>
                    </a:cubicBezTo>
                    <a:cubicBezTo>
                      <a:pt x="33" y="39"/>
                      <a:pt x="33" y="39"/>
                      <a:pt x="33" y="39"/>
                    </a:cubicBezTo>
                    <a:cubicBezTo>
                      <a:pt x="33" y="39"/>
                      <a:pt x="33" y="40"/>
                      <a:pt x="33" y="40"/>
                    </a:cubicBezTo>
                    <a:cubicBezTo>
                      <a:pt x="33" y="40"/>
                      <a:pt x="33" y="40"/>
                      <a:pt x="33" y="40"/>
                    </a:cubicBezTo>
                    <a:cubicBezTo>
                      <a:pt x="33" y="41"/>
                      <a:pt x="32" y="41"/>
                      <a:pt x="32" y="41"/>
                    </a:cubicBezTo>
                    <a:cubicBezTo>
                      <a:pt x="32" y="41"/>
                      <a:pt x="31" y="41"/>
                      <a:pt x="31" y="41"/>
                    </a:cubicBezTo>
                    <a:cubicBezTo>
                      <a:pt x="30" y="41"/>
                      <a:pt x="30" y="41"/>
                      <a:pt x="30" y="41"/>
                    </a:cubicBezTo>
                    <a:cubicBezTo>
                      <a:pt x="29" y="41"/>
                      <a:pt x="29" y="41"/>
                      <a:pt x="29" y="41"/>
                    </a:cubicBezTo>
                    <a:cubicBezTo>
                      <a:pt x="29" y="40"/>
                      <a:pt x="29" y="40"/>
                      <a:pt x="29" y="40"/>
                    </a:cubicBezTo>
                    <a:cubicBezTo>
                      <a:pt x="28" y="41"/>
                      <a:pt x="28" y="41"/>
                      <a:pt x="28" y="41"/>
                    </a:cubicBezTo>
                    <a:cubicBezTo>
                      <a:pt x="28" y="41"/>
                      <a:pt x="28" y="41"/>
                      <a:pt x="28" y="41"/>
                    </a:cubicBezTo>
                    <a:cubicBezTo>
                      <a:pt x="29" y="41"/>
                      <a:pt x="29" y="41"/>
                      <a:pt x="29" y="41"/>
                    </a:cubicBezTo>
                    <a:cubicBezTo>
                      <a:pt x="29" y="42"/>
                      <a:pt x="29" y="42"/>
                      <a:pt x="29" y="42"/>
                    </a:cubicBezTo>
                    <a:cubicBezTo>
                      <a:pt x="29" y="42"/>
                      <a:pt x="29" y="42"/>
                      <a:pt x="29" y="42"/>
                    </a:cubicBezTo>
                    <a:cubicBezTo>
                      <a:pt x="29" y="42"/>
                      <a:pt x="29" y="42"/>
                      <a:pt x="29" y="42"/>
                    </a:cubicBezTo>
                    <a:cubicBezTo>
                      <a:pt x="28" y="42"/>
                      <a:pt x="28" y="42"/>
                      <a:pt x="28" y="42"/>
                    </a:cubicBezTo>
                    <a:cubicBezTo>
                      <a:pt x="27" y="42"/>
                      <a:pt x="27" y="42"/>
                      <a:pt x="27" y="42"/>
                    </a:cubicBezTo>
                    <a:cubicBezTo>
                      <a:pt x="27" y="42"/>
                      <a:pt x="27" y="42"/>
                      <a:pt x="27" y="42"/>
                    </a:cubicBezTo>
                    <a:cubicBezTo>
                      <a:pt x="27" y="42"/>
                      <a:pt x="26" y="43"/>
                      <a:pt x="26" y="43"/>
                    </a:cubicBezTo>
                    <a:cubicBezTo>
                      <a:pt x="26" y="43"/>
                      <a:pt x="26" y="43"/>
                      <a:pt x="26" y="43"/>
                    </a:cubicBezTo>
                    <a:cubicBezTo>
                      <a:pt x="25" y="43"/>
                      <a:pt x="25" y="43"/>
                      <a:pt x="25" y="43"/>
                    </a:cubicBezTo>
                    <a:cubicBezTo>
                      <a:pt x="25" y="43"/>
                      <a:pt x="25" y="43"/>
                      <a:pt x="25" y="43"/>
                    </a:cubicBezTo>
                    <a:cubicBezTo>
                      <a:pt x="23" y="44"/>
                      <a:pt x="23" y="44"/>
                      <a:pt x="23" y="44"/>
                    </a:cubicBezTo>
                    <a:cubicBezTo>
                      <a:pt x="23" y="43"/>
                      <a:pt x="23" y="43"/>
                      <a:pt x="23" y="43"/>
                    </a:cubicBezTo>
                    <a:cubicBezTo>
                      <a:pt x="22" y="43"/>
                      <a:pt x="22" y="43"/>
                      <a:pt x="22" y="43"/>
                    </a:cubicBezTo>
                    <a:cubicBezTo>
                      <a:pt x="21" y="43"/>
                      <a:pt x="21" y="43"/>
                      <a:pt x="21" y="43"/>
                    </a:cubicBezTo>
                    <a:cubicBezTo>
                      <a:pt x="20" y="43"/>
                      <a:pt x="20" y="43"/>
                      <a:pt x="20" y="43"/>
                    </a:cubicBezTo>
                    <a:cubicBezTo>
                      <a:pt x="19" y="43"/>
                      <a:pt x="19" y="43"/>
                      <a:pt x="19" y="43"/>
                    </a:cubicBezTo>
                    <a:cubicBezTo>
                      <a:pt x="18" y="43"/>
                      <a:pt x="18" y="43"/>
                      <a:pt x="18" y="43"/>
                    </a:cubicBezTo>
                    <a:cubicBezTo>
                      <a:pt x="17" y="42"/>
                      <a:pt x="17" y="42"/>
                      <a:pt x="17" y="42"/>
                    </a:cubicBezTo>
                    <a:cubicBezTo>
                      <a:pt x="17" y="42"/>
                      <a:pt x="17" y="42"/>
                      <a:pt x="17" y="42"/>
                    </a:cubicBezTo>
                    <a:cubicBezTo>
                      <a:pt x="17" y="42"/>
                      <a:pt x="17" y="42"/>
                      <a:pt x="17" y="42"/>
                    </a:cubicBezTo>
                    <a:cubicBezTo>
                      <a:pt x="17" y="41"/>
                      <a:pt x="17" y="41"/>
                      <a:pt x="17" y="41"/>
                    </a:cubicBezTo>
                    <a:cubicBezTo>
                      <a:pt x="18" y="41"/>
                      <a:pt x="18" y="41"/>
                      <a:pt x="18" y="41"/>
                    </a:cubicBezTo>
                    <a:cubicBezTo>
                      <a:pt x="18" y="40"/>
                      <a:pt x="18" y="40"/>
                      <a:pt x="18" y="40"/>
                    </a:cubicBezTo>
                    <a:cubicBezTo>
                      <a:pt x="18" y="39"/>
                      <a:pt x="18" y="39"/>
                      <a:pt x="18" y="39"/>
                    </a:cubicBezTo>
                    <a:cubicBezTo>
                      <a:pt x="17" y="39"/>
                      <a:pt x="17" y="39"/>
                      <a:pt x="17" y="39"/>
                    </a:cubicBezTo>
                    <a:cubicBezTo>
                      <a:pt x="16" y="39"/>
                      <a:pt x="16" y="39"/>
                      <a:pt x="16" y="39"/>
                    </a:cubicBezTo>
                    <a:cubicBezTo>
                      <a:pt x="16" y="39"/>
                      <a:pt x="15" y="40"/>
                      <a:pt x="15" y="40"/>
                    </a:cubicBezTo>
                    <a:cubicBezTo>
                      <a:pt x="15" y="40"/>
                      <a:pt x="14" y="40"/>
                      <a:pt x="14" y="40"/>
                    </a:cubicBezTo>
                    <a:cubicBezTo>
                      <a:pt x="13" y="40"/>
                      <a:pt x="13" y="40"/>
                      <a:pt x="13" y="40"/>
                    </a:cubicBezTo>
                    <a:cubicBezTo>
                      <a:pt x="13" y="40"/>
                      <a:pt x="12" y="41"/>
                      <a:pt x="12" y="41"/>
                    </a:cubicBezTo>
                    <a:cubicBezTo>
                      <a:pt x="12" y="41"/>
                      <a:pt x="11" y="41"/>
                      <a:pt x="11" y="41"/>
                    </a:cubicBezTo>
                    <a:cubicBezTo>
                      <a:pt x="11" y="41"/>
                      <a:pt x="11" y="41"/>
                      <a:pt x="11" y="41"/>
                    </a:cubicBezTo>
                    <a:cubicBezTo>
                      <a:pt x="9" y="42"/>
                      <a:pt x="9" y="42"/>
                      <a:pt x="9" y="42"/>
                    </a:cubicBezTo>
                    <a:cubicBezTo>
                      <a:pt x="10" y="42"/>
                      <a:pt x="10" y="42"/>
                      <a:pt x="10" y="42"/>
                    </a:cubicBezTo>
                    <a:cubicBezTo>
                      <a:pt x="10" y="43"/>
                      <a:pt x="10" y="43"/>
                      <a:pt x="10" y="43"/>
                    </a:cubicBezTo>
                    <a:cubicBezTo>
                      <a:pt x="9" y="43"/>
                      <a:pt x="9" y="43"/>
                      <a:pt x="9" y="43"/>
                    </a:cubicBezTo>
                    <a:cubicBezTo>
                      <a:pt x="8" y="43"/>
                      <a:pt x="8" y="43"/>
                      <a:pt x="8" y="43"/>
                    </a:cubicBezTo>
                    <a:cubicBezTo>
                      <a:pt x="8" y="43"/>
                      <a:pt x="8" y="43"/>
                      <a:pt x="8" y="43"/>
                    </a:cubicBezTo>
                    <a:cubicBezTo>
                      <a:pt x="7" y="43"/>
                      <a:pt x="7" y="43"/>
                      <a:pt x="7" y="43"/>
                    </a:cubicBezTo>
                    <a:cubicBezTo>
                      <a:pt x="6" y="43"/>
                      <a:pt x="6" y="43"/>
                      <a:pt x="6" y="43"/>
                    </a:cubicBezTo>
                    <a:cubicBezTo>
                      <a:pt x="6" y="43"/>
                      <a:pt x="5" y="44"/>
                      <a:pt x="5" y="44"/>
                    </a:cubicBezTo>
                    <a:cubicBezTo>
                      <a:pt x="5" y="44"/>
                      <a:pt x="4" y="44"/>
                      <a:pt x="4" y="45"/>
                    </a:cubicBezTo>
                    <a:cubicBezTo>
                      <a:pt x="4" y="45"/>
                      <a:pt x="3" y="45"/>
                      <a:pt x="3" y="45"/>
                    </a:cubicBezTo>
                    <a:cubicBezTo>
                      <a:pt x="2" y="45"/>
                      <a:pt x="2" y="45"/>
                      <a:pt x="2" y="45"/>
                    </a:cubicBezTo>
                    <a:cubicBezTo>
                      <a:pt x="1" y="46"/>
                      <a:pt x="1" y="46"/>
                      <a:pt x="1" y="46"/>
                    </a:cubicBezTo>
                    <a:cubicBezTo>
                      <a:pt x="0" y="46"/>
                      <a:pt x="0" y="46"/>
                      <a:pt x="0" y="46"/>
                    </a:cubicBezTo>
                    <a:cubicBezTo>
                      <a:pt x="0" y="46"/>
                      <a:pt x="0" y="46"/>
                      <a:pt x="0" y="46"/>
                    </a:cubicBezTo>
                    <a:cubicBezTo>
                      <a:pt x="1" y="47"/>
                      <a:pt x="1" y="47"/>
                      <a:pt x="1" y="47"/>
                    </a:cubicBezTo>
                    <a:cubicBezTo>
                      <a:pt x="2" y="47"/>
                      <a:pt x="2" y="47"/>
                      <a:pt x="2" y="47"/>
                    </a:cubicBezTo>
                    <a:cubicBezTo>
                      <a:pt x="3" y="48"/>
                      <a:pt x="3" y="48"/>
                      <a:pt x="3" y="48"/>
                    </a:cubicBezTo>
                    <a:cubicBezTo>
                      <a:pt x="4" y="48"/>
                      <a:pt x="4" y="48"/>
                      <a:pt x="4" y="48"/>
                    </a:cubicBezTo>
                    <a:cubicBezTo>
                      <a:pt x="5" y="48"/>
                      <a:pt x="5" y="48"/>
                      <a:pt x="5" y="48"/>
                    </a:cubicBezTo>
                    <a:cubicBezTo>
                      <a:pt x="6" y="48"/>
                      <a:pt x="6" y="48"/>
                      <a:pt x="6" y="48"/>
                    </a:cubicBezTo>
                    <a:cubicBezTo>
                      <a:pt x="7" y="49"/>
                      <a:pt x="7" y="49"/>
                      <a:pt x="7" y="49"/>
                    </a:cubicBezTo>
                    <a:cubicBezTo>
                      <a:pt x="8" y="49"/>
                      <a:pt x="8" y="49"/>
                      <a:pt x="8" y="49"/>
                    </a:cubicBezTo>
                    <a:cubicBezTo>
                      <a:pt x="7" y="49"/>
                      <a:pt x="7" y="49"/>
                      <a:pt x="7" y="49"/>
                    </a:cubicBezTo>
                    <a:cubicBezTo>
                      <a:pt x="6" y="50"/>
                      <a:pt x="6" y="50"/>
                      <a:pt x="6" y="50"/>
                    </a:cubicBezTo>
                    <a:cubicBezTo>
                      <a:pt x="6" y="50"/>
                      <a:pt x="6" y="50"/>
                      <a:pt x="6" y="50"/>
                    </a:cubicBezTo>
                    <a:cubicBezTo>
                      <a:pt x="5" y="50"/>
                      <a:pt x="5" y="50"/>
                      <a:pt x="5" y="50"/>
                    </a:cubicBezTo>
                    <a:cubicBezTo>
                      <a:pt x="6" y="51"/>
                      <a:pt x="6" y="51"/>
                      <a:pt x="6" y="51"/>
                    </a:cubicBezTo>
                    <a:cubicBezTo>
                      <a:pt x="6" y="51"/>
                      <a:pt x="6" y="51"/>
                      <a:pt x="7" y="51"/>
                    </a:cubicBezTo>
                    <a:cubicBezTo>
                      <a:pt x="7" y="52"/>
                      <a:pt x="7" y="52"/>
                      <a:pt x="7" y="52"/>
                    </a:cubicBezTo>
                    <a:cubicBezTo>
                      <a:pt x="6" y="52"/>
                      <a:pt x="6" y="52"/>
                      <a:pt x="6" y="52"/>
                    </a:cubicBezTo>
                    <a:cubicBezTo>
                      <a:pt x="6" y="52"/>
                      <a:pt x="7" y="53"/>
                      <a:pt x="7" y="53"/>
                    </a:cubicBezTo>
                    <a:cubicBezTo>
                      <a:pt x="7" y="53"/>
                      <a:pt x="7" y="54"/>
                      <a:pt x="7" y="54"/>
                    </a:cubicBezTo>
                    <a:cubicBezTo>
                      <a:pt x="8" y="54"/>
                      <a:pt x="8" y="54"/>
                      <a:pt x="8" y="54"/>
                    </a:cubicBezTo>
                    <a:cubicBezTo>
                      <a:pt x="9" y="54"/>
                      <a:pt x="9" y="54"/>
                      <a:pt x="9" y="54"/>
                    </a:cubicBezTo>
                    <a:cubicBezTo>
                      <a:pt x="11" y="54"/>
                      <a:pt x="11" y="54"/>
                      <a:pt x="11" y="54"/>
                    </a:cubicBezTo>
                    <a:cubicBezTo>
                      <a:pt x="11" y="54"/>
                      <a:pt x="13" y="54"/>
                      <a:pt x="13" y="54"/>
                    </a:cubicBezTo>
                    <a:cubicBezTo>
                      <a:pt x="13" y="54"/>
                      <a:pt x="14" y="54"/>
                      <a:pt x="14" y="54"/>
                    </a:cubicBezTo>
                    <a:cubicBezTo>
                      <a:pt x="15" y="54"/>
                      <a:pt x="15" y="54"/>
                      <a:pt x="15" y="54"/>
                    </a:cubicBezTo>
                    <a:cubicBezTo>
                      <a:pt x="15" y="54"/>
                      <a:pt x="15" y="54"/>
                      <a:pt x="15" y="54"/>
                    </a:cubicBezTo>
                    <a:cubicBezTo>
                      <a:pt x="16" y="54"/>
                      <a:pt x="16" y="54"/>
                      <a:pt x="16" y="54"/>
                    </a:cubicBezTo>
                    <a:cubicBezTo>
                      <a:pt x="17" y="54"/>
                      <a:pt x="17" y="54"/>
                      <a:pt x="17" y="54"/>
                    </a:cubicBezTo>
                    <a:cubicBezTo>
                      <a:pt x="17" y="54"/>
                      <a:pt x="17" y="54"/>
                      <a:pt x="17" y="54"/>
                    </a:cubicBezTo>
                    <a:cubicBezTo>
                      <a:pt x="19" y="54"/>
                      <a:pt x="19" y="54"/>
                      <a:pt x="19" y="54"/>
                    </a:cubicBezTo>
                    <a:cubicBezTo>
                      <a:pt x="19" y="54"/>
                      <a:pt x="19" y="54"/>
                      <a:pt x="19" y="54"/>
                    </a:cubicBezTo>
                    <a:cubicBezTo>
                      <a:pt x="19" y="54"/>
                      <a:pt x="20" y="54"/>
                      <a:pt x="20" y="54"/>
                    </a:cubicBezTo>
                    <a:cubicBezTo>
                      <a:pt x="20" y="55"/>
                      <a:pt x="20" y="54"/>
                      <a:pt x="20" y="54"/>
                    </a:cubicBezTo>
                    <a:cubicBezTo>
                      <a:pt x="21" y="54"/>
                      <a:pt x="20" y="54"/>
                      <a:pt x="20" y="54"/>
                    </a:cubicBezTo>
                    <a:cubicBezTo>
                      <a:pt x="20" y="53"/>
                      <a:pt x="20" y="53"/>
                      <a:pt x="20" y="53"/>
                    </a:cubicBezTo>
                    <a:cubicBezTo>
                      <a:pt x="21" y="54"/>
                      <a:pt x="21" y="54"/>
                      <a:pt x="21" y="54"/>
                    </a:cubicBezTo>
                    <a:cubicBezTo>
                      <a:pt x="21" y="54"/>
                      <a:pt x="21" y="54"/>
                      <a:pt x="21" y="54"/>
                    </a:cubicBezTo>
                    <a:cubicBezTo>
                      <a:pt x="22" y="55"/>
                      <a:pt x="22" y="55"/>
                      <a:pt x="22" y="55"/>
                    </a:cubicBezTo>
                    <a:cubicBezTo>
                      <a:pt x="22" y="55"/>
                      <a:pt x="22" y="55"/>
                      <a:pt x="22" y="55"/>
                    </a:cubicBezTo>
                    <a:cubicBezTo>
                      <a:pt x="22" y="55"/>
                      <a:pt x="22" y="55"/>
                      <a:pt x="22" y="55"/>
                    </a:cubicBezTo>
                    <a:cubicBezTo>
                      <a:pt x="23" y="54"/>
                      <a:pt x="23" y="54"/>
                      <a:pt x="23" y="54"/>
                    </a:cubicBezTo>
                    <a:cubicBezTo>
                      <a:pt x="23" y="54"/>
                      <a:pt x="23" y="54"/>
                      <a:pt x="23" y="54"/>
                    </a:cubicBezTo>
                    <a:cubicBezTo>
                      <a:pt x="23" y="54"/>
                      <a:pt x="23" y="54"/>
                      <a:pt x="23" y="54"/>
                    </a:cubicBezTo>
                    <a:cubicBezTo>
                      <a:pt x="24" y="54"/>
                      <a:pt x="24" y="54"/>
                      <a:pt x="24" y="54"/>
                    </a:cubicBezTo>
                    <a:cubicBezTo>
                      <a:pt x="24" y="53"/>
                      <a:pt x="24" y="53"/>
                      <a:pt x="24" y="53"/>
                    </a:cubicBezTo>
                    <a:cubicBezTo>
                      <a:pt x="24" y="53"/>
                      <a:pt x="24" y="53"/>
                      <a:pt x="26" y="53"/>
                    </a:cubicBezTo>
                    <a:cubicBezTo>
                      <a:pt x="26" y="52"/>
                      <a:pt x="26" y="52"/>
                      <a:pt x="26" y="52"/>
                    </a:cubicBezTo>
                    <a:cubicBezTo>
                      <a:pt x="27" y="52"/>
                      <a:pt x="27" y="52"/>
                      <a:pt x="27" y="52"/>
                    </a:cubicBezTo>
                    <a:cubicBezTo>
                      <a:pt x="27" y="52"/>
                      <a:pt x="27" y="52"/>
                      <a:pt x="28" y="52"/>
                    </a:cubicBezTo>
                    <a:cubicBezTo>
                      <a:pt x="28" y="52"/>
                      <a:pt x="28" y="52"/>
                      <a:pt x="28" y="52"/>
                    </a:cubicBezTo>
                    <a:cubicBezTo>
                      <a:pt x="29" y="51"/>
                      <a:pt x="29" y="51"/>
                      <a:pt x="29" y="51"/>
                    </a:cubicBezTo>
                    <a:cubicBezTo>
                      <a:pt x="29" y="51"/>
                      <a:pt x="29" y="51"/>
                      <a:pt x="30" y="51"/>
                    </a:cubicBezTo>
                    <a:cubicBezTo>
                      <a:pt x="30" y="51"/>
                      <a:pt x="30" y="52"/>
                      <a:pt x="30" y="52"/>
                    </a:cubicBezTo>
                    <a:cubicBezTo>
                      <a:pt x="30" y="52"/>
                      <a:pt x="30" y="52"/>
                      <a:pt x="30" y="52"/>
                    </a:cubicBezTo>
                    <a:cubicBezTo>
                      <a:pt x="30" y="53"/>
                      <a:pt x="30" y="53"/>
                      <a:pt x="30" y="53"/>
                    </a:cubicBezTo>
                    <a:cubicBezTo>
                      <a:pt x="30" y="53"/>
                      <a:pt x="30" y="53"/>
                      <a:pt x="30" y="53"/>
                    </a:cubicBezTo>
                    <a:cubicBezTo>
                      <a:pt x="30" y="54"/>
                      <a:pt x="30" y="54"/>
                      <a:pt x="30" y="54"/>
                    </a:cubicBezTo>
                    <a:cubicBezTo>
                      <a:pt x="29" y="54"/>
                      <a:pt x="29" y="54"/>
                      <a:pt x="29" y="54"/>
                    </a:cubicBezTo>
                    <a:cubicBezTo>
                      <a:pt x="29" y="54"/>
                      <a:pt x="29" y="54"/>
                      <a:pt x="29" y="54"/>
                    </a:cubicBezTo>
                    <a:cubicBezTo>
                      <a:pt x="28" y="54"/>
                      <a:pt x="28" y="54"/>
                      <a:pt x="28" y="54"/>
                    </a:cubicBezTo>
                    <a:cubicBezTo>
                      <a:pt x="28" y="54"/>
                      <a:pt x="28" y="54"/>
                      <a:pt x="28" y="54"/>
                    </a:cubicBezTo>
                    <a:cubicBezTo>
                      <a:pt x="28" y="55"/>
                      <a:pt x="28" y="55"/>
                      <a:pt x="28" y="55"/>
                    </a:cubicBezTo>
                    <a:cubicBezTo>
                      <a:pt x="29" y="55"/>
                      <a:pt x="29" y="55"/>
                      <a:pt x="29" y="55"/>
                    </a:cubicBezTo>
                    <a:cubicBezTo>
                      <a:pt x="30" y="56"/>
                      <a:pt x="30" y="56"/>
                      <a:pt x="30" y="56"/>
                    </a:cubicBezTo>
                    <a:cubicBezTo>
                      <a:pt x="30" y="56"/>
                      <a:pt x="30" y="56"/>
                      <a:pt x="30" y="56"/>
                    </a:cubicBezTo>
                    <a:cubicBezTo>
                      <a:pt x="30" y="57"/>
                      <a:pt x="30" y="57"/>
                      <a:pt x="30" y="57"/>
                    </a:cubicBezTo>
                    <a:cubicBezTo>
                      <a:pt x="31" y="58"/>
                      <a:pt x="31" y="58"/>
                      <a:pt x="31" y="58"/>
                    </a:cubicBezTo>
                    <a:cubicBezTo>
                      <a:pt x="31" y="59"/>
                      <a:pt x="31" y="59"/>
                      <a:pt x="31" y="59"/>
                    </a:cubicBezTo>
                    <a:cubicBezTo>
                      <a:pt x="30" y="59"/>
                      <a:pt x="30" y="59"/>
                      <a:pt x="30" y="59"/>
                    </a:cubicBezTo>
                    <a:cubicBezTo>
                      <a:pt x="30" y="60"/>
                      <a:pt x="30" y="60"/>
                      <a:pt x="30" y="60"/>
                    </a:cubicBezTo>
                    <a:cubicBezTo>
                      <a:pt x="29" y="61"/>
                      <a:pt x="29" y="61"/>
                      <a:pt x="29" y="61"/>
                    </a:cubicBezTo>
                    <a:cubicBezTo>
                      <a:pt x="29" y="61"/>
                      <a:pt x="29" y="61"/>
                      <a:pt x="29" y="61"/>
                    </a:cubicBezTo>
                    <a:cubicBezTo>
                      <a:pt x="28" y="61"/>
                      <a:pt x="28" y="61"/>
                      <a:pt x="28" y="61"/>
                    </a:cubicBezTo>
                    <a:cubicBezTo>
                      <a:pt x="26" y="61"/>
                      <a:pt x="26" y="61"/>
                      <a:pt x="26" y="61"/>
                    </a:cubicBezTo>
                    <a:cubicBezTo>
                      <a:pt x="25" y="61"/>
                      <a:pt x="25" y="61"/>
                      <a:pt x="25" y="61"/>
                    </a:cubicBezTo>
                    <a:cubicBezTo>
                      <a:pt x="24" y="61"/>
                      <a:pt x="24" y="61"/>
                      <a:pt x="24" y="61"/>
                    </a:cubicBezTo>
                    <a:cubicBezTo>
                      <a:pt x="23" y="62"/>
                      <a:pt x="23" y="62"/>
                      <a:pt x="23" y="62"/>
                    </a:cubicBezTo>
                    <a:cubicBezTo>
                      <a:pt x="23" y="63"/>
                      <a:pt x="23" y="63"/>
                      <a:pt x="23" y="63"/>
                    </a:cubicBezTo>
                    <a:cubicBezTo>
                      <a:pt x="23" y="63"/>
                      <a:pt x="21" y="64"/>
                      <a:pt x="21" y="64"/>
                    </a:cubicBezTo>
                    <a:cubicBezTo>
                      <a:pt x="21" y="64"/>
                      <a:pt x="20" y="64"/>
                      <a:pt x="20" y="64"/>
                    </a:cubicBezTo>
                    <a:cubicBezTo>
                      <a:pt x="20" y="64"/>
                      <a:pt x="20" y="64"/>
                      <a:pt x="20" y="64"/>
                    </a:cubicBezTo>
                    <a:cubicBezTo>
                      <a:pt x="20" y="64"/>
                      <a:pt x="18" y="64"/>
                      <a:pt x="18" y="64"/>
                    </a:cubicBezTo>
                    <a:cubicBezTo>
                      <a:pt x="18" y="64"/>
                      <a:pt x="18" y="64"/>
                      <a:pt x="18" y="64"/>
                    </a:cubicBezTo>
                    <a:cubicBezTo>
                      <a:pt x="18" y="64"/>
                      <a:pt x="18" y="63"/>
                      <a:pt x="18" y="63"/>
                    </a:cubicBezTo>
                    <a:cubicBezTo>
                      <a:pt x="18" y="63"/>
                      <a:pt x="18" y="63"/>
                      <a:pt x="17" y="63"/>
                    </a:cubicBezTo>
                    <a:cubicBezTo>
                      <a:pt x="17" y="63"/>
                      <a:pt x="16" y="63"/>
                      <a:pt x="16" y="63"/>
                    </a:cubicBezTo>
                    <a:cubicBezTo>
                      <a:pt x="16" y="63"/>
                      <a:pt x="16" y="63"/>
                      <a:pt x="16" y="63"/>
                    </a:cubicBezTo>
                    <a:cubicBezTo>
                      <a:pt x="16" y="63"/>
                      <a:pt x="15" y="63"/>
                      <a:pt x="15" y="64"/>
                    </a:cubicBezTo>
                    <a:cubicBezTo>
                      <a:pt x="15" y="64"/>
                      <a:pt x="15" y="64"/>
                      <a:pt x="15" y="64"/>
                    </a:cubicBezTo>
                    <a:cubicBezTo>
                      <a:pt x="15" y="64"/>
                      <a:pt x="14" y="64"/>
                      <a:pt x="14" y="64"/>
                    </a:cubicBezTo>
                    <a:cubicBezTo>
                      <a:pt x="13" y="64"/>
                      <a:pt x="14" y="65"/>
                      <a:pt x="14" y="65"/>
                    </a:cubicBezTo>
                    <a:cubicBezTo>
                      <a:pt x="13" y="65"/>
                      <a:pt x="13" y="66"/>
                      <a:pt x="13" y="66"/>
                    </a:cubicBezTo>
                    <a:cubicBezTo>
                      <a:pt x="13" y="66"/>
                      <a:pt x="14" y="66"/>
                      <a:pt x="14" y="66"/>
                    </a:cubicBezTo>
                    <a:cubicBezTo>
                      <a:pt x="15" y="66"/>
                      <a:pt x="15" y="66"/>
                      <a:pt x="15" y="66"/>
                    </a:cubicBezTo>
                    <a:cubicBezTo>
                      <a:pt x="14" y="67"/>
                      <a:pt x="14" y="67"/>
                      <a:pt x="14" y="67"/>
                    </a:cubicBezTo>
                    <a:cubicBezTo>
                      <a:pt x="14" y="68"/>
                      <a:pt x="14" y="68"/>
                      <a:pt x="14" y="68"/>
                    </a:cubicBezTo>
                    <a:cubicBezTo>
                      <a:pt x="14" y="68"/>
                      <a:pt x="14" y="68"/>
                      <a:pt x="14" y="68"/>
                    </a:cubicBezTo>
                    <a:cubicBezTo>
                      <a:pt x="13" y="67"/>
                      <a:pt x="13" y="67"/>
                      <a:pt x="13" y="67"/>
                    </a:cubicBezTo>
                    <a:cubicBezTo>
                      <a:pt x="13" y="67"/>
                      <a:pt x="12" y="67"/>
                      <a:pt x="12" y="68"/>
                    </a:cubicBezTo>
                    <a:cubicBezTo>
                      <a:pt x="12" y="68"/>
                      <a:pt x="11" y="69"/>
                      <a:pt x="11" y="69"/>
                    </a:cubicBezTo>
                    <a:cubicBezTo>
                      <a:pt x="11" y="69"/>
                      <a:pt x="11" y="69"/>
                      <a:pt x="10" y="69"/>
                    </a:cubicBezTo>
                    <a:cubicBezTo>
                      <a:pt x="10" y="70"/>
                      <a:pt x="10" y="70"/>
                      <a:pt x="10" y="70"/>
                    </a:cubicBezTo>
                    <a:cubicBezTo>
                      <a:pt x="10" y="71"/>
                      <a:pt x="10" y="71"/>
                      <a:pt x="10" y="71"/>
                    </a:cubicBezTo>
                    <a:cubicBezTo>
                      <a:pt x="10" y="72"/>
                      <a:pt x="10" y="72"/>
                      <a:pt x="10" y="72"/>
                    </a:cubicBezTo>
                    <a:cubicBezTo>
                      <a:pt x="9" y="72"/>
                      <a:pt x="9" y="72"/>
                      <a:pt x="9" y="72"/>
                    </a:cubicBezTo>
                    <a:cubicBezTo>
                      <a:pt x="9" y="73"/>
                      <a:pt x="9" y="73"/>
                      <a:pt x="9" y="73"/>
                    </a:cubicBezTo>
                    <a:cubicBezTo>
                      <a:pt x="8" y="73"/>
                      <a:pt x="8" y="73"/>
                      <a:pt x="8" y="73"/>
                    </a:cubicBezTo>
                    <a:cubicBezTo>
                      <a:pt x="9" y="74"/>
                      <a:pt x="9" y="74"/>
                      <a:pt x="9" y="74"/>
                    </a:cubicBezTo>
                    <a:cubicBezTo>
                      <a:pt x="9" y="74"/>
                      <a:pt x="9" y="74"/>
                      <a:pt x="9" y="75"/>
                    </a:cubicBezTo>
                    <a:cubicBezTo>
                      <a:pt x="9" y="75"/>
                      <a:pt x="9" y="75"/>
                      <a:pt x="10" y="76"/>
                    </a:cubicBezTo>
                    <a:cubicBezTo>
                      <a:pt x="10" y="76"/>
                      <a:pt x="10" y="77"/>
                      <a:pt x="10" y="77"/>
                    </a:cubicBezTo>
                    <a:cubicBezTo>
                      <a:pt x="10" y="77"/>
                      <a:pt x="11" y="76"/>
                      <a:pt x="11" y="76"/>
                    </a:cubicBezTo>
                    <a:cubicBezTo>
                      <a:pt x="12" y="75"/>
                      <a:pt x="12" y="75"/>
                      <a:pt x="12" y="75"/>
                    </a:cubicBezTo>
                    <a:cubicBezTo>
                      <a:pt x="12" y="75"/>
                      <a:pt x="13" y="74"/>
                      <a:pt x="13" y="73"/>
                    </a:cubicBezTo>
                    <a:cubicBezTo>
                      <a:pt x="14" y="73"/>
                      <a:pt x="13" y="74"/>
                      <a:pt x="13" y="74"/>
                    </a:cubicBezTo>
                    <a:cubicBezTo>
                      <a:pt x="13" y="74"/>
                      <a:pt x="13" y="75"/>
                      <a:pt x="13" y="75"/>
                    </a:cubicBezTo>
                    <a:cubicBezTo>
                      <a:pt x="12" y="75"/>
                      <a:pt x="12" y="75"/>
                      <a:pt x="12" y="75"/>
                    </a:cubicBezTo>
                    <a:cubicBezTo>
                      <a:pt x="12" y="76"/>
                      <a:pt x="12" y="76"/>
                      <a:pt x="12" y="76"/>
                    </a:cubicBezTo>
                    <a:cubicBezTo>
                      <a:pt x="12" y="77"/>
                      <a:pt x="12" y="77"/>
                      <a:pt x="12" y="77"/>
                    </a:cubicBezTo>
                    <a:cubicBezTo>
                      <a:pt x="13" y="78"/>
                      <a:pt x="13" y="78"/>
                      <a:pt x="13" y="78"/>
                    </a:cubicBezTo>
                    <a:cubicBezTo>
                      <a:pt x="13" y="78"/>
                      <a:pt x="13" y="78"/>
                      <a:pt x="13" y="78"/>
                    </a:cubicBezTo>
                    <a:cubicBezTo>
                      <a:pt x="14" y="78"/>
                      <a:pt x="14" y="78"/>
                      <a:pt x="14" y="78"/>
                    </a:cubicBezTo>
                    <a:cubicBezTo>
                      <a:pt x="15" y="78"/>
                      <a:pt x="15" y="78"/>
                      <a:pt x="15" y="78"/>
                    </a:cubicBezTo>
                    <a:cubicBezTo>
                      <a:pt x="16" y="78"/>
                      <a:pt x="16" y="78"/>
                      <a:pt x="16" y="78"/>
                    </a:cubicBezTo>
                    <a:cubicBezTo>
                      <a:pt x="16" y="78"/>
                      <a:pt x="17" y="78"/>
                      <a:pt x="17" y="78"/>
                    </a:cubicBezTo>
                    <a:cubicBezTo>
                      <a:pt x="17" y="78"/>
                      <a:pt x="18" y="78"/>
                      <a:pt x="18" y="78"/>
                    </a:cubicBezTo>
                    <a:cubicBezTo>
                      <a:pt x="18" y="78"/>
                      <a:pt x="18" y="78"/>
                      <a:pt x="18" y="78"/>
                    </a:cubicBezTo>
                    <a:cubicBezTo>
                      <a:pt x="18" y="79"/>
                      <a:pt x="19" y="79"/>
                      <a:pt x="19" y="79"/>
                    </a:cubicBezTo>
                    <a:cubicBezTo>
                      <a:pt x="19" y="79"/>
                      <a:pt x="19" y="79"/>
                      <a:pt x="19" y="80"/>
                    </a:cubicBezTo>
                    <a:cubicBezTo>
                      <a:pt x="19" y="80"/>
                      <a:pt x="18" y="80"/>
                      <a:pt x="18" y="80"/>
                    </a:cubicBezTo>
                    <a:cubicBezTo>
                      <a:pt x="18" y="80"/>
                      <a:pt x="18" y="80"/>
                      <a:pt x="18" y="79"/>
                    </a:cubicBezTo>
                    <a:cubicBezTo>
                      <a:pt x="18" y="79"/>
                      <a:pt x="17" y="79"/>
                      <a:pt x="17" y="79"/>
                    </a:cubicBezTo>
                    <a:cubicBezTo>
                      <a:pt x="16" y="80"/>
                      <a:pt x="16" y="80"/>
                      <a:pt x="16" y="80"/>
                    </a:cubicBezTo>
                    <a:cubicBezTo>
                      <a:pt x="16" y="79"/>
                      <a:pt x="16" y="79"/>
                      <a:pt x="16" y="79"/>
                    </a:cubicBezTo>
                    <a:cubicBezTo>
                      <a:pt x="15" y="79"/>
                      <a:pt x="15" y="79"/>
                      <a:pt x="15" y="79"/>
                    </a:cubicBezTo>
                    <a:cubicBezTo>
                      <a:pt x="14" y="78"/>
                      <a:pt x="14" y="78"/>
                      <a:pt x="14" y="78"/>
                    </a:cubicBezTo>
                    <a:cubicBezTo>
                      <a:pt x="13" y="79"/>
                      <a:pt x="13" y="79"/>
                      <a:pt x="13" y="79"/>
                    </a:cubicBezTo>
                    <a:cubicBezTo>
                      <a:pt x="13" y="79"/>
                      <a:pt x="13" y="79"/>
                      <a:pt x="13" y="79"/>
                    </a:cubicBezTo>
                    <a:cubicBezTo>
                      <a:pt x="12" y="80"/>
                      <a:pt x="12" y="80"/>
                      <a:pt x="12" y="80"/>
                    </a:cubicBezTo>
                    <a:cubicBezTo>
                      <a:pt x="11" y="81"/>
                      <a:pt x="11" y="81"/>
                      <a:pt x="11" y="81"/>
                    </a:cubicBezTo>
                    <a:cubicBezTo>
                      <a:pt x="12" y="81"/>
                      <a:pt x="12" y="81"/>
                      <a:pt x="12" y="81"/>
                    </a:cubicBezTo>
                    <a:cubicBezTo>
                      <a:pt x="13" y="81"/>
                      <a:pt x="13" y="81"/>
                      <a:pt x="13" y="81"/>
                    </a:cubicBezTo>
                    <a:cubicBezTo>
                      <a:pt x="13" y="81"/>
                      <a:pt x="13" y="81"/>
                      <a:pt x="13" y="81"/>
                    </a:cubicBezTo>
                    <a:cubicBezTo>
                      <a:pt x="13" y="81"/>
                      <a:pt x="14" y="82"/>
                      <a:pt x="14" y="82"/>
                    </a:cubicBezTo>
                    <a:cubicBezTo>
                      <a:pt x="14" y="82"/>
                      <a:pt x="14" y="82"/>
                      <a:pt x="14" y="82"/>
                    </a:cubicBezTo>
                    <a:cubicBezTo>
                      <a:pt x="15" y="83"/>
                      <a:pt x="15" y="83"/>
                      <a:pt x="15" y="83"/>
                    </a:cubicBezTo>
                    <a:cubicBezTo>
                      <a:pt x="16" y="84"/>
                      <a:pt x="16" y="84"/>
                      <a:pt x="16" y="84"/>
                    </a:cubicBezTo>
                    <a:cubicBezTo>
                      <a:pt x="17" y="85"/>
                      <a:pt x="17" y="85"/>
                      <a:pt x="17" y="85"/>
                    </a:cubicBezTo>
                    <a:cubicBezTo>
                      <a:pt x="18" y="85"/>
                      <a:pt x="18" y="85"/>
                      <a:pt x="18" y="85"/>
                    </a:cubicBezTo>
                    <a:cubicBezTo>
                      <a:pt x="20" y="85"/>
                      <a:pt x="20" y="85"/>
                      <a:pt x="20" y="85"/>
                    </a:cubicBezTo>
                    <a:cubicBezTo>
                      <a:pt x="21" y="85"/>
                      <a:pt x="21" y="85"/>
                      <a:pt x="21" y="85"/>
                    </a:cubicBezTo>
                    <a:cubicBezTo>
                      <a:pt x="22" y="84"/>
                      <a:pt x="22" y="84"/>
                      <a:pt x="22" y="84"/>
                    </a:cubicBezTo>
                    <a:cubicBezTo>
                      <a:pt x="23" y="84"/>
                      <a:pt x="23" y="84"/>
                      <a:pt x="23" y="84"/>
                    </a:cubicBezTo>
                    <a:cubicBezTo>
                      <a:pt x="23" y="84"/>
                      <a:pt x="23" y="84"/>
                      <a:pt x="23" y="84"/>
                    </a:cubicBezTo>
                    <a:cubicBezTo>
                      <a:pt x="23" y="84"/>
                      <a:pt x="23" y="83"/>
                      <a:pt x="23" y="82"/>
                    </a:cubicBezTo>
                    <a:cubicBezTo>
                      <a:pt x="23" y="82"/>
                      <a:pt x="23" y="81"/>
                      <a:pt x="23" y="81"/>
                    </a:cubicBezTo>
                    <a:cubicBezTo>
                      <a:pt x="24" y="81"/>
                      <a:pt x="24" y="81"/>
                      <a:pt x="24" y="81"/>
                    </a:cubicBezTo>
                    <a:cubicBezTo>
                      <a:pt x="25" y="79"/>
                      <a:pt x="25" y="79"/>
                      <a:pt x="25" y="79"/>
                    </a:cubicBezTo>
                    <a:cubicBezTo>
                      <a:pt x="25" y="79"/>
                      <a:pt x="25" y="79"/>
                      <a:pt x="25" y="79"/>
                    </a:cubicBezTo>
                    <a:cubicBezTo>
                      <a:pt x="26" y="79"/>
                      <a:pt x="26" y="79"/>
                      <a:pt x="26" y="79"/>
                    </a:cubicBezTo>
                    <a:cubicBezTo>
                      <a:pt x="26" y="79"/>
                      <a:pt x="26" y="80"/>
                      <a:pt x="26" y="80"/>
                    </a:cubicBezTo>
                    <a:cubicBezTo>
                      <a:pt x="25" y="80"/>
                      <a:pt x="25" y="81"/>
                      <a:pt x="25" y="81"/>
                    </a:cubicBezTo>
                    <a:cubicBezTo>
                      <a:pt x="25" y="81"/>
                      <a:pt x="25" y="81"/>
                      <a:pt x="24" y="82"/>
                    </a:cubicBezTo>
                    <a:cubicBezTo>
                      <a:pt x="24" y="82"/>
                      <a:pt x="24" y="83"/>
                      <a:pt x="24" y="83"/>
                    </a:cubicBezTo>
                    <a:cubicBezTo>
                      <a:pt x="25" y="83"/>
                      <a:pt x="25" y="83"/>
                      <a:pt x="25" y="83"/>
                    </a:cubicBezTo>
                    <a:cubicBezTo>
                      <a:pt x="25" y="84"/>
                      <a:pt x="25" y="84"/>
                      <a:pt x="25" y="84"/>
                    </a:cubicBezTo>
                    <a:cubicBezTo>
                      <a:pt x="25" y="85"/>
                      <a:pt x="25" y="85"/>
                      <a:pt x="25" y="85"/>
                    </a:cubicBezTo>
                    <a:cubicBezTo>
                      <a:pt x="25" y="85"/>
                      <a:pt x="25" y="85"/>
                      <a:pt x="26" y="86"/>
                    </a:cubicBezTo>
                    <a:cubicBezTo>
                      <a:pt x="26" y="86"/>
                      <a:pt x="26" y="87"/>
                      <a:pt x="26" y="87"/>
                    </a:cubicBezTo>
                    <a:cubicBezTo>
                      <a:pt x="26" y="87"/>
                      <a:pt x="26" y="87"/>
                      <a:pt x="26" y="88"/>
                    </a:cubicBezTo>
                    <a:cubicBezTo>
                      <a:pt x="26" y="88"/>
                      <a:pt x="25" y="88"/>
                      <a:pt x="25" y="89"/>
                    </a:cubicBezTo>
                    <a:cubicBezTo>
                      <a:pt x="25" y="89"/>
                      <a:pt x="26" y="89"/>
                      <a:pt x="26" y="89"/>
                    </a:cubicBezTo>
                    <a:cubicBezTo>
                      <a:pt x="26" y="89"/>
                      <a:pt x="27" y="90"/>
                      <a:pt x="27" y="90"/>
                    </a:cubicBezTo>
                    <a:cubicBezTo>
                      <a:pt x="27" y="90"/>
                      <a:pt x="27" y="90"/>
                      <a:pt x="27" y="90"/>
                    </a:cubicBezTo>
                    <a:cubicBezTo>
                      <a:pt x="27" y="90"/>
                      <a:pt x="26" y="91"/>
                      <a:pt x="26" y="92"/>
                    </a:cubicBezTo>
                    <a:cubicBezTo>
                      <a:pt x="26" y="92"/>
                      <a:pt x="25" y="92"/>
                      <a:pt x="25" y="92"/>
                    </a:cubicBezTo>
                    <a:cubicBezTo>
                      <a:pt x="27" y="92"/>
                      <a:pt x="27" y="92"/>
                      <a:pt x="27" y="92"/>
                    </a:cubicBezTo>
                    <a:cubicBezTo>
                      <a:pt x="28" y="92"/>
                      <a:pt x="28" y="92"/>
                      <a:pt x="28" y="92"/>
                    </a:cubicBezTo>
                    <a:cubicBezTo>
                      <a:pt x="28" y="92"/>
                      <a:pt x="28" y="92"/>
                      <a:pt x="28" y="92"/>
                    </a:cubicBezTo>
                    <a:cubicBezTo>
                      <a:pt x="29" y="91"/>
                      <a:pt x="29" y="91"/>
                      <a:pt x="29" y="91"/>
                    </a:cubicBezTo>
                    <a:cubicBezTo>
                      <a:pt x="30" y="90"/>
                      <a:pt x="30" y="90"/>
                      <a:pt x="30" y="90"/>
                    </a:cubicBezTo>
                    <a:cubicBezTo>
                      <a:pt x="31" y="90"/>
                      <a:pt x="31" y="90"/>
                      <a:pt x="31" y="90"/>
                    </a:cubicBezTo>
                    <a:cubicBezTo>
                      <a:pt x="32" y="90"/>
                      <a:pt x="32" y="90"/>
                      <a:pt x="32" y="90"/>
                    </a:cubicBezTo>
                    <a:cubicBezTo>
                      <a:pt x="32" y="90"/>
                      <a:pt x="32" y="90"/>
                      <a:pt x="32" y="90"/>
                    </a:cubicBezTo>
                    <a:cubicBezTo>
                      <a:pt x="32" y="90"/>
                      <a:pt x="33" y="90"/>
                      <a:pt x="33" y="91"/>
                    </a:cubicBezTo>
                    <a:cubicBezTo>
                      <a:pt x="33" y="91"/>
                      <a:pt x="34" y="91"/>
                      <a:pt x="34" y="91"/>
                    </a:cubicBezTo>
                    <a:cubicBezTo>
                      <a:pt x="34" y="91"/>
                      <a:pt x="35" y="91"/>
                      <a:pt x="35" y="91"/>
                    </a:cubicBezTo>
                    <a:cubicBezTo>
                      <a:pt x="35" y="91"/>
                      <a:pt x="35" y="91"/>
                      <a:pt x="35" y="91"/>
                    </a:cubicBezTo>
                    <a:cubicBezTo>
                      <a:pt x="36" y="91"/>
                      <a:pt x="36" y="91"/>
                      <a:pt x="36" y="91"/>
                    </a:cubicBezTo>
                    <a:cubicBezTo>
                      <a:pt x="36" y="91"/>
                      <a:pt x="36" y="91"/>
                      <a:pt x="36" y="91"/>
                    </a:cubicBezTo>
                    <a:cubicBezTo>
                      <a:pt x="37" y="92"/>
                      <a:pt x="37" y="92"/>
                      <a:pt x="37" y="92"/>
                    </a:cubicBezTo>
                    <a:cubicBezTo>
                      <a:pt x="37" y="92"/>
                      <a:pt x="37" y="93"/>
                      <a:pt x="37" y="93"/>
                    </a:cubicBezTo>
                    <a:cubicBezTo>
                      <a:pt x="37" y="93"/>
                      <a:pt x="38" y="94"/>
                      <a:pt x="38" y="94"/>
                    </a:cubicBezTo>
                    <a:cubicBezTo>
                      <a:pt x="39" y="93"/>
                      <a:pt x="39" y="93"/>
                      <a:pt x="39" y="93"/>
                    </a:cubicBezTo>
                    <a:cubicBezTo>
                      <a:pt x="39" y="93"/>
                      <a:pt x="39" y="93"/>
                      <a:pt x="39" y="93"/>
                    </a:cubicBezTo>
                    <a:cubicBezTo>
                      <a:pt x="39" y="93"/>
                      <a:pt x="39" y="93"/>
                      <a:pt x="39" y="92"/>
                    </a:cubicBezTo>
                    <a:cubicBezTo>
                      <a:pt x="39" y="92"/>
                      <a:pt x="39" y="91"/>
                      <a:pt x="39" y="91"/>
                    </a:cubicBezTo>
                    <a:cubicBezTo>
                      <a:pt x="40" y="91"/>
                      <a:pt x="40" y="91"/>
                      <a:pt x="40" y="91"/>
                    </a:cubicBezTo>
                    <a:cubicBezTo>
                      <a:pt x="40" y="90"/>
                      <a:pt x="40" y="90"/>
                      <a:pt x="40" y="90"/>
                    </a:cubicBezTo>
                    <a:cubicBezTo>
                      <a:pt x="40" y="89"/>
                      <a:pt x="40" y="89"/>
                      <a:pt x="40" y="89"/>
                    </a:cubicBezTo>
                    <a:cubicBezTo>
                      <a:pt x="40" y="89"/>
                      <a:pt x="40" y="89"/>
                      <a:pt x="40" y="89"/>
                    </a:cubicBezTo>
                    <a:cubicBezTo>
                      <a:pt x="40" y="89"/>
                      <a:pt x="41" y="90"/>
                      <a:pt x="41" y="90"/>
                    </a:cubicBezTo>
                    <a:cubicBezTo>
                      <a:pt x="42" y="90"/>
                      <a:pt x="42" y="90"/>
                      <a:pt x="42" y="90"/>
                    </a:cubicBezTo>
                    <a:cubicBezTo>
                      <a:pt x="42" y="91"/>
                      <a:pt x="42" y="91"/>
                      <a:pt x="42" y="91"/>
                    </a:cubicBezTo>
                    <a:cubicBezTo>
                      <a:pt x="42" y="91"/>
                      <a:pt x="41" y="91"/>
                      <a:pt x="41" y="91"/>
                    </a:cubicBezTo>
                    <a:cubicBezTo>
                      <a:pt x="41" y="91"/>
                      <a:pt x="40" y="91"/>
                      <a:pt x="40" y="91"/>
                    </a:cubicBezTo>
                    <a:cubicBezTo>
                      <a:pt x="41" y="92"/>
                      <a:pt x="41" y="92"/>
                      <a:pt x="41" y="92"/>
                    </a:cubicBezTo>
                    <a:cubicBezTo>
                      <a:pt x="42" y="93"/>
                      <a:pt x="42" y="93"/>
                      <a:pt x="42" y="93"/>
                    </a:cubicBezTo>
                    <a:cubicBezTo>
                      <a:pt x="43" y="92"/>
                      <a:pt x="43" y="92"/>
                      <a:pt x="43" y="92"/>
                    </a:cubicBezTo>
                    <a:cubicBezTo>
                      <a:pt x="44" y="91"/>
                      <a:pt x="44" y="91"/>
                      <a:pt x="44" y="91"/>
                    </a:cubicBezTo>
                    <a:cubicBezTo>
                      <a:pt x="46" y="91"/>
                      <a:pt x="46" y="91"/>
                      <a:pt x="46" y="91"/>
                    </a:cubicBezTo>
                    <a:cubicBezTo>
                      <a:pt x="48" y="90"/>
                      <a:pt x="48" y="90"/>
                      <a:pt x="48" y="90"/>
                    </a:cubicBezTo>
                    <a:cubicBezTo>
                      <a:pt x="47" y="91"/>
                      <a:pt x="47" y="91"/>
                      <a:pt x="47" y="91"/>
                    </a:cubicBezTo>
                    <a:cubicBezTo>
                      <a:pt x="47" y="91"/>
                      <a:pt x="47" y="91"/>
                      <a:pt x="47" y="91"/>
                    </a:cubicBezTo>
                    <a:cubicBezTo>
                      <a:pt x="47" y="92"/>
                      <a:pt x="47" y="92"/>
                      <a:pt x="47" y="92"/>
                    </a:cubicBezTo>
                    <a:cubicBezTo>
                      <a:pt x="46" y="92"/>
                      <a:pt x="46" y="92"/>
                      <a:pt x="46" y="92"/>
                    </a:cubicBezTo>
                    <a:cubicBezTo>
                      <a:pt x="46" y="92"/>
                      <a:pt x="45" y="93"/>
                      <a:pt x="45" y="94"/>
                    </a:cubicBezTo>
                    <a:cubicBezTo>
                      <a:pt x="45" y="94"/>
                      <a:pt x="45" y="94"/>
                      <a:pt x="45" y="94"/>
                    </a:cubicBezTo>
                    <a:cubicBezTo>
                      <a:pt x="46" y="95"/>
                      <a:pt x="46" y="95"/>
                      <a:pt x="46" y="95"/>
                    </a:cubicBezTo>
                    <a:cubicBezTo>
                      <a:pt x="45" y="96"/>
                      <a:pt x="45" y="96"/>
                      <a:pt x="45" y="96"/>
                    </a:cubicBezTo>
                    <a:cubicBezTo>
                      <a:pt x="45" y="96"/>
                      <a:pt x="44" y="96"/>
                      <a:pt x="44" y="96"/>
                    </a:cubicBezTo>
                    <a:cubicBezTo>
                      <a:pt x="44" y="97"/>
                      <a:pt x="44" y="97"/>
                      <a:pt x="44" y="97"/>
                    </a:cubicBezTo>
                    <a:cubicBezTo>
                      <a:pt x="44" y="98"/>
                      <a:pt x="44" y="98"/>
                      <a:pt x="44" y="98"/>
                    </a:cubicBezTo>
                    <a:cubicBezTo>
                      <a:pt x="44" y="99"/>
                      <a:pt x="44" y="99"/>
                      <a:pt x="44" y="99"/>
                    </a:cubicBezTo>
                    <a:cubicBezTo>
                      <a:pt x="43" y="99"/>
                      <a:pt x="43" y="99"/>
                      <a:pt x="43" y="99"/>
                    </a:cubicBezTo>
                    <a:cubicBezTo>
                      <a:pt x="42" y="100"/>
                      <a:pt x="42" y="100"/>
                      <a:pt x="42" y="100"/>
                    </a:cubicBezTo>
                    <a:cubicBezTo>
                      <a:pt x="41" y="101"/>
                      <a:pt x="41" y="101"/>
                      <a:pt x="41" y="101"/>
                    </a:cubicBezTo>
                    <a:cubicBezTo>
                      <a:pt x="40" y="102"/>
                      <a:pt x="40" y="102"/>
                      <a:pt x="40" y="102"/>
                    </a:cubicBezTo>
                    <a:cubicBezTo>
                      <a:pt x="40" y="102"/>
                      <a:pt x="39" y="103"/>
                      <a:pt x="39" y="104"/>
                    </a:cubicBezTo>
                    <a:cubicBezTo>
                      <a:pt x="39" y="104"/>
                      <a:pt x="38" y="104"/>
                      <a:pt x="38" y="104"/>
                    </a:cubicBezTo>
                    <a:cubicBezTo>
                      <a:pt x="37" y="104"/>
                      <a:pt x="37" y="104"/>
                      <a:pt x="37" y="104"/>
                    </a:cubicBezTo>
                    <a:cubicBezTo>
                      <a:pt x="37" y="104"/>
                      <a:pt x="37" y="104"/>
                      <a:pt x="37" y="104"/>
                    </a:cubicBezTo>
                    <a:cubicBezTo>
                      <a:pt x="35" y="105"/>
                      <a:pt x="35" y="105"/>
                      <a:pt x="35" y="105"/>
                    </a:cubicBezTo>
                    <a:cubicBezTo>
                      <a:pt x="34" y="106"/>
                      <a:pt x="34" y="106"/>
                      <a:pt x="34" y="106"/>
                    </a:cubicBezTo>
                    <a:cubicBezTo>
                      <a:pt x="32" y="107"/>
                      <a:pt x="32" y="107"/>
                      <a:pt x="32" y="107"/>
                    </a:cubicBezTo>
                    <a:cubicBezTo>
                      <a:pt x="32" y="108"/>
                      <a:pt x="32" y="108"/>
                      <a:pt x="32" y="108"/>
                    </a:cubicBezTo>
                    <a:cubicBezTo>
                      <a:pt x="32" y="109"/>
                      <a:pt x="32" y="109"/>
                      <a:pt x="32" y="109"/>
                    </a:cubicBezTo>
                    <a:cubicBezTo>
                      <a:pt x="32" y="109"/>
                      <a:pt x="32" y="109"/>
                      <a:pt x="32" y="110"/>
                    </a:cubicBezTo>
                    <a:cubicBezTo>
                      <a:pt x="32" y="110"/>
                      <a:pt x="32" y="109"/>
                      <a:pt x="32" y="109"/>
                    </a:cubicBezTo>
                    <a:cubicBezTo>
                      <a:pt x="31" y="109"/>
                      <a:pt x="31" y="109"/>
                      <a:pt x="31" y="109"/>
                    </a:cubicBezTo>
                    <a:cubicBezTo>
                      <a:pt x="30" y="110"/>
                      <a:pt x="30" y="110"/>
                      <a:pt x="30" y="110"/>
                    </a:cubicBezTo>
                    <a:cubicBezTo>
                      <a:pt x="30" y="109"/>
                      <a:pt x="30" y="109"/>
                      <a:pt x="30" y="109"/>
                    </a:cubicBezTo>
                    <a:cubicBezTo>
                      <a:pt x="29" y="109"/>
                      <a:pt x="29" y="109"/>
                      <a:pt x="29" y="109"/>
                    </a:cubicBezTo>
                    <a:cubicBezTo>
                      <a:pt x="28" y="109"/>
                      <a:pt x="28" y="109"/>
                      <a:pt x="28" y="109"/>
                    </a:cubicBezTo>
                    <a:cubicBezTo>
                      <a:pt x="27" y="109"/>
                      <a:pt x="27" y="109"/>
                      <a:pt x="27" y="109"/>
                    </a:cubicBezTo>
                    <a:cubicBezTo>
                      <a:pt x="26" y="110"/>
                      <a:pt x="26" y="110"/>
                      <a:pt x="26" y="110"/>
                    </a:cubicBezTo>
                    <a:cubicBezTo>
                      <a:pt x="25" y="110"/>
                      <a:pt x="25" y="110"/>
                      <a:pt x="25" y="110"/>
                    </a:cubicBezTo>
                    <a:cubicBezTo>
                      <a:pt x="24" y="111"/>
                      <a:pt x="24" y="111"/>
                      <a:pt x="24" y="111"/>
                    </a:cubicBezTo>
                    <a:cubicBezTo>
                      <a:pt x="24" y="111"/>
                      <a:pt x="24" y="111"/>
                      <a:pt x="24" y="111"/>
                    </a:cubicBezTo>
                    <a:cubicBezTo>
                      <a:pt x="24" y="111"/>
                      <a:pt x="23" y="112"/>
                      <a:pt x="23" y="112"/>
                    </a:cubicBezTo>
                    <a:cubicBezTo>
                      <a:pt x="23" y="113"/>
                      <a:pt x="23" y="113"/>
                      <a:pt x="23" y="113"/>
                    </a:cubicBezTo>
                    <a:cubicBezTo>
                      <a:pt x="23" y="113"/>
                      <a:pt x="24" y="114"/>
                      <a:pt x="24" y="114"/>
                    </a:cubicBezTo>
                    <a:cubicBezTo>
                      <a:pt x="24" y="114"/>
                      <a:pt x="24" y="114"/>
                      <a:pt x="24" y="114"/>
                    </a:cubicBezTo>
                    <a:cubicBezTo>
                      <a:pt x="25" y="114"/>
                      <a:pt x="25" y="114"/>
                      <a:pt x="25" y="114"/>
                    </a:cubicBezTo>
                    <a:cubicBezTo>
                      <a:pt x="26" y="114"/>
                      <a:pt x="26" y="114"/>
                      <a:pt x="26" y="114"/>
                    </a:cubicBezTo>
                    <a:cubicBezTo>
                      <a:pt x="26" y="113"/>
                      <a:pt x="26" y="113"/>
                      <a:pt x="26" y="113"/>
                    </a:cubicBezTo>
                    <a:cubicBezTo>
                      <a:pt x="27" y="113"/>
                      <a:pt x="27" y="113"/>
                      <a:pt x="27" y="113"/>
                    </a:cubicBezTo>
                    <a:cubicBezTo>
                      <a:pt x="27" y="111"/>
                      <a:pt x="27" y="111"/>
                      <a:pt x="27" y="111"/>
                    </a:cubicBezTo>
                    <a:cubicBezTo>
                      <a:pt x="27" y="111"/>
                      <a:pt x="27" y="111"/>
                      <a:pt x="27" y="111"/>
                    </a:cubicBezTo>
                    <a:cubicBezTo>
                      <a:pt x="28" y="111"/>
                      <a:pt x="28" y="111"/>
                      <a:pt x="28" y="111"/>
                    </a:cubicBezTo>
                    <a:cubicBezTo>
                      <a:pt x="28" y="111"/>
                      <a:pt x="28" y="111"/>
                      <a:pt x="28" y="111"/>
                    </a:cubicBezTo>
                    <a:cubicBezTo>
                      <a:pt x="28" y="111"/>
                      <a:pt x="28" y="111"/>
                      <a:pt x="28" y="111"/>
                    </a:cubicBezTo>
                    <a:cubicBezTo>
                      <a:pt x="28" y="112"/>
                      <a:pt x="28" y="112"/>
                      <a:pt x="28" y="112"/>
                    </a:cubicBezTo>
                    <a:cubicBezTo>
                      <a:pt x="29" y="112"/>
                      <a:pt x="29" y="112"/>
                      <a:pt x="29" y="112"/>
                    </a:cubicBezTo>
                    <a:cubicBezTo>
                      <a:pt x="29" y="112"/>
                      <a:pt x="29" y="112"/>
                      <a:pt x="29" y="112"/>
                    </a:cubicBezTo>
                    <a:cubicBezTo>
                      <a:pt x="30" y="111"/>
                      <a:pt x="30" y="111"/>
                      <a:pt x="30" y="111"/>
                    </a:cubicBezTo>
                    <a:cubicBezTo>
                      <a:pt x="31" y="111"/>
                      <a:pt x="31" y="111"/>
                      <a:pt x="31" y="111"/>
                    </a:cubicBezTo>
                    <a:cubicBezTo>
                      <a:pt x="32" y="111"/>
                      <a:pt x="32" y="111"/>
                      <a:pt x="32" y="111"/>
                    </a:cubicBezTo>
                    <a:cubicBezTo>
                      <a:pt x="32" y="111"/>
                      <a:pt x="32" y="111"/>
                      <a:pt x="32" y="111"/>
                    </a:cubicBezTo>
                    <a:cubicBezTo>
                      <a:pt x="33" y="111"/>
                      <a:pt x="33" y="111"/>
                      <a:pt x="33" y="111"/>
                    </a:cubicBezTo>
                    <a:cubicBezTo>
                      <a:pt x="34" y="110"/>
                      <a:pt x="34" y="110"/>
                      <a:pt x="34" y="110"/>
                    </a:cubicBezTo>
                    <a:cubicBezTo>
                      <a:pt x="34" y="110"/>
                      <a:pt x="34" y="110"/>
                      <a:pt x="34" y="110"/>
                    </a:cubicBezTo>
                    <a:cubicBezTo>
                      <a:pt x="35" y="110"/>
                      <a:pt x="35" y="110"/>
                      <a:pt x="35" y="110"/>
                    </a:cubicBezTo>
                    <a:cubicBezTo>
                      <a:pt x="35" y="111"/>
                      <a:pt x="35" y="111"/>
                      <a:pt x="35" y="111"/>
                    </a:cubicBezTo>
                    <a:cubicBezTo>
                      <a:pt x="36" y="110"/>
                      <a:pt x="36" y="110"/>
                      <a:pt x="36" y="110"/>
                    </a:cubicBezTo>
                    <a:cubicBezTo>
                      <a:pt x="37" y="109"/>
                      <a:pt x="37" y="109"/>
                      <a:pt x="37" y="109"/>
                    </a:cubicBezTo>
                    <a:cubicBezTo>
                      <a:pt x="38" y="109"/>
                      <a:pt x="38" y="109"/>
                      <a:pt x="38" y="109"/>
                    </a:cubicBezTo>
                    <a:cubicBezTo>
                      <a:pt x="38" y="109"/>
                      <a:pt x="38" y="109"/>
                      <a:pt x="38" y="109"/>
                    </a:cubicBezTo>
                    <a:cubicBezTo>
                      <a:pt x="39" y="108"/>
                      <a:pt x="39" y="108"/>
                      <a:pt x="39" y="108"/>
                    </a:cubicBezTo>
                    <a:cubicBezTo>
                      <a:pt x="40" y="108"/>
                      <a:pt x="40" y="108"/>
                      <a:pt x="40" y="108"/>
                    </a:cubicBezTo>
                    <a:cubicBezTo>
                      <a:pt x="41" y="108"/>
                      <a:pt x="41" y="108"/>
                      <a:pt x="41" y="108"/>
                    </a:cubicBezTo>
                    <a:cubicBezTo>
                      <a:pt x="41" y="107"/>
                      <a:pt x="41" y="107"/>
                      <a:pt x="41" y="107"/>
                    </a:cubicBezTo>
                    <a:cubicBezTo>
                      <a:pt x="41" y="107"/>
                      <a:pt x="41" y="107"/>
                      <a:pt x="41" y="107"/>
                    </a:cubicBezTo>
                    <a:cubicBezTo>
                      <a:pt x="41" y="106"/>
                      <a:pt x="41" y="106"/>
                      <a:pt x="41" y="106"/>
                    </a:cubicBezTo>
                    <a:cubicBezTo>
                      <a:pt x="41" y="106"/>
                      <a:pt x="41" y="106"/>
                      <a:pt x="41" y="106"/>
                    </a:cubicBezTo>
                    <a:cubicBezTo>
                      <a:pt x="41" y="105"/>
                      <a:pt x="41" y="105"/>
                      <a:pt x="41" y="105"/>
                    </a:cubicBezTo>
                    <a:cubicBezTo>
                      <a:pt x="42" y="105"/>
                      <a:pt x="42" y="105"/>
                      <a:pt x="42" y="105"/>
                    </a:cubicBezTo>
                    <a:cubicBezTo>
                      <a:pt x="43" y="105"/>
                      <a:pt x="43" y="105"/>
                      <a:pt x="43" y="105"/>
                    </a:cubicBezTo>
                    <a:cubicBezTo>
                      <a:pt x="44" y="104"/>
                      <a:pt x="44" y="104"/>
                      <a:pt x="44" y="104"/>
                    </a:cubicBezTo>
                    <a:cubicBezTo>
                      <a:pt x="44" y="104"/>
                      <a:pt x="45" y="104"/>
                      <a:pt x="45" y="104"/>
                    </a:cubicBezTo>
                    <a:cubicBezTo>
                      <a:pt x="45" y="104"/>
                      <a:pt x="45" y="104"/>
                      <a:pt x="45" y="104"/>
                    </a:cubicBezTo>
                    <a:cubicBezTo>
                      <a:pt x="46" y="103"/>
                      <a:pt x="46" y="103"/>
                      <a:pt x="46" y="103"/>
                    </a:cubicBezTo>
                    <a:cubicBezTo>
                      <a:pt x="47" y="103"/>
                      <a:pt x="47" y="103"/>
                      <a:pt x="47" y="103"/>
                    </a:cubicBezTo>
                    <a:cubicBezTo>
                      <a:pt x="48" y="102"/>
                      <a:pt x="48" y="102"/>
                      <a:pt x="48" y="102"/>
                    </a:cubicBezTo>
                    <a:cubicBezTo>
                      <a:pt x="49" y="102"/>
                      <a:pt x="49" y="102"/>
                      <a:pt x="49" y="102"/>
                    </a:cubicBezTo>
                    <a:cubicBezTo>
                      <a:pt x="49" y="101"/>
                      <a:pt x="49" y="101"/>
                      <a:pt x="49" y="101"/>
                    </a:cubicBezTo>
                    <a:cubicBezTo>
                      <a:pt x="49" y="101"/>
                      <a:pt x="49" y="101"/>
                      <a:pt x="49" y="101"/>
                    </a:cubicBezTo>
                    <a:cubicBezTo>
                      <a:pt x="50" y="100"/>
                      <a:pt x="50" y="100"/>
                      <a:pt x="50" y="100"/>
                    </a:cubicBezTo>
                    <a:cubicBezTo>
                      <a:pt x="50" y="100"/>
                      <a:pt x="51" y="100"/>
                      <a:pt x="51" y="100"/>
                    </a:cubicBezTo>
                    <a:cubicBezTo>
                      <a:pt x="51" y="99"/>
                      <a:pt x="51" y="99"/>
                      <a:pt x="51" y="99"/>
                    </a:cubicBezTo>
                    <a:cubicBezTo>
                      <a:pt x="52" y="99"/>
                      <a:pt x="52" y="99"/>
                      <a:pt x="52" y="99"/>
                    </a:cubicBezTo>
                    <a:cubicBezTo>
                      <a:pt x="53" y="98"/>
                      <a:pt x="53" y="98"/>
                      <a:pt x="53" y="98"/>
                    </a:cubicBezTo>
                    <a:cubicBezTo>
                      <a:pt x="54" y="98"/>
                      <a:pt x="54" y="98"/>
                      <a:pt x="54" y="98"/>
                    </a:cubicBezTo>
                    <a:cubicBezTo>
                      <a:pt x="55" y="97"/>
                      <a:pt x="55" y="97"/>
                      <a:pt x="55" y="97"/>
                    </a:cubicBezTo>
                    <a:cubicBezTo>
                      <a:pt x="56" y="96"/>
                      <a:pt x="56" y="96"/>
                      <a:pt x="56" y="96"/>
                    </a:cubicBezTo>
                    <a:cubicBezTo>
                      <a:pt x="56" y="96"/>
                      <a:pt x="56" y="96"/>
                      <a:pt x="56" y="96"/>
                    </a:cubicBezTo>
                    <a:cubicBezTo>
                      <a:pt x="57" y="96"/>
                      <a:pt x="57" y="96"/>
                      <a:pt x="57" y="96"/>
                    </a:cubicBezTo>
                    <a:cubicBezTo>
                      <a:pt x="57" y="96"/>
                      <a:pt x="57" y="96"/>
                      <a:pt x="58" y="96"/>
                    </a:cubicBezTo>
                    <a:cubicBezTo>
                      <a:pt x="58" y="96"/>
                      <a:pt x="58" y="95"/>
                      <a:pt x="58" y="95"/>
                    </a:cubicBezTo>
                    <a:cubicBezTo>
                      <a:pt x="59" y="95"/>
                      <a:pt x="59" y="95"/>
                      <a:pt x="59" y="95"/>
                    </a:cubicBezTo>
                    <a:cubicBezTo>
                      <a:pt x="59" y="94"/>
                      <a:pt x="59" y="94"/>
                      <a:pt x="59" y="94"/>
                    </a:cubicBezTo>
                    <a:cubicBezTo>
                      <a:pt x="59" y="93"/>
                      <a:pt x="59" y="93"/>
                      <a:pt x="59" y="93"/>
                    </a:cubicBezTo>
                    <a:cubicBezTo>
                      <a:pt x="60" y="93"/>
                      <a:pt x="60" y="93"/>
                      <a:pt x="60" y="93"/>
                    </a:cubicBezTo>
                    <a:cubicBezTo>
                      <a:pt x="60" y="93"/>
                      <a:pt x="60" y="93"/>
                      <a:pt x="60" y="93"/>
                    </a:cubicBezTo>
                    <a:cubicBezTo>
                      <a:pt x="61" y="93"/>
                      <a:pt x="61" y="93"/>
                      <a:pt x="61" y="93"/>
                    </a:cubicBezTo>
                    <a:cubicBezTo>
                      <a:pt x="62" y="92"/>
                      <a:pt x="62" y="92"/>
                      <a:pt x="62" y="92"/>
                    </a:cubicBezTo>
                    <a:cubicBezTo>
                      <a:pt x="62" y="91"/>
                      <a:pt x="62" y="91"/>
                      <a:pt x="62" y="91"/>
                    </a:cubicBezTo>
                    <a:cubicBezTo>
                      <a:pt x="62" y="91"/>
                      <a:pt x="62" y="91"/>
                      <a:pt x="62" y="91"/>
                    </a:cubicBezTo>
                    <a:cubicBezTo>
                      <a:pt x="62" y="90"/>
                      <a:pt x="62" y="90"/>
                      <a:pt x="62" y="90"/>
                    </a:cubicBezTo>
                    <a:cubicBezTo>
                      <a:pt x="61" y="90"/>
                      <a:pt x="61" y="90"/>
                      <a:pt x="61" y="90"/>
                    </a:cubicBezTo>
                    <a:cubicBezTo>
                      <a:pt x="60" y="90"/>
                      <a:pt x="60" y="90"/>
                      <a:pt x="60" y="90"/>
                    </a:cubicBezTo>
                    <a:cubicBezTo>
                      <a:pt x="59" y="90"/>
                      <a:pt x="59" y="90"/>
                      <a:pt x="59" y="90"/>
                    </a:cubicBezTo>
                    <a:cubicBezTo>
                      <a:pt x="59" y="88"/>
                      <a:pt x="59" y="88"/>
                      <a:pt x="59" y="88"/>
                    </a:cubicBezTo>
                    <a:cubicBezTo>
                      <a:pt x="60" y="87"/>
                      <a:pt x="60" y="87"/>
                      <a:pt x="60" y="87"/>
                    </a:cubicBezTo>
                    <a:cubicBezTo>
                      <a:pt x="60" y="87"/>
                      <a:pt x="60" y="87"/>
                      <a:pt x="60" y="87"/>
                    </a:cubicBezTo>
                    <a:cubicBezTo>
                      <a:pt x="60" y="86"/>
                      <a:pt x="61" y="86"/>
                      <a:pt x="61" y="86"/>
                    </a:cubicBezTo>
                    <a:cubicBezTo>
                      <a:pt x="62" y="86"/>
                      <a:pt x="62" y="86"/>
                      <a:pt x="62" y="86"/>
                    </a:cubicBezTo>
                    <a:cubicBezTo>
                      <a:pt x="63" y="86"/>
                      <a:pt x="63" y="86"/>
                      <a:pt x="63" y="86"/>
                    </a:cubicBezTo>
                    <a:cubicBezTo>
                      <a:pt x="63" y="86"/>
                      <a:pt x="63" y="86"/>
                      <a:pt x="63" y="86"/>
                    </a:cubicBezTo>
                    <a:cubicBezTo>
                      <a:pt x="64" y="86"/>
                      <a:pt x="63" y="85"/>
                      <a:pt x="63" y="85"/>
                    </a:cubicBezTo>
                    <a:cubicBezTo>
                      <a:pt x="63" y="85"/>
                      <a:pt x="63" y="85"/>
                      <a:pt x="63" y="85"/>
                    </a:cubicBezTo>
                    <a:cubicBezTo>
                      <a:pt x="64" y="85"/>
                      <a:pt x="64" y="85"/>
                      <a:pt x="64" y="85"/>
                    </a:cubicBezTo>
                    <a:cubicBezTo>
                      <a:pt x="64" y="85"/>
                      <a:pt x="64" y="85"/>
                      <a:pt x="65" y="84"/>
                    </a:cubicBezTo>
                    <a:cubicBezTo>
                      <a:pt x="65" y="84"/>
                      <a:pt x="65" y="84"/>
                      <a:pt x="65" y="84"/>
                    </a:cubicBezTo>
                    <a:cubicBezTo>
                      <a:pt x="65" y="84"/>
                      <a:pt x="65" y="84"/>
                      <a:pt x="65" y="84"/>
                    </a:cubicBezTo>
                    <a:cubicBezTo>
                      <a:pt x="65" y="83"/>
                      <a:pt x="65" y="83"/>
                      <a:pt x="65" y="83"/>
                    </a:cubicBezTo>
                    <a:cubicBezTo>
                      <a:pt x="64" y="82"/>
                      <a:pt x="64" y="82"/>
                      <a:pt x="64" y="82"/>
                    </a:cubicBezTo>
                    <a:cubicBezTo>
                      <a:pt x="65" y="82"/>
                      <a:pt x="65" y="82"/>
                      <a:pt x="65" y="82"/>
                    </a:cubicBezTo>
                    <a:cubicBezTo>
                      <a:pt x="66" y="82"/>
                      <a:pt x="66" y="82"/>
                      <a:pt x="66" y="82"/>
                    </a:cubicBezTo>
                    <a:cubicBezTo>
                      <a:pt x="66" y="82"/>
                      <a:pt x="66" y="82"/>
                      <a:pt x="66" y="82"/>
                    </a:cubicBezTo>
                    <a:cubicBezTo>
                      <a:pt x="66" y="81"/>
                      <a:pt x="66" y="81"/>
                      <a:pt x="66" y="81"/>
                    </a:cubicBezTo>
                    <a:cubicBezTo>
                      <a:pt x="67" y="80"/>
                      <a:pt x="67" y="80"/>
                      <a:pt x="67" y="80"/>
                    </a:cubicBezTo>
                    <a:cubicBezTo>
                      <a:pt x="68" y="80"/>
                      <a:pt x="68" y="80"/>
                      <a:pt x="68" y="80"/>
                    </a:cubicBezTo>
                    <a:cubicBezTo>
                      <a:pt x="69" y="79"/>
                      <a:pt x="69" y="79"/>
                      <a:pt x="69" y="79"/>
                    </a:cubicBezTo>
                    <a:cubicBezTo>
                      <a:pt x="69" y="79"/>
                      <a:pt x="69" y="79"/>
                      <a:pt x="69" y="79"/>
                    </a:cubicBezTo>
                    <a:cubicBezTo>
                      <a:pt x="69" y="78"/>
                      <a:pt x="69" y="78"/>
                      <a:pt x="69" y="78"/>
                    </a:cubicBezTo>
                    <a:cubicBezTo>
                      <a:pt x="69" y="77"/>
                      <a:pt x="69" y="77"/>
                      <a:pt x="69" y="77"/>
                    </a:cubicBezTo>
                    <a:cubicBezTo>
                      <a:pt x="69" y="77"/>
                      <a:pt x="70" y="77"/>
                      <a:pt x="71" y="77"/>
                    </a:cubicBezTo>
                    <a:cubicBezTo>
                      <a:pt x="71" y="77"/>
                      <a:pt x="71" y="77"/>
                      <a:pt x="71" y="77"/>
                    </a:cubicBezTo>
                    <a:cubicBezTo>
                      <a:pt x="72" y="77"/>
                      <a:pt x="72" y="77"/>
                      <a:pt x="72" y="77"/>
                    </a:cubicBezTo>
                    <a:cubicBezTo>
                      <a:pt x="72" y="76"/>
                      <a:pt x="72" y="76"/>
                      <a:pt x="72" y="76"/>
                    </a:cubicBezTo>
                    <a:cubicBezTo>
                      <a:pt x="73" y="76"/>
                      <a:pt x="73" y="76"/>
                      <a:pt x="73" y="76"/>
                    </a:cubicBezTo>
                    <a:cubicBezTo>
                      <a:pt x="74" y="75"/>
                      <a:pt x="74" y="75"/>
                      <a:pt x="74" y="75"/>
                    </a:cubicBezTo>
                    <a:cubicBezTo>
                      <a:pt x="74" y="76"/>
                      <a:pt x="74" y="76"/>
                      <a:pt x="74" y="76"/>
                    </a:cubicBezTo>
                    <a:cubicBezTo>
                      <a:pt x="75" y="76"/>
                      <a:pt x="75" y="76"/>
                      <a:pt x="75" y="76"/>
                    </a:cubicBezTo>
                    <a:cubicBezTo>
                      <a:pt x="76" y="76"/>
                      <a:pt x="76" y="76"/>
                      <a:pt x="76" y="76"/>
                    </a:cubicBezTo>
                    <a:cubicBezTo>
                      <a:pt x="77" y="75"/>
                      <a:pt x="77" y="75"/>
                      <a:pt x="77" y="75"/>
                    </a:cubicBezTo>
                    <a:cubicBezTo>
                      <a:pt x="78" y="74"/>
                      <a:pt x="78" y="74"/>
                      <a:pt x="78" y="74"/>
                    </a:cubicBezTo>
                    <a:cubicBezTo>
                      <a:pt x="79" y="74"/>
                      <a:pt x="79" y="74"/>
                      <a:pt x="79" y="74"/>
                    </a:cubicBezTo>
                    <a:cubicBezTo>
                      <a:pt x="79" y="75"/>
                      <a:pt x="79" y="75"/>
                      <a:pt x="79" y="75"/>
                    </a:cubicBezTo>
                    <a:cubicBezTo>
                      <a:pt x="78" y="76"/>
                      <a:pt x="78" y="76"/>
                      <a:pt x="78" y="76"/>
                    </a:cubicBezTo>
                    <a:cubicBezTo>
                      <a:pt x="78" y="77"/>
                      <a:pt x="78" y="77"/>
                      <a:pt x="78" y="77"/>
                    </a:cubicBezTo>
                    <a:cubicBezTo>
                      <a:pt x="79" y="77"/>
                      <a:pt x="79" y="77"/>
                      <a:pt x="79" y="77"/>
                    </a:cubicBezTo>
                    <a:cubicBezTo>
                      <a:pt x="79" y="77"/>
                      <a:pt x="80" y="78"/>
                      <a:pt x="80" y="78"/>
                    </a:cubicBezTo>
                    <a:cubicBezTo>
                      <a:pt x="80" y="78"/>
                      <a:pt x="79" y="78"/>
                      <a:pt x="79" y="78"/>
                    </a:cubicBezTo>
                    <a:cubicBezTo>
                      <a:pt x="78" y="78"/>
                      <a:pt x="78" y="78"/>
                      <a:pt x="78" y="78"/>
                    </a:cubicBezTo>
                    <a:cubicBezTo>
                      <a:pt x="77" y="78"/>
                      <a:pt x="77" y="78"/>
                      <a:pt x="77" y="78"/>
                    </a:cubicBezTo>
                    <a:cubicBezTo>
                      <a:pt x="76" y="78"/>
                      <a:pt x="76" y="78"/>
                      <a:pt x="76" y="78"/>
                    </a:cubicBezTo>
                    <a:cubicBezTo>
                      <a:pt x="75" y="78"/>
                      <a:pt x="75" y="78"/>
                      <a:pt x="75" y="78"/>
                    </a:cubicBezTo>
                    <a:cubicBezTo>
                      <a:pt x="74" y="77"/>
                      <a:pt x="74" y="77"/>
                      <a:pt x="74" y="77"/>
                    </a:cubicBezTo>
                    <a:cubicBezTo>
                      <a:pt x="73" y="78"/>
                      <a:pt x="73" y="78"/>
                      <a:pt x="73" y="78"/>
                    </a:cubicBezTo>
                    <a:cubicBezTo>
                      <a:pt x="72" y="79"/>
                      <a:pt x="72" y="79"/>
                      <a:pt x="72" y="79"/>
                    </a:cubicBezTo>
                    <a:cubicBezTo>
                      <a:pt x="71" y="79"/>
                      <a:pt x="71" y="79"/>
                      <a:pt x="71" y="79"/>
                    </a:cubicBezTo>
                    <a:cubicBezTo>
                      <a:pt x="71" y="80"/>
                      <a:pt x="71" y="80"/>
                      <a:pt x="71" y="80"/>
                    </a:cubicBezTo>
                    <a:cubicBezTo>
                      <a:pt x="71" y="81"/>
                      <a:pt x="71" y="81"/>
                      <a:pt x="71" y="81"/>
                    </a:cubicBezTo>
                    <a:cubicBezTo>
                      <a:pt x="71" y="82"/>
                      <a:pt x="71" y="82"/>
                      <a:pt x="71" y="82"/>
                    </a:cubicBezTo>
                    <a:cubicBezTo>
                      <a:pt x="71" y="82"/>
                      <a:pt x="70" y="83"/>
                      <a:pt x="70" y="83"/>
                    </a:cubicBezTo>
                    <a:cubicBezTo>
                      <a:pt x="69" y="83"/>
                      <a:pt x="69" y="84"/>
                      <a:pt x="69" y="84"/>
                    </a:cubicBezTo>
                    <a:cubicBezTo>
                      <a:pt x="69" y="84"/>
                      <a:pt x="69" y="85"/>
                      <a:pt x="69" y="85"/>
                    </a:cubicBezTo>
                    <a:cubicBezTo>
                      <a:pt x="69" y="85"/>
                      <a:pt x="69" y="85"/>
                      <a:pt x="69" y="86"/>
                    </a:cubicBezTo>
                    <a:cubicBezTo>
                      <a:pt x="69" y="86"/>
                      <a:pt x="71" y="86"/>
                      <a:pt x="71" y="86"/>
                    </a:cubicBezTo>
                    <a:cubicBezTo>
                      <a:pt x="71" y="86"/>
                      <a:pt x="71" y="86"/>
                      <a:pt x="71" y="86"/>
                    </a:cubicBezTo>
                    <a:cubicBezTo>
                      <a:pt x="72" y="86"/>
                      <a:pt x="72" y="86"/>
                      <a:pt x="72" y="86"/>
                    </a:cubicBezTo>
                    <a:cubicBezTo>
                      <a:pt x="72" y="86"/>
                      <a:pt x="71" y="86"/>
                      <a:pt x="71" y="87"/>
                    </a:cubicBezTo>
                    <a:cubicBezTo>
                      <a:pt x="71" y="87"/>
                      <a:pt x="70" y="87"/>
                      <a:pt x="70" y="87"/>
                    </a:cubicBezTo>
                    <a:cubicBezTo>
                      <a:pt x="70" y="87"/>
                      <a:pt x="70" y="87"/>
                      <a:pt x="69" y="88"/>
                    </a:cubicBezTo>
                    <a:cubicBezTo>
                      <a:pt x="68" y="88"/>
                      <a:pt x="68" y="88"/>
                      <a:pt x="68" y="88"/>
                    </a:cubicBezTo>
                    <a:cubicBezTo>
                      <a:pt x="68" y="88"/>
                      <a:pt x="69" y="89"/>
                      <a:pt x="69" y="89"/>
                    </a:cubicBezTo>
                    <a:cubicBezTo>
                      <a:pt x="70" y="89"/>
                      <a:pt x="70" y="89"/>
                      <a:pt x="70" y="89"/>
                    </a:cubicBezTo>
                    <a:cubicBezTo>
                      <a:pt x="71" y="88"/>
                      <a:pt x="71" y="88"/>
                      <a:pt x="71" y="88"/>
                    </a:cubicBezTo>
                    <a:cubicBezTo>
                      <a:pt x="72" y="89"/>
                      <a:pt x="72" y="89"/>
                      <a:pt x="72" y="89"/>
                    </a:cubicBezTo>
                    <a:cubicBezTo>
                      <a:pt x="73" y="89"/>
                      <a:pt x="73" y="89"/>
                      <a:pt x="73" y="89"/>
                    </a:cubicBezTo>
                    <a:cubicBezTo>
                      <a:pt x="73" y="88"/>
                      <a:pt x="73" y="88"/>
                      <a:pt x="73" y="88"/>
                    </a:cubicBezTo>
                    <a:cubicBezTo>
                      <a:pt x="74" y="87"/>
                      <a:pt x="74" y="87"/>
                      <a:pt x="74" y="87"/>
                    </a:cubicBezTo>
                    <a:cubicBezTo>
                      <a:pt x="74" y="87"/>
                      <a:pt x="74" y="87"/>
                      <a:pt x="74" y="87"/>
                    </a:cubicBezTo>
                    <a:cubicBezTo>
                      <a:pt x="75" y="87"/>
                      <a:pt x="75" y="87"/>
                      <a:pt x="75" y="87"/>
                    </a:cubicBezTo>
                    <a:cubicBezTo>
                      <a:pt x="75" y="86"/>
                      <a:pt x="75" y="86"/>
                      <a:pt x="75" y="86"/>
                    </a:cubicBezTo>
                    <a:cubicBezTo>
                      <a:pt x="76" y="86"/>
                      <a:pt x="76" y="86"/>
                      <a:pt x="76" y="86"/>
                    </a:cubicBezTo>
                    <a:cubicBezTo>
                      <a:pt x="76" y="86"/>
                      <a:pt x="76" y="86"/>
                      <a:pt x="76" y="86"/>
                    </a:cubicBezTo>
                    <a:cubicBezTo>
                      <a:pt x="77" y="86"/>
                      <a:pt x="77" y="86"/>
                      <a:pt x="77" y="86"/>
                    </a:cubicBezTo>
                    <a:cubicBezTo>
                      <a:pt x="77" y="85"/>
                      <a:pt x="77" y="85"/>
                      <a:pt x="77" y="85"/>
                    </a:cubicBezTo>
                    <a:cubicBezTo>
                      <a:pt x="78" y="85"/>
                      <a:pt x="78" y="85"/>
                      <a:pt x="78" y="85"/>
                    </a:cubicBezTo>
                    <a:cubicBezTo>
                      <a:pt x="78" y="85"/>
                      <a:pt x="78" y="85"/>
                      <a:pt x="78" y="85"/>
                    </a:cubicBezTo>
                    <a:cubicBezTo>
                      <a:pt x="79" y="84"/>
                      <a:pt x="79" y="84"/>
                      <a:pt x="79" y="84"/>
                    </a:cubicBezTo>
                    <a:cubicBezTo>
                      <a:pt x="80" y="84"/>
                      <a:pt x="80" y="84"/>
                      <a:pt x="80" y="84"/>
                    </a:cubicBezTo>
                    <a:cubicBezTo>
                      <a:pt x="81" y="84"/>
                      <a:pt x="81" y="84"/>
                      <a:pt x="81" y="84"/>
                    </a:cubicBezTo>
                    <a:cubicBezTo>
                      <a:pt x="82" y="84"/>
                      <a:pt x="82" y="84"/>
                      <a:pt x="82" y="84"/>
                    </a:cubicBezTo>
                    <a:cubicBezTo>
                      <a:pt x="83" y="84"/>
                      <a:pt x="83" y="84"/>
                      <a:pt x="83" y="84"/>
                    </a:cubicBezTo>
                    <a:cubicBezTo>
                      <a:pt x="84" y="83"/>
                      <a:pt x="84" y="83"/>
                      <a:pt x="84" y="83"/>
                    </a:cubicBezTo>
                    <a:cubicBezTo>
                      <a:pt x="84" y="82"/>
                      <a:pt x="84" y="82"/>
                      <a:pt x="84" y="82"/>
                    </a:cubicBezTo>
                    <a:cubicBezTo>
                      <a:pt x="84" y="82"/>
                      <a:pt x="84" y="82"/>
                      <a:pt x="84" y="82"/>
                    </a:cubicBezTo>
                    <a:cubicBezTo>
                      <a:pt x="85" y="81"/>
                      <a:pt x="85" y="81"/>
                      <a:pt x="85" y="81"/>
                    </a:cubicBezTo>
                    <a:cubicBezTo>
                      <a:pt x="85" y="80"/>
                      <a:pt x="85" y="80"/>
                      <a:pt x="85" y="80"/>
                    </a:cubicBezTo>
                    <a:cubicBezTo>
                      <a:pt x="85" y="80"/>
                      <a:pt x="84" y="80"/>
                      <a:pt x="84" y="80"/>
                    </a:cubicBezTo>
                    <a:cubicBezTo>
                      <a:pt x="83" y="80"/>
                      <a:pt x="83" y="80"/>
                      <a:pt x="83" y="80"/>
                    </a:cubicBezTo>
                    <a:cubicBezTo>
                      <a:pt x="83" y="80"/>
                      <a:pt x="83" y="80"/>
                      <a:pt x="83" y="80"/>
                    </a:cubicBezTo>
                    <a:cubicBezTo>
                      <a:pt x="84" y="80"/>
                      <a:pt x="84" y="80"/>
                      <a:pt x="84" y="80"/>
                    </a:cubicBezTo>
                    <a:cubicBezTo>
                      <a:pt x="83" y="79"/>
                      <a:pt x="83" y="79"/>
                      <a:pt x="83" y="79"/>
                    </a:cubicBezTo>
                    <a:cubicBezTo>
                      <a:pt x="82" y="79"/>
                      <a:pt x="82" y="79"/>
                      <a:pt x="82" y="79"/>
                    </a:cubicBezTo>
                    <a:cubicBezTo>
                      <a:pt x="83" y="79"/>
                      <a:pt x="83" y="79"/>
                      <a:pt x="83" y="79"/>
                    </a:cubicBezTo>
                    <a:cubicBezTo>
                      <a:pt x="84" y="78"/>
                      <a:pt x="84" y="78"/>
                      <a:pt x="84" y="78"/>
                    </a:cubicBezTo>
                    <a:cubicBezTo>
                      <a:pt x="84" y="78"/>
                      <a:pt x="84" y="77"/>
                      <a:pt x="84" y="77"/>
                    </a:cubicBezTo>
                    <a:cubicBezTo>
                      <a:pt x="84" y="77"/>
                      <a:pt x="84" y="77"/>
                      <a:pt x="85" y="77"/>
                    </a:cubicBezTo>
                    <a:cubicBezTo>
                      <a:pt x="85" y="77"/>
                      <a:pt x="85" y="76"/>
                      <a:pt x="85" y="76"/>
                    </a:cubicBezTo>
                    <a:cubicBezTo>
                      <a:pt x="86" y="76"/>
                      <a:pt x="86" y="76"/>
                      <a:pt x="86" y="76"/>
                    </a:cubicBezTo>
                    <a:cubicBezTo>
                      <a:pt x="86" y="76"/>
                      <a:pt x="86" y="76"/>
                      <a:pt x="86" y="76"/>
                    </a:cubicBezTo>
                    <a:cubicBezTo>
                      <a:pt x="85" y="77"/>
                      <a:pt x="85" y="77"/>
                      <a:pt x="85" y="77"/>
                    </a:cubicBezTo>
                    <a:cubicBezTo>
                      <a:pt x="85" y="77"/>
                      <a:pt x="85" y="77"/>
                      <a:pt x="85" y="77"/>
                    </a:cubicBezTo>
                    <a:cubicBezTo>
                      <a:pt x="85" y="78"/>
                      <a:pt x="85" y="78"/>
                      <a:pt x="85" y="78"/>
                    </a:cubicBezTo>
                    <a:cubicBezTo>
                      <a:pt x="85" y="78"/>
                      <a:pt x="85" y="78"/>
                      <a:pt x="86" y="78"/>
                    </a:cubicBezTo>
                    <a:cubicBezTo>
                      <a:pt x="86" y="78"/>
                      <a:pt x="86" y="78"/>
                      <a:pt x="86" y="78"/>
                    </a:cubicBezTo>
                    <a:cubicBezTo>
                      <a:pt x="87" y="78"/>
                      <a:pt x="87" y="78"/>
                      <a:pt x="87" y="78"/>
                    </a:cubicBezTo>
                    <a:cubicBezTo>
                      <a:pt x="87" y="78"/>
                      <a:pt x="87" y="78"/>
                      <a:pt x="87" y="78"/>
                    </a:cubicBezTo>
                    <a:cubicBezTo>
                      <a:pt x="89" y="78"/>
                      <a:pt x="89" y="78"/>
                      <a:pt x="89" y="78"/>
                    </a:cubicBezTo>
                    <a:cubicBezTo>
                      <a:pt x="89" y="77"/>
                      <a:pt x="89" y="77"/>
                      <a:pt x="89" y="77"/>
                    </a:cubicBezTo>
                    <a:cubicBezTo>
                      <a:pt x="90" y="77"/>
                      <a:pt x="90" y="77"/>
                      <a:pt x="90" y="77"/>
                    </a:cubicBezTo>
                    <a:cubicBezTo>
                      <a:pt x="91" y="77"/>
                      <a:pt x="91" y="77"/>
                      <a:pt x="91" y="77"/>
                    </a:cubicBezTo>
                    <a:cubicBezTo>
                      <a:pt x="91" y="76"/>
                      <a:pt x="91" y="76"/>
                      <a:pt x="91" y="76"/>
                    </a:cubicBezTo>
                    <a:cubicBezTo>
                      <a:pt x="92" y="77"/>
                      <a:pt x="92" y="77"/>
                      <a:pt x="92" y="77"/>
                    </a:cubicBezTo>
                    <a:cubicBezTo>
                      <a:pt x="91" y="77"/>
                      <a:pt x="91" y="77"/>
                      <a:pt x="91" y="77"/>
                    </a:cubicBezTo>
                    <a:cubicBezTo>
                      <a:pt x="91" y="78"/>
                      <a:pt x="91" y="78"/>
                      <a:pt x="91" y="78"/>
                    </a:cubicBezTo>
                    <a:cubicBezTo>
                      <a:pt x="91" y="78"/>
                      <a:pt x="91" y="78"/>
                      <a:pt x="91" y="78"/>
                    </a:cubicBezTo>
                    <a:cubicBezTo>
                      <a:pt x="91" y="78"/>
                      <a:pt x="92" y="78"/>
                      <a:pt x="92" y="78"/>
                    </a:cubicBezTo>
                    <a:cubicBezTo>
                      <a:pt x="92" y="78"/>
                      <a:pt x="92" y="79"/>
                      <a:pt x="93" y="79"/>
                    </a:cubicBezTo>
                    <a:cubicBezTo>
                      <a:pt x="93" y="79"/>
                      <a:pt x="93" y="79"/>
                      <a:pt x="93" y="79"/>
                    </a:cubicBezTo>
                    <a:cubicBezTo>
                      <a:pt x="93" y="79"/>
                      <a:pt x="93" y="79"/>
                      <a:pt x="93" y="79"/>
                    </a:cubicBezTo>
                    <a:cubicBezTo>
                      <a:pt x="94" y="80"/>
                      <a:pt x="94" y="80"/>
                      <a:pt x="94" y="80"/>
                    </a:cubicBezTo>
                    <a:cubicBezTo>
                      <a:pt x="94" y="80"/>
                      <a:pt x="94" y="80"/>
                      <a:pt x="94" y="80"/>
                    </a:cubicBezTo>
                    <a:cubicBezTo>
                      <a:pt x="94" y="80"/>
                      <a:pt x="95" y="81"/>
                      <a:pt x="95" y="81"/>
                    </a:cubicBezTo>
                    <a:cubicBezTo>
                      <a:pt x="95" y="81"/>
                      <a:pt x="96" y="81"/>
                      <a:pt x="96" y="81"/>
                    </a:cubicBezTo>
                    <a:cubicBezTo>
                      <a:pt x="97" y="81"/>
                      <a:pt x="97" y="81"/>
                      <a:pt x="97" y="81"/>
                    </a:cubicBezTo>
                    <a:cubicBezTo>
                      <a:pt x="98" y="81"/>
                      <a:pt x="98" y="81"/>
                      <a:pt x="98" y="81"/>
                    </a:cubicBezTo>
                    <a:cubicBezTo>
                      <a:pt x="98" y="80"/>
                      <a:pt x="98" y="80"/>
                      <a:pt x="98" y="80"/>
                    </a:cubicBezTo>
                    <a:cubicBezTo>
                      <a:pt x="99" y="79"/>
                      <a:pt x="99" y="79"/>
                      <a:pt x="99" y="79"/>
                    </a:cubicBezTo>
                    <a:cubicBezTo>
                      <a:pt x="99" y="80"/>
                      <a:pt x="99" y="80"/>
                      <a:pt x="99" y="80"/>
                    </a:cubicBezTo>
                    <a:cubicBezTo>
                      <a:pt x="99" y="81"/>
                      <a:pt x="99" y="81"/>
                      <a:pt x="99" y="81"/>
                    </a:cubicBezTo>
                    <a:cubicBezTo>
                      <a:pt x="99" y="81"/>
                      <a:pt x="98" y="82"/>
                      <a:pt x="98" y="82"/>
                    </a:cubicBezTo>
                    <a:cubicBezTo>
                      <a:pt x="98" y="82"/>
                      <a:pt x="99" y="83"/>
                      <a:pt x="99" y="83"/>
                    </a:cubicBezTo>
                    <a:cubicBezTo>
                      <a:pt x="100" y="83"/>
                      <a:pt x="100" y="83"/>
                      <a:pt x="100" y="83"/>
                    </a:cubicBezTo>
                    <a:cubicBezTo>
                      <a:pt x="100" y="83"/>
                      <a:pt x="100" y="83"/>
                      <a:pt x="100" y="83"/>
                    </a:cubicBezTo>
                    <a:cubicBezTo>
                      <a:pt x="101" y="83"/>
                      <a:pt x="101" y="84"/>
                      <a:pt x="101" y="84"/>
                    </a:cubicBezTo>
                    <a:cubicBezTo>
                      <a:pt x="101" y="84"/>
                      <a:pt x="102" y="84"/>
                      <a:pt x="102" y="84"/>
                    </a:cubicBezTo>
                    <a:cubicBezTo>
                      <a:pt x="102" y="84"/>
                      <a:pt x="102" y="84"/>
                      <a:pt x="102" y="84"/>
                    </a:cubicBezTo>
                    <a:cubicBezTo>
                      <a:pt x="104" y="83"/>
                      <a:pt x="104" y="83"/>
                      <a:pt x="104" y="83"/>
                    </a:cubicBezTo>
                    <a:cubicBezTo>
                      <a:pt x="104" y="83"/>
                      <a:pt x="105" y="83"/>
                      <a:pt x="106" y="83"/>
                    </a:cubicBezTo>
                    <a:cubicBezTo>
                      <a:pt x="106" y="83"/>
                      <a:pt x="107" y="83"/>
                      <a:pt x="107" y="83"/>
                    </a:cubicBezTo>
                    <a:cubicBezTo>
                      <a:pt x="110" y="84"/>
                      <a:pt x="110" y="84"/>
                      <a:pt x="110" y="84"/>
                    </a:cubicBezTo>
                    <a:cubicBezTo>
                      <a:pt x="111" y="84"/>
                      <a:pt x="111" y="84"/>
                      <a:pt x="111" y="84"/>
                    </a:cubicBezTo>
                    <a:cubicBezTo>
                      <a:pt x="111" y="84"/>
                      <a:pt x="112" y="84"/>
                      <a:pt x="112" y="84"/>
                    </a:cubicBezTo>
                    <a:cubicBezTo>
                      <a:pt x="113" y="84"/>
                      <a:pt x="113" y="84"/>
                      <a:pt x="113" y="84"/>
                    </a:cubicBezTo>
                    <a:cubicBezTo>
                      <a:pt x="113" y="83"/>
                      <a:pt x="113" y="83"/>
                      <a:pt x="113" y="83"/>
                    </a:cubicBezTo>
                    <a:cubicBezTo>
                      <a:pt x="114" y="84"/>
                      <a:pt x="114" y="84"/>
                      <a:pt x="114" y="84"/>
                    </a:cubicBezTo>
                    <a:cubicBezTo>
                      <a:pt x="113" y="85"/>
                      <a:pt x="113" y="85"/>
                      <a:pt x="113" y="85"/>
                    </a:cubicBezTo>
                    <a:cubicBezTo>
                      <a:pt x="114" y="85"/>
                      <a:pt x="114" y="85"/>
                      <a:pt x="114" y="85"/>
                    </a:cubicBezTo>
                    <a:cubicBezTo>
                      <a:pt x="114" y="85"/>
                      <a:pt x="114" y="85"/>
                      <a:pt x="114" y="85"/>
                    </a:cubicBezTo>
                    <a:cubicBezTo>
                      <a:pt x="116" y="85"/>
                      <a:pt x="116" y="85"/>
                      <a:pt x="116" y="85"/>
                    </a:cubicBezTo>
                    <a:cubicBezTo>
                      <a:pt x="116" y="85"/>
                      <a:pt x="116" y="85"/>
                      <a:pt x="116" y="85"/>
                    </a:cubicBezTo>
                    <a:cubicBezTo>
                      <a:pt x="116" y="85"/>
                      <a:pt x="117" y="85"/>
                      <a:pt x="118" y="85"/>
                    </a:cubicBezTo>
                    <a:cubicBezTo>
                      <a:pt x="118" y="85"/>
                      <a:pt x="119" y="86"/>
                      <a:pt x="119" y="86"/>
                    </a:cubicBezTo>
                    <a:cubicBezTo>
                      <a:pt x="119" y="85"/>
                      <a:pt x="119" y="85"/>
                      <a:pt x="119" y="85"/>
                    </a:cubicBezTo>
                    <a:cubicBezTo>
                      <a:pt x="120" y="85"/>
                      <a:pt x="120" y="85"/>
                      <a:pt x="120" y="85"/>
                    </a:cubicBezTo>
                    <a:cubicBezTo>
                      <a:pt x="120" y="84"/>
                      <a:pt x="120" y="84"/>
                      <a:pt x="120" y="84"/>
                    </a:cubicBezTo>
                    <a:cubicBezTo>
                      <a:pt x="122" y="84"/>
                      <a:pt x="122" y="84"/>
                      <a:pt x="122" y="84"/>
                    </a:cubicBezTo>
                    <a:cubicBezTo>
                      <a:pt x="122" y="84"/>
                      <a:pt x="122" y="84"/>
                      <a:pt x="122" y="84"/>
                    </a:cubicBezTo>
                    <a:cubicBezTo>
                      <a:pt x="122" y="84"/>
                      <a:pt x="123" y="84"/>
                      <a:pt x="123" y="84"/>
                    </a:cubicBezTo>
                    <a:cubicBezTo>
                      <a:pt x="123" y="84"/>
                      <a:pt x="123" y="85"/>
                      <a:pt x="123" y="85"/>
                    </a:cubicBezTo>
                    <a:cubicBezTo>
                      <a:pt x="123" y="85"/>
                      <a:pt x="123" y="85"/>
                      <a:pt x="123" y="85"/>
                    </a:cubicBezTo>
                    <a:cubicBezTo>
                      <a:pt x="122" y="86"/>
                      <a:pt x="122" y="86"/>
                      <a:pt x="122" y="86"/>
                    </a:cubicBezTo>
                    <a:cubicBezTo>
                      <a:pt x="122" y="85"/>
                      <a:pt x="122" y="85"/>
                      <a:pt x="122" y="85"/>
                    </a:cubicBezTo>
                    <a:cubicBezTo>
                      <a:pt x="122" y="84"/>
                      <a:pt x="122" y="84"/>
                      <a:pt x="122" y="84"/>
                    </a:cubicBezTo>
                    <a:cubicBezTo>
                      <a:pt x="121" y="85"/>
                      <a:pt x="121" y="85"/>
                      <a:pt x="121" y="85"/>
                    </a:cubicBezTo>
                    <a:cubicBezTo>
                      <a:pt x="121" y="85"/>
                      <a:pt x="121" y="85"/>
                      <a:pt x="121" y="85"/>
                    </a:cubicBezTo>
                    <a:cubicBezTo>
                      <a:pt x="121" y="86"/>
                      <a:pt x="121" y="86"/>
                      <a:pt x="121" y="86"/>
                    </a:cubicBezTo>
                    <a:cubicBezTo>
                      <a:pt x="121" y="86"/>
                      <a:pt x="121" y="86"/>
                      <a:pt x="121" y="86"/>
                    </a:cubicBezTo>
                    <a:cubicBezTo>
                      <a:pt x="120" y="87"/>
                      <a:pt x="120" y="87"/>
                      <a:pt x="120" y="87"/>
                    </a:cubicBezTo>
                    <a:cubicBezTo>
                      <a:pt x="121" y="87"/>
                      <a:pt x="121" y="87"/>
                      <a:pt x="121" y="87"/>
                    </a:cubicBezTo>
                    <a:cubicBezTo>
                      <a:pt x="121" y="88"/>
                      <a:pt x="121" y="88"/>
                      <a:pt x="121" y="88"/>
                    </a:cubicBezTo>
                    <a:cubicBezTo>
                      <a:pt x="122" y="88"/>
                      <a:pt x="122" y="88"/>
                      <a:pt x="122" y="88"/>
                    </a:cubicBezTo>
                    <a:cubicBezTo>
                      <a:pt x="123" y="88"/>
                      <a:pt x="123" y="88"/>
                      <a:pt x="123" y="88"/>
                    </a:cubicBezTo>
                    <a:cubicBezTo>
                      <a:pt x="125" y="89"/>
                      <a:pt x="125" y="89"/>
                      <a:pt x="125" y="89"/>
                    </a:cubicBezTo>
                    <a:cubicBezTo>
                      <a:pt x="125" y="89"/>
                      <a:pt x="126" y="90"/>
                      <a:pt x="127" y="90"/>
                    </a:cubicBezTo>
                    <a:cubicBezTo>
                      <a:pt x="127" y="90"/>
                      <a:pt x="127" y="91"/>
                      <a:pt x="127" y="91"/>
                    </a:cubicBezTo>
                    <a:cubicBezTo>
                      <a:pt x="129" y="92"/>
                      <a:pt x="129" y="92"/>
                      <a:pt x="129" y="92"/>
                    </a:cubicBezTo>
                    <a:cubicBezTo>
                      <a:pt x="129" y="93"/>
                      <a:pt x="129" y="93"/>
                      <a:pt x="129" y="93"/>
                    </a:cubicBezTo>
                    <a:cubicBezTo>
                      <a:pt x="129" y="93"/>
                      <a:pt x="130" y="93"/>
                      <a:pt x="130" y="93"/>
                    </a:cubicBezTo>
                    <a:cubicBezTo>
                      <a:pt x="131" y="93"/>
                      <a:pt x="131" y="94"/>
                      <a:pt x="131" y="94"/>
                    </a:cubicBezTo>
                    <a:cubicBezTo>
                      <a:pt x="132" y="94"/>
                      <a:pt x="132" y="94"/>
                      <a:pt x="132" y="94"/>
                    </a:cubicBezTo>
                    <a:cubicBezTo>
                      <a:pt x="133" y="95"/>
                      <a:pt x="133" y="95"/>
                      <a:pt x="133" y="95"/>
                    </a:cubicBezTo>
                    <a:cubicBezTo>
                      <a:pt x="133" y="95"/>
                      <a:pt x="133" y="95"/>
                      <a:pt x="134" y="94"/>
                    </a:cubicBezTo>
                    <a:cubicBezTo>
                      <a:pt x="134" y="94"/>
                      <a:pt x="134" y="94"/>
                      <a:pt x="134" y="94"/>
                    </a:cubicBezTo>
                    <a:cubicBezTo>
                      <a:pt x="134" y="94"/>
                      <a:pt x="134" y="94"/>
                      <a:pt x="134" y="94"/>
                    </a:cubicBezTo>
                    <a:cubicBezTo>
                      <a:pt x="134" y="94"/>
                      <a:pt x="135" y="94"/>
                      <a:pt x="135" y="94"/>
                    </a:cubicBezTo>
                    <a:cubicBezTo>
                      <a:pt x="135" y="94"/>
                      <a:pt x="135" y="94"/>
                      <a:pt x="135" y="94"/>
                    </a:cubicBezTo>
                    <a:cubicBezTo>
                      <a:pt x="136" y="94"/>
                      <a:pt x="136" y="93"/>
                      <a:pt x="136" y="93"/>
                    </a:cubicBezTo>
                    <a:cubicBezTo>
                      <a:pt x="135" y="93"/>
                      <a:pt x="135" y="93"/>
                      <a:pt x="135" y="93"/>
                    </a:cubicBezTo>
                    <a:cubicBezTo>
                      <a:pt x="135" y="92"/>
                      <a:pt x="135" y="92"/>
                      <a:pt x="135" y="92"/>
                    </a:cubicBezTo>
                    <a:cubicBezTo>
                      <a:pt x="134" y="92"/>
                      <a:pt x="134" y="92"/>
                      <a:pt x="134" y="92"/>
                    </a:cubicBezTo>
                    <a:cubicBezTo>
                      <a:pt x="134" y="91"/>
                      <a:pt x="134" y="91"/>
                      <a:pt x="134" y="91"/>
                    </a:cubicBezTo>
                    <a:cubicBezTo>
                      <a:pt x="133" y="91"/>
                      <a:pt x="133" y="91"/>
                      <a:pt x="133" y="91"/>
                    </a:cubicBezTo>
                    <a:cubicBezTo>
                      <a:pt x="133" y="91"/>
                      <a:pt x="133" y="91"/>
                      <a:pt x="133" y="91"/>
                    </a:cubicBezTo>
                    <a:cubicBezTo>
                      <a:pt x="133" y="91"/>
                      <a:pt x="132" y="91"/>
                      <a:pt x="132" y="91"/>
                    </a:cubicBezTo>
                    <a:cubicBezTo>
                      <a:pt x="131" y="91"/>
                      <a:pt x="132" y="91"/>
                      <a:pt x="132" y="91"/>
                    </a:cubicBezTo>
                    <a:cubicBezTo>
                      <a:pt x="132" y="90"/>
                      <a:pt x="132" y="90"/>
                      <a:pt x="132" y="90"/>
                    </a:cubicBezTo>
                    <a:cubicBezTo>
                      <a:pt x="132" y="90"/>
                      <a:pt x="132" y="90"/>
                      <a:pt x="132" y="90"/>
                    </a:cubicBezTo>
                    <a:cubicBezTo>
                      <a:pt x="133" y="90"/>
                      <a:pt x="133" y="90"/>
                      <a:pt x="133" y="90"/>
                    </a:cubicBezTo>
                    <a:cubicBezTo>
                      <a:pt x="134" y="90"/>
                      <a:pt x="134" y="90"/>
                      <a:pt x="134" y="90"/>
                    </a:cubicBezTo>
                    <a:cubicBezTo>
                      <a:pt x="134" y="90"/>
                      <a:pt x="134" y="90"/>
                      <a:pt x="134" y="91"/>
                    </a:cubicBezTo>
                    <a:cubicBezTo>
                      <a:pt x="135" y="91"/>
                      <a:pt x="134" y="91"/>
                      <a:pt x="135" y="91"/>
                    </a:cubicBezTo>
                    <a:cubicBezTo>
                      <a:pt x="135" y="91"/>
                      <a:pt x="135" y="91"/>
                      <a:pt x="135" y="91"/>
                    </a:cubicBezTo>
                    <a:cubicBezTo>
                      <a:pt x="136" y="90"/>
                      <a:pt x="136" y="90"/>
                      <a:pt x="136" y="90"/>
                    </a:cubicBezTo>
                    <a:cubicBezTo>
                      <a:pt x="136" y="90"/>
                      <a:pt x="136" y="90"/>
                      <a:pt x="136" y="90"/>
                    </a:cubicBezTo>
                    <a:cubicBezTo>
                      <a:pt x="136" y="91"/>
                      <a:pt x="136" y="91"/>
                      <a:pt x="136" y="91"/>
                    </a:cubicBezTo>
                    <a:cubicBezTo>
                      <a:pt x="136" y="91"/>
                      <a:pt x="136" y="91"/>
                      <a:pt x="136" y="91"/>
                    </a:cubicBezTo>
                    <a:cubicBezTo>
                      <a:pt x="136" y="92"/>
                      <a:pt x="136" y="92"/>
                      <a:pt x="136" y="92"/>
                    </a:cubicBezTo>
                    <a:cubicBezTo>
                      <a:pt x="137" y="93"/>
                      <a:pt x="137" y="93"/>
                      <a:pt x="137" y="93"/>
                    </a:cubicBezTo>
                    <a:cubicBezTo>
                      <a:pt x="137" y="94"/>
                      <a:pt x="137" y="94"/>
                      <a:pt x="137" y="94"/>
                    </a:cubicBezTo>
                    <a:cubicBezTo>
                      <a:pt x="137" y="94"/>
                      <a:pt x="137" y="94"/>
                      <a:pt x="138" y="94"/>
                    </a:cubicBezTo>
                    <a:cubicBezTo>
                      <a:pt x="138" y="94"/>
                      <a:pt x="138" y="94"/>
                      <a:pt x="138" y="94"/>
                    </a:cubicBezTo>
                    <a:cubicBezTo>
                      <a:pt x="139" y="94"/>
                      <a:pt x="139" y="94"/>
                      <a:pt x="139" y="94"/>
                    </a:cubicBezTo>
                    <a:cubicBezTo>
                      <a:pt x="139" y="94"/>
                      <a:pt x="139" y="95"/>
                      <a:pt x="139" y="95"/>
                    </a:cubicBezTo>
                    <a:cubicBezTo>
                      <a:pt x="139" y="95"/>
                      <a:pt x="140" y="95"/>
                      <a:pt x="140" y="95"/>
                    </a:cubicBezTo>
                    <a:cubicBezTo>
                      <a:pt x="140" y="94"/>
                      <a:pt x="140" y="94"/>
                      <a:pt x="140" y="94"/>
                    </a:cubicBezTo>
                    <a:cubicBezTo>
                      <a:pt x="140" y="93"/>
                      <a:pt x="140" y="93"/>
                      <a:pt x="140" y="93"/>
                    </a:cubicBezTo>
                    <a:cubicBezTo>
                      <a:pt x="139" y="92"/>
                      <a:pt x="139" y="92"/>
                      <a:pt x="139" y="92"/>
                    </a:cubicBezTo>
                    <a:cubicBezTo>
                      <a:pt x="139" y="92"/>
                      <a:pt x="139" y="92"/>
                      <a:pt x="139" y="92"/>
                    </a:cubicBezTo>
                    <a:cubicBezTo>
                      <a:pt x="139" y="91"/>
                      <a:pt x="139" y="91"/>
                      <a:pt x="139" y="91"/>
                    </a:cubicBezTo>
                    <a:cubicBezTo>
                      <a:pt x="139" y="90"/>
                      <a:pt x="139" y="90"/>
                      <a:pt x="139" y="90"/>
                    </a:cubicBezTo>
                    <a:cubicBezTo>
                      <a:pt x="138" y="90"/>
                      <a:pt x="138" y="90"/>
                      <a:pt x="138" y="90"/>
                    </a:cubicBezTo>
                    <a:cubicBezTo>
                      <a:pt x="138" y="89"/>
                      <a:pt x="138" y="89"/>
                      <a:pt x="138" y="89"/>
                    </a:cubicBezTo>
                    <a:cubicBezTo>
                      <a:pt x="138" y="88"/>
                      <a:pt x="138" y="88"/>
                      <a:pt x="138" y="88"/>
                    </a:cubicBezTo>
                    <a:cubicBezTo>
                      <a:pt x="139" y="88"/>
                      <a:pt x="139" y="88"/>
                      <a:pt x="139" y="88"/>
                    </a:cubicBezTo>
                    <a:cubicBezTo>
                      <a:pt x="139" y="89"/>
                      <a:pt x="139" y="89"/>
                      <a:pt x="139" y="89"/>
                    </a:cubicBezTo>
                    <a:cubicBezTo>
                      <a:pt x="139" y="89"/>
                      <a:pt x="139" y="89"/>
                      <a:pt x="139" y="90"/>
                    </a:cubicBezTo>
                    <a:cubicBezTo>
                      <a:pt x="139" y="90"/>
                      <a:pt x="139" y="90"/>
                      <a:pt x="139" y="90"/>
                    </a:cubicBezTo>
                    <a:cubicBezTo>
                      <a:pt x="140" y="90"/>
                      <a:pt x="140" y="91"/>
                      <a:pt x="140" y="91"/>
                    </a:cubicBezTo>
                    <a:cubicBezTo>
                      <a:pt x="141" y="92"/>
                      <a:pt x="141" y="92"/>
                      <a:pt x="141" y="92"/>
                    </a:cubicBezTo>
                    <a:cubicBezTo>
                      <a:pt x="141" y="92"/>
                      <a:pt x="141" y="92"/>
                      <a:pt x="141" y="92"/>
                    </a:cubicBezTo>
                    <a:cubicBezTo>
                      <a:pt x="141" y="92"/>
                      <a:pt x="141" y="93"/>
                      <a:pt x="141" y="93"/>
                    </a:cubicBezTo>
                    <a:cubicBezTo>
                      <a:pt x="141" y="93"/>
                      <a:pt x="141" y="93"/>
                      <a:pt x="141" y="93"/>
                    </a:cubicBezTo>
                    <a:cubicBezTo>
                      <a:pt x="142" y="94"/>
                      <a:pt x="142" y="94"/>
                      <a:pt x="142" y="94"/>
                    </a:cubicBezTo>
                    <a:cubicBezTo>
                      <a:pt x="143" y="95"/>
                      <a:pt x="143" y="95"/>
                      <a:pt x="143" y="95"/>
                    </a:cubicBezTo>
                    <a:cubicBezTo>
                      <a:pt x="144" y="95"/>
                      <a:pt x="144" y="95"/>
                      <a:pt x="144" y="95"/>
                    </a:cubicBezTo>
                    <a:cubicBezTo>
                      <a:pt x="144" y="94"/>
                      <a:pt x="144" y="94"/>
                      <a:pt x="144" y="94"/>
                    </a:cubicBezTo>
                    <a:cubicBezTo>
                      <a:pt x="145" y="93"/>
                      <a:pt x="145" y="93"/>
                      <a:pt x="145" y="93"/>
                    </a:cubicBezTo>
                    <a:cubicBezTo>
                      <a:pt x="145" y="93"/>
                      <a:pt x="145" y="93"/>
                      <a:pt x="145" y="93"/>
                    </a:cubicBezTo>
                    <a:cubicBezTo>
                      <a:pt x="145" y="93"/>
                      <a:pt x="145" y="93"/>
                      <a:pt x="145" y="93"/>
                    </a:cubicBezTo>
                    <a:cubicBezTo>
                      <a:pt x="145" y="94"/>
                      <a:pt x="145" y="94"/>
                      <a:pt x="145" y="94"/>
                    </a:cubicBezTo>
                    <a:cubicBezTo>
                      <a:pt x="144" y="95"/>
                      <a:pt x="144" y="95"/>
                      <a:pt x="144" y="95"/>
                    </a:cubicBezTo>
                    <a:cubicBezTo>
                      <a:pt x="144" y="95"/>
                      <a:pt x="144" y="95"/>
                      <a:pt x="144" y="95"/>
                    </a:cubicBezTo>
                    <a:cubicBezTo>
                      <a:pt x="144" y="96"/>
                      <a:pt x="144" y="96"/>
                      <a:pt x="144" y="96"/>
                    </a:cubicBezTo>
                    <a:cubicBezTo>
                      <a:pt x="145" y="96"/>
                      <a:pt x="145" y="96"/>
                      <a:pt x="145" y="96"/>
                    </a:cubicBezTo>
                    <a:cubicBezTo>
                      <a:pt x="146" y="96"/>
                      <a:pt x="146" y="96"/>
                      <a:pt x="146" y="96"/>
                    </a:cubicBezTo>
                    <a:cubicBezTo>
                      <a:pt x="146" y="96"/>
                      <a:pt x="146" y="96"/>
                      <a:pt x="146" y="97"/>
                    </a:cubicBezTo>
                    <a:cubicBezTo>
                      <a:pt x="146" y="98"/>
                      <a:pt x="146" y="97"/>
                      <a:pt x="146" y="97"/>
                    </a:cubicBezTo>
                    <a:cubicBezTo>
                      <a:pt x="147" y="97"/>
                      <a:pt x="147" y="97"/>
                      <a:pt x="147" y="97"/>
                    </a:cubicBezTo>
                    <a:cubicBezTo>
                      <a:pt x="147" y="97"/>
                      <a:pt x="147" y="97"/>
                      <a:pt x="147" y="97"/>
                    </a:cubicBezTo>
                    <a:cubicBezTo>
                      <a:pt x="147" y="97"/>
                      <a:pt x="147" y="97"/>
                      <a:pt x="147" y="97"/>
                    </a:cubicBezTo>
                    <a:cubicBezTo>
                      <a:pt x="147" y="97"/>
                      <a:pt x="147" y="97"/>
                      <a:pt x="147" y="97"/>
                    </a:cubicBezTo>
                    <a:cubicBezTo>
                      <a:pt x="147" y="97"/>
                      <a:pt x="147" y="97"/>
                      <a:pt x="147" y="97"/>
                    </a:cubicBezTo>
                    <a:cubicBezTo>
                      <a:pt x="147" y="97"/>
                      <a:pt x="147" y="98"/>
                      <a:pt x="147" y="98"/>
                    </a:cubicBezTo>
                    <a:cubicBezTo>
                      <a:pt x="148" y="98"/>
                      <a:pt x="148" y="98"/>
                      <a:pt x="148" y="98"/>
                    </a:cubicBezTo>
                    <a:cubicBezTo>
                      <a:pt x="148" y="98"/>
                      <a:pt x="149" y="99"/>
                      <a:pt x="149" y="99"/>
                    </a:cubicBezTo>
                    <a:cubicBezTo>
                      <a:pt x="149" y="100"/>
                      <a:pt x="148" y="99"/>
                      <a:pt x="148" y="99"/>
                    </a:cubicBezTo>
                    <a:cubicBezTo>
                      <a:pt x="148" y="99"/>
                      <a:pt x="148" y="99"/>
                      <a:pt x="148" y="99"/>
                    </a:cubicBezTo>
                    <a:cubicBezTo>
                      <a:pt x="147" y="100"/>
                      <a:pt x="147" y="100"/>
                      <a:pt x="147" y="100"/>
                    </a:cubicBezTo>
                    <a:cubicBezTo>
                      <a:pt x="148" y="101"/>
                      <a:pt x="148" y="101"/>
                      <a:pt x="148" y="101"/>
                    </a:cubicBezTo>
                    <a:cubicBezTo>
                      <a:pt x="148" y="101"/>
                      <a:pt x="148" y="101"/>
                      <a:pt x="148" y="101"/>
                    </a:cubicBezTo>
                    <a:cubicBezTo>
                      <a:pt x="147" y="101"/>
                      <a:pt x="147" y="101"/>
                      <a:pt x="147" y="101"/>
                    </a:cubicBezTo>
                    <a:cubicBezTo>
                      <a:pt x="147" y="101"/>
                      <a:pt x="147" y="101"/>
                      <a:pt x="147" y="101"/>
                    </a:cubicBezTo>
                    <a:cubicBezTo>
                      <a:pt x="148" y="102"/>
                      <a:pt x="148" y="102"/>
                      <a:pt x="148" y="102"/>
                    </a:cubicBezTo>
                    <a:cubicBezTo>
                      <a:pt x="148" y="102"/>
                      <a:pt x="148" y="102"/>
                      <a:pt x="148" y="102"/>
                    </a:cubicBezTo>
                    <a:cubicBezTo>
                      <a:pt x="149" y="102"/>
                      <a:pt x="149" y="102"/>
                      <a:pt x="149" y="102"/>
                    </a:cubicBezTo>
                    <a:cubicBezTo>
                      <a:pt x="150" y="102"/>
                      <a:pt x="150" y="102"/>
                      <a:pt x="150" y="102"/>
                    </a:cubicBezTo>
                    <a:cubicBezTo>
                      <a:pt x="150" y="102"/>
                      <a:pt x="150" y="103"/>
                      <a:pt x="150" y="103"/>
                    </a:cubicBezTo>
                    <a:cubicBezTo>
                      <a:pt x="150" y="103"/>
                      <a:pt x="150" y="104"/>
                      <a:pt x="151" y="104"/>
                    </a:cubicBezTo>
                    <a:cubicBezTo>
                      <a:pt x="151" y="104"/>
                      <a:pt x="152" y="105"/>
                      <a:pt x="152" y="105"/>
                    </a:cubicBezTo>
                    <a:cubicBezTo>
                      <a:pt x="152" y="105"/>
                      <a:pt x="152" y="105"/>
                      <a:pt x="152" y="105"/>
                    </a:cubicBezTo>
                    <a:cubicBezTo>
                      <a:pt x="152" y="106"/>
                      <a:pt x="152" y="106"/>
                      <a:pt x="152" y="106"/>
                    </a:cubicBezTo>
                    <a:cubicBezTo>
                      <a:pt x="153" y="106"/>
                      <a:pt x="153" y="106"/>
                      <a:pt x="153" y="106"/>
                    </a:cubicBezTo>
                    <a:cubicBezTo>
                      <a:pt x="154" y="107"/>
                      <a:pt x="154" y="107"/>
                      <a:pt x="154" y="107"/>
                    </a:cubicBezTo>
                    <a:cubicBezTo>
                      <a:pt x="154" y="107"/>
                      <a:pt x="154" y="107"/>
                      <a:pt x="154" y="107"/>
                    </a:cubicBezTo>
                    <a:cubicBezTo>
                      <a:pt x="154" y="108"/>
                      <a:pt x="154" y="108"/>
                      <a:pt x="153" y="108"/>
                    </a:cubicBezTo>
                    <a:cubicBezTo>
                      <a:pt x="153" y="108"/>
                      <a:pt x="153" y="108"/>
                      <a:pt x="153" y="108"/>
                    </a:cubicBezTo>
                    <a:cubicBezTo>
                      <a:pt x="153" y="109"/>
                      <a:pt x="153" y="109"/>
                      <a:pt x="153" y="109"/>
                    </a:cubicBezTo>
                    <a:cubicBezTo>
                      <a:pt x="153" y="109"/>
                      <a:pt x="153" y="109"/>
                      <a:pt x="153" y="109"/>
                    </a:cubicBezTo>
                    <a:cubicBezTo>
                      <a:pt x="153" y="109"/>
                      <a:pt x="152" y="110"/>
                      <a:pt x="152" y="110"/>
                    </a:cubicBezTo>
                    <a:cubicBezTo>
                      <a:pt x="152" y="110"/>
                      <a:pt x="152" y="110"/>
                      <a:pt x="152" y="111"/>
                    </a:cubicBezTo>
                    <a:cubicBezTo>
                      <a:pt x="152" y="111"/>
                      <a:pt x="153" y="111"/>
                      <a:pt x="153" y="111"/>
                    </a:cubicBezTo>
                    <a:cubicBezTo>
                      <a:pt x="153" y="110"/>
                      <a:pt x="153" y="110"/>
                      <a:pt x="153" y="110"/>
                    </a:cubicBezTo>
                    <a:cubicBezTo>
                      <a:pt x="154" y="110"/>
                      <a:pt x="154" y="110"/>
                      <a:pt x="154" y="110"/>
                    </a:cubicBezTo>
                    <a:cubicBezTo>
                      <a:pt x="154" y="109"/>
                      <a:pt x="154" y="109"/>
                      <a:pt x="154" y="109"/>
                    </a:cubicBezTo>
                    <a:cubicBezTo>
                      <a:pt x="155" y="109"/>
                      <a:pt x="155" y="109"/>
                      <a:pt x="155" y="109"/>
                    </a:cubicBezTo>
                    <a:cubicBezTo>
                      <a:pt x="155" y="109"/>
                      <a:pt x="155" y="109"/>
                      <a:pt x="155" y="109"/>
                    </a:cubicBezTo>
                    <a:cubicBezTo>
                      <a:pt x="156" y="109"/>
                      <a:pt x="156" y="109"/>
                      <a:pt x="156" y="109"/>
                    </a:cubicBezTo>
                    <a:cubicBezTo>
                      <a:pt x="156" y="108"/>
                      <a:pt x="156" y="108"/>
                      <a:pt x="156" y="108"/>
                    </a:cubicBezTo>
                    <a:cubicBezTo>
                      <a:pt x="157" y="108"/>
                      <a:pt x="157" y="108"/>
                      <a:pt x="157" y="108"/>
                    </a:cubicBezTo>
                    <a:cubicBezTo>
                      <a:pt x="157" y="109"/>
                      <a:pt x="157" y="109"/>
                      <a:pt x="157" y="109"/>
                    </a:cubicBezTo>
                    <a:cubicBezTo>
                      <a:pt x="158" y="110"/>
                      <a:pt x="158" y="110"/>
                      <a:pt x="158" y="110"/>
                    </a:cubicBezTo>
                    <a:cubicBezTo>
                      <a:pt x="158" y="111"/>
                      <a:pt x="158" y="111"/>
                      <a:pt x="158" y="111"/>
                    </a:cubicBezTo>
                    <a:cubicBezTo>
                      <a:pt x="158" y="111"/>
                      <a:pt x="158" y="111"/>
                      <a:pt x="158" y="112"/>
                    </a:cubicBezTo>
                    <a:cubicBezTo>
                      <a:pt x="158" y="112"/>
                      <a:pt x="158" y="112"/>
                      <a:pt x="158" y="112"/>
                    </a:cubicBezTo>
                    <a:cubicBezTo>
                      <a:pt x="158" y="113"/>
                      <a:pt x="158" y="113"/>
                      <a:pt x="158" y="113"/>
                    </a:cubicBezTo>
                    <a:cubicBezTo>
                      <a:pt x="158" y="113"/>
                      <a:pt x="158" y="113"/>
                      <a:pt x="158" y="113"/>
                    </a:cubicBezTo>
                    <a:cubicBezTo>
                      <a:pt x="158" y="113"/>
                      <a:pt x="158" y="113"/>
                      <a:pt x="158" y="113"/>
                    </a:cubicBezTo>
                    <a:cubicBezTo>
                      <a:pt x="158" y="113"/>
                      <a:pt x="159" y="113"/>
                      <a:pt x="159" y="112"/>
                    </a:cubicBezTo>
                    <a:cubicBezTo>
                      <a:pt x="159" y="112"/>
                      <a:pt x="159" y="113"/>
                      <a:pt x="159" y="113"/>
                    </a:cubicBezTo>
                    <a:cubicBezTo>
                      <a:pt x="159" y="113"/>
                      <a:pt x="159" y="113"/>
                      <a:pt x="159" y="113"/>
                    </a:cubicBezTo>
                    <a:cubicBezTo>
                      <a:pt x="159" y="113"/>
                      <a:pt x="158" y="114"/>
                      <a:pt x="158" y="114"/>
                    </a:cubicBezTo>
                    <a:cubicBezTo>
                      <a:pt x="158" y="114"/>
                      <a:pt x="158" y="114"/>
                      <a:pt x="158" y="114"/>
                    </a:cubicBezTo>
                    <a:cubicBezTo>
                      <a:pt x="158" y="114"/>
                      <a:pt x="158" y="115"/>
                      <a:pt x="158" y="115"/>
                    </a:cubicBezTo>
                    <a:cubicBezTo>
                      <a:pt x="158" y="115"/>
                      <a:pt x="158" y="115"/>
                      <a:pt x="158" y="115"/>
                    </a:cubicBezTo>
                    <a:cubicBezTo>
                      <a:pt x="159" y="115"/>
                      <a:pt x="159" y="115"/>
                      <a:pt x="159" y="115"/>
                    </a:cubicBezTo>
                    <a:cubicBezTo>
                      <a:pt x="159" y="115"/>
                      <a:pt x="159" y="115"/>
                      <a:pt x="159" y="115"/>
                    </a:cubicBezTo>
                    <a:cubicBezTo>
                      <a:pt x="160" y="115"/>
                      <a:pt x="160" y="115"/>
                      <a:pt x="160" y="115"/>
                    </a:cubicBezTo>
                    <a:cubicBezTo>
                      <a:pt x="160" y="114"/>
                      <a:pt x="160" y="114"/>
                      <a:pt x="160" y="114"/>
                    </a:cubicBezTo>
                    <a:cubicBezTo>
                      <a:pt x="161" y="114"/>
                      <a:pt x="161" y="114"/>
                      <a:pt x="161" y="114"/>
                    </a:cubicBezTo>
                    <a:cubicBezTo>
                      <a:pt x="161" y="113"/>
                      <a:pt x="161" y="113"/>
                      <a:pt x="161" y="113"/>
                    </a:cubicBezTo>
                    <a:cubicBezTo>
                      <a:pt x="161" y="113"/>
                      <a:pt x="161" y="113"/>
                      <a:pt x="161" y="113"/>
                    </a:cubicBezTo>
                    <a:cubicBezTo>
                      <a:pt x="161" y="112"/>
                      <a:pt x="161" y="112"/>
                      <a:pt x="161" y="112"/>
                    </a:cubicBezTo>
                    <a:cubicBezTo>
                      <a:pt x="161" y="112"/>
                      <a:pt x="161" y="112"/>
                      <a:pt x="161" y="112"/>
                    </a:cubicBezTo>
                    <a:cubicBezTo>
                      <a:pt x="161" y="111"/>
                      <a:pt x="161" y="111"/>
                      <a:pt x="161" y="111"/>
                    </a:cubicBezTo>
                    <a:cubicBezTo>
                      <a:pt x="161" y="110"/>
                      <a:pt x="161" y="110"/>
                      <a:pt x="161" y="110"/>
                    </a:cubicBezTo>
                    <a:cubicBezTo>
                      <a:pt x="161" y="110"/>
                      <a:pt x="161" y="110"/>
                      <a:pt x="161" y="110"/>
                    </a:cubicBezTo>
                    <a:cubicBezTo>
                      <a:pt x="161" y="109"/>
                      <a:pt x="161" y="109"/>
                      <a:pt x="161" y="109"/>
                    </a:cubicBezTo>
                    <a:cubicBezTo>
                      <a:pt x="161" y="109"/>
                      <a:pt x="161" y="109"/>
                      <a:pt x="161" y="109"/>
                    </a:cubicBezTo>
                    <a:cubicBezTo>
                      <a:pt x="162" y="109"/>
                      <a:pt x="162" y="109"/>
                      <a:pt x="162" y="109"/>
                    </a:cubicBezTo>
                    <a:cubicBezTo>
                      <a:pt x="162" y="109"/>
                      <a:pt x="162" y="109"/>
                      <a:pt x="162" y="110"/>
                    </a:cubicBezTo>
                    <a:cubicBezTo>
                      <a:pt x="162" y="110"/>
                      <a:pt x="162" y="110"/>
                      <a:pt x="162" y="110"/>
                    </a:cubicBezTo>
                    <a:cubicBezTo>
                      <a:pt x="162" y="110"/>
                      <a:pt x="161" y="111"/>
                      <a:pt x="161" y="111"/>
                    </a:cubicBezTo>
                    <a:cubicBezTo>
                      <a:pt x="161" y="111"/>
                      <a:pt x="162" y="112"/>
                      <a:pt x="162" y="112"/>
                    </a:cubicBezTo>
                    <a:cubicBezTo>
                      <a:pt x="162" y="112"/>
                      <a:pt x="162" y="112"/>
                      <a:pt x="162" y="111"/>
                    </a:cubicBezTo>
                    <a:cubicBezTo>
                      <a:pt x="162" y="111"/>
                      <a:pt x="163" y="111"/>
                      <a:pt x="163" y="111"/>
                    </a:cubicBezTo>
                    <a:cubicBezTo>
                      <a:pt x="163" y="111"/>
                      <a:pt x="163" y="111"/>
                      <a:pt x="163" y="111"/>
                    </a:cubicBezTo>
                    <a:cubicBezTo>
                      <a:pt x="163" y="112"/>
                      <a:pt x="163" y="112"/>
                      <a:pt x="163" y="112"/>
                    </a:cubicBezTo>
                    <a:cubicBezTo>
                      <a:pt x="163" y="113"/>
                      <a:pt x="163" y="113"/>
                      <a:pt x="163" y="113"/>
                    </a:cubicBezTo>
                    <a:cubicBezTo>
                      <a:pt x="163" y="113"/>
                      <a:pt x="163" y="113"/>
                      <a:pt x="163" y="113"/>
                    </a:cubicBezTo>
                    <a:cubicBezTo>
                      <a:pt x="163" y="113"/>
                      <a:pt x="162" y="113"/>
                      <a:pt x="162" y="114"/>
                    </a:cubicBezTo>
                    <a:cubicBezTo>
                      <a:pt x="162" y="114"/>
                      <a:pt x="162" y="114"/>
                      <a:pt x="162" y="114"/>
                    </a:cubicBezTo>
                    <a:cubicBezTo>
                      <a:pt x="163" y="114"/>
                      <a:pt x="163" y="114"/>
                      <a:pt x="163" y="114"/>
                    </a:cubicBezTo>
                    <a:cubicBezTo>
                      <a:pt x="162" y="115"/>
                      <a:pt x="162" y="115"/>
                      <a:pt x="162" y="115"/>
                    </a:cubicBezTo>
                    <a:cubicBezTo>
                      <a:pt x="162" y="115"/>
                      <a:pt x="162" y="115"/>
                      <a:pt x="161" y="115"/>
                    </a:cubicBezTo>
                    <a:cubicBezTo>
                      <a:pt x="161" y="115"/>
                      <a:pt x="161" y="116"/>
                      <a:pt x="161" y="116"/>
                    </a:cubicBezTo>
                    <a:cubicBezTo>
                      <a:pt x="161" y="116"/>
                      <a:pt x="161" y="116"/>
                      <a:pt x="161" y="116"/>
                    </a:cubicBezTo>
                    <a:cubicBezTo>
                      <a:pt x="161" y="117"/>
                      <a:pt x="161" y="117"/>
                      <a:pt x="161" y="117"/>
                    </a:cubicBezTo>
                    <a:cubicBezTo>
                      <a:pt x="161" y="117"/>
                      <a:pt x="161" y="117"/>
                      <a:pt x="161" y="117"/>
                    </a:cubicBezTo>
                    <a:cubicBezTo>
                      <a:pt x="161" y="117"/>
                      <a:pt x="161" y="117"/>
                      <a:pt x="161" y="117"/>
                    </a:cubicBezTo>
                    <a:cubicBezTo>
                      <a:pt x="162" y="117"/>
                      <a:pt x="162" y="117"/>
                      <a:pt x="162" y="117"/>
                    </a:cubicBezTo>
                    <a:cubicBezTo>
                      <a:pt x="162" y="118"/>
                      <a:pt x="162" y="118"/>
                      <a:pt x="162" y="118"/>
                    </a:cubicBezTo>
                    <a:cubicBezTo>
                      <a:pt x="162" y="119"/>
                      <a:pt x="162" y="119"/>
                      <a:pt x="162" y="119"/>
                    </a:cubicBezTo>
                    <a:cubicBezTo>
                      <a:pt x="162" y="119"/>
                      <a:pt x="162" y="119"/>
                      <a:pt x="162" y="119"/>
                    </a:cubicBezTo>
                    <a:cubicBezTo>
                      <a:pt x="162" y="119"/>
                      <a:pt x="163" y="119"/>
                      <a:pt x="163" y="119"/>
                    </a:cubicBezTo>
                    <a:cubicBezTo>
                      <a:pt x="163" y="119"/>
                      <a:pt x="164" y="119"/>
                      <a:pt x="164" y="119"/>
                    </a:cubicBezTo>
                    <a:cubicBezTo>
                      <a:pt x="164" y="119"/>
                      <a:pt x="163" y="119"/>
                      <a:pt x="163" y="119"/>
                    </a:cubicBezTo>
                    <a:cubicBezTo>
                      <a:pt x="163" y="119"/>
                      <a:pt x="163" y="119"/>
                      <a:pt x="163" y="119"/>
                    </a:cubicBezTo>
                    <a:cubicBezTo>
                      <a:pt x="163" y="120"/>
                      <a:pt x="163" y="120"/>
                      <a:pt x="163" y="120"/>
                    </a:cubicBezTo>
                    <a:cubicBezTo>
                      <a:pt x="162" y="120"/>
                      <a:pt x="162" y="120"/>
                      <a:pt x="162" y="120"/>
                    </a:cubicBezTo>
                    <a:cubicBezTo>
                      <a:pt x="162" y="121"/>
                      <a:pt x="162" y="121"/>
                      <a:pt x="162" y="121"/>
                    </a:cubicBezTo>
                    <a:cubicBezTo>
                      <a:pt x="162" y="121"/>
                      <a:pt x="162" y="121"/>
                      <a:pt x="162" y="121"/>
                    </a:cubicBezTo>
                    <a:cubicBezTo>
                      <a:pt x="163" y="122"/>
                      <a:pt x="163" y="122"/>
                      <a:pt x="163" y="122"/>
                    </a:cubicBezTo>
                    <a:cubicBezTo>
                      <a:pt x="163" y="122"/>
                      <a:pt x="163" y="122"/>
                      <a:pt x="163" y="122"/>
                    </a:cubicBezTo>
                    <a:cubicBezTo>
                      <a:pt x="163" y="123"/>
                      <a:pt x="163" y="123"/>
                      <a:pt x="163" y="123"/>
                    </a:cubicBezTo>
                    <a:cubicBezTo>
                      <a:pt x="164" y="124"/>
                      <a:pt x="164" y="124"/>
                      <a:pt x="164" y="124"/>
                    </a:cubicBezTo>
                    <a:cubicBezTo>
                      <a:pt x="165" y="123"/>
                      <a:pt x="165" y="123"/>
                      <a:pt x="165" y="123"/>
                    </a:cubicBezTo>
                    <a:cubicBezTo>
                      <a:pt x="165" y="123"/>
                      <a:pt x="165" y="123"/>
                      <a:pt x="165" y="123"/>
                    </a:cubicBezTo>
                    <a:cubicBezTo>
                      <a:pt x="165" y="122"/>
                      <a:pt x="165" y="122"/>
                      <a:pt x="165" y="122"/>
                    </a:cubicBezTo>
                    <a:cubicBezTo>
                      <a:pt x="165" y="122"/>
                      <a:pt x="165" y="122"/>
                      <a:pt x="166" y="122"/>
                    </a:cubicBezTo>
                    <a:cubicBezTo>
                      <a:pt x="166" y="121"/>
                      <a:pt x="166" y="121"/>
                      <a:pt x="166" y="121"/>
                    </a:cubicBezTo>
                    <a:cubicBezTo>
                      <a:pt x="167" y="121"/>
                      <a:pt x="167" y="121"/>
                      <a:pt x="167" y="121"/>
                    </a:cubicBezTo>
                    <a:cubicBezTo>
                      <a:pt x="167" y="121"/>
                      <a:pt x="167" y="121"/>
                      <a:pt x="167" y="121"/>
                    </a:cubicBezTo>
                    <a:cubicBezTo>
                      <a:pt x="167" y="120"/>
                      <a:pt x="167" y="120"/>
                      <a:pt x="167" y="120"/>
                    </a:cubicBezTo>
                    <a:cubicBezTo>
                      <a:pt x="168" y="120"/>
                      <a:pt x="168" y="120"/>
                      <a:pt x="168" y="120"/>
                    </a:cubicBezTo>
                    <a:cubicBezTo>
                      <a:pt x="168" y="121"/>
                      <a:pt x="168" y="121"/>
                      <a:pt x="168" y="121"/>
                    </a:cubicBezTo>
                    <a:cubicBezTo>
                      <a:pt x="167" y="121"/>
                      <a:pt x="167" y="121"/>
                      <a:pt x="167" y="121"/>
                    </a:cubicBezTo>
                    <a:cubicBezTo>
                      <a:pt x="168" y="121"/>
                      <a:pt x="168" y="121"/>
                      <a:pt x="168" y="121"/>
                    </a:cubicBezTo>
                    <a:cubicBezTo>
                      <a:pt x="168" y="121"/>
                      <a:pt x="168" y="121"/>
                      <a:pt x="168" y="121"/>
                    </a:cubicBezTo>
                    <a:cubicBezTo>
                      <a:pt x="168" y="122"/>
                      <a:pt x="168" y="122"/>
                      <a:pt x="168" y="122"/>
                    </a:cubicBezTo>
                    <a:cubicBezTo>
                      <a:pt x="167" y="122"/>
                      <a:pt x="167" y="122"/>
                      <a:pt x="167" y="122"/>
                    </a:cubicBezTo>
                    <a:cubicBezTo>
                      <a:pt x="167" y="122"/>
                      <a:pt x="167" y="122"/>
                      <a:pt x="167" y="122"/>
                    </a:cubicBezTo>
                    <a:cubicBezTo>
                      <a:pt x="167" y="123"/>
                      <a:pt x="167" y="123"/>
                      <a:pt x="167" y="123"/>
                    </a:cubicBezTo>
                    <a:cubicBezTo>
                      <a:pt x="168" y="123"/>
                      <a:pt x="168" y="123"/>
                      <a:pt x="168" y="123"/>
                    </a:cubicBezTo>
                    <a:cubicBezTo>
                      <a:pt x="168" y="123"/>
                      <a:pt x="168" y="123"/>
                      <a:pt x="169" y="123"/>
                    </a:cubicBezTo>
                    <a:cubicBezTo>
                      <a:pt x="169" y="123"/>
                      <a:pt x="169" y="123"/>
                      <a:pt x="169" y="123"/>
                    </a:cubicBezTo>
                    <a:cubicBezTo>
                      <a:pt x="169" y="123"/>
                      <a:pt x="169" y="123"/>
                      <a:pt x="169" y="123"/>
                    </a:cubicBezTo>
                    <a:cubicBezTo>
                      <a:pt x="169" y="123"/>
                      <a:pt x="170" y="123"/>
                      <a:pt x="170" y="123"/>
                    </a:cubicBezTo>
                    <a:cubicBezTo>
                      <a:pt x="170" y="123"/>
                      <a:pt x="170" y="124"/>
                      <a:pt x="170" y="124"/>
                    </a:cubicBezTo>
                    <a:cubicBezTo>
                      <a:pt x="170" y="124"/>
                      <a:pt x="170" y="124"/>
                      <a:pt x="170" y="124"/>
                    </a:cubicBezTo>
                    <a:cubicBezTo>
                      <a:pt x="170" y="124"/>
                      <a:pt x="170" y="124"/>
                      <a:pt x="170" y="124"/>
                    </a:cubicBezTo>
                    <a:cubicBezTo>
                      <a:pt x="169" y="124"/>
                      <a:pt x="169" y="124"/>
                      <a:pt x="169" y="124"/>
                    </a:cubicBezTo>
                    <a:cubicBezTo>
                      <a:pt x="169" y="124"/>
                      <a:pt x="169" y="124"/>
                      <a:pt x="169" y="124"/>
                    </a:cubicBezTo>
                    <a:cubicBezTo>
                      <a:pt x="168" y="124"/>
                      <a:pt x="168" y="124"/>
                      <a:pt x="168" y="124"/>
                    </a:cubicBezTo>
                    <a:cubicBezTo>
                      <a:pt x="167" y="124"/>
                      <a:pt x="167" y="124"/>
                      <a:pt x="167" y="124"/>
                    </a:cubicBezTo>
                    <a:cubicBezTo>
                      <a:pt x="167" y="124"/>
                      <a:pt x="167" y="124"/>
                      <a:pt x="167" y="124"/>
                    </a:cubicBezTo>
                    <a:cubicBezTo>
                      <a:pt x="167" y="124"/>
                      <a:pt x="167" y="124"/>
                      <a:pt x="167" y="124"/>
                    </a:cubicBezTo>
                    <a:cubicBezTo>
                      <a:pt x="167" y="125"/>
                      <a:pt x="167" y="125"/>
                      <a:pt x="167" y="125"/>
                    </a:cubicBezTo>
                    <a:cubicBezTo>
                      <a:pt x="167" y="125"/>
                      <a:pt x="167" y="125"/>
                      <a:pt x="167" y="125"/>
                    </a:cubicBezTo>
                    <a:cubicBezTo>
                      <a:pt x="168" y="125"/>
                      <a:pt x="168" y="125"/>
                      <a:pt x="168" y="125"/>
                    </a:cubicBezTo>
                    <a:cubicBezTo>
                      <a:pt x="168" y="126"/>
                      <a:pt x="168" y="126"/>
                      <a:pt x="168" y="126"/>
                    </a:cubicBezTo>
                    <a:cubicBezTo>
                      <a:pt x="168" y="127"/>
                      <a:pt x="168" y="127"/>
                      <a:pt x="168" y="127"/>
                    </a:cubicBezTo>
                    <a:cubicBezTo>
                      <a:pt x="169" y="127"/>
                      <a:pt x="169" y="127"/>
                      <a:pt x="169" y="127"/>
                    </a:cubicBezTo>
                    <a:cubicBezTo>
                      <a:pt x="170" y="127"/>
                      <a:pt x="170" y="127"/>
                      <a:pt x="170" y="127"/>
                    </a:cubicBezTo>
                    <a:cubicBezTo>
                      <a:pt x="170" y="128"/>
                      <a:pt x="170" y="128"/>
                      <a:pt x="170" y="128"/>
                    </a:cubicBezTo>
                    <a:cubicBezTo>
                      <a:pt x="170" y="128"/>
                      <a:pt x="170" y="129"/>
                      <a:pt x="170" y="129"/>
                    </a:cubicBezTo>
                    <a:cubicBezTo>
                      <a:pt x="169" y="129"/>
                      <a:pt x="170" y="129"/>
                      <a:pt x="170" y="129"/>
                    </a:cubicBezTo>
                    <a:cubicBezTo>
                      <a:pt x="170" y="129"/>
                      <a:pt x="170" y="129"/>
                      <a:pt x="170" y="129"/>
                    </a:cubicBezTo>
                    <a:cubicBezTo>
                      <a:pt x="171" y="129"/>
                      <a:pt x="171" y="129"/>
                      <a:pt x="171" y="129"/>
                    </a:cubicBezTo>
                    <a:cubicBezTo>
                      <a:pt x="171" y="130"/>
                      <a:pt x="171" y="130"/>
                      <a:pt x="171" y="130"/>
                    </a:cubicBezTo>
                    <a:cubicBezTo>
                      <a:pt x="171" y="130"/>
                      <a:pt x="171" y="130"/>
                      <a:pt x="171" y="130"/>
                    </a:cubicBezTo>
                    <a:cubicBezTo>
                      <a:pt x="171" y="130"/>
                      <a:pt x="171" y="130"/>
                      <a:pt x="171" y="130"/>
                    </a:cubicBezTo>
                    <a:cubicBezTo>
                      <a:pt x="172" y="130"/>
                      <a:pt x="172" y="130"/>
                      <a:pt x="172" y="130"/>
                    </a:cubicBezTo>
                    <a:cubicBezTo>
                      <a:pt x="172" y="129"/>
                      <a:pt x="172" y="129"/>
                      <a:pt x="172" y="129"/>
                    </a:cubicBezTo>
                    <a:cubicBezTo>
                      <a:pt x="172" y="129"/>
                      <a:pt x="173" y="129"/>
                      <a:pt x="173" y="129"/>
                    </a:cubicBezTo>
                    <a:cubicBezTo>
                      <a:pt x="174" y="128"/>
                      <a:pt x="174" y="128"/>
                      <a:pt x="174" y="128"/>
                    </a:cubicBezTo>
                    <a:cubicBezTo>
                      <a:pt x="174" y="127"/>
                      <a:pt x="174" y="127"/>
                      <a:pt x="174" y="127"/>
                    </a:cubicBezTo>
                    <a:cubicBezTo>
                      <a:pt x="174" y="128"/>
                      <a:pt x="174" y="128"/>
                      <a:pt x="174" y="128"/>
                    </a:cubicBezTo>
                    <a:cubicBezTo>
                      <a:pt x="174" y="129"/>
                      <a:pt x="174" y="129"/>
                      <a:pt x="174" y="129"/>
                    </a:cubicBezTo>
                    <a:cubicBezTo>
                      <a:pt x="174" y="129"/>
                      <a:pt x="174" y="129"/>
                      <a:pt x="174" y="129"/>
                    </a:cubicBezTo>
                    <a:cubicBezTo>
                      <a:pt x="174" y="129"/>
                      <a:pt x="174" y="130"/>
                      <a:pt x="174" y="130"/>
                    </a:cubicBezTo>
                    <a:cubicBezTo>
                      <a:pt x="174" y="130"/>
                      <a:pt x="174" y="130"/>
                      <a:pt x="174" y="130"/>
                    </a:cubicBezTo>
                    <a:cubicBezTo>
                      <a:pt x="174" y="130"/>
                      <a:pt x="175" y="130"/>
                      <a:pt x="175" y="130"/>
                    </a:cubicBezTo>
                    <a:cubicBezTo>
                      <a:pt x="176" y="130"/>
                      <a:pt x="176" y="130"/>
                      <a:pt x="176" y="130"/>
                    </a:cubicBezTo>
                    <a:cubicBezTo>
                      <a:pt x="175" y="130"/>
                      <a:pt x="175" y="130"/>
                      <a:pt x="175" y="130"/>
                    </a:cubicBezTo>
                    <a:cubicBezTo>
                      <a:pt x="175" y="131"/>
                      <a:pt x="175" y="131"/>
                      <a:pt x="175" y="131"/>
                    </a:cubicBezTo>
                    <a:cubicBezTo>
                      <a:pt x="175" y="131"/>
                      <a:pt x="175" y="131"/>
                      <a:pt x="175" y="131"/>
                    </a:cubicBezTo>
                    <a:cubicBezTo>
                      <a:pt x="175" y="131"/>
                      <a:pt x="175" y="131"/>
                      <a:pt x="175" y="131"/>
                    </a:cubicBezTo>
                    <a:cubicBezTo>
                      <a:pt x="175" y="131"/>
                      <a:pt x="175" y="130"/>
                      <a:pt x="174" y="130"/>
                    </a:cubicBezTo>
                    <a:cubicBezTo>
                      <a:pt x="174" y="130"/>
                      <a:pt x="174" y="130"/>
                      <a:pt x="174" y="130"/>
                    </a:cubicBezTo>
                    <a:cubicBezTo>
                      <a:pt x="173" y="130"/>
                      <a:pt x="173" y="130"/>
                      <a:pt x="173" y="130"/>
                    </a:cubicBezTo>
                    <a:cubicBezTo>
                      <a:pt x="173" y="131"/>
                      <a:pt x="173" y="131"/>
                      <a:pt x="173" y="131"/>
                    </a:cubicBezTo>
                    <a:cubicBezTo>
                      <a:pt x="173" y="132"/>
                      <a:pt x="173" y="132"/>
                      <a:pt x="173" y="132"/>
                    </a:cubicBezTo>
                    <a:cubicBezTo>
                      <a:pt x="172" y="132"/>
                      <a:pt x="172" y="132"/>
                      <a:pt x="172" y="132"/>
                    </a:cubicBezTo>
                    <a:cubicBezTo>
                      <a:pt x="171" y="132"/>
                      <a:pt x="171" y="132"/>
                      <a:pt x="171" y="132"/>
                    </a:cubicBezTo>
                    <a:cubicBezTo>
                      <a:pt x="171" y="133"/>
                      <a:pt x="171" y="133"/>
                      <a:pt x="171" y="133"/>
                    </a:cubicBezTo>
                    <a:cubicBezTo>
                      <a:pt x="171" y="134"/>
                      <a:pt x="171" y="134"/>
                      <a:pt x="171" y="134"/>
                    </a:cubicBezTo>
                    <a:cubicBezTo>
                      <a:pt x="171" y="134"/>
                      <a:pt x="171" y="134"/>
                      <a:pt x="171" y="134"/>
                    </a:cubicBezTo>
                    <a:cubicBezTo>
                      <a:pt x="172" y="135"/>
                      <a:pt x="172" y="134"/>
                      <a:pt x="172" y="134"/>
                    </a:cubicBezTo>
                    <a:cubicBezTo>
                      <a:pt x="172" y="134"/>
                      <a:pt x="172" y="134"/>
                      <a:pt x="172" y="134"/>
                    </a:cubicBezTo>
                    <a:cubicBezTo>
                      <a:pt x="172" y="133"/>
                      <a:pt x="172" y="133"/>
                      <a:pt x="172" y="133"/>
                    </a:cubicBezTo>
                    <a:cubicBezTo>
                      <a:pt x="172" y="133"/>
                      <a:pt x="172" y="133"/>
                      <a:pt x="172" y="133"/>
                    </a:cubicBezTo>
                    <a:cubicBezTo>
                      <a:pt x="173" y="133"/>
                      <a:pt x="173" y="133"/>
                      <a:pt x="173" y="133"/>
                    </a:cubicBezTo>
                    <a:cubicBezTo>
                      <a:pt x="173" y="133"/>
                      <a:pt x="173" y="133"/>
                      <a:pt x="173" y="133"/>
                    </a:cubicBezTo>
                    <a:cubicBezTo>
                      <a:pt x="174" y="133"/>
                      <a:pt x="174" y="133"/>
                      <a:pt x="174" y="133"/>
                    </a:cubicBezTo>
                    <a:cubicBezTo>
                      <a:pt x="175" y="133"/>
                      <a:pt x="175" y="133"/>
                      <a:pt x="175" y="133"/>
                    </a:cubicBezTo>
                    <a:cubicBezTo>
                      <a:pt x="176" y="133"/>
                      <a:pt x="176" y="133"/>
                      <a:pt x="176" y="133"/>
                    </a:cubicBezTo>
                    <a:cubicBezTo>
                      <a:pt x="175" y="134"/>
                      <a:pt x="175" y="134"/>
                      <a:pt x="175" y="134"/>
                    </a:cubicBezTo>
                    <a:cubicBezTo>
                      <a:pt x="174" y="134"/>
                      <a:pt x="174" y="134"/>
                      <a:pt x="174" y="134"/>
                    </a:cubicBezTo>
                    <a:cubicBezTo>
                      <a:pt x="173" y="134"/>
                      <a:pt x="173" y="134"/>
                      <a:pt x="173" y="134"/>
                    </a:cubicBezTo>
                    <a:cubicBezTo>
                      <a:pt x="173" y="134"/>
                      <a:pt x="173" y="134"/>
                      <a:pt x="173" y="134"/>
                    </a:cubicBezTo>
                    <a:cubicBezTo>
                      <a:pt x="173" y="135"/>
                      <a:pt x="173" y="135"/>
                      <a:pt x="173" y="135"/>
                    </a:cubicBezTo>
                    <a:cubicBezTo>
                      <a:pt x="173" y="135"/>
                      <a:pt x="172" y="135"/>
                      <a:pt x="172" y="135"/>
                    </a:cubicBezTo>
                    <a:cubicBezTo>
                      <a:pt x="171" y="135"/>
                      <a:pt x="172" y="136"/>
                      <a:pt x="172" y="136"/>
                    </a:cubicBezTo>
                    <a:cubicBezTo>
                      <a:pt x="173" y="136"/>
                      <a:pt x="173" y="136"/>
                      <a:pt x="173" y="136"/>
                    </a:cubicBezTo>
                    <a:cubicBezTo>
                      <a:pt x="174" y="135"/>
                      <a:pt x="174" y="135"/>
                      <a:pt x="174" y="135"/>
                    </a:cubicBezTo>
                    <a:cubicBezTo>
                      <a:pt x="173" y="136"/>
                      <a:pt x="173" y="136"/>
                      <a:pt x="173" y="136"/>
                    </a:cubicBezTo>
                    <a:cubicBezTo>
                      <a:pt x="173" y="136"/>
                      <a:pt x="173" y="136"/>
                      <a:pt x="173" y="136"/>
                    </a:cubicBezTo>
                    <a:cubicBezTo>
                      <a:pt x="172" y="136"/>
                      <a:pt x="172" y="136"/>
                      <a:pt x="172" y="136"/>
                    </a:cubicBezTo>
                    <a:cubicBezTo>
                      <a:pt x="172" y="137"/>
                      <a:pt x="172" y="137"/>
                      <a:pt x="172" y="137"/>
                    </a:cubicBezTo>
                    <a:cubicBezTo>
                      <a:pt x="173" y="137"/>
                      <a:pt x="173" y="137"/>
                      <a:pt x="173" y="137"/>
                    </a:cubicBezTo>
                    <a:cubicBezTo>
                      <a:pt x="173" y="137"/>
                      <a:pt x="173" y="137"/>
                      <a:pt x="173" y="137"/>
                    </a:cubicBezTo>
                    <a:cubicBezTo>
                      <a:pt x="175" y="137"/>
                      <a:pt x="175" y="137"/>
                      <a:pt x="175" y="137"/>
                    </a:cubicBezTo>
                    <a:cubicBezTo>
                      <a:pt x="175" y="137"/>
                      <a:pt x="175" y="137"/>
                      <a:pt x="175" y="137"/>
                    </a:cubicBezTo>
                    <a:cubicBezTo>
                      <a:pt x="175" y="137"/>
                      <a:pt x="175" y="137"/>
                      <a:pt x="175" y="137"/>
                    </a:cubicBezTo>
                    <a:cubicBezTo>
                      <a:pt x="174" y="137"/>
                      <a:pt x="174" y="137"/>
                      <a:pt x="174" y="137"/>
                    </a:cubicBezTo>
                    <a:cubicBezTo>
                      <a:pt x="173" y="137"/>
                      <a:pt x="173" y="137"/>
                      <a:pt x="173" y="137"/>
                    </a:cubicBezTo>
                    <a:cubicBezTo>
                      <a:pt x="173" y="138"/>
                      <a:pt x="173" y="138"/>
                      <a:pt x="173" y="138"/>
                    </a:cubicBezTo>
                    <a:cubicBezTo>
                      <a:pt x="174" y="138"/>
                      <a:pt x="174" y="138"/>
                      <a:pt x="174" y="138"/>
                    </a:cubicBezTo>
                    <a:cubicBezTo>
                      <a:pt x="174" y="138"/>
                      <a:pt x="175" y="138"/>
                      <a:pt x="175" y="138"/>
                    </a:cubicBezTo>
                    <a:cubicBezTo>
                      <a:pt x="175" y="138"/>
                      <a:pt x="176" y="138"/>
                      <a:pt x="176" y="138"/>
                    </a:cubicBezTo>
                    <a:cubicBezTo>
                      <a:pt x="177" y="138"/>
                      <a:pt x="177" y="138"/>
                      <a:pt x="177" y="138"/>
                    </a:cubicBezTo>
                    <a:cubicBezTo>
                      <a:pt x="177" y="138"/>
                      <a:pt x="177" y="138"/>
                      <a:pt x="177" y="138"/>
                    </a:cubicBezTo>
                    <a:cubicBezTo>
                      <a:pt x="178" y="138"/>
                      <a:pt x="178" y="138"/>
                      <a:pt x="178" y="138"/>
                    </a:cubicBezTo>
                    <a:cubicBezTo>
                      <a:pt x="178" y="138"/>
                      <a:pt x="178" y="138"/>
                      <a:pt x="178" y="139"/>
                    </a:cubicBezTo>
                    <a:cubicBezTo>
                      <a:pt x="178" y="140"/>
                      <a:pt x="178" y="139"/>
                      <a:pt x="178" y="139"/>
                    </a:cubicBezTo>
                    <a:cubicBezTo>
                      <a:pt x="179" y="139"/>
                      <a:pt x="179" y="139"/>
                      <a:pt x="179" y="139"/>
                    </a:cubicBezTo>
                    <a:cubicBezTo>
                      <a:pt x="180" y="138"/>
                      <a:pt x="180" y="138"/>
                      <a:pt x="180" y="138"/>
                    </a:cubicBezTo>
                    <a:cubicBezTo>
                      <a:pt x="180" y="138"/>
                      <a:pt x="180" y="138"/>
                      <a:pt x="180" y="138"/>
                    </a:cubicBezTo>
                    <a:cubicBezTo>
                      <a:pt x="180" y="138"/>
                      <a:pt x="180" y="138"/>
                      <a:pt x="180" y="138"/>
                    </a:cubicBezTo>
                    <a:cubicBezTo>
                      <a:pt x="180" y="137"/>
                      <a:pt x="180" y="137"/>
                      <a:pt x="180" y="137"/>
                    </a:cubicBezTo>
                    <a:cubicBezTo>
                      <a:pt x="181" y="137"/>
                      <a:pt x="181" y="137"/>
                      <a:pt x="181" y="137"/>
                    </a:cubicBezTo>
                    <a:cubicBezTo>
                      <a:pt x="181" y="138"/>
                      <a:pt x="181" y="138"/>
                      <a:pt x="181" y="138"/>
                    </a:cubicBezTo>
                    <a:cubicBezTo>
                      <a:pt x="180" y="139"/>
                      <a:pt x="180" y="139"/>
                      <a:pt x="180" y="139"/>
                    </a:cubicBezTo>
                    <a:cubicBezTo>
                      <a:pt x="180" y="139"/>
                      <a:pt x="180" y="139"/>
                      <a:pt x="180" y="139"/>
                    </a:cubicBezTo>
                    <a:cubicBezTo>
                      <a:pt x="179" y="140"/>
                      <a:pt x="179" y="140"/>
                      <a:pt x="179" y="140"/>
                    </a:cubicBezTo>
                    <a:cubicBezTo>
                      <a:pt x="179" y="140"/>
                      <a:pt x="179" y="140"/>
                      <a:pt x="179" y="140"/>
                    </a:cubicBezTo>
                    <a:cubicBezTo>
                      <a:pt x="179" y="140"/>
                      <a:pt x="179" y="140"/>
                      <a:pt x="179" y="140"/>
                    </a:cubicBezTo>
                    <a:cubicBezTo>
                      <a:pt x="180" y="140"/>
                      <a:pt x="180" y="140"/>
                      <a:pt x="180" y="140"/>
                    </a:cubicBezTo>
                    <a:cubicBezTo>
                      <a:pt x="180" y="140"/>
                      <a:pt x="180" y="140"/>
                      <a:pt x="180" y="140"/>
                    </a:cubicBezTo>
                    <a:cubicBezTo>
                      <a:pt x="180" y="140"/>
                      <a:pt x="180" y="140"/>
                      <a:pt x="180" y="140"/>
                    </a:cubicBezTo>
                    <a:cubicBezTo>
                      <a:pt x="181" y="140"/>
                      <a:pt x="181" y="140"/>
                      <a:pt x="181" y="140"/>
                    </a:cubicBezTo>
                    <a:cubicBezTo>
                      <a:pt x="181" y="140"/>
                      <a:pt x="181" y="140"/>
                      <a:pt x="181" y="140"/>
                    </a:cubicBezTo>
                    <a:cubicBezTo>
                      <a:pt x="182" y="140"/>
                      <a:pt x="182" y="140"/>
                      <a:pt x="182" y="140"/>
                    </a:cubicBezTo>
                    <a:cubicBezTo>
                      <a:pt x="182" y="140"/>
                      <a:pt x="182" y="140"/>
                      <a:pt x="182" y="140"/>
                    </a:cubicBezTo>
                    <a:cubicBezTo>
                      <a:pt x="183" y="140"/>
                      <a:pt x="183" y="140"/>
                      <a:pt x="183" y="140"/>
                    </a:cubicBezTo>
                    <a:cubicBezTo>
                      <a:pt x="183" y="139"/>
                      <a:pt x="183" y="139"/>
                      <a:pt x="183" y="139"/>
                    </a:cubicBezTo>
                    <a:cubicBezTo>
                      <a:pt x="183" y="138"/>
                      <a:pt x="183" y="138"/>
                      <a:pt x="183" y="138"/>
                    </a:cubicBezTo>
                    <a:cubicBezTo>
                      <a:pt x="183" y="138"/>
                      <a:pt x="183" y="138"/>
                      <a:pt x="183" y="138"/>
                    </a:cubicBezTo>
                    <a:cubicBezTo>
                      <a:pt x="183" y="138"/>
                      <a:pt x="183" y="138"/>
                      <a:pt x="183" y="138"/>
                    </a:cubicBezTo>
                    <a:cubicBezTo>
                      <a:pt x="184" y="138"/>
                      <a:pt x="184" y="138"/>
                      <a:pt x="184" y="138"/>
                    </a:cubicBezTo>
                    <a:cubicBezTo>
                      <a:pt x="184" y="139"/>
                      <a:pt x="184" y="139"/>
                      <a:pt x="184" y="139"/>
                    </a:cubicBezTo>
                    <a:cubicBezTo>
                      <a:pt x="184" y="140"/>
                      <a:pt x="184" y="140"/>
                      <a:pt x="184" y="140"/>
                    </a:cubicBezTo>
                    <a:cubicBezTo>
                      <a:pt x="183" y="140"/>
                      <a:pt x="183" y="140"/>
                      <a:pt x="183" y="140"/>
                    </a:cubicBezTo>
                    <a:cubicBezTo>
                      <a:pt x="183" y="141"/>
                      <a:pt x="183" y="141"/>
                      <a:pt x="183" y="141"/>
                    </a:cubicBezTo>
                    <a:cubicBezTo>
                      <a:pt x="183" y="141"/>
                      <a:pt x="183" y="141"/>
                      <a:pt x="183" y="141"/>
                    </a:cubicBezTo>
                    <a:cubicBezTo>
                      <a:pt x="184" y="141"/>
                      <a:pt x="184" y="141"/>
                      <a:pt x="184" y="141"/>
                    </a:cubicBezTo>
                    <a:cubicBezTo>
                      <a:pt x="184" y="141"/>
                      <a:pt x="184" y="141"/>
                      <a:pt x="184" y="141"/>
                    </a:cubicBezTo>
                    <a:cubicBezTo>
                      <a:pt x="185" y="141"/>
                      <a:pt x="185" y="141"/>
                      <a:pt x="185" y="141"/>
                    </a:cubicBezTo>
                    <a:cubicBezTo>
                      <a:pt x="185" y="141"/>
                      <a:pt x="185" y="141"/>
                      <a:pt x="185" y="141"/>
                    </a:cubicBezTo>
                    <a:cubicBezTo>
                      <a:pt x="185" y="141"/>
                      <a:pt x="185" y="141"/>
                      <a:pt x="185" y="142"/>
                    </a:cubicBezTo>
                    <a:cubicBezTo>
                      <a:pt x="185" y="142"/>
                      <a:pt x="185" y="142"/>
                      <a:pt x="184" y="142"/>
                    </a:cubicBezTo>
                    <a:cubicBezTo>
                      <a:pt x="184" y="142"/>
                      <a:pt x="184" y="143"/>
                      <a:pt x="184" y="143"/>
                    </a:cubicBezTo>
                    <a:cubicBezTo>
                      <a:pt x="184" y="144"/>
                      <a:pt x="184" y="144"/>
                      <a:pt x="184" y="144"/>
                    </a:cubicBezTo>
                    <a:cubicBezTo>
                      <a:pt x="185" y="144"/>
                      <a:pt x="185" y="144"/>
                      <a:pt x="185" y="144"/>
                    </a:cubicBezTo>
                    <a:cubicBezTo>
                      <a:pt x="186" y="144"/>
                      <a:pt x="186" y="144"/>
                      <a:pt x="186" y="144"/>
                    </a:cubicBezTo>
                    <a:cubicBezTo>
                      <a:pt x="186" y="144"/>
                      <a:pt x="187" y="144"/>
                      <a:pt x="187" y="144"/>
                    </a:cubicBezTo>
                    <a:cubicBezTo>
                      <a:pt x="187" y="144"/>
                      <a:pt x="187" y="143"/>
                      <a:pt x="187" y="143"/>
                    </a:cubicBezTo>
                    <a:cubicBezTo>
                      <a:pt x="187" y="143"/>
                      <a:pt x="187" y="143"/>
                      <a:pt x="187" y="143"/>
                    </a:cubicBezTo>
                    <a:cubicBezTo>
                      <a:pt x="187" y="143"/>
                      <a:pt x="188" y="142"/>
                      <a:pt x="188" y="142"/>
                    </a:cubicBezTo>
                    <a:cubicBezTo>
                      <a:pt x="188" y="143"/>
                      <a:pt x="188" y="143"/>
                      <a:pt x="188" y="143"/>
                    </a:cubicBezTo>
                    <a:cubicBezTo>
                      <a:pt x="188" y="144"/>
                      <a:pt x="188" y="144"/>
                      <a:pt x="188" y="144"/>
                    </a:cubicBezTo>
                    <a:cubicBezTo>
                      <a:pt x="187" y="144"/>
                      <a:pt x="187" y="144"/>
                      <a:pt x="187" y="144"/>
                    </a:cubicBezTo>
                    <a:cubicBezTo>
                      <a:pt x="189" y="145"/>
                      <a:pt x="189" y="145"/>
                      <a:pt x="189" y="145"/>
                    </a:cubicBezTo>
                    <a:cubicBezTo>
                      <a:pt x="187" y="145"/>
                      <a:pt x="187" y="145"/>
                      <a:pt x="187" y="145"/>
                    </a:cubicBezTo>
                    <a:cubicBezTo>
                      <a:pt x="188" y="146"/>
                      <a:pt x="188" y="146"/>
                      <a:pt x="188" y="146"/>
                    </a:cubicBezTo>
                    <a:cubicBezTo>
                      <a:pt x="189" y="146"/>
                      <a:pt x="189" y="146"/>
                      <a:pt x="189" y="146"/>
                    </a:cubicBezTo>
                    <a:cubicBezTo>
                      <a:pt x="190" y="145"/>
                      <a:pt x="190" y="145"/>
                      <a:pt x="190" y="145"/>
                    </a:cubicBezTo>
                    <a:cubicBezTo>
                      <a:pt x="191" y="145"/>
                      <a:pt x="191" y="145"/>
                      <a:pt x="191" y="145"/>
                    </a:cubicBezTo>
                    <a:cubicBezTo>
                      <a:pt x="191" y="145"/>
                      <a:pt x="190" y="146"/>
                      <a:pt x="190" y="146"/>
                    </a:cubicBezTo>
                    <a:cubicBezTo>
                      <a:pt x="190" y="146"/>
                      <a:pt x="191" y="147"/>
                      <a:pt x="191" y="147"/>
                    </a:cubicBezTo>
                    <a:cubicBezTo>
                      <a:pt x="192" y="146"/>
                      <a:pt x="192" y="146"/>
                      <a:pt x="192" y="146"/>
                    </a:cubicBezTo>
                    <a:cubicBezTo>
                      <a:pt x="191" y="147"/>
                      <a:pt x="191" y="147"/>
                      <a:pt x="191" y="147"/>
                    </a:cubicBezTo>
                    <a:cubicBezTo>
                      <a:pt x="191" y="147"/>
                      <a:pt x="191" y="147"/>
                      <a:pt x="191" y="147"/>
                    </a:cubicBezTo>
                    <a:cubicBezTo>
                      <a:pt x="191" y="148"/>
                      <a:pt x="191" y="148"/>
                      <a:pt x="191" y="148"/>
                    </a:cubicBezTo>
                    <a:cubicBezTo>
                      <a:pt x="191" y="148"/>
                      <a:pt x="191" y="148"/>
                      <a:pt x="191" y="148"/>
                    </a:cubicBezTo>
                    <a:cubicBezTo>
                      <a:pt x="192" y="149"/>
                      <a:pt x="192" y="149"/>
                      <a:pt x="192" y="149"/>
                    </a:cubicBezTo>
                    <a:cubicBezTo>
                      <a:pt x="192" y="149"/>
                      <a:pt x="192" y="149"/>
                      <a:pt x="192" y="149"/>
                    </a:cubicBezTo>
                    <a:cubicBezTo>
                      <a:pt x="193" y="150"/>
                      <a:pt x="193" y="150"/>
                      <a:pt x="193" y="150"/>
                    </a:cubicBezTo>
                    <a:cubicBezTo>
                      <a:pt x="193" y="150"/>
                      <a:pt x="194" y="150"/>
                      <a:pt x="194" y="150"/>
                    </a:cubicBezTo>
                    <a:cubicBezTo>
                      <a:pt x="194" y="151"/>
                      <a:pt x="194" y="151"/>
                      <a:pt x="194" y="151"/>
                    </a:cubicBezTo>
                    <a:cubicBezTo>
                      <a:pt x="194" y="152"/>
                      <a:pt x="194" y="152"/>
                      <a:pt x="194" y="152"/>
                    </a:cubicBezTo>
                    <a:cubicBezTo>
                      <a:pt x="194" y="153"/>
                      <a:pt x="194" y="153"/>
                      <a:pt x="194" y="153"/>
                    </a:cubicBezTo>
                    <a:cubicBezTo>
                      <a:pt x="194" y="154"/>
                      <a:pt x="194" y="154"/>
                      <a:pt x="194" y="154"/>
                    </a:cubicBezTo>
                    <a:cubicBezTo>
                      <a:pt x="194" y="154"/>
                      <a:pt x="194" y="155"/>
                      <a:pt x="194" y="155"/>
                    </a:cubicBezTo>
                    <a:cubicBezTo>
                      <a:pt x="194" y="156"/>
                      <a:pt x="194" y="156"/>
                      <a:pt x="194" y="156"/>
                    </a:cubicBezTo>
                    <a:cubicBezTo>
                      <a:pt x="194" y="157"/>
                      <a:pt x="194" y="157"/>
                      <a:pt x="194" y="157"/>
                    </a:cubicBezTo>
                    <a:cubicBezTo>
                      <a:pt x="194" y="158"/>
                      <a:pt x="194" y="158"/>
                      <a:pt x="194" y="158"/>
                    </a:cubicBezTo>
                    <a:cubicBezTo>
                      <a:pt x="193" y="158"/>
                      <a:pt x="193" y="158"/>
                      <a:pt x="193" y="158"/>
                    </a:cubicBezTo>
                    <a:cubicBezTo>
                      <a:pt x="193" y="159"/>
                      <a:pt x="193" y="159"/>
                      <a:pt x="193" y="159"/>
                    </a:cubicBezTo>
                    <a:cubicBezTo>
                      <a:pt x="192" y="159"/>
                      <a:pt x="192" y="159"/>
                      <a:pt x="192" y="159"/>
                    </a:cubicBezTo>
                    <a:cubicBezTo>
                      <a:pt x="191" y="158"/>
                      <a:pt x="191" y="158"/>
                      <a:pt x="191" y="158"/>
                    </a:cubicBezTo>
                    <a:cubicBezTo>
                      <a:pt x="192" y="158"/>
                      <a:pt x="192" y="158"/>
                      <a:pt x="192" y="158"/>
                    </a:cubicBezTo>
                    <a:cubicBezTo>
                      <a:pt x="192" y="158"/>
                      <a:pt x="192" y="158"/>
                      <a:pt x="192" y="158"/>
                    </a:cubicBezTo>
                    <a:cubicBezTo>
                      <a:pt x="193" y="158"/>
                      <a:pt x="193" y="158"/>
                      <a:pt x="193" y="158"/>
                    </a:cubicBezTo>
                    <a:cubicBezTo>
                      <a:pt x="193" y="157"/>
                      <a:pt x="193" y="157"/>
                      <a:pt x="193" y="157"/>
                    </a:cubicBezTo>
                    <a:cubicBezTo>
                      <a:pt x="193" y="156"/>
                      <a:pt x="193" y="156"/>
                      <a:pt x="193" y="156"/>
                    </a:cubicBezTo>
                    <a:cubicBezTo>
                      <a:pt x="193" y="155"/>
                      <a:pt x="193" y="155"/>
                      <a:pt x="193" y="155"/>
                    </a:cubicBezTo>
                    <a:cubicBezTo>
                      <a:pt x="193" y="155"/>
                      <a:pt x="192" y="156"/>
                      <a:pt x="192" y="156"/>
                    </a:cubicBezTo>
                    <a:cubicBezTo>
                      <a:pt x="192" y="157"/>
                      <a:pt x="192" y="157"/>
                      <a:pt x="192" y="157"/>
                    </a:cubicBezTo>
                    <a:cubicBezTo>
                      <a:pt x="191" y="158"/>
                      <a:pt x="191" y="158"/>
                      <a:pt x="191" y="158"/>
                    </a:cubicBezTo>
                    <a:cubicBezTo>
                      <a:pt x="191" y="157"/>
                      <a:pt x="191" y="157"/>
                      <a:pt x="191" y="157"/>
                    </a:cubicBezTo>
                    <a:cubicBezTo>
                      <a:pt x="191" y="156"/>
                      <a:pt x="191" y="156"/>
                      <a:pt x="191" y="156"/>
                    </a:cubicBezTo>
                    <a:cubicBezTo>
                      <a:pt x="192" y="156"/>
                      <a:pt x="192" y="156"/>
                      <a:pt x="192" y="156"/>
                    </a:cubicBezTo>
                    <a:cubicBezTo>
                      <a:pt x="192" y="155"/>
                      <a:pt x="192" y="155"/>
                      <a:pt x="192" y="155"/>
                    </a:cubicBezTo>
                    <a:cubicBezTo>
                      <a:pt x="193" y="155"/>
                      <a:pt x="193" y="155"/>
                      <a:pt x="193" y="155"/>
                    </a:cubicBezTo>
                    <a:cubicBezTo>
                      <a:pt x="193" y="154"/>
                      <a:pt x="193" y="154"/>
                      <a:pt x="193" y="154"/>
                    </a:cubicBezTo>
                    <a:cubicBezTo>
                      <a:pt x="192" y="153"/>
                      <a:pt x="192" y="153"/>
                      <a:pt x="192" y="153"/>
                    </a:cubicBezTo>
                    <a:cubicBezTo>
                      <a:pt x="191" y="153"/>
                      <a:pt x="191" y="153"/>
                      <a:pt x="191" y="153"/>
                    </a:cubicBezTo>
                    <a:cubicBezTo>
                      <a:pt x="191" y="153"/>
                      <a:pt x="190" y="153"/>
                      <a:pt x="190" y="153"/>
                    </a:cubicBezTo>
                    <a:cubicBezTo>
                      <a:pt x="190" y="153"/>
                      <a:pt x="189" y="153"/>
                      <a:pt x="189" y="153"/>
                    </a:cubicBezTo>
                    <a:cubicBezTo>
                      <a:pt x="188" y="153"/>
                      <a:pt x="188" y="153"/>
                      <a:pt x="188" y="153"/>
                    </a:cubicBezTo>
                    <a:cubicBezTo>
                      <a:pt x="187" y="153"/>
                      <a:pt x="187" y="153"/>
                      <a:pt x="187" y="153"/>
                    </a:cubicBezTo>
                    <a:cubicBezTo>
                      <a:pt x="186" y="153"/>
                      <a:pt x="186" y="153"/>
                      <a:pt x="186" y="153"/>
                    </a:cubicBezTo>
                    <a:cubicBezTo>
                      <a:pt x="185" y="153"/>
                      <a:pt x="185" y="153"/>
                      <a:pt x="185" y="153"/>
                    </a:cubicBezTo>
                    <a:cubicBezTo>
                      <a:pt x="184" y="153"/>
                      <a:pt x="184" y="153"/>
                      <a:pt x="184" y="153"/>
                    </a:cubicBezTo>
                    <a:cubicBezTo>
                      <a:pt x="184" y="153"/>
                      <a:pt x="184" y="153"/>
                      <a:pt x="184" y="153"/>
                    </a:cubicBezTo>
                    <a:cubicBezTo>
                      <a:pt x="184" y="154"/>
                      <a:pt x="184" y="154"/>
                      <a:pt x="184" y="154"/>
                    </a:cubicBezTo>
                    <a:cubicBezTo>
                      <a:pt x="185" y="155"/>
                      <a:pt x="185" y="155"/>
                      <a:pt x="185" y="155"/>
                    </a:cubicBezTo>
                    <a:cubicBezTo>
                      <a:pt x="186" y="156"/>
                      <a:pt x="186" y="156"/>
                      <a:pt x="186" y="156"/>
                    </a:cubicBezTo>
                    <a:cubicBezTo>
                      <a:pt x="186" y="158"/>
                      <a:pt x="186" y="158"/>
                      <a:pt x="186" y="158"/>
                    </a:cubicBezTo>
                    <a:cubicBezTo>
                      <a:pt x="186" y="158"/>
                      <a:pt x="187" y="159"/>
                      <a:pt x="187" y="159"/>
                    </a:cubicBezTo>
                    <a:cubicBezTo>
                      <a:pt x="187" y="159"/>
                      <a:pt x="187" y="159"/>
                      <a:pt x="187" y="159"/>
                    </a:cubicBezTo>
                    <a:cubicBezTo>
                      <a:pt x="188" y="160"/>
                      <a:pt x="188" y="160"/>
                      <a:pt x="188" y="160"/>
                    </a:cubicBezTo>
                    <a:cubicBezTo>
                      <a:pt x="187" y="160"/>
                      <a:pt x="187" y="160"/>
                      <a:pt x="187" y="160"/>
                    </a:cubicBezTo>
                    <a:cubicBezTo>
                      <a:pt x="187" y="160"/>
                      <a:pt x="187" y="160"/>
                      <a:pt x="187" y="160"/>
                    </a:cubicBezTo>
                    <a:cubicBezTo>
                      <a:pt x="187" y="161"/>
                      <a:pt x="187" y="161"/>
                      <a:pt x="187" y="161"/>
                    </a:cubicBezTo>
                    <a:cubicBezTo>
                      <a:pt x="187" y="162"/>
                      <a:pt x="187" y="162"/>
                      <a:pt x="187" y="162"/>
                    </a:cubicBezTo>
                    <a:cubicBezTo>
                      <a:pt x="187" y="162"/>
                      <a:pt x="187" y="162"/>
                      <a:pt x="187" y="162"/>
                    </a:cubicBezTo>
                    <a:cubicBezTo>
                      <a:pt x="187" y="162"/>
                      <a:pt x="187" y="162"/>
                      <a:pt x="187" y="162"/>
                    </a:cubicBezTo>
                    <a:cubicBezTo>
                      <a:pt x="187" y="162"/>
                      <a:pt x="187" y="162"/>
                      <a:pt x="187" y="162"/>
                    </a:cubicBezTo>
                    <a:cubicBezTo>
                      <a:pt x="187" y="162"/>
                      <a:pt x="187" y="162"/>
                      <a:pt x="187" y="163"/>
                    </a:cubicBezTo>
                    <a:cubicBezTo>
                      <a:pt x="187" y="163"/>
                      <a:pt x="187" y="163"/>
                      <a:pt x="187" y="163"/>
                    </a:cubicBezTo>
                    <a:cubicBezTo>
                      <a:pt x="188" y="163"/>
                      <a:pt x="188" y="163"/>
                      <a:pt x="188" y="163"/>
                    </a:cubicBezTo>
                    <a:cubicBezTo>
                      <a:pt x="189" y="163"/>
                      <a:pt x="189" y="163"/>
                      <a:pt x="189" y="163"/>
                    </a:cubicBezTo>
                    <a:cubicBezTo>
                      <a:pt x="190" y="163"/>
                      <a:pt x="190" y="163"/>
                      <a:pt x="190" y="163"/>
                    </a:cubicBezTo>
                    <a:cubicBezTo>
                      <a:pt x="190" y="164"/>
                      <a:pt x="190" y="164"/>
                      <a:pt x="190" y="164"/>
                    </a:cubicBezTo>
                    <a:cubicBezTo>
                      <a:pt x="189" y="164"/>
                      <a:pt x="189" y="164"/>
                      <a:pt x="189" y="164"/>
                    </a:cubicBezTo>
                    <a:cubicBezTo>
                      <a:pt x="188" y="164"/>
                      <a:pt x="188" y="164"/>
                      <a:pt x="188" y="164"/>
                    </a:cubicBezTo>
                    <a:cubicBezTo>
                      <a:pt x="187" y="164"/>
                      <a:pt x="187" y="164"/>
                      <a:pt x="187" y="164"/>
                    </a:cubicBezTo>
                    <a:cubicBezTo>
                      <a:pt x="187" y="165"/>
                      <a:pt x="187" y="165"/>
                      <a:pt x="187" y="165"/>
                    </a:cubicBezTo>
                    <a:cubicBezTo>
                      <a:pt x="187" y="167"/>
                      <a:pt x="187" y="167"/>
                      <a:pt x="187" y="167"/>
                    </a:cubicBezTo>
                    <a:cubicBezTo>
                      <a:pt x="187" y="169"/>
                      <a:pt x="187" y="169"/>
                      <a:pt x="187" y="169"/>
                    </a:cubicBezTo>
                    <a:cubicBezTo>
                      <a:pt x="187" y="171"/>
                      <a:pt x="187" y="171"/>
                      <a:pt x="187" y="171"/>
                    </a:cubicBezTo>
                    <a:cubicBezTo>
                      <a:pt x="187" y="172"/>
                      <a:pt x="187" y="172"/>
                      <a:pt x="187" y="172"/>
                    </a:cubicBezTo>
                    <a:cubicBezTo>
                      <a:pt x="187" y="174"/>
                      <a:pt x="187" y="174"/>
                      <a:pt x="187" y="174"/>
                    </a:cubicBezTo>
                    <a:cubicBezTo>
                      <a:pt x="187" y="175"/>
                      <a:pt x="187" y="175"/>
                      <a:pt x="187" y="175"/>
                    </a:cubicBezTo>
                    <a:cubicBezTo>
                      <a:pt x="187" y="176"/>
                      <a:pt x="187" y="176"/>
                      <a:pt x="187" y="176"/>
                    </a:cubicBezTo>
                    <a:cubicBezTo>
                      <a:pt x="187" y="177"/>
                      <a:pt x="187" y="177"/>
                      <a:pt x="187" y="177"/>
                    </a:cubicBezTo>
                    <a:cubicBezTo>
                      <a:pt x="187" y="177"/>
                      <a:pt x="187" y="178"/>
                      <a:pt x="187" y="178"/>
                    </a:cubicBezTo>
                    <a:cubicBezTo>
                      <a:pt x="186" y="178"/>
                      <a:pt x="186" y="179"/>
                      <a:pt x="186" y="179"/>
                    </a:cubicBezTo>
                    <a:cubicBezTo>
                      <a:pt x="185" y="179"/>
                      <a:pt x="185" y="180"/>
                      <a:pt x="185" y="181"/>
                    </a:cubicBezTo>
                    <a:cubicBezTo>
                      <a:pt x="185" y="182"/>
                      <a:pt x="186" y="182"/>
                      <a:pt x="186" y="183"/>
                    </a:cubicBezTo>
                    <a:cubicBezTo>
                      <a:pt x="186" y="183"/>
                      <a:pt x="185" y="184"/>
                      <a:pt x="185" y="184"/>
                    </a:cubicBezTo>
                    <a:cubicBezTo>
                      <a:pt x="185" y="184"/>
                      <a:pt x="185" y="184"/>
                      <a:pt x="186" y="185"/>
                    </a:cubicBezTo>
                    <a:cubicBezTo>
                      <a:pt x="186" y="185"/>
                      <a:pt x="186" y="185"/>
                      <a:pt x="186" y="185"/>
                    </a:cubicBezTo>
                    <a:cubicBezTo>
                      <a:pt x="186" y="185"/>
                      <a:pt x="186" y="185"/>
                      <a:pt x="186" y="185"/>
                    </a:cubicBezTo>
                    <a:cubicBezTo>
                      <a:pt x="186" y="185"/>
                      <a:pt x="186" y="185"/>
                      <a:pt x="186" y="185"/>
                    </a:cubicBezTo>
                    <a:cubicBezTo>
                      <a:pt x="186" y="185"/>
                      <a:pt x="186" y="185"/>
                      <a:pt x="186" y="185"/>
                    </a:cubicBezTo>
                    <a:cubicBezTo>
                      <a:pt x="186" y="185"/>
                      <a:pt x="186" y="185"/>
                      <a:pt x="186" y="185"/>
                    </a:cubicBezTo>
                    <a:cubicBezTo>
                      <a:pt x="186" y="185"/>
                      <a:pt x="186" y="185"/>
                      <a:pt x="186" y="185"/>
                    </a:cubicBezTo>
                    <a:cubicBezTo>
                      <a:pt x="186" y="185"/>
                      <a:pt x="186" y="185"/>
                      <a:pt x="186" y="185"/>
                    </a:cubicBezTo>
                    <a:cubicBezTo>
                      <a:pt x="186" y="185"/>
                      <a:pt x="186" y="185"/>
                      <a:pt x="186" y="185"/>
                    </a:cubicBezTo>
                    <a:cubicBezTo>
                      <a:pt x="186" y="185"/>
                      <a:pt x="186" y="185"/>
                      <a:pt x="186" y="185"/>
                    </a:cubicBezTo>
                    <a:cubicBezTo>
                      <a:pt x="186" y="185"/>
                      <a:pt x="186" y="186"/>
                      <a:pt x="186" y="186"/>
                    </a:cubicBezTo>
                    <a:cubicBezTo>
                      <a:pt x="186" y="186"/>
                      <a:pt x="186" y="186"/>
                      <a:pt x="186" y="186"/>
                    </a:cubicBezTo>
                    <a:cubicBezTo>
                      <a:pt x="186" y="186"/>
                      <a:pt x="186" y="186"/>
                      <a:pt x="186" y="186"/>
                    </a:cubicBezTo>
                    <a:cubicBezTo>
                      <a:pt x="186" y="186"/>
                      <a:pt x="186" y="186"/>
                      <a:pt x="186" y="186"/>
                    </a:cubicBezTo>
                    <a:cubicBezTo>
                      <a:pt x="186" y="186"/>
                      <a:pt x="186" y="187"/>
                      <a:pt x="186" y="187"/>
                    </a:cubicBezTo>
                    <a:cubicBezTo>
                      <a:pt x="187" y="188"/>
                      <a:pt x="187" y="188"/>
                      <a:pt x="187" y="188"/>
                    </a:cubicBezTo>
                    <a:cubicBezTo>
                      <a:pt x="187" y="188"/>
                      <a:pt x="187" y="189"/>
                      <a:pt x="187" y="189"/>
                    </a:cubicBezTo>
                    <a:cubicBezTo>
                      <a:pt x="187" y="189"/>
                      <a:pt x="187" y="190"/>
                      <a:pt x="187" y="190"/>
                    </a:cubicBezTo>
                    <a:cubicBezTo>
                      <a:pt x="187" y="190"/>
                      <a:pt x="186" y="191"/>
                      <a:pt x="186" y="192"/>
                    </a:cubicBezTo>
                    <a:cubicBezTo>
                      <a:pt x="186" y="192"/>
                      <a:pt x="186" y="192"/>
                      <a:pt x="186" y="192"/>
                    </a:cubicBezTo>
                    <a:cubicBezTo>
                      <a:pt x="186" y="193"/>
                      <a:pt x="186" y="193"/>
                      <a:pt x="186" y="193"/>
                    </a:cubicBezTo>
                    <a:cubicBezTo>
                      <a:pt x="186" y="193"/>
                      <a:pt x="186" y="194"/>
                      <a:pt x="186" y="194"/>
                    </a:cubicBezTo>
                    <a:cubicBezTo>
                      <a:pt x="186" y="195"/>
                      <a:pt x="187" y="196"/>
                      <a:pt x="187" y="196"/>
                    </a:cubicBezTo>
                    <a:cubicBezTo>
                      <a:pt x="188" y="197"/>
                      <a:pt x="188" y="197"/>
                      <a:pt x="188" y="197"/>
                    </a:cubicBezTo>
                    <a:cubicBezTo>
                      <a:pt x="188" y="197"/>
                      <a:pt x="188" y="198"/>
                      <a:pt x="188" y="198"/>
                    </a:cubicBezTo>
                    <a:cubicBezTo>
                      <a:pt x="188" y="198"/>
                      <a:pt x="188" y="199"/>
                      <a:pt x="188" y="200"/>
                    </a:cubicBezTo>
                    <a:cubicBezTo>
                      <a:pt x="189" y="200"/>
                      <a:pt x="189" y="201"/>
                      <a:pt x="189" y="201"/>
                    </a:cubicBezTo>
                    <a:cubicBezTo>
                      <a:pt x="189" y="201"/>
                      <a:pt x="190" y="202"/>
                      <a:pt x="190" y="202"/>
                    </a:cubicBezTo>
                    <a:cubicBezTo>
                      <a:pt x="191" y="203"/>
                      <a:pt x="191" y="203"/>
                      <a:pt x="191" y="203"/>
                    </a:cubicBezTo>
                    <a:cubicBezTo>
                      <a:pt x="191" y="204"/>
                      <a:pt x="191" y="204"/>
                      <a:pt x="191" y="204"/>
                    </a:cubicBezTo>
                    <a:cubicBezTo>
                      <a:pt x="191" y="204"/>
                      <a:pt x="192" y="205"/>
                      <a:pt x="192" y="205"/>
                    </a:cubicBezTo>
                    <a:cubicBezTo>
                      <a:pt x="192" y="206"/>
                      <a:pt x="193" y="206"/>
                      <a:pt x="193" y="206"/>
                    </a:cubicBezTo>
                    <a:cubicBezTo>
                      <a:pt x="193" y="206"/>
                      <a:pt x="193" y="206"/>
                      <a:pt x="193" y="206"/>
                    </a:cubicBezTo>
                    <a:cubicBezTo>
                      <a:pt x="194" y="205"/>
                      <a:pt x="194" y="205"/>
                      <a:pt x="194" y="205"/>
                    </a:cubicBezTo>
                    <a:cubicBezTo>
                      <a:pt x="195" y="205"/>
                      <a:pt x="195" y="205"/>
                      <a:pt x="195" y="205"/>
                    </a:cubicBezTo>
                    <a:cubicBezTo>
                      <a:pt x="196" y="205"/>
                      <a:pt x="196" y="205"/>
                      <a:pt x="196" y="205"/>
                    </a:cubicBezTo>
                    <a:cubicBezTo>
                      <a:pt x="197" y="205"/>
                      <a:pt x="197" y="205"/>
                      <a:pt x="197" y="205"/>
                    </a:cubicBezTo>
                    <a:cubicBezTo>
                      <a:pt x="197" y="205"/>
                      <a:pt x="197" y="205"/>
                      <a:pt x="197" y="205"/>
                    </a:cubicBezTo>
                    <a:cubicBezTo>
                      <a:pt x="197" y="206"/>
                      <a:pt x="198" y="206"/>
                      <a:pt x="198" y="206"/>
                    </a:cubicBezTo>
                    <a:cubicBezTo>
                      <a:pt x="196" y="206"/>
                      <a:pt x="196" y="206"/>
                      <a:pt x="196" y="206"/>
                    </a:cubicBezTo>
                    <a:cubicBezTo>
                      <a:pt x="195" y="206"/>
                      <a:pt x="195" y="206"/>
                      <a:pt x="195" y="206"/>
                    </a:cubicBezTo>
                    <a:cubicBezTo>
                      <a:pt x="194" y="206"/>
                      <a:pt x="194" y="206"/>
                      <a:pt x="194" y="206"/>
                    </a:cubicBezTo>
                    <a:cubicBezTo>
                      <a:pt x="194" y="206"/>
                      <a:pt x="194" y="206"/>
                      <a:pt x="194" y="206"/>
                    </a:cubicBezTo>
                    <a:cubicBezTo>
                      <a:pt x="195" y="207"/>
                      <a:pt x="195" y="207"/>
                      <a:pt x="195" y="207"/>
                    </a:cubicBezTo>
                    <a:cubicBezTo>
                      <a:pt x="195" y="208"/>
                      <a:pt x="195" y="208"/>
                      <a:pt x="195" y="208"/>
                    </a:cubicBezTo>
                    <a:cubicBezTo>
                      <a:pt x="194" y="208"/>
                      <a:pt x="194" y="208"/>
                      <a:pt x="194" y="208"/>
                    </a:cubicBezTo>
                    <a:cubicBezTo>
                      <a:pt x="194" y="207"/>
                      <a:pt x="194" y="207"/>
                      <a:pt x="194" y="207"/>
                    </a:cubicBezTo>
                    <a:cubicBezTo>
                      <a:pt x="193" y="207"/>
                      <a:pt x="193" y="207"/>
                      <a:pt x="193" y="207"/>
                    </a:cubicBezTo>
                    <a:cubicBezTo>
                      <a:pt x="193" y="207"/>
                      <a:pt x="194" y="208"/>
                      <a:pt x="194" y="209"/>
                    </a:cubicBezTo>
                    <a:cubicBezTo>
                      <a:pt x="194" y="209"/>
                      <a:pt x="194" y="210"/>
                      <a:pt x="194" y="210"/>
                    </a:cubicBezTo>
                    <a:cubicBezTo>
                      <a:pt x="196" y="211"/>
                      <a:pt x="196" y="211"/>
                      <a:pt x="196" y="211"/>
                    </a:cubicBezTo>
                    <a:cubicBezTo>
                      <a:pt x="196" y="211"/>
                      <a:pt x="196" y="211"/>
                      <a:pt x="197" y="211"/>
                    </a:cubicBezTo>
                    <a:cubicBezTo>
                      <a:pt x="197" y="212"/>
                      <a:pt x="197" y="212"/>
                      <a:pt x="197" y="212"/>
                    </a:cubicBezTo>
                    <a:cubicBezTo>
                      <a:pt x="197" y="212"/>
                      <a:pt x="196" y="213"/>
                      <a:pt x="196" y="213"/>
                    </a:cubicBezTo>
                    <a:cubicBezTo>
                      <a:pt x="196" y="213"/>
                      <a:pt x="196" y="214"/>
                      <a:pt x="196" y="214"/>
                    </a:cubicBezTo>
                    <a:cubicBezTo>
                      <a:pt x="196" y="214"/>
                      <a:pt x="197" y="215"/>
                      <a:pt x="198" y="215"/>
                    </a:cubicBezTo>
                    <a:cubicBezTo>
                      <a:pt x="198" y="215"/>
                      <a:pt x="198" y="216"/>
                      <a:pt x="198" y="216"/>
                    </a:cubicBezTo>
                    <a:cubicBezTo>
                      <a:pt x="200" y="218"/>
                      <a:pt x="200" y="218"/>
                      <a:pt x="200" y="218"/>
                    </a:cubicBezTo>
                    <a:cubicBezTo>
                      <a:pt x="200" y="218"/>
                      <a:pt x="200" y="218"/>
                      <a:pt x="200" y="218"/>
                    </a:cubicBezTo>
                    <a:cubicBezTo>
                      <a:pt x="200" y="218"/>
                      <a:pt x="201" y="219"/>
                      <a:pt x="201" y="219"/>
                    </a:cubicBezTo>
                    <a:cubicBezTo>
                      <a:pt x="201" y="220"/>
                      <a:pt x="201" y="220"/>
                      <a:pt x="201" y="220"/>
                    </a:cubicBezTo>
                    <a:cubicBezTo>
                      <a:pt x="201" y="220"/>
                      <a:pt x="201" y="220"/>
                      <a:pt x="201" y="221"/>
                    </a:cubicBezTo>
                    <a:cubicBezTo>
                      <a:pt x="201" y="221"/>
                      <a:pt x="201" y="221"/>
                      <a:pt x="201" y="222"/>
                    </a:cubicBezTo>
                    <a:cubicBezTo>
                      <a:pt x="201" y="222"/>
                      <a:pt x="202" y="222"/>
                      <a:pt x="202" y="222"/>
                    </a:cubicBezTo>
                    <a:cubicBezTo>
                      <a:pt x="202" y="223"/>
                      <a:pt x="202" y="223"/>
                      <a:pt x="202" y="223"/>
                    </a:cubicBezTo>
                    <a:cubicBezTo>
                      <a:pt x="204" y="223"/>
                      <a:pt x="204" y="223"/>
                      <a:pt x="204" y="223"/>
                    </a:cubicBezTo>
                    <a:cubicBezTo>
                      <a:pt x="204" y="223"/>
                      <a:pt x="206" y="223"/>
                      <a:pt x="206" y="223"/>
                    </a:cubicBezTo>
                    <a:cubicBezTo>
                      <a:pt x="206" y="223"/>
                      <a:pt x="207" y="223"/>
                      <a:pt x="207" y="223"/>
                    </a:cubicBezTo>
                    <a:cubicBezTo>
                      <a:pt x="208" y="225"/>
                      <a:pt x="208" y="225"/>
                      <a:pt x="208" y="225"/>
                    </a:cubicBezTo>
                    <a:cubicBezTo>
                      <a:pt x="208" y="225"/>
                      <a:pt x="208" y="225"/>
                      <a:pt x="209" y="225"/>
                    </a:cubicBezTo>
                    <a:cubicBezTo>
                      <a:pt x="209" y="225"/>
                      <a:pt x="210" y="225"/>
                      <a:pt x="210" y="225"/>
                    </a:cubicBezTo>
                    <a:cubicBezTo>
                      <a:pt x="211" y="226"/>
                      <a:pt x="211" y="226"/>
                      <a:pt x="211" y="226"/>
                    </a:cubicBezTo>
                    <a:cubicBezTo>
                      <a:pt x="212" y="226"/>
                      <a:pt x="212" y="226"/>
                      <a:pt x="212" y="226"/>
                    </a:cubicBezTo>
                    <a:cubicBezTo>
                      <a:pt x="213" y="227"/>
                      <a:pt x="213" y="227"/>
                      <a:pt x="213" y="227"/>
                    </a:cubicBezTo>
                    <a:cubicBezTo>
                      <a:pt x="213" y="227"/>
                      <a:pt x="214" y="228"/>
                      <a:pt x="214" y="228"/>
                    </a:cubicBezTo>
                    <a:cubicBezTo>
                      <a:pt x="215" y="228"/>
                      <a:pt x="215" y="229"/>
                      <a:pt x="216" y="229"/>
                    </a:cubicBezTo>
                    <a:cubicBezTo>
                      <a:pt x="216" y="229"/>
                      <a:pt x="216" y="230"/>
                      <a:pt x="216" y="230"/>
                    </a:cubicBezTo>
                    <a:cubicBezTo>
                      <a:pt x="216" y="231"/>
                      <a:pt x="216" y="231"/>
                      <a:pt x="216" y="231"/>
                    </a:cubicBezTo>
                    <a:cubicBezTo>
                      <a:pt x="217" y="232"/>
                      <a:pt x="217" y="232"/>
                      <a:pt x="217" y="232"/>
                    </a:cubicBezTo>
                    <a:cubicBezTo>
                      <a:pt x="217" y="234"/>
                      <a:pt x="217" y="234"/>
                      <a:pt x="217" y="234"/>
                    </a:cubicBezTo>
                    <a:cubicBezTo>
                      <a:pt x="218" y="234"/>
                      <a:pt x="218" y="235"/>
                      <a:pt x="218" y="235"/>
                    </a:cubicBezTo>
                    <a:cubicBezTo>
                      <a:pt x="218" y="236"/>
                      <a:pt x="218" y="236"/>
                      <a:pt x="218" y="236"/>
                    </a:cubicBezTo>
                    <a:cubicBezTo>
                      <a:pt x="218" y="237"/>
                      <a:pt x="218" y="237"/>
                      <a:pt x="218" y="237"/>
                    </a:cubicBezTo>
                    <a:cubicBezTo>
                      <a:pt x="218" y="237"/>
                      <a:pt x="220" y="238"/>
                      <a:pt x="220" y="238"/>
                    </a:cubicBezTo>
                    <a:cubicBezTo>
                      <a:pt x="220" y="238"/>
                      <a:pt x="220" y="239"/>
                      <a:pt x="220" y="239"/>
                    </a:cubicBezTo>
                    <a:cubicBezTo>
                      <a:pt x="220" y="240"/>
                      <a:pt x="221" y="240"/>
                      <a:pt x="221" y="240"/>
                    </a:cubicBezTo>
                    <a:cubicBezTo>
                      <a:pt x="221" y="241"/>
                      <a:pt x="221" y="241"/>
                      <a:pt x="221" y="241"/>
                    </a:cubicBezTo>
                    <a:cubicBezTo>
                      <a:pt x="222" y="242"/>
                      <a:pt x="222" y="242"/>
                      <a:pt x="222" y="242"/>
                    </a:cubicBezTo>
                    <a:cubicBezTo>
                      <a:pt x="222" y="242"/>
                      <a:pt x="222" y="243"/>
                      <a:pt x="222" y="243"/>
                    </a:cubicBezTo>
                    <a:cubicBezTo>
                      <a:pt x="222" y="244"/>
                      <a:pt x="222" y="245"/>
                      <a:pt x="222" y="245"/>
                    </a:cubicBezTo>
                    <a:cubicBezTo>
                      <a:pt x="223" y="245"/>
                      <a:pt x="224" y="246"/>
                      <a:pt x="224" y="246"/>
                    </a:cubicBezTo>
                    <a:cubicBezTo>
                      <a:pt x="225" y="247"/>
                      <a:pt x="225" y="247"/>
                      <a:pt x="225" y="247"/>
                    </a:cubicBezTo>
                    <a:cubicBezTo>
                      <a:pt x="227" y="249"/>
                      <a:pt x="227" y="249"/>
                      <a:pt x="227" y="249"/>
                    </a:cubicBezTo>
                    <a:cubicBezTo>
                      <a:pt x="227" y="249"/>
                      <a:pt x="229" y="251"/>
                      <a:pt x="229" y="251"/>
                    </a:cubicBezTo>
                    <a:cubicBezTo>
                      <a:pt x="229" y="252"/>
                      <a:pt x="229" y="252"/>
                      <a:pt x="229" y="252"/>
                    </a:cubicBezTo>
                    <a:cubicBezTo>
                      <a:pt x="229" y="253"/>
                      <a:pt x="229" y="253"/>
                      <a:pt x="229" y="253"/>
                    </a:cubicBezTo>
                    <a:cubicBezTo>
                      <a:pt x="229" y="254"/>
                      <a:pt x="229" y="254"/>
                      <a:pt x="229" y="254"/>
                    </a:cubicBezTo>
                    <a:cubicBezTo>
                      <a:pt x="230" y="254"/>
                      <a:pt x="230" y="254"/>
                      <a:pt x="230" y="254"/>
                    </a:cubicBezTo>
                    <a:cubicBezTo>
                      <a:pt x="230" y="255"/>
                      <a:pt x="230" y="255"/>
                      <a:pt x="230" y="255"/>
                    </a:cubicBezTo>
                    <a:cubicBezTo>
                      <a:pt x="230" y="255"/>
                      <a:pt x="230" y="255"/>
                      <a:pt x="230" y="255"/>
                    </a:cubicBezTo>
                    <a:cubicBezTo>
                      <a:pt x="229" y="255"/>
                      <a:pt x="229" y="255"/>
                      <a:pt x="229" y="255"/>
                    </a:cubicBezTo>
                    <a:cubicBezTo>
                      <a:pt x="228" y="254"/>
                      <a:pt x="228" y="254"/>
                      <a:pt x="228" y="254"/>
                    </a:cubicBezTo>
                    <a:cubicBezTo>
                      <a:pt x="226" y="254"/>
                      <a:pt x="226" y="254"/>
                      <a:pt x="226" y="254"/>
                    </a:cubicBezTo>
                    <a:cubicBezTo>
                      <a:pt x="226" y="255"/>
                      <a:pt x="226" y="255"/>
                      <a:pt x="226" y="255"/>
                    </a:cubicBezTo>
                    <a:cubicBezTo>
                      <a:pt x="227" y="256"/>
                      <a:pt x="227" y="256"/>
                      <a:pt x="227" y="256"/>
                    </a:cubicBezTo>
                    <a:cubicBezTo>
                      <a:pt x="227" y="256"/>
                      <a:pt x="228" y="257"/>
                      <a:pt x="229" y="257"/>
                    </a:cubicBezTo>
                    <a:cubicBezTo>
                      <a:pt x="229" y="258"/>
                      <a:pt x="230" y="258"/>
                      <a:pt x="230" y="258"/>
                    </a:cubicBezTo>
                    <a:cubicBezTo>
                      <a:pt x="231" y="259"/>
                      <a:pt x="231" y="259"/>
                      <a:pt x="231" y="259"/>
                    </a:cubicBezTo>
                    <a:cubicBezTo>
                      <a:pt x="232" y="259"/>
                      <a:pt x="232" y="259"/>
                      <a:pt x="232" y="259"/>
                    </a:cubicBezTo>
                    <a:cubicBezTo>
                      <a:pt x="233" y="259"/>
                      <a:pt x="233" y="259"/>
                      <a:pt x="233" y="259"/>
                    </a:cubicBezTo>
                    <a:cubicBezTo>
                      <a:pt x="233" y="258"/>
                      <a:pt x="233" y="258"/>
                      <a:pt x="233" y="258"/>
                    </a:cubicBezTo>
                    <a:cubicBezTo>
                      <a:pt x="233" y="259"/>
                      <a:pt x="233" y="259"/>
                      <a:pt x="233" y="259"/>
                    </a:cubicBezTo>
                    <a:cubicBezTo>
                      <a:pt x="233" y="259"/>
                      <a:pt x="233" y="259"/>
                      <a:pt x="234" y="260"/>
                    </a:cubicBezTo>
                    <a:cubicBezTo>
                      <a:pt x="234" y="260"/>
                      <a:pt x="235" y="261"/>
                      <a:pt x="236" y="261"/>
                    </a:cubicBezTo>
                    <a:cubicBezTo>
                      <a:pt x="236" y="261"/>
                      <a:pt x="237" y="263"/>
                      <a:pt x="237" y="263"/>
                    </a:cubicBezTo>
                    <a:cubicBezTo>
                      <a:pt x="237" y="263"/>
                      <a:pt x="238" y="263"/>
                      <a:pt x="238" y="264"/>
                    </a:cubicBezTo>
                    <a:cubicBezTo>
                      <a:pt x="238" y="264"/>
                      <a:pt x="238" y="264"/>
                      <a:pt x="238" y="264"/>
                    </a:cubicBezTo>
                    <a:cubicBezTo>
                      <a:pt x="238" y="265"/>
                      <a:pt x="238" y="266"/>
                      <a:pt x="238" y="266"/>
                    </a:cubicBezTo>
                    <a:cubicBezTo>
                      <a:pt x="238" y="266"/>
                      <a:pt x="237" y="266"/>
                      <a:pt x="237" y="267"/>
                    </a:cubicBezTo>
                    <a:cubicBezTo>
                      <a:pt x="237" y="267"/>
                      <a:pt x="237" y="267"/>
                      <a:pt x="237" y="267"/>
                    </a:cubicBezTo>
                    <a:cubicBezTo>
                      <a:pt x="237" y="268"/>
                      <a:pt x="239" y="269"/>
                      <a:pt x="239" y="269"/>
                    </a:cubicBezTo>
                    <a:cubicBezTo>
                      <a:pt x="240" y="269"/>
                      <a:pt x="240" y="269"/>
                      <a:pt x="240" y="269"/>
                    </a:cubicBezTo>
                    <a:cubicBezTo>
                      <a:pt x="241" y="270"/>
                      <a:pt x="241" y="270"/>
                      <a:pt x="241" y="270"/>
                    </a:cubicBezTo>
                    <a:cubicBezTo>
                      <a:pt x="242" y="271"/>
                      <a:pt x="242" y="271"/>
                      <a:pt x="242" y="271"/>
                    </a:cubicBezTo>
                    <a:cubicBezTo>
                      <a:pt x="242" y="271"/>
                      <a:pt x="245" y="273"/>
                      <a:pt x="245" y="273"/>
                    </a:cubicBezTo>
                    <a:cubicBezTo>
                      <a:pt x="245" y="273"/>
                      <a:pt x="246" y="274"/>
                      <a:pt x="246" y="274"/>
                    </a:cubicBezTo>
                    <a:cubicBezTo>
                      <a:pt x="246" y="276"/>
                      <a:pt x="246" y="276"/>
                      <a:pt x="246" y="276"/>
                    </a:cubicBezTo>
                    <a:cubicBezTo>
                      <a:pt x="246" y="276"/>
                      <a:pt x="247" y="276"/>
                      <a:pt x="247" y="276"/>
                    </a:cubicBezTo>
                    <a:cubicBezTo>
                      <a:pt x="248" y="276"/>
                      <a:pt x="248" y="276"/>
                      <a:pt x="248" y="276"/>
                    </a:cubicBezTo>
                    <a:cubicBezTo>
                      <a:pt x="248" y="276"/>
                      <a:pt x="249" y="275"/>
                      <a:pt x="249" y="274"/>
                    </a:cubicBezTo>
                    <a:cubicBezTo>
                      <a:pt x="249" y="274"/>
                      <a:pt x="248" y="273"/>
                      <a:pt x="248" y="273"/>
                    </a:cubicBezTo>
                    <a:cubicBezTo>
                      <a:pt x="247" y="272"/>
                      <a:pt x="247" y="271"/>
                      <a:pt x="247" y="271"/>
                    </a:cubicBezTo>
                    <a:cubicBezTo>
                      <a:pt x="247" y="271"/>
                      <a:pt x="246" y="270"/>
                      <a:pt x="245" y="270"/>
                    </a:cubicBezTo>
                    <a:cubicBezTo>
                      <a:pt x="245" y="270"/>
                      <a:pt x="245" y="271"/>
                      <a:pt x="244" y="271"/>
                    </a:cubicBezTo>
                    <a:cubicBezTo>
                      <a:pt x="244" y="271"/>
                      <a:pt x="244" y="270"/>
                      <a:pt x="244" y="270"/>
                    </a:cubicBezTo>
                    <a:cubicBezTo>
                      <a:pt x="243" y="269"/>
                      <a:pt x="244" y="268"/>
                      <a:pt x="244" y="268"/>
                    </a:cubicBezTo>
                    <a:cubicBezTo>
                      <a:pt x="244" y="268"/>
                      <a:pt x="243" y="267"/>
                      <a:pt x="243" y="267"/>
                    </a:cubicBezTo>
                    <a:cubicBezTo>
                      <a:pt x="243" y="267"/>
                      <a:pt x="242" y="265"/>
                      <a:pt x="242" y="265"/>
                    </a:cubicBezTo>
                    <a:cubicBezTo>
                      <a:pt x="242" y="264"/>
                      <a:pt x="241" y="263"/>
                      <a:pt x="241" y="262"/>
                    </a:cubicBezTo>
                    <a:cubicBezTo>
                      <a:pt x="240" y="260"/>
                      <a:pt x="239" y="259"/>
                      <a:pt x="239" y="259"/>
                    </a:cubicBezTo>
                    <a:cubicBezTo>
                      <a:pt x="239" y="259"/>
                      <a:pt x="238" y="258"/>
                      <a:pt x="238" y="258"/>
                    </a:cubicBezTo>
                    <a:cubicBezTo>
                      <a:pt x="238" y="257"/>
                      <a:pt x="237" y="257"/>
                      <a:pt x="237" y="256"/>
                    </a:cubicBezTo>
                    <a:cubicBezTo>
                      <a:pt x="237" y="256"/>
                      <a:pt x="235" y="254"/>
                      <a:pt x="235" y="254"/>
                    </a:cubicBezTo>
                    <a:cubicBezTo>
                      <a:pt x="235" y="254"/>
                      <a:pt x="234" y="252"/>
                      <a:pt x="234" y="252"/>
                    </a:cubicBezTo>
                    <a:cubicBezTo>
                      <a:pt x="234" y="252"/>
                      <a:pt x="233" y="250"/>
                      <a:pt x="232" y="249"/>
                    </a:cubicBezTo>
                    <a:cubicBezTo>
                      <a:pt x="232" y="249"/>
                      <a:pt x="231" y="248"/>
                      <a:pt x="231" y="248"/>
                    </a:cubicBezTo>
                    <a:cubicBezTo>
                      <a:pt x="231" y="247"/>
                      <a:pt x="228" y="244"/>
                      <a:pt x="227" y="244"/>
                    </a:cubicBezTo>
                    <a:cubicBezTo>
                      <a:pt x="227" y="244"/>
                      <a:pt x="227" y="243"/>
                      <a:pt x="227" y="243"/>
                    </a:cubicBezTo>
                    <a:cubicBezTo>
                      <a:pt x="227" y="243"/>
                      <a:pt x="227" y="241"/>
                      <a:pt x="227" y="241"/>
                    </a:cubicBezTo>
                    <a:cubicBezTo>
                      <a:pt x="227" y="240"/>
                      <a:pt x="226" y="239"/>
                      <a:pt x="226" y="239"/>
                    </a:cubicBezTo>
                    <a:cubicBezTo>
                      <a:pt x="226" y="239"/>
                      <a:pt x="226" y="236"/>
                      <a:pt x="226" y="236"/>
                    </a:cubicBezTo>
                    <a:cubicBezTo>
                      <a:pt x="226" y="235"/>
                      <a:pt x="226" y="235"/>
                      <a:pt x="226" y="235"/>
                    </a:cubicBezTo>
                    <a:cubicBezTo>
                      <a:pt x="226" y="235"/>
                      <a:pt x="226" y="235"/>
                      <a:pt x="226" y="235"/>
                    </a:cubicBezTo>
                    <a:cubicBezTo>
                      <a:pt x="228" y="236"/>
                      <a:pt x="228" y="236"/>
                      <a:pt x="228" y="236"/>
                    </a:cubicBezTo>
                    <a:cubicBezTo>
                      <a:pt x="228" y="236"/>
                      <a:pt x="229" y="237"/>
                      <a:pt x="229" y="237"/>
                    </a:cubicBezTo>
                    <a:cubicBezTo>
                      <a:pt x="229" y="237"/>
                      <a:pt x="230" y="237"/>
                      <a:pt x="230" y="237"/>
                    </a:cubicBezTo>
                    <a:cubicBezTo>
                      <a:pt x="230" y="237"/>
                      <a:pt x="230" y="237"/>
                      <a:pt x="231" y="237"/>
                    </a:cubicBezTo>
                    <a:cubicBezTo>
                      <a:pt x="231" y="237"/>
                      <a:pt x="231" y="238"/>
                      <a:pt x="232" y="238"/>
                    </a:cubicBezTo>
                    <a:cubicBezTo>
                      <a:pt x="232" y="238"/>
                      <a:pt x="233" y="239"/>
                      <a:pt x="234" y="239"/>
                    </a:cubicBezTo>
                    <a:cubicBezTo>
                      <a:pt x="234" y="239"/>
                      <a:pt x="234" y="241"/>
                      <a:pt x="234" y="241"/>
                    </a:cubicBezTo>
                    <a:cubicBezTo>
                      <a:pt x="234" y="241"/>
                      <a:pt x="235" y="243"/>
                      <a:pt x="235" y="243"/>
                    </a:cubicBezTo>
                    <a:cubicBezTo>
                      <a:pt x="235" y="243"/>
                      <a:pt x="235" y="245"/>
                      <a:pt x="235" y="245"/>
                    </a:cubicBezTo>
                    <a:cubicBezTo>
                      <a:pt x="237" y="248"/>
                      <a:pt x="237" y="248"/>
                      <a:pt x="237" y="248"/>
                    </a:cubicBezTo>
                    <a:cubicBezTo>
                      <a:pt x="238" y="249"/>
                      <a:pt x="238" y="249"/>
                      <a:pt x="238" y="249"/>
                    </a:cubicBezTo>
                    <a:cubicBezTo>
                      <a:pt x="239" y="251"/>
                      <a:pt x="239" y="251"/>
                      <a:pt x="239" y="251"/>
                    </a:cubicBezTo>
                    <a:cubicBezTo>
                      <a:pt x="242" y="253"/>
                      <a:pt x="242" y="253"/>
                      <a:pt x="242" y="253"/>
                    </a:cubicBezTo>
                    <a:cubicBezTo>
                      <a:pt x="243" y="254"/>
                      <a:pt x="243" y="254"/>
                      <a:pt x="243" y="254"/>
                    </a:cubicBezTo>
                    <a:cubicBezTo>
                      <a:pt x="243" y="254"/>
                      <a:pt x="243" y="254"/>
                      <a:pt x="243" y="254"/>
                    </a:cubicBezTo>
                    <a:cubicBezTo>
                      <a:pt x="243" y="254"/>
                      <a:pt x="244" y="254"/>
                      <a:pt x="244" y="254"/>
                    </a:cubicBezTo>
                    <a:cubicBezTo>
                      <a:pt x="244" y="254"/>
                      <a:pt x="244" y="255"/>
                      <a:pt x="244" y="256"/>
                    </a:cubicBezTo>
                    <a:cubicBezTo>
                      <a:pt x="244" y="256"/>
                      <a:pt x="245" y="257"/>
                      <a:pt x="245" y="257"/>
                    </a:cubicBezTo>
                    <a:cubicBezTo>
                      <a:pt x="246" y="257"/>
                      <a:pt x="247" y="257"/>
                      <a:pt x="247" y="257"/>
                    </a:cubicBezTo>
                    <a:cubicBezTo>
                      <a:pt x="247" y="258"/>
                      <a:pt x="247" y="258"/>
                      <a:pt x="247" y="259"/>
                    </a:cubicBezTo>
                    <a:cubicBezTo>
                      <a:pt x="247" y="259"/>
                      <a:pt x="248" y="259"/>
                      <a:pt x="249" y="259"/>
                    </a:cubicBezTo>
                    <a:cubicBezTo>
                      <a:pt x="249" y="259"/>
                      <a:pt x="249" y="260"/>
                      <a:pt x="250" y="260"/>
                    </a:cubicBezTo>
                    <a:cubicBezTo>
                      <a:pt x="250" y="260"/>
                      <a:pt x="250" y="261"/>
                      <a:pt x="250" y="261"/>
                    </a:cubicBezTo>
                    <a:cubicBezTo>
                      <a:pt x="250" y="262"/>
                      <a:pt x="249" y="262"/>
                      <a:pt x="249" y="262"/>
                    </a:cubicBezTo>
                    <a:cubicBezTo>
                      <a:pt x="249" y="262"/>
                      <a:pt x="249" y="263"/>
                      <a:pt x="249" y="263"/>
                    </a:cubicBezTo>
                    <a:cubicBezTo>
                      <a:pt x="249" y="264"/>
                      <a:pt x="250" y="264"/>
                      <a:pt x="250" y="264"/>
                    </a:cubicBezTo>
                    <a:cubicBezTo>
                      <a:pt x="251" y="264"/>
                      <a:pt x="252" y="264"/>
                      <a:pt x="252" y="264"/>
                    </a:cubicBezTo>
                    <a:cubicBezTo>
                      <a:pt x="252" y="264"/>
                      <a:pt x="252" y="265"/>
                      <a:pt x="253" y="265"/>
                    </a:cubicBezTo>
                    <a:cubicBezTo>
                      <a:pt x="253" y="266"/>
                      <a:pt x="254" y="266"/>
                      <a:pt x="254" y="266"/>
                    </a:cubicBezTo>
                    <a:cubicBezTo>
                      <a:pt x="255" y="267"/>
                      <a:pt x="255" y="267"/>
                      <a:pt x="255" y="267"/>
                    </a:cubicBezTo>
                    <a:cubicBezTo>
                      <a:pt x="255" y="268"/>
                      <a:pt x="255" y="269"/>
                      <a:pt x="255" y="269"/>
                    </a:cubicBezTo>
                    <a:cubicBezTo>
                      <a:pt x="255" y="269"/>
                      <a:pt x="259" y="271"/>
                      <a:pt x="259" y="271"/>
                    </a:cubicBezTo>
                    <a:cubicBezTo>
                      <a:pt x="261" y="275"/>
                      <a:pt x="261" y="275"/>
                      <a:pt x="261" y="275"/>
                    </a:cubicBezTo>
                    <a:cubicBezTo>
                      <a:pt x="261" y="275"/>
                      <a:pt x="263" y="276"/>
                      <a:pt x="263" y="276"/>
                    </a:cubicBezTo>
                    <a:cubicBezTo>
                      <a:pt x="263" y="276"/>
                      <a:pt x="265" y="278"/>
                      <a:pt x="265" y="279"/>
                    </a:cubicBezTo>
                    <a:cubicBezTo>
                      <a:pt x="265" y="279"/>
                      <a:pt x="266" y="282"/>
                      <a:pt x="266" y="282"/>
                    </a:cubicBezTo>
                    <a:cubicBezTo>
                      <a:pt x="266" y="282"/>
                      <a:pt x="266" y="282"/>
                      <a:pt x="267" y="282"/>
                    </a:cubicBezTo>
                    <a:cubicBezTo>
                      <a:pt x="267" y="282"/>
                      <a:pt x="267" y="283"/>
                      <a:pt x="267" y="283"/>
                    </a:cubicBezTo>
                    <a:cubicBezTo>
                      <a:pt x="267" y="284"/>
                      <a:pt x="267" y="284"/>
                      <a:pt x="267" y="285"/>
                    </a:cubicBezTo>
                    <a:cubicBezTo>
                      <a:pt x="266" y="285"/>
                      <a:pt x="266" y="286"/>
                      <a:pt x="266" y="286"/>
                    </a:cubicBezTo>
                    <a:cubicBezTo>
                      <a:pt x="266" y="286"/>
                      <a:pt x="267" y="286"/>
                      <a:pt x="267" y="286"/>
                    </a:cubicBezTo>
                    <a:cubicBezTo>
                      <a:pt x="267" y="287"/>
                      <a:pt x="266" y="287"/>
                      <a:pt x="266" y="287"/>
                    </a:cubicBezTo>
                    <a:cubicBezTo>
                      <a:pt x="266" y="287"/>
                      <a:pt x="265" y="288"/>
                      <a:pt x="265" y="288"/>
                    </a:cubicBezTo>
                    <a:cubicBezTo>
                      <a:pt x="265" y="288"/>
                      <a:pt x="266" y="290"/>
                      <a:pt x="266" y="290"/>
                    </a:cubicBezTo>
                    <a:cubicBezTo>
                      <a:pt x="267" y="291"/>
                      <a:pt x="269" y="293"/>
                      <a:pt x="269" y="293"/>
                    </a:cubicBezTo>
                    <a:cubicBezTo>
                      <a:pt x="269" y="293"/>
                      <a:pt x="271" y="293"/>
                      <a:pt x="272" y="294"/>
                    </a:cubicBezTo>
                    <a:cubicBezTo>
                      <a:pt x="273" y="294"/>
                      <a:pt x="275" y="297"/>
                      <a:pt x="275" y="297"/>
                    </a:cubicBezTo>
                    <a:cubicBezTo>
                      <a:pt x="275" y="297"/>
                      <a:pt x="279" y="298"/>
                      <a:pt x="279" y="298"/>
                    </a:cubicBezTo>
                    <a:cubicBezTo>
                      <a:pt x="280" y="298"/>
                      <a:pt x="280" y="298"/>
                      <a:pt x="281" y="298"/>
                    </a:cubicBezTo>
                    <a:cubicBezTo>
                      <a:pt x="282" y="298"/>
                      <a:pt x="285" y="301"/>
                      <a:pt x="285" y="302"/>
                    </a:cubicBezTo>
                    <a:cubicBezTo>
                      <a:pt x="285" y="302"/>
                      <a:pt x="287" y="302"/>
                      <a:pt x="288" y="302"/>
                    </a:cubicBezTo>
                    <a:cubicBezTo>
                      <a:pt x="288" y="302"/>
                      <a:pt x="290" y="304"/>
                      <a:pt x="290" y="304"/>
                    </a:cubicBezTo>
                    <a:cubicBezTo>
                      <a:pt x="290" y="304"/>
                      <a:pt x="294" y="304"/>
                      <a:pt x="294" y="304"/>
                    </a:cubicBezTo>
                    <a:cubicBezTo>
                      <a:pt x="295" y="304"/>
                      <a:pt x="295" y="305"/>
                      <a:pt x="295" y="305"/>
                    </a:cubicBezTo>
                    <a:cubicBezTo>
                      <a:pt x="296" y="306"/>
                      <a:pt x="296" y="306"/>
                      <a:pt x="296" y="306"/>
                    </a:cubicBezTo>
                    <a:cubicBezTo>
                      <a:pt x="297" y="306"/>
                      <a:pt x="298" y="307"/>
                      <a:pt x="298" y="307"/>
                    </a:cubicBezTo>
                    <a:cubicBezTo>
                      <a:pt x="299" y="307"/>
                      <a:pt x="300" y="307"/>
                      <a:pt x="301" y="307"/>
                    </a:cubicBezTo>
                    <a:cubicBezTo>
                      <a:pt x="301" y="307"/>
                      <a:pt x="304" y="308"/>
                      <a:pt x="304" y="308"/>
                    </a:cubicBezTo>
                    <a:cubicBezTo>
                      <a:pt x="305" y="308"/>
                      <a:pt x="305" y="308"/>
                      <a:pt x="305" y="308"/>
                    </a:cubicBezTo>
                    <a:cubicBezTo>
                      <a:pt x="307" y="308"/>
                      <a:pt x="307" y="308"/>
                      <a:pt x="307" y="308"/>
                    </a:cubicBezTo>
                    <a:cubicBezTo>
                      <a:pt x="310" y="306"/>
                      <a:pt x="310" y="306"/>
                      <a:pt x="310" y="306"/>
                    </a:cubicBezTo>
                    <a:cubicBezTo>
                      <a:pt x="310" y="306"/>
                      <a:pt x="310" y="306"/>
                      <a:pt x="310" y="306"/>
                    </a:cubicBezTo>
                    <a:cubicBezTo>
                      <a:pt x="311" y="305"/>
                      <a:pt x="311" y="305"/>
                      <a:pt x="311" y="305"/>
                    </a:cubicBezTo>
                    <a:cubicBezTo>
                      <a:pt x="311" y="305"/>
                      <a:pt x="311" y="305"/>
                      <a:pt x="311" y="305"/>
                    </a:cubicBezTo>
                    <a:cubicBezTo>
                      <a:pt x="311" y="305"/>
                      <a:pt x="312" y="306"/>
                      <a:pt x="312" y="306"/>
                    </a:cubicBezTo>
                    <a:cubicBezTo>
                      <a:pt x="312" y="306"/>
                      <a:pt x="314" y="306"/>
                      <a:pt x="314" y="306"/>
                    </a:cubicBezTo>
                    <a:cubicBezTo>
                      <a:pt x="315" y="307"/>
                      <a:pt x="315" y="307"/>
                      <a:pt x="315" y="307"/>
                    </a:cubicBezTo>
                    <a:cubicBezTo>
                      <a:pt x="316" y="308"/>
                      <a:pt x="316" y="308"/>
                      <a:pt x="316" y="308"/>
                    </a:cubicBezTo>
                    <a:cubicBezTo>
                      <a:pt x="316" y="308"/>
                      <a:pt x="318" y="309"/>
                      <a:pt x="318" y="309"/>
                    </a:cubicBezTo>
                    <a:cubicBezTo>
                      <a:pt x="319" y="309"/>
                      <a:pt x="321" y="312"/>
                      <a:pt x="321" y="312"/>
                    </a:cubicBezTo>
                    <a:cubicBezTo>
                      <a:pt x="321" y="312"/>
                      <a:pt x="321" y="312"/>
                      <a:pt x="321" y="312"/>
                    </a:cubicBezTo>
                    <a:cubicBezTo>
                      <a:pt x="322" y="313"/>
                      <a:pt x="322" y="313"/>
                      <a:pt x="322" y="313"/>
                    </a:cubicBezTo>
                    <a:cubicBezTo>
                      <a:pt x="323" y="314"/>
                      <a:pt x="323" y="314"/>
                      <a:pt x="323" y="314"/>
                    </a:cubicBezTo>
                    <a:cubicBezTo>
                      <a:pt x="324" y="315"/>
                      <a:pt x="324" y="315"/>
                      <a:pt x="324" y="315"/>
                    </a:cubicBezTo>
                    <a:cubicBezTo>
                      <a:pt x="325" y="315"/>
                      <a:pt x="325" y="315"/>
                      <a:pt x="325" y="315"/>
                    </a:cubicBezTo>
                    <a:cubicBezTo>
                      <a:pt x="326" y="316"/>
                      <a:pt x="326" y="316"/>
                      <a:pt x="326" y="316"/>
                    </a:cubicBezTo>
                    <a:cubicBezTo>
                      <a:pt x="327" y="316"/>
                      <a:pt x="327" y="316"/>
                      <a:pt x="327" y="316"/>
                    </a:cubicBezTo>
                    <a:cubicBezTo>
                      <a:pt x="328" y="316"/>
                      <a:pt x="328" y="316"/>
                      <a:pt x="328" y="316"/>
                    </a:cubicBezTo>
                    <a:cubicBezTo>
                      <a:pt x="329" y="316"/>
                      <a:pt x="329" y="316"/>
                      <a:pt x="329" y="316"/>
                    </a:cubicBezTo>
                    <a:cubicBezTo>
                      <a:pt x="330" y="316"/>
                      <a:pt x="330" y="316"/>
                      <a:pt x="330" y="316"/>
                    </a:cubicBezTo>
                    <a:cubicBezTo>
                      <a:pt x="330" y="316"/>
                      <a:pt x="330" y="316"/>
                      <a:pt x="330" y="316"/>
                    </a:cubicBezTo>
                    <a:cubicBezTo>
                      <a:pt x="331" y="317"/>
                      <a:pt x="331" y="317"/>
                      <a:pt x="331" y="317"/>
                    </a:cubicBezTo>
                    <a:cubicBezTo>
                      <a:pt x="332" y="317"/>
                      <a:pt x="332" y="317"/>
                      <a:pt x="332" y="317"/>
                    </a:cubicBezTo>
                    <a:cubicBezTo>
                      <a:pt x="333" y="317"/>
                      <a:pt x="333" y="317"/>
                      <a:pt x="333" y="317"/>
                    </a:cubicBezTo>
                    <a:cubicBezTo>
                      <a:pt x="334" y="318"/>
                      <a:pt x="334" y="318"/>
                      <a:pt x="334" y="318"/>
                    </a:cubicBezTo>
                    <a:cubicBezTo>
                      <a:pt x="334" y="318"/>
                      <a:pt x="334" y="318"/>
                      <a:pt x="334" y="318"/>
                    </a:cubicBezTo>
                    <a:cubicBezTo>
                      <a:pt x="335" y="318"/>
                      <a:pt x="335" y="318"/>
                      <a:pt x="335" y="318"/>
                    </a:cubicBezTo>
                    <a:cubicBezTo>
                      <a:pt x="336" y="318"/>
                      <a:pt x="336" y="318"/>
                      <a:pt x="336" y="318"/>
                    </a:cubicBezTo>
                    <a:cubicBezTo>
                      <a:pt x="337" y="319"/>
                      <a:pt x="337" y="319"/>
                      <a:pt x="337" y="319"/>
                    </a:cubicBezTo>
                    <a:cubicBezTo>
                      <a:pt x="338" y="319"/>
                      <a:pt x="338" y="319"/>
                      <a:pt x="338" y="319"/>
                    </a:cubicBezTo>
                    <a:cubicBezTo>
                      <a:pt x="339" y="319"/>
                      <a:pt x="339" y="319"/>
                      <a:pt x="339" y="319"/>
                    </a:cubicBezTo>
                    <a:cubicBezTo>
                      <a:pt x="339" y="319"/>
                      <a:pt x="339" y="319"/>
                      <a:pt x="339" y="319"/>
                    </a:cubicBezTo>
                    <a:cubicBezTo>
                      <a:pt x="340" y="319"/>
                      <a:pt x="340" y="319"/>
                      <a:pt x="341" y="319"/>
                    </a:cubicBezTo>
                    <a:cubicBezTo>
                      <a:pt x="341" y="319"/>
                      <a:pt x="341" y="319"/>
                      <a:pt x="341" y="319"/>
                    </a:cubicBezTo>
                    <a:cubicBezTo>
                      <a:pt x="341" y="318"/>
                      <a:pt x="341" y="318"/>
                      <a:pt x="341" y="318"/>
                    </a:cubicBezTo>
                    <a:cubicBezTo>
                      <a:pt x="342" y="318"/>
                      <a:pt x="342" y="318"/>
                      <a:pt x="342" y="318"/>
                    </a:cubicBezTo>
                    <a:cubicBezTo>
                      <a:pt x="343" y="318"/>
                      <a:pt x="343" y="318"/>
                      <a:pt x="343" y="318"/>
                    </a:cubicBezTo>
                    <a:cubicBezTo>
                      <a:pt x="343" y="318"/>
                      <a:pt x="343" y="319"/>
                      <a:pt x="343" y="319"/>
                    </a:cubicBezTo>
                    <a:cubicBezTo>
                      <a:pt x="343" y="320"/>
                      <a:pt x="343" y="319"/>
                      <a:pt x="343" y="319"/>
                    </a:cubicBezTo>
                    <a:cubicBezTo>
                      <a:pt x="343" y="320"/>
                      <a:pt x="343" y="320"/>
                      <a:pt x="343" y="320"/>
                    </a:cubicBezTo>
                    <a:cubicBezTo>
                      <a:pt x="343" y="320"/>
                      <a:pt x="343" y="320"/>
                      <a:pt x="343" y="320"/>
                    </a:cubicBezTo>
                    <a:cubicBezTo>
                      <a:pt x="342" y="320"/>
                      <a:pt x="342" y="320"/>
                      <a:pt x="342" y="320"/>
                    </a:cubicBezTo>
                    <a:cubicBezTo>
                      <a:pt x="342" y="320"/>
                      <a:pt x="342" y="320"/>
                      <a:pt x="342" y="320"/>
                    </a:cubicBezTo>
                    <a:cubicBezTo>
                      <a:pt x="342" y="320"/>
                      <a:pt x="342" y="320"/>
                      <a:pt x="342" y="320"/>
                    </a:cubicBezTo>
                    <a:cubicBezTo>
                      <a:pt x="342" y="321"/>
                      <a:pt x="342" y="321"/>
                      <a:pt x="342" y="321"/>
                    </a:cubicBezTo>
                    <a:cubicBezTo>
                      <a:pt x="343" y="321"/>
                      <a:pt x="343" y="321"/>
                      <a:pt x="343" y="321"/>
                    </a:cubicBezTo>
                    <a:cubicBezTo>
                      <a:pt x="343" y="322"/>
                      <a:pt x="343" y="322"/>
                      <a:pt x="343" y="322"/>
                    </a:cubicBezTo>
                    <a:cubicBezTo>
                      <a:pt x="344" y="322"/>
                      <a:pt x="344" y="322"/>
                      <a:pt x="344" y="322"/>
                    </a:cubicBezTo>
                    <a:cubicBezTo>
                      <a:pt x="345" y="323"/>
                      <a:pt x="345" y="323"/>
                      <a:pt x="345" y="323"/>
                    </a:cubicBezTo>
                    <a:cubicBezTo>
                      <a:pt x="345" y="324"/>
                      <a:pt x="345" y="324"/>
                      <a:pt x="345" y="324"/>
                    </a:cubicBezTo>
                    <a:cubicBezTo>
                      <a:pt x="346" y="324"/>
                      <a:pt x="346" y="324"/>
                      <a:pt x="346" y="324"/>
                    </a:cubicBezTo>
                    <a:cubicBezTo>
                      <a:pt x="346" y="325"/>
                      <a:pt x="346" y="325"/>
                      <a:pt x="346" y="325"/>
                    </a:cubicBezTo>
                    <a:cubicBezTo>
                      <a:pt x="347" y="325"/>
                      <a:pt x="347" y="325"/>
                      <a:pt x="347" y="325"/>
                    </a:cubicBezTo>
                    <a:cubicBezTo>
                      <a:pt x="348" y="326"/>
                      <a:pt x="348" y="326"/>
                      <a:pt x="348" y="326"/>
                    </a:cubicBezTo>
                    <a:cubicBezTo>
                      <a:pt x="348" y="326"/>
                      <a:pt x="348" y="326"/>
                      <a:pt x="348" y="326"/>
                    </a:cubicBezTo>
                    <a:cubicBezTo>
                      <a:pt x="349" y="327"/>
                      <a:pt x="349" y="327"/>
                      <a:pt x="349" y="327"/>
                    </a:cubicBezTo>
                    <a:cubicBezTo>
                      <a:pt x="349" y="328"/>
                      <a:pt x="349" y="328"/>
                      <a:pt x="349" y="328"/>
                    </a:cubicBezTo>
                    <a:cubicBezTo>
                      <a:pt x="350" y="328"/>
                      <a:pt x="350" y="328"/>
                      <a:pt x="350" y="328"/>
                    </a:cubicBezTo>
                    <a:cubicBezTo>
                      <a:pt x="350" y="329"/>
                      <a:pt x="350" y="329"/>
                      <a:pt x="350" y="329"/>
                    </a:cubicBezTo>
                    <a:cubicBezTo>
                      <a:pt x="350" y="329"/>
                      <a:pt x="350" y="329"/>
                      <a:pt x="350" y="329"/>
                    </a:cubicBezTo>
                    <a:cubicBezTo>
                      <a:pt x="350" y="329"/>
                      <a:pt x="350" y="329"/>
                      <a:pt x="350" y="329"/>
                    </a:cubicBezTo>
                    <a:cubicBezTo>
                      <a:pt x="350" y="330"/>
                      <a:pt x="350" y="330"/>
                      <a:pt x="350" y="330"/>
                    </a:cubicBezTo>
                    <a:cubicBezTo>
                      <a:pt x="350" y="330"/>
                      <a:pt x="350" y="330"/>
                      <a:pt x="350" y="330"/>
                    </a:cubicBezTo>
                    <a:cubicBezTo>
                      <a:pt x="350" y="330"/>
                      <a:pt x="350" y="331"/>
                      <a:pt x="350" y="331"/>
                    </a:cubicBezTo>
                    <a:cubicBezTo>
                      <a:pt x="350" y="331"/>
                      <a:pt x="350" y="331"/>
                      <a:pt x="350" y="331"/>
                    </a:cubicBezTo>
                    <a:cubicBezTo>
                      <a:pt x="349" y="331"/>
                      <a:pt x="349" y="331"/>
                      <a:pt x="349" y="331"/>
                    </a:cubicBezTo>
                    <a:cubicBezTo>
                      <a:pt x="349" y="331"/>
                      <a:pt x="349" y="331"/>
                      <a:pt x="349" y="331"/>
                    </a:cubicBezTo>
                    <a:cubicBezTo>
                      <a:pt x="349" y="332"/>
                      <a:pt x="349" y="332"/>
                      <a:pt x="349" y="332"/>
                    </a:cubicBezTo>
                    <a:cubicBezTo>
                      <a:pt x="349" y="332"/>
                      <a:pt x="349" y="332"/>
                      <a:pt x="349" y="332"/>
                    </a:cubicBezTo>
                    <a:cubicBezTo>
                      <a:pt x="350" y="333"/>
                      <a:pt x="350" y="333"/>
                      <a:pt x="350" y="333"/>
                    </a:cubicBezTo>
                    <a:cubicBezTo>
                      <a:pt x="350" y="333"/>
                      <a:pt x="350" y="333"/>
                      <a:pt x="350" y="333"/>
                    </a:cubicBezTo>
                    <a:cubicBezTo>
                      <a:pt x="350" y="333"/>
                      <a:pt x="350" y="333"/>
                      <a:pt x="351" y="333"/>
                    </a:cubicBezTo>
                    <a:cubicBezTo>
                      <a:pt x="351" y="334"/>
                      <a:pt x="351" y="333"/>
                      <a:pt x="351" y="333"/>
                    </a:cubicBezTo>
                    <a:cubicBezTo>
                      <a:pt x="351" y="333"/>
                      <a:pt x="352" y="334"/>
                      <a:pt x="352" y="334"/>
                    </a:cubicBezTo>
                    <a:cubicBezTo>
                      <a:pt x="352" y="334"/>
                      <a:pt x="352" y="334"/>
                      <a:pt x="352" y="334"/>
                    </a:cubicBezTo>
                    <a:cubicBezTo>
                      <a:pt x="353" y="334"/>
                      <a:pt x="353" y="334"/>
                      <a:pt x="353" y="334"/>
                    </a:cubicBezTo>
                    <a:cubicBezTo>
                      <a:pt x="353" y="334"/>
                      <a:pt x="353" y="334"/>
                      <a:pt x="353" y="334"/>
                    </a:cubicBezTo>
                    <a:cubicBezTo>
                      <a:pt x="353" y="333"/>
                      <a:pt x="353" y="333"/>
                      <a:pt x="353" y="333"/>
                    </a:cubicBezTo>
                    <a:cubicBezTo>
                      <a:pt x="353" y="333"/>
                      <a:pt x="353" y="333"/>
                      <a:pt x="353" y="333"/>
                    </a:cubicBezTo>
                    <a:cubicBezTo>
                      <a:pt x="352" y="333"/>
                      <a:pt x="352" y="333"/>
                      <a:pt x="352" y="333"/>
                    </a:cubicBezTo>
                    <a:cubicBezTo>
                      <a:pt x="352" y="332"/>
                      <a:pt x="352" y="332"/>
                      <a:pt x="352" y="332"/>
                    </a:cubicBezTo>
                    <a:cubicBezTo>
                      <a:pt x="352" y="332"/>
                      <a:pt x="352" y="332"/>
                      <a:pt x="352" y="332"/>
                    </a:cubicBezTo>
                    <a:cubicBezTo>
                      <a:pt x="352" y="332"/>
                      <a:pt x="352" y="332"/>
                      <a:pt x="352" y="332"/>
                    </a:cubicBezTo>
                    <a:cubicBezTo>
                      <a:pt x="353" y="332"/>
                      <a:pt x="353" y="332"/>
                      <a:pt x="353" y="332"/>
                    </a:cubicBezTo>
                    <a:cubicBezTo>
                      <a:pt x="353" y="333"/>
                      <a:pt x="353" y="333"/>
                      <a:pt x="353" y="333"/>
                    </a:cubicBezTo>
                    <a:cubicBezTo>
                      <a:pt x="354" y="333"/>
                      <a:pt x="354" y="333"/>
                      <a:pt x="354" y="333"/>
                    </a:cubicBezTo>
                    <a:cubicBezTo>
                      <a:pt x="354" y="334"/>
                      <a:pt x="354" y="334"/>
                      <a:pt x="354" y="334"/>
                    </a:cubicBezTo>
                    <a:cubicBezTo>
                      <a:pt x="355" y="335"/>
                      <a:pt x="355" y="335"/>
                      <a:pt x="355" y="335"/>
                    </a:cubicBezTo>
                    <a:cubicBezTo>
                      <a:pt x="355" y="335"/>
                      <a:pt x="355" y="335"/>
                      <a:pt x="355" y="335"/>
                    </a:cubicBezTo>
                    <a:cubicBezTo>
                      <a:pt x="356" y="335"/>
                      <a:pt x="356" y="335"/>
                      <a:pt x="356" y="335"/>
                    </a:cubicBezTo>
                    <a:cubicBezTo>
                      <a:pt x="356" y="335"/>
                      <a:pt x="356" y="335"/>
                      <a:pt x="356" y="335"/>
                    </a:cubicBezTo>
                    <a:cubicBezTo>
                      <a:pt x="357" y="335"/>
                      <a:pt x="357" y="335"/>
                      <a:pt x="357" y="335"/>
                    </a:cubicBezTo>
                    <a:cubicBezTo>
                      <a:pt x="357" y="336"/>
                      <a:pt x="357" y="336"/>
                      <a:pt x="357" y="336"/>
                    </a:cubicBezTo>
                    <a:cubicBezTo>
                      <a:pt x="358" y="336"/>
                      <a:pt x="358" y="336"/>
                      <a:pt x="358" y="336"/>
                    </a:cubicBezTo>
                    <a:cubicBezTo>
                      <a:pt x="359" y="337"/>
                      <a:pt x="359" y="337"/>
                      <a:pt x="359" y="337"/>
                    </a:cubicBezTo>
                    <a:cubicBezTo>
                      <a:pt x="359" y="337"/>
                      <a:pt x="359" y="337"/>
                      <a:pt x="359" y="338"/>
                    </a:cubicBezTo>
                    <a:cubicBezTo>
                      <a:pt x="359" y="338"/>
                      <a:pt x="359" y="338"/>
                      <a:pt x="359" y="338"/>
                    </a:cubicBezTo>
                    <a:cubicBezTo>
                      <a:pt x="358" y="338"/>
                      <a:pt x="358" y="338"/>
                      <a:pt x="358" y="338"/>
                    </a:cubicBezTo>
                    <a:cubicBezTo>
                      <a:pt x="358" y="338"/>
                      <a:pt x="358" y="339"/>
                      <a:pt x="358" y="339"/>
                    </a:cubicBezTo>
                    <a:cubicBezTo>
                      <a:pt x="358" y="339"/>
                      <a:pt x="359" y="339"/>
                      <a:pt x="359" y="339"/>
                    </a:cubicBezTo>
                    <a:cubicBezTo>
                      <a:pt x="360" y="339"/>
                      <a:pt x="360" y="339"/>
                      <a:pt x="360" y="339"/>
                    </a:cubicBezTo>
                    <a:cubicBezTo>
                      <a:pt x="360" y="339"/>
                      <a:pt x="360" y="339"/>
                      <a:pt x="360" y="339"/>
                    </a:cubicBezTo>
                    <a:cubicBezTo>
                      <a:pt x="360" y="339"/>
                      <a:pt x="360" y="339"/>
                      <a:pt x="360" y="338"/>
                    </a:cubicBezTo>
                    <a:cubicBezTo>
                      <a:pt x="360" y="338"/>
                      <a:pt x="360" y="338"/>
                      <a:pt x="360" y="338"/>
                    </a:cubicBezTo>
                    <a:cubicBezTo>
                      <a:pt x="361" y="339"/>
                      <a:pt x="361" y="339"/>
                      <a:pt x="361" y="339"/>
                    </a:cubicBezTo>
                    <a:cubicBezTo>
                      <a:pt x="361" y="339"/>
                      <a:pt x="361" y="339"/>
                      <a:pt x="361" y="339"/>
                    </a:cubicBezTo>
                    <a:cubicBezTo>
                      <a:pt x="361" y="339"/>
                      <a:pt x="361" y="339"/>
                      <a:pt x="361" y="340"/>
                    </a:cubicBezTo>
                    <a:cubicBezTo>
                      <a:pt x="361" y="340"/>
                      <a:pt x="361" y="340"/>
                      <a:pt x="361" y="340"/>
                    </a:cubicBezTo>
                    <a:cubicBezTo>
                      <a:pt x="362" y="340"/>
                      <a:pt x="362" y="340"/>
                      <a:pt x="362" y="340"/>
                    </a:cubicBezTo>
                    <a:cubicBezTo>
                      <a:pt x="363" y="340"/>
                      <a:pt x="363" y="340"/>
                      <a:pt x="363" y="340"/>
                    </a:cubicBezTo>
                    <a:cubicBezTo>
                      <a:pt x="363" y="340"/>
                      <a:pt x="363" y="340"/>
                      <a:pt x="363" y="340"/>
                    </a:cubicBezTo>
                    <a:cubicBezTo>
                      <a:pt x="364" y="340"/>
                      <a:pt x="364" y="340"/>
                      <a:pt x="364" y="340"/>
                    </a:cubicBezTo>
                    <a:cubicBezTo>
                      <a:pt x="365" y="341"/>
                      <a:pt x="365" y="341"/>
                      <a:pt x="365" y="341"/>
                    </a:cubicBezTo>
                    <a:cubicBezTo>
                      <a:pt x="366" y="341"/>
                      <a:pt x="366" y="341"/>
                      <a:pt x="366" y="341"/>
                    </a:cubicBezTo>
                    <a:cubicBezTo>
                      <a:pt x="367" y="341"/>
                      <a:pt x="367" y="341"/>
                      <a:pt x="367" y="341"/>
                    </a:cubicBezTo>
                    <a:cubicBezTo>
                      <a:pt x="368" y="343"/>
                      <a:pt x="368" y="343"/>
                      <a:pt x="368" y="343"/>
                    </a:cubicBezTo>
                    <a:cubicBezTo>
                      <a:pt x="368" y="343"/>
                      <a:pt x="369" y="343"/>
                      <a:pt x="369" y="343"/>
                    </a:cubicBezTo>
                    <a:cubicBezTo>
                      <a:pt x="369" y="343"/>
                      <a:pt x="369" y="343"/>
                      <a:pt x="369" y="343"/>
                    </a:cubicBezTo>
                    <a:cubicBezTo>
                      <a:pt x="369" y="342"/>
                      <a:pt x="369" y="342"/>
                      <a:pt x="369" y="342"/>
                    </a:cubicBezTo>
                    <a:cubicBezTo>
                      <a:pt x="369" y="342"/>
                      <a:pt x="369" y="342"/>
                      <a:pt x="369" y="342"/>
                    </a:cubicBezTo>
                    <a:cubicBezTo>
                      <a:pt x="370" y="342"/>
                      <a:pt x="370" y="342"/>
                      <a:pt x="370" y="342"/>
                    </a:cubicBezTo>
                    <a:cubicBezTo>
                      <a:pt x="370" y="343"/>
                      <a:pt x="370" y="343"/>
                      <a:pt x="370" y="343"/>
                    </a:cubicBezTo>
                    <a:cubicBezTo>
                      <a:pt x="370" y="344"/>
                      <a:pt x="370" y="344"/>
                      <a:pt x="370" y="344"/>
                    </a:cubicBezTo>
                    <a:cubicBezTo>
                      <a:pt x="371" y="344"/>
                      <a:pt x="371" y="344"/>
                      <a:pt x="371" y="344"/>
                    </a:cubicBezTo>
                    <a:cubicBezTo>
                      <a:pt x="371" y="345"/>
                      <a:pt x="371" y="345"/>
                      <a:pt x="371" y="345"/>
                    </a:cubicBezTo>
                    <a:cubicBezTo>
                      <a:pt x="371" y="345"/>
                      <a:pt x="372" y="345"/>
                      <a:pt x="372" y="345"/>
                    </a:cubicBezTo>
                    <a:cubicBezTo>
                      <a:pt x="372" y="345"/>
                      <a:pt x="373" y="344"/>
                      <a:pt x="373" y="344"/>
                    </a:cubicBezTo>
                    <a:cubicBezTo>
                      <a:pt x="373" y="344"/>
                      <a:pt x="373" y="344"/>
                      <a:pt x="373" y="344"/>
                    </a:cubicBezTo>
                    <a:cubicBezTo>
                      <a:pt x="374" y="344"/>
                      <a:pt x="374" y="344"/>
                      <a:pt x="374" y="344"/>
                    </a:cubicBezTo>
                    <a:cubicBezTo>
                      <a:pt x="374" y="343"/>
                      <a:pt x="374" y="343"/>
                      <a:pt x="374" y="343"/>
                    </a:cubicBezTo>
                    <a:cubicBezTo>
                      <a:pt x="374" y="343"/>
                      <a:pt x="374" y="343"/>
                      <a:pt x="374" y="343"/>
                    </a:cubicBezTo>
                    <a:cubicBezTo>
                      <a:pt x="373" y="342"/>
                      <a:pt x="373" y="342"/>
                      <a:pt x="373" y="342"/>
                    </a:cubicBezTo>
                    <a:cubicBezTo>
                      <a:pt x="373" y="342"/>
                      <a:pt x="373" y="342"/>
                      <a:pt x="373" y="342"/>
                    </a:cubicBezTo>
                    <a:cubicBezTo>
                      <a:pt x="373" y="342"/>
                      <a:pt x="372" y="341"/>
                      <a:pt x="372" y="341"/>
                    </a:cubicBezTo>
                    <a:cubicBezTo>
                      <a:pt x="372" y="340"/>
                      <a:pt x="372" y="340"/>
                      <a:pt x="372" y="340"/>
                    </a:cubicBezTo>
                    <a:cubicBezTo>
                      <a:pt x="373" y="340"/>
                      <a:pt x="373" y="340"/>
                      <a:pt x="373" y="340"/>
                    </a:cubicBezTo>
                    <a:cubicBezTo>
                      <a:pt x="374" y="340"/>
                      <a:pt x="374" y="340"/>
                      <a:pt x="374" y="340"/>
                    </a:cubicBezTo>
                    <a:cubicBezTo>
                      <a:pt x="375" y="340"/>
                      <a:pt x="375" y="340"/>
                      <a:pt x="375" y="340"/>
                    </a:cubicBezTo>
                    <a:cubicBezTo>
                      <a:pt x="375" y="339"/>
                      <a:pt x="375" y="339"/>
                      <a:pt x="375" y="339"/>
                    </a:cubicBezTo>
                    <a:cubicBezTo>
                      <a:pt x="375" y="338"/>
                      <a:pt x="375" y="338"/>
                      <a:pt x="375" y="338"/>
                    </a:cubicBezTo>
                    <a:cubicBezTo>
                      <a:pt x="376" y="338"/>
                      <a:pt x="376" y="338"/>
                      <a:pt x="376" y="338"/>
                    </a:cubicBezTo>
                    <a:cubicBezTo>
                      <a:pt x="376" y="337"/>
                      <a:pt x="376" y="337"/>
                      <a:pt x="376" y="337"/>
                    </a:cubicBezTo>
                    <a:cubicBezTo>
                      <a:pt x="377" y="337"/>
                      <a:pt x="377" y="337"/>
                      <a:pt x="377" y="337"/>
                    </a:cubicBezTo>
                    <a:cubicBezTo>
                      <a:pt x="378" y="337"/>
                      <a:pt x="378" y="337"/>
                      <a:pt x="378" y="337"/>
                    </a:cubicBezTo>
                    <a:cubicBezTo>
                      <a:pt x="378" y="337"/>
                      <a:pt x="378" y="337"/>
                      <a:pt x="378" y="337"/>
                    </a:cubicBezTo>
                    <a:cubicBezTo>
                      <a:pt x="379" y="337"/>
                      <a:pt x="379" y="337"/>
                      <a:pt x="379" y="337"/>
                    </a:cubicBezTo>
                    <a:cubicBezTo>
                      <a:pt x="380" y="338"/>
                      <a:pt x="380" y="338"/>
                      <a:pt x="380" y="338"/>
                    </a:cubicBezTo>
                    <a:cubicBezTo>
                      <a:pt x="380" y="338"/>
                      <a:pt x="380" y="338"/>
                      <a:pt x="380" y="338"/>
                    </a:cubicBezTo>
                    <a:cubicBezTo>
                      <a:pt x="380" y="338"/>
                      <a:pt x="380" y="339"/>
                      <a:pt x="380" y="339"/>
                    </a:cubicBezTo>
                    <a:cubicBezTo>
                      <a:pt x="380" y="339"/>
                      <a:pt x="381" y="340"/>
                      <a:pt x="381" y="340"/>
                    </a:cubicBezTo>
                    <a:cubicBezTo>
                      <a:pt x="381" y="340"/>
                      <a:pt x="381" y="340"/>
                      <a:pt x="381" y="340"/>
                    </a:cubicBezTo>
                    <a:cubicBezTo>
                      <a:pt x="382" y="339"/>
                      <a:pt x="382" y="339"/>
                      <a:pt x="382" y="339"/>
                    </a:cubicBezTo>
                    <a:cubicBezTo>
                      <a:pt x="382" y="339"/>
                      <a:pt x="382" y="339"/>
                      <a:pt x="382" y="339"/>
                    </a:cubicBezTo>
                    <a:cubicBezTo>
                      <a:pt x="383" y="340"/>
                      <a:pt x="383" y="340"/>
                      <a:pt x="383" y="340"/>
                    </a:cubicBezTo>
                    <a:cubicBezTo>
                      <a:pt x="383" y="340"/>
                      <a:pt x="383" y="340"/>
                      <a:pt x="383" y="340"/>
                    </a:cubicBezTo>
                    <a:cubicBezTo>
                      <a:pt x="383" y="341"/>
                      <a:pt x="383" y="341"/>
                      <a:pt x="383" y="341"/>
                    </a:cubicBezTo>
                    <a:cubicBezTo>
                      <a:pt x="383" y="340"/>
                      <a:pt x="383" y="340"/>
                      <a:pt x="383" y="340"/>
                    </a:cubicBezTo>
                    <a:cubicBezTo>
                      <a:pt x="382" y="340"/>
                      <a:pt x="382" y="340"/>
                      <a:pt x="382" y="340"/>
                    </a:cubicBezTo>
                    <a:cubicBezTo>
                      <a:pt x="382" y="340"/>
                      <a:pt x="382" y="340"/>
                      <a:pt x="382" y="340"/>
                    </a:cubicBezTo>
                    <a:cubicBezTo>
                      <a:pt x="382" y="340"/>
                      <a:pt x="382" y="340"/>
                      <a:pt x="382" y="340"/>
                    </a:cubicBezTo>
                    <a:cubicBezTo>
                      <a:pt x="382" y="341"/>
                      <a:pt x="382" y="341"/>
                      <a:pt x="382" y="341"/>
                    </a:cubicBezTo>
                    <a:cubicBezTo>
                      <a:pt x="381" y="341"/>
                      <a:pt x="381" y="341"/>
                      <a:pt x="381" y="341"/>
                    </a:cubicBezTo>
                    <a:cubicBezTo>
                      <a:pt x="381" y="342"/>
                      <a:pt x="381" y="342"/>
                      <a:pt x="381" y="342"/>
                    </a:cubicBezTo>
                    <a:cubicBezTo>
                      <a:pt x="381" y="342"/>
                      <a:pt x="381" y="342"/>
                      <a:pt x="381" y="342"/>
                    </a:cubicBezTo>
                    <a:cubicBezTo>
                      <a:pt x="382" y="343"/>
                      <a:pt x="382" y="343"/>
                      <a:pt x="382" y="343"/>
                    </a:cubicBezTo>
                    <a:cubicBezTo>
                      <a:pt x="382" y="344"/>
                      <a:pt x="382" y="344"/>
                      <a:pt x="382" y="344"/>
                    </a:cubicBezTo>
                    <a:cubicBezTo>
                      <a:pt x="383" y="344"/>
                      <a:pt x="383" y="344"/>
                      <a:pt x="383" y="344"/>
                    </a:cubicBezTo>
                    <a:cubicBezTo>
                      <a:pt x="383" y="344"/>
                      <a:pt x="383" y="344"/>
                      <a:pt x="383" y="344"/>
                    </a:cubicBezTo>
                    <a:cubicBezTo>
                      <a:pt x="383" y="345"/>
                      <a:pt x="383" y="345"/>
                      <a:pt x="383" y="345"/>
                    </a:cubicBezTo>
                    <a:cubicBezTo>
                      <a:pt x="384" y="345"/>
                      <a:pt x="384" y="345"/>
                      <a:pt x="384" y="345"/>
                    </a:cubicBezTo>
                    <a:cubicBezTo>
                      <a:pt x="384" y="346"/>
                      <a:pt x="384" y="346"/>
                      <a:pt x="384" y="346"/>
                    </a:cubicBezTo>
                    <a:cubicBezTo>
                      <a:pt x="385" y="347"/>
                      <a:pt x="385" y="347"/>
                      <a:pt x="385" y="347"/>
                    </a:cubicBezTo>
                    <a:cubicBezTo>
                      <a:pt x="385" y="347"/>
                      <a:pt x="385" y="347"/>
                      <a:pt x="385" y="347"/>
                    </a:cubicBezTo>
                    <a:cubicBezTo>
                      <a:pt x="385" y="348"/>
                      <a:pt x="385" y="348"/>
                      <a:pt x="385" y="348"/>
                    </a:cubicBezTo>
                    <a:cubicBezTo>
                      <a:pt x="385" y="349"/>
                      <a:pt x="385" y="349"/>
                      <a:pt x="385" y="349"/>
                    </a:cubicBezTo>
                    <a:cubicBezTo>
                      <a:pt x="386" y="350"/>
                      <a:pt x="386" y="350"/>
                      <a:pt x="386" y="350"/>
                    </a:cubicBezTo>
                    <a:cubicBezTo>
                      <a:pt x="386" y="351"/>
                      <a:pt x="386" y="351"/>
                      <a:pt x="386" y="351"/>
                    </a:cubicBezTo>
                    <a:cubicBezTo>
                      <a:pt x="386" y="351"/>
                      <a:pt x="386" y="351"/>
                      <a:pt x="386" y="351"/>
                    </a:cubicBezTo>
                    <a:cubicBezTo>
                      <a:pt x="385" y="352"/>
                      <a:pt x="385" y="352"/>
                      <a:pt x="385" y="352"/>
                    </a:cubicBezTo>
                    <a:cubicBezTo>
                      <a:pt x="385" y="352"/>
                      <a:pt x="385" y="352"/>
                      <a:pt x="385" y="352"/>
                    </a:cubicBezTo>
                    <a:cubicBezTo>
                      <a:pt x="385" y="353"/>
                      <a:pt x="385" y="353"/>
                      <a:pt x="385" y="353"/>
                    </a:cubicBezTo>
                    <a:cubicBezTo>
                      <a:pt x="386" y="354"/>
                      <a:pt x="386" y="354"/>
                      <a:pt x="386" y="354"/>
                    </a:cubicBezTo>
                    <a:cubicBezTo>
                      <a:pt x="386" y="354"/>
                      <a:pt x="386" y="355"/>
                      <a:pt x="385" y="355"/>
                    </a:cubicBezTo>
                    <a:cubicBezTo>
                      <a:pt x="385" y="355"/>
                      <a:pt x="385" y="356"/>
                      <a:pt x="385" y="356"/>
                    </a:cubicBezTo>
                    <a:cubicBezTo>
                      <a:pt x="385" y="357"/>
                      <a:pt x="385" y="357"/>
                      <a:pt x="385" y="357"/>
                    </a:cubicBezTo>
                    <a:cubicBezTo>
                      <a:pt x="386" y="357"/>
                      <a:pt x="386" y="357"/>
                      <a:pt x="386" y="357"/>
                    </a:cubicBezTo>
                    <a:cubicBezTo>
                      <a:pt x="385" y="358"/>
                      <a:pt x="385" y="358"/>
                      <a:pt x="385" y="358"/>
                    </a:cubicBezTo>
                    <a:cubicBezTo>
                      <a:pt x="386" y="358"/>
                      <a:pt x="386" y="358"/>
                      <a:pt x="386" y="358"/>
                    </a:cubicBezTo>
                    <a:cubicBezTo>
                      <a:pt x="386" y="359"/>
                      <a:pt x="386" y="359"/>
                      <a:pt x="386" y="359"/>
                    </a:cubicBezTo>
                    <a:cubicBezTo>
                      <a:pt x="387" y="359"/>
                      <a:pt x="387" y="359"/>
                      <a:pt x="387" y="359"/>
                    </a:cubicBezTo>
                    <a:cubicBezTo>
                      <a:pt x="386" y="360"/>
                      <a:pt x="386" y="360"/>
                      <a:pt x="386" y="360"/>
                    </a:cubicBezTo>
                    <a:cubicBezTo>
                      <a:pt x="385" y="360"/>
                      <a:pt x="385" y="360"/>
                      <a:pt x="385" y="360"/>
                    </a:cubicBezTo>
                    <a:cubicBezTo>
                      <a:pt x="385" y="361"/>
                      <a:pt x="385" y="361"/>
                      <a:pt x="385" y="361"/>
                    </a:cubicBezTo>
                    <a:cubicBezTo>
                      <a:pt x="385" y="362"/>
                      <a:pt x="385" y="362"/>
                      <a:pt x="385" y="362"/>
                    </a:cubicBezTo>
                    <a:cubicBezTo>
                      <a:pt x="385" y="362"/>
                      <a:pt x="385" y="362"/>
                      <a:pt x="385" y="362"/>
                    </a:cubicBezTo>
                    <a:cubicBezTo>
                      <a:pt x="384" y="363"/>
                      <a:pt x="384" y="363"/>
                      <a:pt x="384" y="363"/>
                    </a:cubicBezTo>
                    <a:cubicBezTo>
                      <a:pt x="384" y="364"/>
                      <a:pt x="384" y="364"/>
                      <a:pt x="384" y="364"/>
                    </a:cubicBezTo>
                    <a:cubicBezTo>
                      <a:pt x="384" y="364"/>
                      <a:pt x="384" y="364"/>
                      <a:pt x="384" y="364"/>
                    </a:cubicBezTo>
                    <a:cubicBezTo>
                      <a:pt x="383" y="365"/>
                      <a:pt x="383" y="365"/>
                      <a:pt x="383" y="365"/>
                    </a:cubicBezTo>
                    <a:cubicBezTo>
                      <a:pt x="382" y="365"/>
                      <a:pt x="382" y="365"/>
                      <a:pt x="382" y="365"/>
                    </a:cubicBezTo>
                    <a:cubicBezTo>
                      <a:pt x="381" y="365"/>
                      <a:pt x="381" y="365"/>
                      <a:pt x="381" y="365"/>
                    </a:cubicBezTo>
                    <a:cubicBezTo>
                      <a:pt x="380" y="366"/>
                      <a:pt x="380" y="366"/>
                      <a:pt x="380" y="366"/>
                    </a:cubicBezTo>
                    <a:cubicBezTo>
                      <a:pt x="380" y="366"/>
                      <a:pt x="380" y="366"/>
                      <a:pt x="380" y="366"/>
                    </a:cubicBezTo>
                    <a:cubicBezTo>
                      <a:pt x="380" y="367"/>
                      <a:pt x="380" y="367"/>
                      <a:pt x="380" y="367"/>
                    </a:cubicBezTo>
                    <a:cubicBezTo>
                      <a:pt x="379" y="368"/>
                      <a:pt x="379" y="368"/>
                      <a:pt x="379" y="368"/>
                    </a:cubicBezTo>
                    <a:cubicBezTo>
                      <a:pt x="379" y="368"/>
                      <a:pt x="379" y="368"/>
                      <a:pt x="379" y="368"/>
                    </a:cubicBezTo>
                    <a:cubicBezTo>
                      <a:pt x="379" y="369"/>
                      <a:pt x="379" y="369"/>
                      <a:pt x="379" y="369"/>
                    </a:cubicBezTo>
                    <a:cubicBezTo>
                      <a:pt x="379" y="369"/>
                      <a:pt x="379" y="369"/>
                      <a:pt x="379" y="369"/>
                    </a:cubicBezTo>
                    <a:cubicBezTo>
                      <a:pt x="379" y="369"/>
                      <a:pt x="379" y="369"/>
                      <a:pt x="379" y="369"/>
                    </a:cubicBezTo>
                    <a:cubicBezTo>
                      <a:pt x="379" y="370"/>
                      <a:pt x="379" y="370"/>
                      <a:pt x="379" y="370"/>
                    </a:cubicBezTo>
                    <a:cubicBezTo>
                      <a:pt x="379" y="370"/>
                      <a:pt x="379" y="370"/>
                      <a:pt x="379" y="370"/>
                    </a:cubicBezTo>
                    <a:cubicBezTo>
                      <a:pt x="379" y="370"/>
                      <a:pt x="379" y="370"/>
                      <a:pt x="378" y="370"/>
                    </a:cubicBezTo>
                    <a:cubicBezTo>
                      <a:pt x="378" y="370"/>
                      <a:pt x="378" y="371"/>
                      <a:pt x="378" y="371"/>
                    </a:cubicBezTo>
                    <a:cubicBezTo>
                      <a:pt x="377" y="371"/>
                      <a:pt x="377" y="371"/>
                      <a:pt x="377" y="371"/>
                    </a:cubicBezTo>
                    <a:cubicBezTo>
                      <a:pt x="376" y="371"/>
                      <a:pt x="376" y="371"/>
                      <a:pt x="376" y="371"/>
                    </a:cubicBezTo>
                    <a:cubicBezTo>
                      <a:pt x="376" y="372"/>
                      <a:pt x="376" y="372"/>
                      <a:pt x="376" y="372"/>
                    </a:cubicBezTo>
                    <a:cubicBezTo>
                      <a:pt x="375" y="372"/>
                      <a:pt x="375" y="372"/>
                      <a:pt x="375" y="372"/>
                    </a:cubicBezTo>
                    <a:cubicBezTo>
                      <a:pt x="374" y="372"/>
                      <a:pt x="374" y="372"/>
                      <a:pt x="374" y="372"/>
                    </a:cubicBezTo>
                    <a:cubicBezTo>
                      <a:pt x="374" y="373"/>
                      <a:pt x="374" y="373"/>
                      <a:pt x="374" y="373"/>
                    </a:cubicBezTo>
                    <a:cubicBezTo>
                      <a:pt x="374" y="374"/>
                      <a:pt x="374" y="374"/>
                      <a:pt x="374" y="374"/>
                    </a:cubicBezTo>
                    <a:cubicBezTo>
                      <a:pt x="374" y="374"/>
                      <a:pt x="374" y="374"/>
                      <a:pt x="374" y="375"/>
                    </a:cubicBezTo>
                    <a:cubicBezTo>
                      <a:pt x="374" y="375"/>
                      <a:pt x="374" y="375"/>
                      <a:pt x="374" y="375"/>
                    </a:cubicBezTo>
                    <a:cubicBezTo>
                      <a:pt x="373" y="376"/>
                      <a:pt x="373" y="376"/>
                      <a:pt x="373" y="376"/>
                    </a:cubicBezTo>
                    <a:cubicBezTo>
                      <a:pt x="373" y="376"/>
                      <a:pt x="373" y="376"/>
                      <a:pt x="373" y="376"/>
                    </a:cubicBezTo>
                    <a:cubicBezTo>
                      <a:pt x="372" y="377"/>
                      <a:pt x="372" y="377"/>
                      <a:pt x="372" y="377"/>
                    </a:cubicBezTo>
                    <a:cubicBezTo>
                      <a:pt x="372" y="378"/>
                      <a:pt x="372" y="378"/>
                      <a:pt x="372" y="378"/>
                    </a:cubicBezTo>
                    <a:cubicBezTo>
                      <a:pt x="373" y="378"/>
                      <a:pt x="373" y="378"/>
                      <a:pt x="373" y="378"/>
                    </a:cubicBezTo>
                    <a:cubicBezTo>
                      <a:pt x="372" y="379"/>
                      <a:pt x="372" y="379"/>
                      <a:pt x="372" y="379"/>
                    </a:cubicBezTo>
                    <a:cubicBezTo>
                      <a:pt x="372" y="379"/>
                      <a:pt x="372" y="379"/>
                      <a:pt x="372" y="379"/>
                    </a:cubicBezTo>
                    <a:cubicBezTo>
                      <a:pt x="371" y="380"/>
                      <a:pt x="371" y="380"/>
                      <a:pt x="371" y="380"/>
                    </a:cubicBezTo>
                    <a:cubicBezTo>
                      <a:pt x="371" y="380"/>
                      <a:pt x="371" y="380"/>
                      <a:pt x="371" y="380"/>
                    </a:cubicBezTo>
                    <a:cubicBezTo>
                      <a:pt x="371" y="381"/>
                      <a:pt x="371" y="381"/>
                      <a:pt x="371" y="381"/>
                    </a:cubicBezTo>
                    <a:cubicBezTo>
                      <a:pt x="371" y="381"/>
                      <a:pt x="371" y="381"/>
                      <a:pt x="371" y="381"/>
                    </a:cubicBezTo>
                    <a:cubicBezTo>
                      <a:pt x="371" y="382"/>
                      <a:pt x="371" y="382"/>
                      <a:pt x="371" y="382"/>
                    </a:cubicBezTo>
                    <a:cubicBezTo>
                      <a:pt x="370" y="383"/>
                      <a:pt x="370" y="383"/>
                      <a:pt x="370" y="383"/>
                    </a:cubicBezTo>
                    <a:cubicBezTo>
                      <a:pt x="371" y="383"/>
                      <a:pt x="371" y="383"/>
                      <a:pt x="371" y="383"/>
                    </a:cubicBezTo>
                    <a:cubicBezTo>
                      <a:pt x="371" y="384"/>
                      <a:pt x="371" y="384"/>
                      <a:pt x="371" y="384"/>
                    </a:cubicBezTo>
                    <a:cubicBezTo>
                      <a:pt x="371" y="384"/>
                      <a:pt x="371" y="384"/>
                      <a:pt x="371" y="384"/>
                    </a:cubicBezTo>
                    <a:cubicBezTo>
                      <a:pt x="370" y="385"/>
                      <a:pt x="370" y="385"/>
                      <a:pt x="370" y="385"/>
                    </a:cubicBezTo>
                    <a:cubicBezTo>
                      <a:pt x="371" y="386"/>
                      <a:pt x="371" y="386"/>
                      <a:pt x="371" y="386"/>
                    </a:cubicBezTo>
                    <a:cubicBezTo>
                      <a:pt x="371" y="386"/>
                      <a:pt x="371" y="386"/>
                      <a:pt x="371" y="386"/>
                    </a:cubicBezTo>
                    <a:cubicBezTo>
                      <a:pt x="372" y="387"/>
                      <a:pt x="372" y="387"/>
                      <a:pt x="372" y="387"/>
                    </a:cubicBezTo>
                    <a:cubicBezTo>
                      <a:pt x="373" y="387"/>
                      <a:pt x="373" y="387"/>
                      <a:pt x="373" y="387"/>
                    </a:cubicBezTo>
                    <a:cubicBezTo>
                      <a:pt x="373" y="387"/>
                      <a:pt x="373" y="387"/>
                      <a:pt x="373" y="387"/>
                    </a:cubicBezTo>
                    <a:cubicBezTo>
                      <a:pt x="374" y="386"/>
                      <a:pt x="374" y="386"/>
                      <a:pt x="374" y="386"/>
                    </a:cubicBezTo>
                    <a:cubicBezTo>
                      <a:pt x="374" y="386"/>
                      <a:pt x="374" y="386"/>
                      <a:pt x="374" y="386"/>
                    </a:cubicBezTo>
                    <a:cubicBezTo>
                      <a:pt x="375" y="386"/>
                      <a:pt x="375" y="386"/>
                      <a:pt x="375" y="386"/>
                    </a:cubicBezTo>
                    <a:cubicBezTo>
                      <a:pt x="375" y="385"/>
                      <a:pt x="375" y="385"/>
                      <a:pt x="375" y="385"/>
                    </a:cubicBezTo>
                    <a:cubicBezTo>
                      <a:pt x="375" y="385"/>
                      <a:pt x="375" y="385"/>
                      <a:pt x="375" y="385"/>
                    </a:cubicBezTo>
                    <a:cubicBezTo>
                      <a:pt x="375" y="384"/>
                      <a:pt x="375" y="384"/>
                      <a:pt x="375" y="384"/>
                    </a:cubicBezTo>
                    <a:cubicBezTo>
                      <a:pt x="375" y="385"/>
                      <a:pt x="375" y="385"/>
                      <a:pt x="375" y="385"/>
                    </a:cubicBezTo>
                    <a:cubicBezTo>
                      <a:pt x="375" y="386"/>
                      <a:pt x="375" y="386"/>
                      <a:pt x="375" y="386"/>
                    </a:cubicBezTo>
                    <a:cubicBezTo>
                      <a:pt x="375" y="386"/>
                      <a:pt x="375" y="386"/>
                      <a:pt x="375" y="386"/>
                    </a:cubicBezTo>
                    <a:cubicBezTo>
                      <a:pt x="375" y="386"/>
                      <a:pt x="375" y="386"/>
                      <a:pt x="375" y="386"/>
                    </a:cubicBezTo>
                    <a:cubicBezTo>
                      <a:pt x="375" y="387"/>
                      <a:pt x="375" y="387"/>
                      <a:pt x="375" y="387"/>
                    </a:cubicBezTo>
                    <a:cubicBezTo>
                      <a:pt x="375" y="387"/>
                      <a:pt x="375" y="387"/>
                      <a:pt x="375" y="387"/>
                    </a:cubicBezTo>
                    <a:cubicBezTo>
                      <a:pt x="375" y="388"/>
                      <a:pt x="375" y="388"/>
                      <a:pt x="375" y="388"/>
                    </a:cubicBezTo>
                    <a:cubicBezTo>
                      <a:pt x="375" y="388"/>
                      <a:pt x="375" y="388"/>
                      <a:pt x="375" y="388"/>
                    </a:cubicBezTo>
                    <a:cubicBezTo>
                      <a:pt x="374" y="389"/>
                      <a:pt x="374" y="389"/>
                      <a:pt x="374" y="389"/>
                    </a:cubicBezTo>
                    <a:cubicBezTo>
                      <a:pt x="374" y="389"/>
                      <a:pt x="374" y="389"/>
                      <a:pt x="374" y="389"/>
                    </a:cubicBezTo>
                    <a:cubicBezTo>
                      <a:pt x="373" y="390"/>
                      <a:pt x="373" y="390"/>
                      <a:pt x="373" y="390"/>
                    </a:cubicBezTo>
                    <a:cubicBezTo>
                      <a:pt x="373" y="390"/>
                      <a:pt x="373" y="390"/>
                      <a:pt x="373" y="390"/>
                    </a:cubicBezTo>
                    <a:cubicBezTo>
                      <a:pt x="372" y="390"/>
                      <a:pt x="372" y="390"/>
                      <a:pt x="372" y="390"/>
                    </a:cubicBezTo>
                    <a:cubicBezTo>
                      <a:pt x="371" y="391"/>
                      <a:pt x="371" y="391"/>
                      <a:pt x="371" y="391"/>
                    </a:cubicBezTo>
                    <a:cubicBezTo>
                      <a:pt x="370" y="392"/>
                      <a:pt x="370" y="392"/>
                      <a:pt x="370" y="392"/>
                    </a:cubicBezTo>
                    <a:cubicBezTo>
                      <a:pt x="369" y="394"/>
                      <a:pt x="369" y="394"/>
                      <a:pt x="369" y="394"/>
                    </a:cubicBezTo>
                    <a:cubicBezTo>
                      <a:pt x="368" y="395"/>
                      <a:pt x="368" y="395"/>
                      <a:pt x="368" y="395"/>
                    </a:cubicBezTo>
                    <a:cubicBezTo>
                      <a:pt x="369" y="396"/>
                      <a:pt x="369" y="396"/>
                      <a:pt x="369" y="396"/>
                    </a:cubicBezTo>
                    <a:cubicBezTo>
                      <a:pt x="369" y="396"/>
                      <a:pt x="369" y="396"/>
                      <a:pt x="369" y="397"/>
                    </a:cubicBezTo>
                    <a:cubicBezTo>
                      <a:pt x="369" y="397"/>
                      <a:pt x="369" y="398"/>
                      <a:pt x="369" y="398"/>
                    </a:cubicBezTo>
                    <a:cubicBezTo>
                      <a:pt x="369" y="398"/>
                      <a:pt x="370" y="398"/>
                      <a:pt x="370" y="399"/>
                    </a:cubicBezTo>
                    <a:cubicBezTo>
                      <a:pt x="370" y="399"/>
                      <a:pt x="371" y="399"/>
                      <a:pt x="371" y="399"/>
                    </a:cubicBezTo>
                    <a:cubicBezTo>
                      <a:pt x="370" y="400"/>
                      <a:pt x="370" y="400"/>
                      <a:pt x="370" y="400"/>
                    </a:cubicBezTo>
                    <a:cubicBezTo>
                      <a:pt x="369" y="401"/>
                      <a:pt x="369" y="401"/>
                      <a:pt x="369" y="401"/>
                    </a:cubicBezTo>
                    <a:cubicBezTo>
                      <a:pt x="369" y="401"/>
                      <a:pt x="369" y="401"/>
                      <a:pt x="370" y="402"/>
                    </a:cubicBezTo>
                    <a:cubicBezTo>
                      <a:pt x="371" y="402"/>
                      <a:pt x="375" y="405"/>
                      <a:pt x="375" y="405"/>
                    </a:cubicBezTo>
                    <a:cubicBezTo>
                      <a:pt x="375" y="406"/>
                      <a:pt x="377" y="409"/>
                      <a:pt x="377" y="409"/>
                    </a:cubicBezTo>
                    <a:cubicBezTo>
                      <a:pt x="378" y="409"/>
                      <a:pt x="380" y="412"/>
                      <a:pt x="380" y="413"/>
                    </a:cubicBezTo>
                    <a:cubicBezTo>
                      <a:pt x="380" y="413"/>
                      <a:pt x="380" y="415"/>
                      <a:pt x="381" y="416"/>
                    </a:cubicBezTo>
                    <a:cubicBezTo>
                      <a:pt x="381" y="416"/>
                      <a:pt x="384" y="422"/>
                      <a:pt x="384" y="422"/>
                    </a:cubicBezTo>
                    <a:cubicBezTo>
                      <a:pt x="384" y="422"/>
                      <a:pt x="384" y="424"/>
                      <a:pt x="384" y="424"/>
                    </a:cubicBezTo>
                    <a:cubicBezTo>
                      <a:pt x="385" y="424"/>
                      <a:pt x="386" y="427"/>
                      <a:pt x="386" y="427"/>
                    </a:cubicBezTo>
                    <a:cubicBezTo>
                      <a:pt x="388" y="429"/>
                      <a:pt x="388" y="429"/>
                      <a:pt x="388" y="429"/>
                    </a:cubicBezTo>
                    <a:cubicBezTo>
                      <a:pt x="389" y="431"/>
                      <a:pt x="389" y="431"/>
                      <a:pt x="389" y="431"/>
                    </a:cubicBezTo>
                    <a:cubicBezTo>
                      <a:pt x="389" y="431"/>
                      <a:pt x="390" y="432"/>
                      <a:pt x="390" y="432"/>
                    </a:cubicBezTo>
                    <a:cubicBezTo>
                      <a:pt x="390" y="433"/>
                      <a:pt x="390" y="434"/>
                      <a:pt x="390" y="434"/>
                    </a:cubicBezTo>
                    <a:cubicBezTo>
                      <a:pt x="390" y="435"/>
                      <a:pt x="390" y="435"/>
                      <a:pt x="390" y="435"/>
                    </a:cubicBezTo>
                    <a:cubicBezTo>
                      <a:pt x="390" y="435"/>
                      <a:pt x="391" y="438"/>
                      <a:pt x="391" y="438"/>
                    </a:cubicBezTo>
                    <a:cubicBezTo>
                      <a:pt x="392" y="439"/>
                      <a:pt x="393" y="439"/>
                      <a:pt x="393" y="440"/>
                    </a:cubicBezTo>
                    <a:cubicBezTo>
                      <a:pt x="394" y="440"/>
                      <a:pt x="395" y="442"/>
                      <a:pt x="395" y="442"/>
                    </a:cubicBezTo>
                    <a:cubicBezTo>
                      <a:pt x="396" y="442"/>
                      <a:pt x="396" y="442"/>
                      <a:pt x="396" y="442"/>
                    </a:cubicBezTo>
                    <a:cubicBezTo>
                      <a:pt x="399" y="444"/>
                      <a:pt x="399" y="444"/>
                      <a:pt x="399" y="444"/>
                    </a:cubicBezTo>
                    <a:cubicBezTo>
                      <a:pt x="401" y="445"/>
                      <a:pt x="401" y="445"/>
                      <a:pt x="401" y="445"/>
                    </a:cubicBezTo>
                    <a:cubicBezTo>
                      <a:pt x="404" y="446"/>
                      <a:pt x="404" y="446"/>
                      <a:pt x="404" y="446"/>
                    </a:cubicBezTo>
                    <a:cubicBezTo>
                      <a:pt x="405" y="447"/>
                      <a:pt x="405" y="447"/>
                      <a:pt x="405" y="447"/>
                    </a:cubicBezTo>
                    <a:cubicBezTo>
                      <a:pt x="406" y="447"/>
                      <a:pt x="406" y="447"/>
                      <a:pt x="406" y="447"/>
                    </a:cubicBezTo>
                    <a:cubicBezTo>
                      <a:pt x="407" y="448"/>
                      <a:pt x="407" y="448"/>
                      <a:pt x="407" y="448"/>
                    </a:cubicBezTo>
                    <a:cubicBezTo>
                      <a:pt x="410" y="450"/>
                      <a:pt x="410" y="450"/>
                      <a:pt x="410" y="450"/>
                    </a:cubicBezTo>
                    <a:cubicBezTo>
                      <a:pt x="411" y="451"/>
                      <a:pt x="411" y="451"/>
                      <a:pt x="411" y="451"/>
                    </a:cubicBezTo>
                    <a:cubicBezTo>
                      <a:pt x="411" y="451"/>
                      <a:pt x="411" y="451"/>
                      <a:pt x="411" y="451"/>
                    </a:cubicBezTo>
                    <a:cubicBezTo>
                      <a:pt x="411" y="451"/>
                      <a:pt x="411" y="452"/>
                      <a:pt x="411" y="452"/>
                    </a:cubicBezTo>
                    <a:cubicBezTo>
                      <a:pt x="412" y="452"/>
                      <a:pt x="414" y="453"/>
                      <a:pt x="414" y="453"/>
                    </a:cubicBezTo>
                    <a:cubicBezTo>
                      <a:pt x="414" y="454"/>
                      <a:pt x="414" y="454"/>
                      <a:pt x="414" y="454"/>
                    </a:cubicBezTo>
                    <a:cubicBezTo>
                      <a:pt x="415" y="454"/>
                      <a:pt x="415" y="454"/>
                      <a:pt x="415" y="454"/>
                    </a:cubicBezTo>
                    <a:cubicBezTo>
                      <a:pt x="415" y="455"/>
                      <a:pt x="415" y="455"/>
                      <a:pt x="415" y="455"/>
                    </a:cubicBezTo>
                    <a:cubicBezTo>
                      <a:pt x="416" y="457"/>
                      <a:pt x="416" y="457"/>
                      <a:pt x="416" y="457"/>
                    </a:cubicBezTo>
                    <a:cubicBezTo>
                      <a:pt x="416" y="459"/>
                      <a:pt x="416" y="459"/>
                      <a:pt x="416" y="459"/>
                    </a:cubicBezTo>
                    <a:cubicBezTo>
                      <a:pt x="416" y="462"/>
                      <a:pt x="416" y="462"/>
                      <a:pt x="416" y="462"/>
                    </a:cubicBezTo>
                    <a:cubicBezTo>
                      <a:pt x="416" y="464"/>
                      <a:pt x="416" y="464"/>
                      <a:pt x="416" y="464"/>
                    </a:cubicBezTo>
                    <a:cubicBezTo>
                      <a:pt x="416" y="465"/>
                      <a:pt x="416" y="465"/>
                      <a:pt x="416" y="465"/>
                    </a:cubicBezTo>
                    <a:cubicBezTo>
                      <a:pt x="417" y="468"/>
                      <a:pt x="417" y="468"/>
                      <a:pt x="417" y="468"/>
                    </a:cubicBezTo>
                    <a:cubicBezTo>
                      <a:pt x="416" y="470"/>
                      <a:pt x="416" y="470"/>
                      <a:pt x="416" y="470"/>
                    </a:cubicBezTo>
                    <a:cubicBezTo>
                      <a:pt x="416" y="470"/>
                      <a:pt x="416" y="471"/>
                      <a:pt x="416" y="472"/>
                    </a:cubicBezTo>
                    <a:cubicBezTo>
                      <a:pt x="416" y="472"/>
                      <a:pt x="415" y="475"/>
                      <a:pt x="415" y="475"/>
                    </a:cubicBezTo>
                    <a:cubicBezTo>
                      <a:pt x="414" y="476"/>
                      <a:pt x="414" y="476"/>
                      <a:pt x="414" y="476"/>
                    </a:cubicBezTo>
                    <a:cubicBezTo>
                      <a:pt x="414" y="477"/>
                      <a:pt x="414" y="477"/>
                      <a:pt x="414" y="477"/>
                    </a:cubicBezTo>
                    <a:cubicBezTo>
                      <a:pt x="415" y="477"/>
                      <a:pt x="415" y="477"/>
                      <a:pt x="415" y="477"/>
                    </a:cubicBezTo>
                    <a:cubicBezTo>
                      <a:pt x="414" y="478"/>
                      <a:pt x="414" y="478"/>
                      <a:pt x="414" y="478"/>
                    </a:cubicBezTo>
                    <a:cubicBezTo>
                      <a:pt x="414" y="480"/>
                      <a:pt x="414" y="480"/>
                      <a:pt x="414" y="480"/>
                    </a:cubicBezTo>
                    <a:cubicBezTo>
                      <a:pt x="414" y="482"/>
                      <a:pt x="414" y="482"/>
                      <a:pt x="414" y="482"/>
                    </a:cubicBezTo>
                    <a:cubicBezTo>
                      <a:pt x="414" y="483"/>
                      <a:pt x="414" y="483"/>
                      <a:pt x="414" y="483"/>
                    </a:cubicBezTo>
                    <a:cubicBezTo>
                      <a:pt x="415" y="485"/>
                      <a:pt x="415" y="485"/>
                      <a:pt x="415" y="485"/>
                    </a:cubicBezTo>
                    <a:cubicBezTo>
                      <a:pt x="415" y="486"/>
                      <a:pt x="415" y="486"/>
                      <a:pt x="415" y="486"/>
                    </a:cubicBezTo>
                    <a:cubicBezTo>
                      <a:pt x="414" y="487"/>
                      <a:pt x="414" y="487"/>
                      <a:pt x="414" y="487"/>
                    </a:cubicBezTo>
                    <a:cubicBezTo>
                      <a:pt x="414" y="487"/>
                      <a:pt x="414" y="488"/>
                      <a:pt x="414" y="488"/>
                    </a:cubicBezTo>
                    <a:cubicBezTo>
                      <a:pt x="414" y="488"/>
                      <a:pt x="414" y="489"/>
                      <a:pt x="414" y="489"/>
                    </a:cubicBezTo>
                    <a:cubicBezTo>
                      <a:pt x="414" y="490"/>
                      <a:pt x="414" y="490"/>
                      <a:pt x="414" y="490"/>
                    </a:cubicBezTo>
                    <a:cubicBezTo>
                      <a:pt x="413" y="493"/>
                      <a:pt x="413" y="493"/>
                      <a:pt x="413" y="493"/>
                    </a:cubicBezTo>
                    <a:cubicBezTo>
                      <a:pt x="413" y="494"/>
                      <a:pt x="413" y="494"/>
                      <a:pt x="413" y="494"/>
                    </a:cubicBezTo>
                    <a:cubicBezTo>
                      <a:pt x="412" y="496"/>
                      <a:pt x="412" y="496"/>
                      <a:pt x="412" y="496"/>
                    </a:cubicBezTo>
                    <a:cubicBezTo>
                      <a:pt x="412" y="496"/>
                      <a:pt x="412" y="496"/>
                      <a:pt x="412" y="496"/>
                    </a:cubicBezTo>
                    <a:cubicBezTo>
                      <a:pt x="412" y="498"/>
                      <a:pt x="412" y="498"/>
                      <a:pt x="412" y="498"/>
                    </a:cubicBezTo>
                    <a:cubicBezTo>
                      <a:pt x="412" y="499"/>
                      <a:pt x="412" y="499"/>
                      <a:pt x="412" y="499"/>
                    </a:cubicBezTo>
                    <a:cubicBezTo>
                      <a:pt x="412" y="499"/>
                      <a:pt x="411" y="501"/>
                      <a:pt x="411" y="501"/>
                    </a:cubicBezTo>
                    <a:cubicBezTo>
                      <a:pt x="411" y="501"/>
                      <a:pt x="410" y="502"/>
                      <a:pt x="410" y="502"/>
                    </a:cubicBezTo>
                    <a:cubicBezTo>
                      <a:pt x="410" y="502"/>
                      <a:pt x="410" y="503"/>
                      <a:pt x="410" y="503"/>
                    </a:cubicBezTo>
                    <a:cubicBezTo>
                      <a:pt x="410" y="504"/>
                      <a:pt x="411" y="504"/>
                      <a:pt x="411" y="504"/>
                    </a:cubicBezTo>
                    <a:cubicBezTo>
                      <a:pt x="411" y="505"/>
                      <a:pt x="411" y="505"/>
                      <a:pt x="411" y="505"/>
                    </a:cubicBezTo>
                    <a:cubicBezTo>
                      <a:pt x="411" y="506"/>
                      <a:pt x="411" y="506"/>
                      <a:pt x="411" y="506"/>
                    </a:cubicBezTo>
                    <a:cubicBezTo>
                      <a:pt x="411" y="507"/>
                      <a:pt x="411" y="507"/>
                      <a:pt x="411" y="507"/>
                    </a:cubicBezTo>
                    <a:cubicBezTo>
                      <a:pt x="411" y="508"/>
                      <a:pt x="411" y="508"/>
                      <a:pt x="411" y="508"/>
                    </a:cubicBezTo>
                    <a:cubicBezTo>
                      <a:pt x="410" y="508"/>
                      <a:pt x="410" y="508"/>
                      <a:pt x="410" y="508"/>
                    </a:cubicBezTo>
                    <a:cubicBezTo>
                      <a:pt x="409" y="509"/>
                      <a:pt x="409" y="509"/>
                      <a:pt x="409" y="509"/>
                    </a:cubicBezTo>
                    <a:cubicBezTo>
                      <a:pt x="409" y="510"/>
                      <a:pt x="409" y="510"/>
                      <a:pt x="409" y="510"/>
                    </a:cubicBezTo>
                    <a:cubicBezTo>
                      <a:pt x="410" y="512"/>
                      <a:pt x="410" y="512"/>
                      <a:pt x="410" y="512"/>
                    </a:cubicBezTo>
                    <a:cubicBezTo>
                      <a:pt x="410" y="513"/>
                      <a:pt x="410" y="513"/>
                      <a:pt x="410" y="513"/>
                    </a:cubicBezTo>
                    <a:cubicBezTo>
                      <a:pt x="410" y="515"/>
                      <a:pt x="410" y="515"/>
                      <a:pt x="410" y="515"/>
                    </a:cubicBezTo>
                    <a:cubicBezTo>
                      <a:pt x="410" y="516"/>
                      <a:pt x="410" y="516"/>
                      <a:pt x="410" y="516"/>
                    </a:cubicBezTo>
                    <a:cubicBezTo>
                      <a:pt x="410" y="517"/>
                      <a:pt x="410" y="517"/>
                      <a:pt x="410" y="517"/>
                    </a:cubicBezTo>
                    <a:cubicBezTo>
                      <a:pt x="410" y="518"/>
                      <a:pt x="410" y="518"/>
                      <a:pt x="410" y="518"/>
                    </a:cubicBezTo>
                    <a:cubicBezTo>
                      <a:pt x="410" y="519"/>
                      <a:pt x="410" y="519"/>
                      <a:pt x="410" y="519"/>
                    </a:cubicBezTo>
                    <a:cubicBezTo>
                      <a:pt x="410" y="520"/>
                      <a:pt x="410" y="520"/>
                      <a:pt x="410" y="520"/>
                    </a:cubicBezTo>
                    <a:cubicBezTo>
                      <a:pt x="410" y="520"/>
                      <a:pt x="410" y="520"/>
                      <a:pt x="410" y="520"/>
                    </a:cubicBezTo>
                    <a:cubicBezTo>
                      <a:pt x="410" y="521"/>
                      <a:pt x="410" y="521"/>
                      <a:pt x="410" y="521"/>
                    </a:cubicBezTo>
                    <a:cubicBezTo>
                      <a:pt x="410" y="522"/>
                      <a:pt x="410" y="522"/>
                      <a:pt x="410" y="522"/>
                    </a:cubicBezTo>
                    <a:cubicBezTo>
                      <a:pt x="410" y="523"/>
                      <a:pt x="410" y="523"/>
                      <a:pt x="410" y="523"/>
                    </a:cubicBezTo>
                    <a:cubicBezTo>
                      <a:pt x="410" y="524"/>
                      <a:pt x="410" y="524"/>
                      <a:pt x="410" y="524"/>
                    </a:cubicBezTo>
                    <a:cubicBezTo>
                      <a:pt x="409" y="525"/>
                      <a:pt x="409" y="525"/>
                      <a:pt x="409" y="525"/>
                    </a:cubicBezTo>
                    <a:cubicBezTo>
                      <a:pt x="408" y="526"/>
                      <a:pt x="408" y="526"/>
                      <a:pt x="408" y="526"/>
                    </a:cubicBezTo>
                    <a:cubicBezTo>
                      <a:pt x="408" y="527"/>
                      <a:pt x="408" y="527"/>
                      <a:pt x="408" y="527"/>
                    </a:cubicBezTo>
                    <a:cubicBezTo>
                      <a:pt x="408" y="528"/>
                      <a:pt x="408" y="528"/>
                      <a:pt x="408" y="528"/>
                    </a:cubicBezTo>
                    <a:cubicBezTo>
                      <a:pt x="408" y="529"/>
                      <a:pt x="408" y="529"/>
                      <a:pt x="408" y="529"/>
                    </a:cubicBezTo>
                    <a:cubicBezTo>
                      <a:pt x="407" y="531"/>
                      <a:pt x="407" y="531"/>
                      <a:pt x="407" y="531"/>
                    </a:cubicBezTo>
                    <a:cubicBezTo>
                      <a:pt x="407" y="532"/>
                      <a:pt x="407" y="532"/>
                      <a:pt x="407" y="532"/>
                    </a:cubicBezTo>
                    <a:cubicBezTo>
                      <a:pt x="406" y="533"/>
                      <a:pt x="406" y="533"/>
                      <a:pt x="406" y="533"/>
                    </a:cubicBezTo>
                    <a:cubicBezTo>
                      <a:pt x="405" y="534"/>
                      <a:pt x="405" y="534"/>
                      <a:pt x="405" y="534"/>
                    </a:cubicBezTo>
                    <a:cubicBezTo>
                      <a:pt x="405" y="534"/>
                      <a:pt x="405" y="536"/>
                      <a:pt x="405" y="536"/>
                    </a:cubicBezTo>
                    <a:cubicBezTo>
                      <a:pt x="405" y="537"/>
                      <a:pt x="404" y="537"/>
                      <a:pt x="404" y="537"/>
                    </a:cubicBezTo>
                    <a:cubicBezTo>
                      <a:pt x="404" y="537"/>
                      <a:pt x="404" y="538"/>
                      <a:pt x="404" y="538"/>
                    </a:cubicBezTo>
                    <a:cubicBezTo>
                      <a:pt x="404" y="538"/>
                      <a:pt x="404" y="539"/>
                      <a:pt x="404" y="539"/>
                    </a:cubicBezTo>
                    <a:cubicBezTo>
                      <a:pt x="404" y="540"/>
                      <a:pt x="403" y="539"/>
                      <a:pt x="403" y="539"/>
                    </a:cubicBezTo>
                    <a:cubicBezTo>
                      <a:pt x="403" y="540"/>
                      <a:pt x="403" y="540"/>
                      <a:pt x="403" y="540"/>
                    </a:cubicBezTo>
                    <a:cubicBezTo>
                      <a:pt x="403" y="541"/>
                      <a:pt x="403" y="541"/>
                      <a:pt x="403" y="541"/>
                    </a:cubicBezTo>
                    <a:cubicBezTo>
                      <a:pt x="403" y="541"/>
                      <a:pt x="403" y="541"/>
                      <a:pt x="403" y="541"/>
                    </a:cubicBezTo>
                    <a:cubicBezTo>
                      <a:pt x="402" y="541"/>
                      <a:pt x="402" y="541"/>
                      <a:pt x="402" y="541"/>
                    </a:cubicBezTo>
                    <a:cubicBezTo>
                      <a:pt x="401" y="541"/>
                      <a:pt x="401" y="541"/>
                      <a:pt x="401" y="541"/>
                    </a:cubicBezTo>
                    <a:cubicBezTo>
                      <a:pt x="401" y="542"/>
                      <a:pt x="401" y="542"/>
                      <a:pt x="401" y="542"/>
                    </a:cubicBezTo>
                    <a:cubicBezTo>
                      <a:pt x="401" y="543"/>
                      <a:pt x="401" y="543"/>
                      <a:pt x="401" y="543"/>
                    </a:cubicBezTo>
                    <a:cubicBezTo>
                      <a:pt x="401" y="544"/>
                      <a:pt x="401" y="544"/>
                      <a:pt x="401" y="544"/>
                    </a:cubicBezTo>
                    <a:cubicBezTo>
                      <a:pt x="401" y="544"/>
                      <a:pt x="402" y="544"/>
                      <a:pt x="402" y="545"/>
                    </a:cubicBezTo>
                    <a:cubicBezTo>
                      <a:pt x="402" y="545"/>
                      <a:pt x="402" y="546"/>
                      <a:pt x="402" y="546"/>
                    </a:cubicBezTo>
                    <a:cubicBezTo>
                      <a:pt x="402" y="547"/>
                      <a:pt x="402" y="547"/>
                      <a:pt x="402" y="547"/>
                    </a:cubicBezTo>
                    <a:cubicBezTo>
                      <a:pt x="402" y="548"/>
                      <a:pt x="402" y="548"/>
                      <a:pt x="402" y="548"/>
                    </a:cubicBezTo>
                    <a:cubicBezTo>
                      <a:pt x="402" y="549"/>
                      <a:pt x="402" y="549"/>
                      <a:pt x="402" y="549"/>
                    </a:cubicBezTo>
                    <a:cubicBezTo>
                      <a:pt x="402" y="549"/>
                      <a:pt x="403" y="549"/>
                      <a:pt x="403" y="550"/>
                    </a:cubicBezTo>
                    <a:cubicBezTo>
                      <a:pt x="403" y="550"/>
                      <a:pt x="403" y="551"/>
                      <a:pt x="403" y="551"/>
                    </a:cubicBezTo>
                    <a:cubicBezTo>
                      <a:pt x="403" y="551"/>
                      <a:pt x="403" y="551"/>
                      <a:pt x="403" y="551"/>
                    </a:cubicBezTo>
                    <a:cubicBezTo>
                      <a:pt x="403" y="552"/>
                      <a:pt x="403" y="552"/>
                      <a:pt x="403" y="552"/>
                    </a:cubicBezTo>
                    <a:cubicBezTo>
                      <a:pt x="402" y="553"/>
                      <a:pt x="402" y="553"/>
                      <a:pt x="402" y="553"/>
                    </a:cubicBezTo>
                    <a:cubicBezTo>
                      <a:pt x="402" y="554"/>
                      <a:pt x="402" y="554"/>
                      <a:pt x="402" y="554"/>
                    </a:cubicBezTo>
                    <a:cubicBezTo>
                      <a:pt x="402" y="555"/>
                      <a:pt x="402" y="555"/>
                      <a:pt x="402" y="555"/>
                    </a:cubicBezTo>
                    <a:cubicBezTo>
                      <a:pt x="401" y="555"/>
                      <a:pt x="401" y="555"/>
                      <a:pt x="401" y="555"/>
                    </a:cubicBezTo>
                    <a:cubicBezTo>
                      <a:pt x="401" y="556"/>
                      <a:pt x="401" y="556"/>
                      <a:pt x="401" y="556"/>
                    </a:cubicBezTo>
                    <a:cubicBezTo>
                      <a:pt x="401" y="557"/>
                      <a:pt x="401" y="557"/>
                      <a:pt x="401" y="557"/>
                    </a:cubicBezTo>
                    <a:cubicBezTo>
                      <a:pt x="401" y="558"/>
                      <a:pt x="401" y="558"/>
                      <a:pt x="401" y="558"/>
                    </a:cubicBezTo>
                    <a:cubicBezTo>
                      <a:pt x="400" y="558"/>
                      <a:pt x="400" y="558"/>
                      <a:pt x="400" y="558"/>
                    </a:cubicBezTo>
                    <a:cubicBezTo>
                      <a:pt x="400" y="559"/>
                      <a:pt x="400" y="559"/>
                      <a:pt x="400" y="559"/>
                    </a:cubicBezTo>
                    <a:cubicBezTo>
                      <a:pt x="400" y="560"/>
                      <a:pt x="400" y="560"/>
                      <a:pt x="400" y="560"/>
                    </a:cubicBezTo>
                    <a:cubicBezTo>
                      <a:pt x="400" y="561"/>
                      <a:pt x="400" y="561"/>
                      <a:pt x="400" y="561"/>
                    </a:cubicBezTo>
                    <a:cubicBezTo>
                      <a:pt x="400" y="562"/>
                      <a:pt x="400" y="562"/>
                      <a:pt x="400" y="562"/>
                    </a:cubicBezTo>
                    <a:cubicBezTo>
                      <a:pt x="400" y="563"/>
                      <a:pt x="400" y="563"/>
                      <a:pt x="400" y="563"/>
                    </a:cubicBezTo>
                    <a:cubicBezTo>
                      <a:pt x="401" y="563"/>
                      <a:pt x="401" y="563"/>
                      <a:pt x="401" y="563"/>
                    </a:cubicBezTo>
                    <a:cubicBezTo>
                      <a:pt x="401" y="564"/>
                      <a:pt x="401" y="564"/>
                      <a:pt x="401" y="564"/>
                    </a:cubicBezTo>
                    <a:cubicBezTo>
                      <a:pt x="401" y="564"/>
                      <a:pt x="402" y="564"/>
                      <a:pt x="402" y="564"/>
                    </a:cubicBezTo>
                    <a:cubicBezTo>
                      <a:pt x="403" y="565"/>
                      <a:pt x="403" y="564"/>
                      <a:pt x="403" y="564"/>
                    </a:cubicBezTo>
                    <a:cubicBezTo>
                      <a:pt x="404" y="563"/>
                      <a:pt x="404" y="563"/>
                      <a:pt x="404" y="563"/>
                    </a:cubicBezTo>
                    <a:cubicBezTo>
                      <a:pt x="404" y="563"/>
                      <a:pt x="404" y="563"/>
                      <a:pt x="404" y="563"/>
                    </a:cubicBezTo>
                    <a:cubicBezTo>
                      <a:pt x="406" y="563"/>
                      <a:pt x="406" y="563"/>
                      <a:pt x="406" y="563"/>
                    </a:cubicBezTo>
                    <a:cubicBezTo>
                      <a:pt x="406" y="563"/>
                      <a:pt x="407" y="563"/>
                      <a:pt x="407" y="563"/>
                    </a:cubicBezTo>
                    <a:cubicBezTo>
                      <a:pt x="406" y="564"/>
                      <a:pt x="406" y="564"/>
                      <a:pt x="406" y="564"/>
                    </a:cubicBezTo>
                    <a:cubicBezTo>
                      <a:pt x="405" y="564"/>
                      <a:pt x="405" y="564"/>
                      <a:pt x="405" y="564"/>
                    </a:cubicBezTo>
                    <a:cubicBezTo>
                      <a:pt x="405" y="565"/>
                      <a:pt x="405" y="565"/>
                      <a:pt x="405" y="565"/>
                    </a:cubicBezTo>
                    <a:cubicBezTo>
                      <a:pt x="406" y="566"/>
                      <a:pt x="406" y="566"/>
                      <a:pt x="406" y="566"/>
                    </a:cubicBezTo>
                    <a:cubicBezTo>
                      <a:pt x="406" y="566"/>
                      <a:pt x="406" y="568"/>
                      <a:pt x="406" y="568"/>
                    </a:cubicBezTo>
                    <a:cubicBezTo>
                      <a:pt x="406" y="567"/>
                      <a:pt x="405" y="567"/>
                      <a:pt x="405" y="567"/>
                    </a:cubicBezTo>
                    <a:cubicBezTo>
                      <a:pt x="405" y="567"/>
                      <a:pt x="405" y="567"/>
                      <a:pt x="405" y="567"/>
                    </a:cubicBezTo>
                    <a:cubicBezTo>
                      <a:pt x="405" y="568"/>
                      <a:pt x="405" y="568"/>
                      <a:pt x="405" y="568"/>
                    </a:cubicBezTo>
                    <a:cubicBezTo>
                      <a:pt x="406" y="568"/>
                      <a:pt x="406" y="568"/>
                      <a:pt x="406" y="568"/>
                    </a:cubicBezTo>
                    <a:cubicBezTo>
                      <a:pt x="405" y="568"/>
                      <a:pt x="405" y="568"/>
                      <a:pt x="405" y="568"/>
                    </a:cubicBezTo>
                    <a:cubicBezTo>
                      <a:pt x="405" y="569"/>
                      <a:pt x="405" y="569"/>
                      <a:pt x="405" y="569"/>
                    </a:cubicBezTo>
                    <a:cubicBezTo>
                      <a:pt x="405" y="570"/>
                      <a:pt x="405" y="570"/>
                      <a:pt x="405" y="570"/>
                    </a:cubicBezTo>
                    <a:cubicBezTo>
                      <a:pt x="405" y="570"/>
                      <a:pt x="405" y="570"/>
                      <a:pt x="405" y="570"/>
                    </a:cubicBezTo>
                    <a:cubicBezTo>
                      <a:pt x="404" y="572"/>
                      <a:pt x="404" y="572"/>
                      <a:pt x="404" y="572"/>
                    </a:cubicBezTo>
                    <a:cubicBezTo>
                      <a:pt x="403" y="572"/>
                      <a:pt x="403" y="572"/>
                      <a:pt x="403" y="572"/>
                    </a:cubicBezTo>
                    <a:cubicBezTo>
                      <a:pt x="404" y="573"/>
                      <a:pt x="404" y="573"/>
                      <a:pt x="404" y="573"/>
                    </a:cubicBezTo>
                    <a:cubicBezTo>
                      <a:pt x="404" y="574"/>
                      <a:pt x="404" y="574"/>
                      <a:pt x="404" y="574"/>
                    </a:cubicBezTo>
                    <a:cubicBezTo>
                      <a:pt x="404" y="574"/>
                      <a:pt x="404" y="574"/>
                      <a:pt x="404" y="574"/>
                    </a:cubicBezTo>
                    <a:cubicBezTo>
                      <a:pt x="403" y="576"/>
                      <a:pt x="403" y="576"/>
                      <a:pt x="403" y="576"/>
                    </a:cubicBezTo>
                    <a:cubicBezTo>
                      <a:pt x="403" y="577"/>
                      <a:pt x="403" y="577"/>
                      <a:pt x="403" y="577"/>
                    </a:cubicBezTo>
                    <a:cubicBezTo>
                      <a:pt x="404" y="577"/>
                      <a:pt x="404" y="577"/>
                      <a:pt x="404" y="577"/>
                    </a:cubicBezTo>
                    <a:cubicBezTo>
                      <a:pt x="405" y="577"/>
                      <a:pt x="405" y="577"/>
                      <a:pt x="405" y="577"/>
                    </a:cubicBezTo>
                    <a:cubicBezTo>
                      <a:pt x="405" y="578"/>
                      <a:pt x="405" y="578"/>
                      <a:pt x="405" y="578"/>
                    </a:cubicBezTo>
                    <a:cubicBezTo>
                      <a:pt x="406" y="578"/>
                      <a:pt x="406" y="578"/>
                      <a:pt x="406" y="578"/>
                    </a:cubicBezTo>
                    <a:cubicBezTo>
                      <a:pt x="405" y="579"/>
                      <a:pt x="405" y="579"/>
                      <a:pt x="405" y="579"/>
                    </a:cubicBezTo>
                    <a:cubicBezTo>
                      <a:pt x="405" y="580"/>
                      <a:pt x="405" y="580"/>
                      <a:pt x="405" y="580"/>
                    </a:cubicBezTo>
                    <a:cubicBezTo>
                      <a:pt x="404" y="581"/>
                      <a:pt x="404" y="581"/>
                      <a:pt x="404" y="581"/>
                    </a:cubicBezTo>
                    <a:cubicBezTo>
                      <a:pt x="403" y="581"/>
                      <a:pt x="403" y="581"/>
                      <a:pt x="403" y="581"/>
                    </a:cubicBezTo>
                    <a:cubicBezTo>
                      <a:pt x="403" y="582"/>
                      <a:pt x="403" y="582"/>
                      <a:pt x="403" y="582"/>
                    </a:cubicBezTo>
                    <a:cubicBezTo>
                      <a:pt x="404" y="582"/>
                      <a:pt x="404" y="582"/>
                      <a:pt x="404" y="582"/>
                    </a:cubicBezTo>
                    <a:cubicBezTo>
                      <a:pt x="405" y="583"/>
                      <a:pt x="405" y="583"/>
                      <a:pt x="405" y="583"/>
                    </a:cubicBezTo>
                    <a:cubicBezTo>
                      <a:pt x="404" y="583"/>
                      <a:pt x="404" y="583"/>
                      <a:pt x="404" y="583"/>
                    </a:cubicBezTo>
                    <a:cubicBezTo>
                      <a:pt x="403" y="583"/>
                      <a:pt x="403" y="583"/>
                      <a:pt x="403" y="583"/>
                    </a:cubicBezTo>
                    <a:cubicBezTo>
                      <a:pt x="402" y="583"/>
                      <a:pt x="402" y="583"/>
                      <a:pt x="402" y="583"/>
                    </a:cubicBezTo>
                    <a:cubicBezTo>
                      <a:pt x="402" y="584"/>
                      <a:pt x="402" y="584"/>
                      <a:pt x="402" y="584"/>
                    </a:cubicBezTo>
                    <a:cubicBezTo>
                      <a:pt x="402" y="584"/>
                      <a:pt x="402" y="584"/>
                      <a:pt x="402" y="584"/>
                    </a:cubicBezTo>
                    <a:cubicBezTo>
                      <a:pt x="402" y="585"/>
                      <a:pt x="402" y="585"/>
                      <a:pt x="402" y="585"/>
                    </a:cubicBezTo>
                    <a:cubicBezTo>
                      <a:pt x="402" y="586"/>
                      <a:pt x="402" y="586"/>
                      <a:pt x="402" y="586"/>
                    </a:cubicBezTo>
                    <a:cubicBezTo>
                      <a:pt x="401" y="586"/>
                      <a:pt x="401" y="586"/>
                      <a:pt x="401" y="586"/>
                    </a:cubicBezTo>
                    <a:cubicBezTo>
                      <a:pt x="402" y="587"/>
                      <a:pt x="402" y="587"/>
                      <a:pt x="402" y="587"/>
                    </a:cubicBezTo>
                    <a:cubicBezTo>
                      <a:pt x="402" y="587"/>
                      <a:pt x="402" y="587"/>
                      <a:pt x="402" y="587"/>
                    </a:cubicBezTo>
                    <a:cubicBezTo>
                      <a:pt x="401" y="588"/>
                      <a:pt x="401" y="588"/>
                      <a:pt x="401" y="588"/>
                    </a:cubicBezTo>
                    <a:cubicBezTo>
                      <a:pt x="400" y="589"/>
                      <a:pt x="400" y="589"/>
                      <a:pt x="400" y="589"/>
                    </a:cubicBezTo>
                    <a:cubicBezTo>
                      <a:pt x="400" y="589"/>
                      <a:pt x="400" y="589"/>
                      <a:pt x="400" y="589"/>
                    </a:cubicBezTo>
                    <a:cubicBezTo>
                      <a:pt x="400" y="588"/>
                      <a:pt x="400" y="588"/>
                      <a:pt x="400" y="588"/>
                    </a:cubicBezTo>
                    <a:cubicBezTo>
                      <a:pt x="399" y="587"/>
                      <a:pt x="399" y="587"/>
                      <a:pt x="399" y="587"/>
                    </a:cubicBezTo>
                    <a:cubicBezTo>
                      <a:pt x="398" y="587"/>
                      <a:pt x="398" y="587"/>
                      <a:pt x="398" y="587"/>
                    </a:cubicBezTo>
                    <a:cubicBezTo>
                      <a:pt x="398" y="587"/>
                      <a:pt x="398" y="587"/>
                      <a:pt x="398" y="587"/>
                    </a:cubicBezTo>
                    <a:cubicBezTo>
                      <a:pt x="399" y="587"/>
                      <a:pt x="399" y="587"/>
                      <a:pt x="399" y="587"/>
                    </a:cubicBezTo>
                    <a:cubicBezTo>
                      <a:pt x="399" y="586"/>
                      <a:pt x="399" y="586"/>
                      <a:pt x="399" y="586"/>
                    </a:cubicBezTo>
                    <a:cubicBezTo>
                      <a:pt x="399" y="586"/>
                      <a:pt x="399" y="586"/>
                      <a:pt x="399" y="586"/>
                    </a:cubicBezTo>
                    <a:cubicBezTo>
                      <a:pt x="397" y="586"/>
                      <a:pt x="397" y="586"/>
                      <a:pt x="397" y="586"/>
                    </a:cubicBezTo>
                    <a:cubicBezTo>
                      <a:pt x="397" y="585"/>
                      <a:pt x="397" y="585"/>
                      <a:pt x="397" y="585"/>
                    </a:cubicBezTo>
                    <a:cubicBezTo>
                      <a:pt x="396" y="585"/>
                      <a:pt x="396" y="585"/>
                      <a:pt x="396" y="585"/>
                    </a:cubicBezTo>
                    <a:cubicBezTo>
                      <a:pt x="396" y="586"/>
                      <a:pt x="396" y="586"/>
                      <a:pt x="396" y="586"/>
                    </a:cubicBezTo>
                    <a:cubicBezTo>
                      <a:pt x="396" y="586"/>
                      <a:pt x="396" y="586"/>
                      <a:pt x="396" y="586"/>
                    </a:cubicBezTo>
                    <a:cubicBezTo>
                      <a:pt x="396" y="588"/>
                      <a:pt x="396" y="588"/>
                      <a:pt x="396" y="588"/>
                    </a:cubicBezTo>
                    <a:cubicBezTo>
                      <a:pt x="395" y="588"/>
                      <a:pt x="395" y="588"/>
                      <a:pt x="395" y="588"/>
                    </a:cubicBezTo>
                    <a:cubicBezTo>
                      <a:pt x="394" y="588"/>
                      <a:pt x="394" y="588"/>
                      <a:pt x="394" y="588"/>
                    </a:cubicBezTo>
                    <a:cubicBezTo>
                      <a:pt x="393" y="589"/>
                      <a:pt x="393" y="589"/>
                      <a:pt x="393" y="589"/>
                    </a:cubicBezTo>
                    <a:cubicBezTo>
                      <a:pt x="392" y="589"/>
                      <a:pt x="392" y="589"/>
                      <a:pt x="392" y="589"/>
                    </a:cubicBezTo>
                    <a:cubicBezTo>
                      <a:pt x="393" y="590"/>
                      <a:pt x="393" y="590"/>
                      <a:pt x="393" y="590"/>
                    </a:cubicBezTo>
                    <a:cubicBezTo>
                      <a:pt x="393" y="589"/>
                      <a:pt x="393" y="589"/>
                      <a:pt x="393" y="589"/>
                    </a:cubicBezTo>
                    <a:cubicBezTo>
                      <a:pt x="395" y="589"/>
                      <a:pt x="395" y="589"/>
                      <a:pt x="395" y="589"/>
                    </a:cubicBezTo>
                    <a:cubicBezTo>
                      <a:pt x="395" y="589"/>
                      <a:pt x="395" y="589"/>
                      <a:pt x="395" y="589"/>
                    </a:cubicBezTo>
                    <a:cubicBezTo>
                      <a:pt x="395" y="589"/>
                      <a:pt x="395" y="589"/>
                      <a:pt x="395" y="589"/>
                    </a:cubicBezTo>
                    <a:cubicBezTo>
                      <a:pt x="396" y="590"/>
                      <a:pt x="396" y="590"/>
                      <a:pt x="396" y="590"/>
                    </a:cubicBezTo>
                    <a:cubicBezTo>
                      <a:pt x="396" y="591"/>
                      <a:pt x="396" y="591"/>
                      <a:pt x="396" y="591"/>
                    </a:cubicBezTo>
                    <a:cubicBezTo>
                      <a:pt x="397" y="591"/>
                      <a:pt x="397" y="591"/>
                      <a:pt x="397" y="591"/>
                    </a:cubicBezTo>
                    <a:cubicBezTo>
                      <a:pt x="398" y="591"/>
                      <a:pt x="398" y="591"/>
                      <a:pt x="398" y="591"/>
                    </a:cubicBezTo>
                    <a:cubicBezTo>
                      <a:pt x="399" y="591"/>
                      <a:pt x="399" y="591"/>
                      <a:pt x="399" y="591"/>
                    </a:cubicBezTo>
                    <a:cubicBezTo>
                      <a:pt x="399" y="591"/>
                      <a:pt x="399" y="591"/>
                      <a:pt x="399" y="591"/>
                    </a:cubicBezTo>
                    <a:cubicBezTo>
                      <a:pt x="400" y="592"/>
                      <a:pt x="400" y="592"/>
                      <a:pt x="400" y="592"/>
                    </a:cubicBezTo>
                    <a:cubicBezTo>
                      <a:pt x="399" y="592"/>
                      <a:pt x="399" y="592"/>
                      <a:pt x="399" y="592"/>
                    </a:cubicBezTo>
                    <a:cubicBezTo>
                      <a:pt x="399" y="593"/>
                      <a:pt x="399" y="593"/>
                      <a:pt x="399" y="593"/>
                    </a:cubicBezTo>
                    <a:cubicBezTo>
                      <a:pt x="399" y="593"/>
                      <a:pt x="399" y="593"/>
                      <a:pt x="399" y="593"/>
                    </a:cubicBezTo>
                    <a:cubicBezTo>
                      <a:pt x="399" y="593"/>
                      <a:pt x="399" y="593"/>
                      <a:pt x="399" y="593"/>
                    </a:cubicBezTo>
                    <a:cubicBezTo>
                      <a:pt x="398" y="593"/>
                      <a:pt x="398" y="593"/>
                      <a:pt x="398" y="593"/>
                    </a:cubicBezTo>
                    <a:cubicBezTo>
                      <a:pt x="398" y="594"/>
                      <a:pt x="398" y="594"/>
                      <a:pt x="398" y="594"/>
                    </a:cubicBezTo>
                    <a:cubicBezTo>
                      <a:pt x="398" y="595"/>
                      <a:pt x="398" y="595"/>
                      <a:pt x="398" y="595"/>
                    </a:cubicBezTo>
                    <a:cubicBezTo>
                      <a:pt x="399" y="595"/>
                      <a:pt x="399" y="595"/>
                      <a:pt x="399" y="595"/>
                    </a:cubicBezTo>
                    <a:cubicBezTo>
                      <a:pt x="399" y="596"/>
                      <a:pt x="399" y="596"/>
                      <a:pt x="399" y="596"/>
                    </a:cubicBezTo>
                    <a:cubicBezTo>
                      <a:pt x="400" y="596"/>
                      <a:pt x="400" y="596"/>
                      <a:pt x="400" y="596"/>
                    </a:cubicBezTo>
                    <a:cubicBezTo>
                      <a:pt x="401" y="596"/>
                      <a:pt x="401" y="596"/>
                      <a:pt x="401" y="596"/>
                    </a:cubicBezTo>
                    <a:cubicBezTo>
                      <a:pt x="401" y="596"/>
                      <a:pt x="401" y="596"/>
                      <a:pt x="401" y="596"/>
                    </a:cubicBezTo>
                    <a:cubicBezTo>
                      <a:pt x="402" y="596"/>
                      <a:pt x="402" y="596"/>
                      <a:pt x="402" y="596"/>
                    </a:cubicBezTo>
                    <a:cubicBezTo>
                      <a:pt x="402" y="597"/>
                      <a:pt x="402" y="597"/>
                      <a:pt x="402" y="597"/>
                    </a:cubicBezTo>
                    <a:cubicBezTo>
                      <a:pt x="402" y="597"/>
                      <a:pt x="402" y="597"/>
                      <a:pt x="402" y="597"/>
                    </a:cubicBezTo>
                    <a:cubicBezTo>
                      <a:pt x="402" y="597"/>
                      <a:pt x="402" y="597"/>
                      <a:pt x="402" y="597"/>
                    </a:cubicBezTo>
                    <a:cubicBezTo>
                      <a:pt x="402" y="598"/>
                      <a:pt x="402" y="598"/>
                      <a:pt x="402" y="598"/>
                    </a:cubicBezTo>
                    <a:cubicBezTo>
                      <a:pt x="401" y="598"/>
                      <a:pt x="401" y="598"/>
                      <a:pt x="401" y="598"/>
                    </a:cubicBezTo>
                    <a:cubicBezTo>
                      <a:pt x="401" y="598"/>
                      <a:pt x="401" y="598"/>
                      <a:pt x="401" y="598"/>
                    </a:cubicBezTo>
                    <a:cubicBezTo>
                      <a:pt x="400" y="598"/>
                      <a:pt x="400" y="598"/>
                      <a:pt x="400" y="598"/>
                    </a:cubicBezTo>
                    <a:cubicBezTo>
                      <a:pt x="399" y="598"/>
                      <a:pt x="399" y="598"/>
                      <a:pt x="399" y="598"/>
                    </a:cubicBezTo>
                    <a:cubicBezTo>
                      <a:pt x="398" y="597"/>
                      <a:pt x="398" y="597"/>
                      <a:pt x="398" y="597"/>
                    </a:cubicBezTo>
                    <a:cubicBezTo>
                      <a:pt x="398" y="597"/>
                      <a:pt x="398" y="597"/>
                      <a:pt x="398" y="597"/>
                    </a:cubicBezTo>
                    <a:cubicBezTo>
                      <a:pt x="397" y="597"/>
                      <a:pt x="397" y="597"/>
                      <a:pt x="397" y="597"/>
                    </a:cubicBezTo>
                    <a:cubicBezTo>
                      <a:pt x="398" y="598"/>
                      <a:pt x="398" y="598"/>
                      <a:pt x="398" y="598"/>
                    </a:cubicBezTo>
                    <a:cubicBezTo>
                      <a:pt x="398" y="598"/>
                      <a:pt x="398" y="598"/>
                      <a:pt x="398" y="598"/>
                    </a:cubicBezTo>
                    <a:cubicBezTo>
                      <a:pt x="399" y="599"/>
                      <a:pt x="399" y="599"/>
                      <a:pt x="399" y="599"/>
                    </a:cubicBezTo>
                    <a:cubicBezTo>
                      <a:pt x="400" y="599"/>
                      <a:pt x="400" y="599"/>
                      <a:pt x="400" y="599"/>
                    </a:cubicBezTo>
                    <a:cubicBezTo>
                      <a:pt x="399" y="600"/>
                      <a:pt x="399" y="600"/>
                      <a:pt x="399" y="600"/>
                    </a:cubicBezTo>
                    <a:cubicBezTo>
                      <a:pt x="398" y="600"/>
                      <a:pt x="398" y="600"/>
                      <a:pt x="398" y="600"/>
                    </a:cubicBezTo>
                    <a:cubicBezTo>
                      <a:pt x="399" y="601"/>
                      <a:pt x="399" y="601"/>
                      <a:pt x="399" y="601"/>
                    </a:cubicBezTo>
                    <a:cubicBezTo>
                      <a:pt x="400" y="601"/>
                      <a:pt x="400" y="601"/>
                      <a:pt x="400" y="601"/>
                    </a:cubicBezTo>
                    <a:cubicBezTo>
                      <a:pt x="400" y="601"/>
                      <a:pt x="400" y="601"/>
                      <a:pt x="400" y="601"/>
                    </a:cubicBezTo>
                    <a:cubicBezTo>
                      <a:pt x="399" y="601"/>
                      <a:pt x="399" y="601"/>
                      <a:pt x="399" y="601"/>
                    </a:cubicBezTo>
                    <a:cubicBezTo>
                      <a:pt x="398" y="602"/>
                      <a:pt x="398" y="602"/>
                      <a:pt x="398" y="602"/>
                    </a:cubicBezTo>
                    <a:cubicBezTo>
                      <a:pt x="398" y="602"/>
                      <a:pt x="398" y="602"/>
                      <a:pt x="398" y="602"/>
                    </a:cubicBezTo>
                    <a:cubicBezTo>
                      <a:pt x="398" y="603"/>
                      <a:pt x="398" y="603"/>
                      <a:pt x="398" y="603"/>
                    </a:cubicBezTo>
                    <a:cubicBezTo>
                      <a:pt x="398" y="604"/>
                      <a:pt x="398" y="604"/>
                      <a:pt x="398" y="604"/>
                    </a:cubicBezTo>
                    <a:cubicBezTo>
                      <a:pt x="399" y="605"/>
                      <a:pt x="399" y="605"/>
                      <a:pt x="399" y="605"/>
                    </a:cubicBezTo>
                    <a:cubicBezTo>
                      <a:pt x="399" y="604"/>
                      <a:pt x="399" y="604"/>
                      <a:pt x="399" y="604"/>
                    </a:cubicBezTo>
                    <a:cubicBezTo>
                      <a:pt x="399" y="603"/>
                      <a:pt x="399" y="603"/>
                      <a:pt x="399" y="603"/>
                    </a:cubicBezTo>
                    <a:cubicBezTo>
                      <a:pt x="400" y="603"/>
                      <a:pt x="400" y="603"/>
                      <a:pt x="400" y="603"/>
                    </a:cubicBezTo>
                    <a:cubicBezTo>
                      <a:pt x="400" y="603"/>
                      <a:pt x="400" y="603"/>
                      <a:pt x="400" y="603"/>
                    </a:cubicBezTo>
                    <a:cubicBezTo>
                      <a:pt x="400" y="603"/>
                      <a:pt x="400" y="603"/>
                      <a:pt x="400" y="603"/>
                    </a:cubicBezTo>
                    <a:cubicBezTo>
                      <a:pt x="400" y="604"/>
                      <a:pt x="400" y="604"/>
                      <a:pt x="400" y="604"/>
                    </a:cubicBezTo>
                    <a:cubicBezTo>
                      <a:pt x="400" y="605"/>
                      <a:pt x="400" y="605"/>
                      <a:pt x="400" y="605"/>
                    </a:cubicBezTo>
                    <a:cubicBezTo>
                      <a:pt x="400" y="605"/>
                      <a:pt x="400" y="605"/>
                      <a:pt x="400" y="605"/>
                    </a:cubicBezTo>
                    <a:cubicBezTo>
                      <a:pt x="400" y="606"/>
                      <a:pt x="400" y="606"/>
                      <a:pt x="400" y="606"/>
                    </a:cubicBezTo>
                    <a:cubicBezTo>
                      <a:pt x="400" y="606"/>
                      <a:pt x="400" y="606"/>
                      <a:pt x="400" y="606"/>
                    </a:cubicBezTo>
                    <a:cubicBezTo>
                      <a:pt x="399" y="605"/>
                      <a:pt x="399" y="605"/>
                      <a:pt x="399" y="605"/>
                    </a:cubicBezTo>
                    <a:cubicBezTo>
                      <a:pt x="398" y="606"/>
                      <a:pt x="398" y="606"/>
                      <a:pt x="398" y="606"/>
                    </a:cubicBezTo>
                    <a:cubicBezTo>
                      <a:pt x="399" y="607"/>
                      <a:pt x="399" y="607"/>
                      <a:pt x="399" y="607"/>
                    </a:cubicBezTo>
                    <a:cubicBezTo>
                      <a:pt x="399" y="607"/>
                      <a:pt x="399" y="607"/>
                      <a:pt x="399" y="607"/>
                    </a:cubicBezTo>
                    <a:cubicBezTo>
                      <a:pt x="400" y="608"/>
                      <a:pt x="400" y="608"/>
                      <a:pt x="400" y="608"/>
                    </a:cubicBezTo>
                    <a:cubicBezTo>
                      <a:pt x="399" y="608"/>
                      <a:pt x="399" y="608"/>
                      <a:pt x="399" y="608"/>
                    </a:cubicBezTo>
                    <a:cubicBezTo>
                      <a:pt x="399" y="608"/>
                      <a:pt x="399" y="608"/>
                      <a:pt x="399" y="608"/>
                    </a:cubicBezTo>
                    <a:cubicBezTo>
                      <a:pt x="399" y="609"/>
                      <a:pt x="399" y="609"/>
                      <a:pt x="399" y="609"/>
                    </a:cubicBezTo>
                    <a:cubicBezTo>
                      <a:pt x="400" y="609"/>
                      <a:pt x="400" y="609"/>
                      <a:pt x="400" y="609"/>
                    </a:cubicBezTo>
                    <a:cubicBezTo>
                      <a:pt x="399" y="609"/>
                      <a:pt x="399" y="609"/>
                      <a:pt x="399" y="609"/>
                    </a:cubicBezTo>
                    <a:cubicBezTo>
                      <a:pt x="398" y="610"/>
                      <a:pt x="398" y="610"/>
                      <a:pt x="398" y="610"/>
                    </a:cubicBezTo>
                    <a:cubicBezTo>
                      <a:pt x="399" y="610"/>
                      <a:pt x="399" y="610"/>
                      <a:pt x="399" y="610"/>
                    </a:cubicBezTo>
                    <a:cubicBezTo>
                      <a:pt x="400" y="611"/>
                      <a:pt x="400" y="611"/>
                      <a:pt x="400" y="611"/>
                    </a:cubicBezTo>
                    <a:cubicBezTo>
                      <a:pt x="400" y="611"/>
                      <a:pt x="400" y="611"/>
                      <a:pt x="400" y="611"/>
                    </a:cubicBezTo>
                    <a:cubicBezTo>
                      <a:pt x="399" y="611"/>
                      <a:pt x="399" y="611"/>
                      <a:pt x="399" y="611"/>
                    </a:cubicBezTo>
                    <a:cubicBezTo>
                      <a:pt x="399" y="612"/>
                      <a:pt x="399" y="612"/>
                      <a:pt x="399" y="612"/>
                    </a:cubicBezTo>
                    <a:cubicBezTo>
                      <a:pt x="400" y="612"/>
                      <a:pt x="400" y="612"/>
                      <a:pt x="400" y="612"/>
                    </a:cubicBezTo>
                    <a:cubicBezTo>
                      <a:pt x="401" y="610"/>
                      <a:pt x="401" y="610"/>
                      <a:pt x="401" y="610"/>
                    </a:cubicBezTo>
                    <a:cubicBezTo>
                      <a:pt x="401" y="611"/>
                      <a:pt x="401" y="611"/>
                      <a:pt x="401" y="611"/>
                    </a:cubicBezTo>
                    <a:cubicBezTo>
                      <a:pt x="402" y="612"/>
                      <a:pt x="402" y="612"/>
                      <a:pt x="402" y="612"/>
                    </a:cubicBezTo>
                    <a:cubicBezTo>
                      <a:pt x="401" y="612"/>
                      <a:pt x="401" y="612"/>
                      <a:pt x="401" y="612"/>
                    </a:cubicBezTo>
                    <a:cubicBezTo>
                      <a:pt x="400" y="613"/>
                      <a:pt x="400" y="613"/>
                      <a:pt x="400" y="613"/>
                    </a:cubicBezTo>
                    <a:cubicBezTo>
                      <a:pt x="400" y="613"/>
                      <a:pt x="400" y="613"/>
                      <a:pt x="400" y="613"/>
                    </a:cubicBezTo>
                    <a:cubicBezTo>
                      <a:pt x="399" y="613"/>
                      <a:pt x="399" y="613"/>
                      <a:pt x="399" y="613"/>
                    </a:cubicBezTo>
                    <a:cubicBezTo>
                      <a:pt x="399" y="614"/>
                      <a:pt x="399" y="614"/>
                      <a:pt x="399" y="614"/>
                    </a:cubicBezTo>
                    <a:cubicBezTo>
                      <a:pt x="400" y="615"/>
                      <a:pt x="400" y="615"/>
                      <a:pt x="400" y="615"/>
                    </a:cubicBezTo>
                    <a:cubicBezTo>
                      <a:pt x="401" y="615"/>
                      <a:pt x="401" y="615"/>
                      <a:pt x="401" y="615"/>
                    </a:cubicBezTo>
                    <a:cubicBezTo>
                      <a:pt x="401" y="615"/>
                      <a:pt x="401" y="615"/>
                      <a:pt x="401" y="615"/>
                    </a:cubicBezTo>
                    <a:cubicBezTo>
                      <a:pt x="401" y="616"/>
                      <a:pt x="401" y="616"/>
                      <a:pt x="401" y="616"/>
                    </a:cubicBezTo>
                    <a:cubicBezTo>
                      <a:pt x="400" y="617"/>
                      <a:pt x="400" y="617"/>
                      <a:pt x="400" y="617"/>
                    </a:cubicBezTo>
                    <a:cubicBezTo>
                      <a:pt x="400" y="618"/>
                      <a:pt x="400" y="618"/>
                      <a:pt x="400" y="618"/>
                    </a:cubicBezTo>
                    <a:cubicBezTo>
                      <a:pt x="400" y="618"/>
                      <a:pt x="400" y="618"/>
                      <a:pt x="401" y="618"/>
                    </a:cubicBezTo>
                    <a:cubicBezTo>
                      <a:pt x="402" y="618"/>
                      <a:pt x="401" y="618"/>
                      <a:pt x="401" y="618"/>
                    </a:cubicBezTo>
                    <a:cubicBezTo>
                      <a:pt x="402" y="619"/>
                      <a:pt x="402" y="619"/>
                      <a:pt x="402" y="619"/>
                    </a:cubicBezTo>
                    <a:cubicBezTo>
                      <a:pt x="402" y="619"/>
                      <a:pt x="402" y="619"/>
                      <a:pt x="402" y="619"/>
                    </a:cubicBezTo>
                    <a:cubicBezTo>
                      <a:pt x="403" y="619"/>
                      <a:pt x="403" y="619"/>
                      <a:pt x="403" y="619"/>
                    </a:cubicBezTo>
                    <a:cubicBezTo>
                      <a:pt x="403" y="619"/>
                      <a:pt x="403" y="619"/>
                      <a:pt x="403" y="619"/>
                    </a:cubicBezTo>
                    <a:cubicBezTo>
                      <a:pt x="404" y="619"/>
                      <a:pt x="404" y="619"/>
                      <a:pt x="404" y="619"/>
                    </a:cubicBezTo>
                    <a:cubicBezTo>
                      <a:pt x="404" y="618"/>
                      <a:pt x="404" y="618"/>
                      <a:pt x="404" y="618"/>
                    </a:cubicBezTo>
                    <a:cubicBezTo>
                      <a:pt x="403" y="618"/>
                      <a:pt x="403" y="618"/>
                      <a:pt x="403" y="618"/>
                    </a:cubicBezTo>
                    <a:cubicBezTo>
                      <a:pt x="403" y="617"/>
                      <a:pt x="403" y="617"/>
                      <a:pt x="403" y="617"/>
                    </a:cubicBezTo>
                    <a:cubicBezTo>
                      <a:pt x="403" y="617"/>
                      <a:pt x="403" y="617"/>
                      <a:pt x="403" y="617"/>
                    </a:cubicBezTo>
                    <a:cubicBezTo>
                      <a:pt x="404" y="616"/>
                      <a:pt x="404" y="616"/>
                      <a:pt x="404" y="616"/>
                    </a:cubicBezTo>
                    <a:cubicBezTo>
                      <a:pt x="405" y="616"/>
                      <a:pt x="405" y="616"/>
                      <a:pt x="405" y="616"/>
                    </a:cubicBezTo>
                    <a:cubicBezTo>
                      <a:pt x="406" y="617"/>
                      <a:pt x="406" y="617"/>
                      <a:pt x="406" y="617"/>
                    </a:cubicBezTo>
                    <a:cubicBezTo>
                      <a:pt x="406" y="618"/>
                      <a:pt x="406" y="618"/>
                      <a:pt x="406" y="618"/>
                    </a:cubicBezTo>
                    <a:cubicBezTo>
                      <a:pt x="406" y="619"/>
                      <a:pt x="406" y="619"/>
                      <a:pt x="406" y="619"/>
                    </a:cubicBezTo>
                    <a:cubicBezTo>
                      <a:pt x="406" y="619"/>
                      <a:pt x="406" y="619"/>
                      <a:pt x="406" y="619"/>
                    </a:cubicBezTo>
                    <a:cubicBezTo>
                      <a:pt x="406" y="620"/>
                      <a:pt x="406" y="620"/>
                      <a:pt x="406" y="620"/>
                    </a:cubicBezTo>
                    <a:cubicBezTo>
                      <a:pt x="406" y="620"/>
                      <a:pt x="406" y="620"/>
                      <a:pt x="406" y="620"/>
                    </a:cubicBezTo>
                    <a:cubicBezTo>
                      <a:pt x="406" y="621"/>
                      <a:pt x="406" y="621"/>
                      <a:pt x="406" y="621"/>
                    </a:cubicBezTo>
                    <a:cubicBezTo>
                      <a:pt x="405" y="621"/>
                      <a:pt x="405" y="621"/>
                      <a:pt x="405" y="621"/>
                    </a:cubicBezTo>
                    <a:cubicBezTo>
                      <a:pt x="405" y="622"/>
                      <a:pt x="405" y="622"/>
                      <a:pt x="405" y="622"/>
                    </a:cubicBezTo>
                    <a:cubicBezTo>
                      <a:pt x="406" y="622"/>
                      <a:pt x="406" y="622"/>
                      <a:pt x="406" y="622"/>
                    </a:cubicBezTo>
                    <a:cubicBezTo>
                      <a:pt x="406" y="622"/>
                      <a:pt x="407" y="622"/>
                      <a:pt x="408" y="622"/>
                    </a:cubicBezTo>
                    <a:cubicBezTo>
                      <a:pt x="408" y="622"/>
                      <a:pt x="410" y="622"/>
                      <a:pt x="410" y="622"/>
                    </a:cubicBezTo>
                    <a:cubicBezTo>
                      <a:pt x="410" y="623"/>
                      <a:pt x="410" y="623"/>
                      <a:pt x="410" y="623"/>
                    </a:cubicBezTo>
                    <a:cubicBezTo>
                      <a:pt x="410" y="623"/>
                      <a:pt x="410" y="623"/>
                      <a:pt x="410" y="623"/>
                    </a:cubicBezTo>
                    <a:cubicBezTo>
                      <a:pt x="409" y="623"/>
                      <a:pt x="409" y="623"/>
                      <a:pt x="409" y="623"/>
                    </a:cubicBezTo>
                    <a:cubicBezTo>
                      <a:pt x="408" y="623"/>
                      <a:pt x="408" y="623"/>
                      <a:pt x="408" y="623"/>
                    </a:cubicBezTo>
                    <a:cubicBezTo>
                      <a:pt x="407" y="624"/>
                      <a:pt x="407" y="624"/>
                      <a:pt x="407" y="624"/>
                    </a:cubicBezTo>
                    <a:cubicBezTo>
                      <a:pt x="406" y="624"/>
                      <a:pt x="406" y="624"/>
                      <a:pt x="406" y="624"/>
                    </a:cubicBezTo>
                    <a:cubicBezTo>
                      <a:pt x="405" y="624"/>
                      <a:pt x="405" y="624"/>
                      <a:pt x="405" y="624"/>
                    </a:cubicBezTo>
                    <a:cubicBezTo>
                      <a:pt x="404" y="625"/>
                      <a:pt x="404" y="625"/>
                      <a:pt x="404" y="625"/>
                    </a:cubicBezTo>
                    <a:cubicBezTo>
                      <a:pt x="404" y="625"/>
                      <a:pt x="404" y="625"/>
                      <a:pt x="404" y="625"/>
                    </a:cubicBezTo>
                    <a:cubicBezTo>
                      <a:pt x="405" y="626"/>
                      <a:pt x="405" y="626"/>
                      <a:pt x="405" y="626"/>
                    </a:cubicBezTo>
                    <a:cubicBezTo>
                      <a:pt x="405" y="626"/>
                      <a:pt x="405" y="626"/>
                      <a:pt x="405" y="626"/>
                    </a:cubicBezTo>
                    <a:cubicBezTo>
                      <a:pt x="404" y="626"/>
                      <a:pt x="404" y="626"/>
                      <a:pt x="404" y="626"/>
                    </a:cubicBezTo>
                    <a:cubicBezTo>
                      <a:pt x="404" y="626"/>
                      <a:pt x="404" y="627"/>
                      <a:pt x="405" y="627"/>
                    </a:cubicBezTo>
                    <a:cubicBezTo>
                      <a:pt x="405" y="627"/>
                      <a:pt x="406" y="627"/>
                      <a:pt x="406" y="627"/>
                    </a:cubicBezTo>
                    <a:cubicBezTo>
                      <a:pt x="406" y="626"/>
                      <a:pt x="406" y="626"/>
                      <a:pt x="406" y="626"/>
                    </a:cubicBezTo>
                    <a:cubicBezTo>
                      <a:pt x="406" y="625"/>
                      <a:pt x="406" y="625"/>
                      <a:pt x="406" y="625"/>
                    </a:cubicBezTo>
                    <a:cubicBezTo>
                      <a:pt x="407" y="625"/>
                      <a:pt x="407" y="625"/>
                      <a:pt x="407" y="625"/>
                    </a:cubicBezTo>
                    <a:cubicBezTo>
                      <a:pt x="408" y="625"/>
                      <a:pt x="408" y="625"/>
                      <a:pt x="408" y="625"/>
                    </a:cubicBezTo>
                    <a:cubicBezTo>
                      <a:pt x="409" y="624"/>
                      <a:pt x="409" y="624"/>
                      <a:pt x="409" y="624"/>
                    </a:cubicBezTo>
                    <a:cubicBezTo>
                      <a:pt x="410" y="623"/>
                      <a:pt x="410" y="623"/>
                      <a:pt x="410" y="623"/>
                    </a:cubicBezTo>
                    <a:cubicBezTo>
                      <a:pt x="411" y="623"/>
                      <a:pt x="411" y="623"/>
                      <a:pt x="411" y="623"/>
                    </a:cubicBezTo>
                    <a:cubicBezTo>
                      <a:pt x="411" y="623"/>
                      <a:pt x="411" y="623"/>
                      <a:pt x="412" y="623"/>
                    </a:cubicBezTo>
                    <a:cubicBezTo>
                      <a:pt x="413" y="623"/>
                      <a:pt x="412" y="624"/>
                      <a:pt x="412" y="624"/>
                    </a:cubicBezTo>
                    <a:cubicBezTo>
                      <a:pt x="411" y="625"/>
                      <a:pt x="411" y="625"/>
                      <a:pt x="411" y="625"/>
                    </a:cubicBezTo>
                    <a:cubicBezTo>
                      <a:pt x="410" y="626"/>
                      <a:pt x="410" y="626"/>
                      <a:pt x="410" y="626"/>
                    </a:cubicBezTo>
                    <a:cubicBezTo>
                      <a:pt x="410" y="626"/>
                      <a:pt x="410" y="626"/>
                      <a:pt x="410" y="626"/>
                    </a:cubicBezTo>
                    <a:cubicBezTo>
                      <a:pt x="409" y="627"/>
                      <a:pt x="409" y="627"/>
                      <a:pt x="409" y="627"/>
                    </a:cubicBezTo>
                    <a:cubicBezTo>
                      <a:pt x="409" y="628"/>
                      <a:pt x="409" y="628"/>
                      <a:pt x="409" y="628"/>
                    </a:cubicBezTo>
                    <a:cubicBezTo>
                      <a:pt x="409" y="628"/>
                      <a:pt x="409" y="628"/>
                      <a:pt x="409" y="628"/>
                    </a:cubicBezTo>
                    <a:cubicBezTo>
                      <a:pt x="409" y="627"/>
                      <a:pt x="409" y="627"/>
                      <a:pt x="409" y="627"/>
                    </a:cubicBezTo>
                    <a:cubicBezTo>
                      <a:pt x="408" y="627"/>
                      <a:pt x="408" y="627"/>
                      <a:pt x="408" y="627"/>
                    </a:cubicBezTo>
                    <a:cubicBezTo>
                      <a:pt x="407" y="627"/>
                      <a:pt x="407" y="627"/>
                      <a:pt x="407" y="627"/>
                    </a:cubicBezTo>
                    <a:cubicBezTo>
                      <a:pt x="407" y="627"/>
                      <a:pt x="407" y="627"/>
                      <a:pt x="407" y="627"/>
                    </a:cubicBezTo>
                    <a:cubicBezTo>
                      <a:pt x="407" y="627"/>
                      <a:pt x="407" y="627"/>
                      <a:pt x="407" y="627"/>
                    </a:cubicBezTo>
                    <a:cubicBezTo>
                      <a:pt x="407" y="628"/>
                      <a:pt x="407" y="628"/>
                      <a:pt x="407" y="628"/>
                    </a:cubicBezTo>
                    <a:cubicBezTo>
                      <a:pt x="408" y="628"/>
                      <a:pt x="408" y="628"/>
                      <a:pt x="408" y="628"/>
                    </a:cubicBezTo>
                    <a:cubicBezTo>
                      <a:pt x="408" y="629"/>
                      <a:pt x="408" y="629"/>
                      <a:pt x="408" y="629"/>
                    </a:cubicBezTo>
                    <a:cubicBezTo>
                      <a:pt x="409" y="629"/>
                      <a:pt x="409" y="629"/>
                      <a:pt x="409" y="629"/>
                    </a:cubicBezTo>
                    <a:cubicBezTo>
                      <a:pt x="410" y="629"/>
                      <a:pt x="410" y="629"/>
                      <a:pt x="410" y="629"/>
                    </a:cubicBezTo>
                    <a:cubicBezTo>
                      <a:pt x="411" y="630"/>
                      <a:pt x="411" y="630"/>
                      <a:pt x="411" y="630"/>
                    </a:cubicBezTo>
                    <a:cubicBezTo>
                      <a:pt x="412" y="630"/>
                      <a:pt x="412" y="630"/>
                      <a:pt x="412" y="630"/>
                    </a:cubicBezTo>
                    <a:cubicBezTo>
                      <a:pt x="413" y="629"/>
                      <a:pt x="413" y="629"/>
                      <a:pt x="413" y="629"/>
                    </a:cubicBezTo>
                    <a:cubicBezTo>
                      <a:pt x="413" y="628"/>
                      <a:pt x="413" y="628"/>
                      <a:pt x="413" y="628"/>
                    </a:cubicBezTo>
                    <a:cubicBezTo>
                      <a:pt x="413" y="627"/>
                      <a:pt x="413" y="627"/>
                      <a:pt x="413" y="627"/>
                    </a:cubicBezTo>
                    <a:cubicBezTo>
                      <a:pt x="413" y="626"/>
                      <a:pt x="413" y="626"/>
                      <a:pt x="413" y="626"/>
                    </a:cubicBezTo>
                    <a:cubicBezTo>
                      <a:pt x="413" y="625"/>
                      <a:pt x="413" y="625"/>
                      <a:pt x="413" y="625"/>
                    </a:cubicBezTo>
                    <a:cubicBezTo>
                      <a:pt x="413" y="624"/>
                      <a:pt x="413" y="624"/>
                      <a:pt x="413" y="624"/>
                    </a:cubicBezTo>
                    <a:cubicBezTo>
                      <a:pt x="414" y="623"/>
                      <a:pt x="414" y="623"/>
                      <a:pt x="414" y="623"/>
                    </a:cubicBezTo>
                    <a:cubicBezTo>
                      <a:pt x="414" y="623"/>
                      <a:pt x="414" y="623"/>
                      <a:pt x="414" y="623"/>
                    </a:cubicBezTo>
                    <a:cubicBezTo>
                      <a:pt x="415" y="623"/>
                      <a:pt x="415" y="623"/>
                      <a:pt x="415" y="623"/>
                    </a:cubicBezTo>
                    <a:cubicBezTo>
                      <a:pt x="416" y="622"/>
                      <a:pt x="416" y="622"/>
                      <a:pt x="416" y="622"/>
                    </a:cubicBezTo>
                    <a:cubicBezTo>
                      <a:pt x="417" y="622"/>
                      <a:pt x="417" y="622"/>
                      <a:pt x="417" y="622"/>
                    </a:cubicBezTo>
                    <a:cubicBezTo>
                      <a:pt x="417" y="622"/>
                      <a:pt x="417" y="622"/>
                      <a:pt x="417" y="622"/>
                    </a:cubicBezTo>
                    <a:cubicBezTo>
                      <a:pt x="418" y="622"/>
                      <a:pt x="418" y="622"/>
                      <a:pt x="418" y="622"/>
                    </a:cubicBezTo>
                    <a:cubicBezTo>
                      <a:pt x="419" y="621"/>
                      <a:pt x="419" y="621"/>
                      <a:pt x="419" y="621"/>
                    </a:cubicBezTo>
                    <a:cubicBezTo>
                      <a:pt x="419" y="620"/>
                      <a:pt x="419" y="620"/>
                      <a:pt x="419" y="620"/>
                    </a:cubicBezTo>
                    <a:cubicBezTo>
                      <a:pt x="419" y="620"/>
                      <a:pt x="420" y="620"/>
                      <a:pt x="421" y="620"/>
                    </a:cubicBezTo>
                    <a:cubicBezTo>
                      <a:pt x="422" y="620"/>
                      <a:pt x="423" y="621"/>
                      <a:pt x="423" y="621"/>
                    </a:cubicBezTo>
                    <a:cubicBezTo>
                      <a:pt x="423" y="621"/>
                      <a:pt x="423" y="621"/>
                      <a:pt x="423" y="621"/>
                    </a:cubicBezTo>
                    <a:cubicBezTo>
                      <a:pt x="423" y="620"/>
                      <a:pt x="423" y="620"/>
                      <a:pt x="423" y="620"/>
                    </a:cubicBezTo>
                    <a:cubicBezTo>
                      <a:pt x="422" y="620"/>
                      <a:pt x="422" y="620"/>
                      <a:pt x="422" y="620"/>
                    </a:cubicBezTo>
                    <a:cubicBezTo>
                      <a:pt x="422" y="619"/>
                      <a:pt x="422" y="619"/>
                      <a:pt x="422" y="619"/>
                    </a:cubicBezTo>
                    <a:cubicBezTo>
                      <a:pt x="422" y="619"/>
                      <a:pt x="422" y="619"/>
                      <a:pt x="422" y="619"/>
                    </a:cubicBezTo>
                    <a:cubicBezTo>
                      <a:pt x="422" y="618"/>
                      <a:pt x="422" y="618"/>
                      <a:pt x="422" y="618"/>
                    </a:cubicBezTo>
                    <a:cubicBezTo>
                      <a:pt x="421" y="617"/>
                      <a:pt x="421" y="617"/>
                      <a:pt x="421" y="617"/>
                    </a:cubicBezTo>
                    <a:cubicBezTo>
                      <a:pt x="421" y="617"/>
                      <a:pt x="421" y="617"/>
                      <a:pt x="421" y="617"/>
                    </a:cubicBezTo>
                    <a:cubicBezTo>
                      <a:pt x="421" y="617"/>
                      <a:pt x="421" y="617"/>
                      <a:pt x="420" y="617"/>
                    </a:cubicBezTo>
                    <a:cubicBezTo>
                      <a:pt x="419" y="617"/>
                      <a:pt x="420" y="617"/>
                      <a:pt x="420" y="617"/>
                    </a:cubicBezTo>
                    <a:cubicBezTo>
                      <a:pt x="419" y="617"/>
                      <a:pt x="419" y="617"/>
                      <a:pt x="419" y="617"/>
                    </a:cubicBezTo>
                    <a:cubicBezTo>
                      <a:pt x="419" y="617"/>
                      <a:pt x="419" y="617"/>
                      <a:pt x="419" y="617"/>
                    </a:cubicBezTo>
                    <a:cubicBezTo>
                      <a:pt x="419" y="617"/>
                      <a:pt x="419" y="617"/>
                      <a:pt x="419" y="617"/>
                    </a:cubicBezTo>
                    <a:cubicBezTo>
                      <a:pt x="420" y="617"/>
                      <a:pt x="420" y="617"/>
                      <a:pt x="420" y="617"/>
                    </a:cubicBezTo>
                    <a:cubicBezTo>
                      <a:pt x="420" y="617"/>
                      <a:pt x="420" y="617"/>
                      <a:pt x="420" y="617"/>
                    </a:cubicBezTo>
                    <a:cubicBezTo>
                      <a:pt x="420" y="617"/>
                      <a:pt x="421" y="617"/>
                      <a:pt x="421" y="617"/>
                    </a:cubicBezTo>
                    <a:cubicBezTo>
                      <a:pt x="421" y="617"/>
                      <a:pt x="421" y="616"/>
                      <a:pt x="421" y="616"/>
                    </a:cubicBezTo>
                    <a:cubicBezTo>
                      <a:pt x="421" y="616"/>
                      <a:pt x="421" y="616"/>
                      <a:pt x="421" y="616"/>
                    </a:cubicBezTo>
                    <a:cubicBezTo>
                      <a:pt x="421" y="616"/>
                      <a:pt x="421" y="616"/>
                      <a:pt x="421" y="616"/>
                    </a:cubicBezTo>
                    <a:cubicBezTo>
                      <a:pt x="420" y="615"/>
                      <a:pt x="420" y="615"/>
                      <a:pt x="420" y="615"/>
                    </a:cubicBezTo>
                    <a:cubicBezTo>
                      <a:pt x="420" y="614"/>
                      <a:pt x="420" y="614"/>
                      <a:pt x="420" y="614"/>
                    </a:cubicBezTo>
                    <a:cubicBezTo>
                      <a:pt x="420" y="613"/>
                      <a:pt x="420" y="613"/>
                      <a:pt x="420" y="613"/>
                    </a:cubicBezTo>
                    <a:cubicBezTo>
                      <a:pt x="420" y="613"/>
                      <a:pt x="420" y="613"/>
                      <a:pt x="420" y="613"/>
                    </a:cubicBezTo>
                    <a:cubicBezTo>
                      <a:pt x="420" y="612"/>
                      <a:pt x="420" y="612"/>
                      <a:pt x="420" y="612"/>
                    </a:cubicBezTo>
                    <a:cubicBezTo>
                      <a:pt x="420" y="612"/>
                      <a:pt x="420" y="612"/>
                      <a:pt x="420" y="612"/>
                    </a:cubicBezTo>
                    <a:cubicBezTo>
                      <a:pt x="420" y="611"/>
                      <a:pt x="420" y="611"/>
                      <a:pt x="420" y="611"/>
                    </a:cubicBezTo>
                    <a:cubicBezTo>
                      <a:pt x="420" y="611"/>
                      <a:pt x="421" y="611"/>
                      <a:pt x="421" y="611"/>
                    </a:cubicBezTo>
                    <a:cubicBezTo>
                      <a:pt x="421" y="610"/>
                      <a:pt x="421" y="610"/>
                      <a:pt x="421" y="610"/>
                    </a:cubicBezTo>
                    <a:cubicBezTo>
                      <a:pt x="421" y="610"/>
                      <a:pt x="422" y="610"/>
                      <a:pt x="422" y="610"/>
                    </a:cubicBezTo>
                    <a:cubicBezTo>
                      <a:pt x="422" y="610"/>
                      <a:pt x="422" y="610"/>
                      <a:pt x="422" y="609"/>
                    </a:cubicBezTo>
                    <a:cubicBezTo>
                      <a:pt x="422" y="609"/>
                      <a:pt x="423" y="609"/>
                      <a:pt x="423" y="609"/>
                    </a:cubicBezTo>
                    <a:cubicBezTo>
                      <a:pt x="423" y="609"/>
                      <a:pt x="423" y="609"/>
                      <a:pt x="423" y="609"/>
                    </a:cubicBezTo>
                    <a:cubicBezTo>
                      <a:pt x="423" y="609"/>
                      <a:pt x="423" y="608"/>
                      <a:pt x="423" y="608"/>
                    </a:cubicBezTo>
                    <a:cubicBezTo>
                      <a:pt x="423" y="608"/>
                      <a:pt x="423" y="608"/>
                      <a:pt x="423" y="608"/>
                    </a:cubicBezTo>
                    <a:cubicBezTo>
                      <a:pt x="422" y="608"/>
                      <a:pt x="422" y="608"/>
                      <a:pt x="422" y="608"/>
                    </a:cubicBezTo>
                    <a:cubicBezTo>
                      <a:pt x="421" y="608"/>
                      <a:pt x="421" y="608"/>
                      <a:pt x="421" y="608"/>
                    </a:cubicBezTo>
                    <a:cubicBezTo>
                      <a:pt x="422" y="607"/>
                      <a:pt x="422" y="607"/>
                      <a:pt x="422" y="607"/>
                    </a:cubicBezTo>
                    <a:cubicBezTo>
                      <a:pt x="422" y="607"/>
                      <a:pt x="422" y="607"/>
                      <a:pt x="422" y="607"/>
                    </a:cubicBezTo>
                    <a:cubicBezTo>
                      <a:pt x="422" y="607"/>
                      <a:pt x="422" y="607"/>
                      <a:pt x="423" y="607"/>
                    </a:cubicBezTo>
                    <a:cubicBezTo>
                      <a:pt x="423" y="608"/>
                      <a:pt x="423" y="608"/>
                      <a:pt x="423" y="608"/>
                    </a:cubicBezTo>
                    <a:cubicBezTo>
                      <a:pt x="424" y="608"/>
                      <a:pt x="424" y="608"/>
                      <a:pt x="424" y="608"/>
                    </a:cubicBezTo>
                    <a:cubicBezTo>
                      <a:pt x="424" y="609"/>
                      <a:pt x="424" y="609"/>
                      <a:pt x="424" y="609"/>
                    </a:cubicBezTo>
                    <a:cubicBezTo>
                      <a:pt x="424" y="609"/>
                      <a:pt x="424" y="609"/>
                      <a:pt x="425" y="608"/>
                    </a:cubicBezTo>
                    <a:cubicBezTo>
                      <a:pt x="425" y="608"/>
                      <a:pt x="425" y="608"/>
                      <a:pt x="425" y="608"/>
                    </a:cubicBezTo>
                    <a:cubicBezTo>
                      <a:pt x="425" y="608"/>
                      <a:pt x="426" y="608"/>
                      <a:pt x="426" y="608"/>
                    </a:cubicBezTo>
                    <a:cubicBezTo>
                      <a:pt x="426" y="607"/>
                      <a:pt x="426" y="607"/>
                      <a:pt x="426" y="607"/>
                    </a:cubicBezTo>
                    <a:cubicBezTo>
                      <a:pt x="426" y="607"/>
                      <a:pt x="426" y="607"/>
                      <a:pt x="426" y="607"/>
                    </a:cubicBezTo>
                    <a:cubicBezTo>
                      <a:pt x="426" y="607"/>
                      <a:pt x="426" y="606"/>
                      <a:pt x="426" y="606"/>
                    </a:cubicBezTo>
                    <a:cubicBezTo>
                      <a:pt x="427" y="605"/>
                      <a:pt x="427" y="605"/>
                      <a:pt x="427" y="605"/>
                    </a:cubicBezTo>
                    <a:cubicBezTo>
                      <a:pt x="427" y="605"/>
                      <a:pt x="427" y="605"/>
                      <a:pt x="427" y="605"/>
                    </a:cubicBezTo>
                    <a:cubicBezTo>
                      <a:pt x="427" y="605"/>
                      <a:pt x="427" y="604"/>
                      <a:pt x="427" y="604"/>
                    </a:cubicBezTo>
                    <a:cubicBezTo>
                      <a:pt x="427" y="604"/>
                      <a:pt x="427" y="603"/>
                      <a:pt x="427" y="603"/>
                    </a:cubicBezTo>
                    <a:cubicBezTo>
                      <a:pt x="427" y="603"/>
                      <a:pt x="427" y="603"/>
                      <a:pt x="427" y="603"/>
                    </a:cubicBezTo>
                    <a:cubicBezTo>
                      <a:pt x="428" y="602"/>
                      <a:pt x="428" y="602"/>
                      <a:pt x="428" y="602"/>
                    </a:cubicBezTo>
                    <a:cubicBezTo>
                      <a:pt x="428" y="601"/>
                      <a:pt x="428" y="601"/>
                      <a:pt x="428" y="601"/>
                    </a:cubicBezTo>
                    <a:cubicBezTo>
                      <a:pt x="429" y="601"/>
                      <a:pt x="429" y="601"/>
                      <a:pt x="429" y="601"/>
                    </a:cubicBezTo>
                    <a:cubicBezTo>
                      <a:pt x="430" y="600"/>
                      <a:pt x="430" y="600"/>
                      <a:pt x="430" y="600"/>
                    </a:cubicBezTo>
                    <a:cubicBezTo>
                      <a:pt x="430" y="600"/>
                      <a:pt x="430" y="600"/>
                      <a:pt x="430" y="600"/>
                    </a:cubicBezTo>
                    <a:cubicBezTo>
                      <a:pt x="431" y="599"/>
                      <a:pt x="431" y="599"/>
                      <a:pt x="431" y="599"/>
                    </a:cubicBezTo>
                    <a:cubicBezTo>
                      <a:pt x="432" y="599"/>
                      <a:pt x="432" y="599"/>
                      <a:pt x="432" y="599"/>
                    </a:cubicBezTo>
                    <a:cubicBezTo>
                      <a:pt x="432" y="599"/>
                      <a:pt x="432" y="599"/>
                      <a:pt x="432" y="599"/>
                    </a:cubicBezTo>
                    <a:cubicBezTo>
                      <a:pt x="432" y="599"/>
                      <a:pt x="433" y="598"/>
                      <a:pt x="433" y="598"/>
                    </a:cubicBezTo>
                    <a:cubicBezTo>
                      <a:pt x="433" y="598"/>
                      <a:pt x="434" y="598"/>
                      <a:pt x="434" y="598"/>
                    </a:cubicBezTo>
                    <a:cubicBezTo>
                      <a:pt x="434" y="598"/>
                      <a:pt x="434" y="597"/>
                      <a:pt x="434" y="597"/>
                    </a:cubicBezTo>
                    <a:cubicBezTo>
                      <a:pt x="434" y="597"/>
                      <a:pt x="434" y="596"/>
                      <a:pt x="434" y="596"/>
                    </a:cubicBezTo>
                    <a:cubicBezTo>
                      <a:pt x="434" y="596"/>
                      <a:pt x="434" y="596"/>
                      <a:pt x="434" y="596"/>
                    </a:cubicBezTo>
                    <a:cubicBezTo>
                      <a:pt x="433" y="596"/>
                      <a:pt x="433" y="596"/>
                      <a:pt x="433" y="596"/>
                    </a:cubicBezTo>
                    <a:cubicBezTo>
                      <a:pt x="433" y="596"/>
                      <a:pt x="433" y="596"/>
                      <a:pt x="432" y="596"/>
                    </a:cubicBezTo>
                    <a:cubicBezTo>
                      <a:pt x="432" y="596"/>
                      <a:pt x="433" y="596"/>
                      <a:pt x="433" y="596"/>
                    </a:cubicBezTo>
                    <a:cubicBezTo>
                      <a:pt x="433" y="596"/>
                      <a:pt x="433" y="596"/>
                      <a:pt x="433" y="596"/>
                    </a:cubicBezTo>
                    <a:cubicBezTo>
                      <a:pt x="434" y="595"/>
                      <a:pt x="434" y="595"/>
                      <a:pt x="434" y="595"/>
                    </a:cubicBezTo>
                    <a:cubicBezTo>
                      <a:pt x="434" y="595"/>
                      <a:pt x="434" y="595"/>
                      <a:pt x="434" y="595"/>
                    </a:cubicBezTo>
                    <a:cubicBezTo>
                      <a:pt x="434" y="595"/>
                      <a:pt x="434" y="595"/>
                      <a:pt x="434" y="595"/>
                    </a:cubicBezTo>
                    <a:cubicBezTo>
                      <a:pt x="435" y="594"/>
                      <a:pt x="435" y="594"/>
                      <a:pt x="435" y="594"/>
                    </a:cubicBezTo>
                    <a:cubicBezTo>
                      <a:pt x="435" y="594"/>
                      <a:pt x="435" y="594"/>
                      <a:pt x="435" y="594"/>
                    </a:cubicBezTo>
                    <a:cubicBezTo>
                      <a:pt x="435" y="594"/>
                      <a:pt x="435" y="594"/>
                      <a:pt x="435" y="594"/>
                    </a:cubicBezTo>
                    <a:cubicBezTo>
                      <a:pt x="435" y="594"/>
                      <a:pt x="435" y="593"/>
                      <a:pt x="435" y="593"/>
                    </a:cubicBezTo>
                    <a:cubicBezTo>
                      <a:pt x="435" y="592"/>
                      <a:pt x="435" y="592"/>
                      <a:pt x="435" y="592"/>
                    </a:cubicBezTo>
                    <a:cubicBezTo>
                      <a:pt x="434" y="592"/>
                      <a:pt x="434" y="592"/>
                      <a:pt x="434" y="592"/>
                    </a:cubicBezTo>
                    <a:cubicBezTo>
                      <a:pt x="433" y="592"/>
                      <a:pt x="433" y="592"/>
                      <a:pt x="433" y="592"/>
                    </a:cubicBezTo>
                    <a:cubicBezTo>
                      <a:pt x="432" y="592"/>
                      <a:pt x="432" y="592"/>
                      <a:pt x="432" y="592"/>
                    </a:cubicBezTo>
                    <a:cubicBezTo>
                      <a:pt x="431" y="592"/>
                      <a:pt x="431" y="592"/>
                      <a:pt x="431" y="592"/>
                    </a:cubicBezTo>
                    <a:cubicBezTo>
                      <a:pt x="431" y="592"/>
                      <a:pt x="430" y="591"/>
                      <a:pt x="430" y="591"/>
                    </a:cubicBezTo>
                    <a:cubicBezTo>
                      <a:pt x="430" y="591"/>
                      <a:pt x="429" y="591"/>
                      <a:pt x="429" y="590"/>
                    </a:cubicBezTo>
                    <a:cubicBezTo>
                      <a:pt x="429" y="590"/>
                      <a:pt x="429" y="590"/>
                      <a:pt x="429" y="590"/>
                    </a:cubicBezTo>
                    <a:cubicBezTo>
                      <a:pt x="428" y="589"/>
                      <a:pt x="428" y="589"/>
                      <a:pt x="428" y="589"/>
                    </a:cubicBezTo>
                    <a:cubicBezTo>
                      <a:pt x="428" y="589"/>
                      <a:pt x="428" y="589"/>
                      <a:pt x="427" y="589"/>
                    </a:cubicBezTo>
                    <a:cubicBezTo>
                      <a:pt x="427" y="588"/>
                      <a:pt x="427" y="588"/>
                      <a:pt x="427" y="588"/>
                    </a:cubicBezTo>
                    <a:cubicBezTo>
                      <a:pt x="427" y="588"/>
                      <a:pt x="427" y="587"/>
                      <a:pt x="427" y="587"/>
                    </a:cubicBezTo>
                    <a:cubicBezTo>
                      <a:pt x="427" y="586"/>
                      <a:pt x="427" y="586"/>
                      <a:pt x="427" y="586"/>
                    </a:cubicBezTo>
                    <a:cubicBezTo>
                      <a:pt x="427" y="586"/>
                      <a:pt x="428" y="585"/>
                      <a:pt x="428" y="585"/>
                    </a:cubicBezTo>
                    <a:cubicBezTo>
                      <a:pt x="428" y="585"/>
                      <a:pt x="428" y="584"/>
                      <a:pt x="428" y="584"/>
                    </a:cubicBezTo>
                    <a:cubicBezTo>
                      <a:pt x="428" y="584"/>
                      <a:pt x="429" y="583"/>
                      <a:pt x="429" y="583"/>
                    </a:cubicBezTo>
                    <a:cubicBezTo>
                      <a:pt x="429" y="583"/>
                      <a:pt x="429" y="583"/>
                      <a:pt x="429" y="583"/>
                    </a:cubicBezTo>
                    <a:cubicBezTo>
                      <a:pt x="430" y="582"/>
                      <a:pt x="430" y="582"/>
                      <a:pt x="430" y="582"/>
                    </a:cubicBezTo>
                    <a:cubicBezTo>
                      <a:pt x="430" y="582"/>
                      <a:pt x="430" y="582"/>
                      <a:pt x="430" y="582"/>
                    </a:cubicBezTo>
                    <a:cubicBezTo>
                      <a:pt x="430" y="582"/>
                      <a:pt x="431" y="582"/>
                      <a:pt x="431" y="582"/>
                    </a:cubicBezTo>
                    <a:cubicBezTo>
                      <a:pt x="431" y="582"/>
                      <a:pt x="432" y="582"/>
                      <a:pt x="432" y="582"/>
                    </a:cubicBezTo>
                    <a:cubicBezTo>
                      <a:pt x="433" y="581"/>
                      <a:pt x="433" y="581"/>
                      <a:pt x="433" y="581"/>
                    </a:cubicBezTo>
                    <a:cubicBezTo>
                      <a:pt x="433" y="581"/>
                      <a:pt x="433" y="581"/>
                      <a:pt x="433" y="581"/>
                    </a:cubicBezTo>
                    <a:cubicBezTo>
                      <a:pt x="434" y="581"/>
                      <a:pt x="434" y="581"/>
                      <a:pt x="434" y="581"/>
                    </a:cubicBezTo>
                    <a:cubicBezTo>
                      <a:pt x="435" y="581"/>
                      <a:pt x="435" y="581"/>
                      <a:pt x="435" y="581"/>
                    </a:cubicBezTo>
                    <a:cubicBezTo>
                      <a:pt x="435" y="581"/>
                      <a:pt x="435" y="580"/>
                      <a:pt x="435" y="580"/>
                    </a:cubicBezTo>
                    <a:cubicBezTo>
                      <a:pt x="435" y="580"/>
                      <a:pt x="435" y="580"/>
                      <a:pt x="435" y="580"/>
                    </a:cubicBezTo>
                    <a:cubicBezTo>
                      <a:pt x="435" y="579"/>
                      <a:pt x="435" y="579"/>
                      <a:pt x="435" y="579"/>
                    </a:cubicBezTo>
                    <a:cubicBezTo>
                      <a:pt x="436" y="579"/>
                      <a:pt x="436" y="579"/>
                      <a:pt x="436" y="579"/>
                    </a:cubicBezTo>
                    <a:cubicBezTo>
                      <a:pt x="436" y="579"/>
                      <a:pt x="436" y="578"/>
                      <a:pt x="436" y="578"/>
                    </a:cubicBezTo>
                    <a:cubicBezTo>
                      <a:pt x="437" y="578"/>
                      <a:pt x="437" y="577"/>
                      <a:pt x="437" y="577"/>
                    </a:cubicBezTo>
                    <a:cubicBezTo>
                      <a:pt x="437" y="577"/>
                      <a:pt x="437" y="576"/>
                      <a:pt x="437" y="575"/>
                    </a:cubicBezTo>
                    <a:cubicBezTo>
                      <a:pt x="436" y="575"/>
                      <a:pt x="437" y="575"/>
                      <a:pt x="437" y="575"/>
                    </a:cubicBezTo>
                    <a:cubicBezTo>
                      <a:pt x="437" y="574"/>
                      <a:pt x="437" y="574"/>
                      <a:pt x="437" y="574"/>
                    </a:cubicBezTo>
                    <a:cubicBezTo>
                      <a:pt x="437" y="573"/>
                      <a:pt x="437" y="573"/>
                      <a:pt x="437" y="573"/>
                    </a:cubicBezTo>
                    <a:cubicBezTo>
                      <a:pt x="438" y="572"/>
                      <a:pt x="438" y="572"/>
                      <a:pt x="438" y="572"/>
                    </a:cubicBezTo>
                    <a:cubicBezTo>
                      <a:pt x="439" y="571"/>
                      <a:pt x="439" y="571"/>
                      <a:pt x="439" y="571"/>
                    </a:cubicBezTo>
                    <a:cubicBezTo>
                      <a:pt x="439" y="571"/>
                      <a:pt x="440" y="571"/>
                      <a:pt x="440" y="571"/>
                    </a:cubicBezTo>
                    <a:cubicBezTo>
                      <a:pt x="440" y="571"/>
                      <a:pt x="441" y="570"/>
                      <a:pt x="441" y="570"/>
                    </a:cubicBezTo>
                    <a:cubicBezTo>
                      <a:pt x="440" y="570"/>
                      <a:pt x="440" y="570"/>
                      <a:pt x="440" y="570"/>
                    </a:cubicBezTo>
                    <a:cubicBezTo>
                      <a:pt x="439" y="570"/>
                      <a:pt x="439" y="570"/>
                      <a:pt x="439" y="570"/>
                    </a:cubicBezTo>
                    <a:cubicBezTo>
                      <a:pt x="438" y="569"/>
                      <a:pt x="438" y="569"/>
                      <a:pt x="438" y="569"/>
                    </a:cubicBezTo>
                    <a:cubicBezTo>
                      <a:pt x="438" y="569"/>
                      <a:pt x="438" y="569"/>
                      <a:pt x="438" y="569"/>
                    </a:cubicBezTo>
                    <a:cubicBezTo>
                      <a:pt x="439" y="568"/>
                      <a:pt x="439" y="568"/>
                      <a:pt x="439" y="568"/>
                    </a:cubicBezTo>
                    <a:cubicBezTo>
                      <a:pt x="440" y="568"/>
                      <a:pt x="440" y="568"/>
                      <a:pt x="440" y="568"/>
                    </a:cubicBezTo>
                    <a:cubicBezTo>
                      <a:pt x="441" y="568"/>
                      <a:pt x="441" y="568"/>
                      <a:pt x="441" y="568"/>
                    </a:cubicBezTo>
                    <a:cubicBezTo>
                      <a:pt x="441" y="568"/>
                      <a:pt x="441" y="569"/>
                      <a:pt x="441" y="569"/>
                    </a:cubicBezTo>
                    <a:cubicBezTo>
                      <a:pt x="441" y="569"/>
                      <a:pt x="441" y="569"/>
                      <a:pt x="442" y="570"/>
                    </a:cubicBezTo>
                    <a:cubicBezTo>
                      <a:pt x="442" y="570"/>
                      <a:pt x="443" y="570"/>
                      <a:pt x="443" y="570"/>
                    </a:cubicBezTo>
                    <a:cubicBezTo>
                      <a:pt x="443" y="570"/>
                      <a:pt x="444" y="569"/>
                      <a:pt x="444" y="569"/>
                    </a:cubicBezTo>
                    <a:cubicBezTo>
                      <a:pt x="444" y="569"/>
                      <a:pt x="444" y="568"/>
                      <a:pt x="444" y="568"/>
                    </a:cubicBezTo>
                    <a:cubicBezTo>
                      <a:pt x="444" y="568"/>
                      <a:pt x="444" y="567"/>
                      <a:pt x="444" y="567"/>
                    </a:cubicBezTo>
                    <a:cubicBezTo>
                      <a:pt x="444" y="567"/>
                      <a:pt x="444" y="567"/>
                      <a:pt x="444" y="566"/>
                    </a:cubicBezTo>
                    <a:cubicBezTo>
                      <a:pt x="444" y="566"/>
                      <a:pt x="443" y="566"/>
                      <a:pt x="443" y="566"/>
                    </a:cubicBezTo>
                    <a:cubicBezTo>
                      <a:pt x="442" y="566"/>
                      <a:pt x="442" y="566"/>
                      <a:pt x="442" y="566"/>
                    </a:cubicBezTo>
                    <a:cubicBezTo>
                      <a:pt x="441" y="567"/>
                      <a:pt x="441" y="567"/>
                      <a:pt x="441" y="567"/>
                    </a:cubicBezTo>
                    <a:cubicBezTo>
                      <a:pt x="441" y="567"/>
                      <a:pt x="441" y="567"/>
                      <a:pt x="442" y="567"/>
                    </a:cubicBezTo>
                    <a:cubicBezTo>
                      <a:pt x="442" y="568"/>
                      <a:pt x="442" y="568"/>
                      <a:pt x="442" y="568"/>
                    </a:cubicBezTo>
                    <a:cubicBezTo>
                      <a:pt x="441" y="568"/>
                      <a:pt x="441" y="568"/>
                      <a:pt x="441" y="568"/>
                    </a:cubicBezTo>
                    <a:cubicBezTo>
                      <a:pt x="440" y="567"/>
                      <a:pt x="440" y="567"/>
                      <a:pt x="440" y="567"/>
                    </a:cubicBezTo>
                    <a:cubicBezTo>
                      <a:pt x="440" y="567"/>
                      <a:pt x="440" y="567"/>
                      <a:pt x="440" y="567"/>
                    </a:cubicBezTo>
                    <a:cubicBezTo>
                      <a:pt x="440" y="567"/>
                      <a:pt x="440" y="567"/>
                      <a:pt x="440" y="567"/>
                    </a:cubicBezTo>
                    <a:cubicBezTo>
                      <a:pt x="439" y="566"/>
                      <a:pt x="439" y="566"/>
                      <a:pt x="439" y="566"/>
                    </a:cubicBezTo>
                    <a:cubicBezTo>
                      <a:pt x="439" y="566"/>
                      <a:pt x="439" y="566"/>
                      <a:pt x="439" y="566"/>
                    </a:cubicBezTo>
                    <a:cubicBezTo>
                      <a:pt x="438" y="566"/>
                      <a:pt x="438" y="566"/>
                      <a:pt x="438" y="566"/>
                    </a:cubicBezTo>
                    <a:cubicBezTo>
                      <a:pt x="438" y="565"/>
                      <a:pt x="438" y="565"/>
                      <a:pt x="438" y="565"/>
                    </a:cubicBezTo>
                    <a:cubicBezTo>
                      <a:pt x="438" y="564"/>
                      <a:pt x="438" y="564"/>
                      <a:pt x="438" y="564"/>
                    </a:cubicBezTo>
                    <a:cubicBezTo>
                      <a:pt x="438" y="563"/>
                      <a:pt x="438" y="563"/>
                      <a:pt x="438" y="563"/>
                    </a:cubicBezTo>
                    <a:cubicBezTo>
                      <a:pt x="438" y="563"/>
                      <a:pt x="437" y="562"/>
                      <a:pt x="437" y="561"/>
                    </a:cubicBezTo>
                    <a:cubicBezTo>
                      <a:pt x="437" y="561"/>
                      <a:pt x="437" y="561"/>
                      <a:pt x="438" y="560"/>
                    </a:cubicBezTo>
                    <a:cubicBezTo>
                      <a:pt x="438" y="560"/>
                      <a:pt x="438" y="560"/>
                      <a:pt x="438" y="560"/>
                    </a:cubicBezTo>
                    <a:cubicBezTo>
                      <a:pt x="438" y="559"/>
                      <a:pt x="438" y="559"/>
                      <a:pt x="438" y="559"/>
                    </a:cubicBezTo>
                    <a:cubicBezTo>
                      <a:pt x="439" y="559"/>
                      <a:pt x="439" y="559"/>
                      <a:pt x="439" y="559"/>
                    </a:cubicBezTo>
                    <a:cubicBezTo>
                      <a:pt x="440" y="560"/>
                      <a:pt x="440" y="560"/>
                      <a:pt x="440" y="560"/>
                    </a:cubicBezTo>
                    <a:cubicBezTo>
                      <a:pt x="440" y="560"/>
                      <a:pt x="441" y="560"/>
                      <a:pt x="442" y="560"/>
                    </a:cubicBezTo>
                    <a:cubicBezTo>
                      <a:pt x="442" y="561"/>
                      <a:pt x="442" y="561"/>
                      <a:pt x="442" y="561"/>
                    </a:cubicBezTo>
                    <a:cubicBezTo>
                      <a:pt x="443" y="561"/>
                      <a:pt x="443" y="561"/>
                      <a:pt x="443" y="561"/>
                    </a:cubicBezTo>
                    <a:cubicBezTo>
                      <a:pt x="444" y="561"/>
                      <a:pt x="444" y="561"/>
                      <a:pt x="444" y="561"/>
                    </a:cubicBezTo>
                    <a:cubicBezTo>
                      <a:pt x="445" y="561"/>
                      <a:pt x="445" y="561"/>
                      <a:pt x="445" y="561"/>
                    </a:cubicBezTo>
                    <a:cubicBezTo>
                      <a:pt x="445" y="561"/>
                      <a:pt x="446" y="561"/>
                      <a:pt x="446" y="561"/>
                    </a:cubicBezTo>
                    <a:cubicBezTo>
                      <a:pt x="447" y="561"/>
                      <a:pt x="447" y="561"/>
                      <a:pt x="447" y="561"/>
                    </a:cubicBezTo>
                    <a:cubicBezTo>
                      <a:pt x="448" y="560"/>
                      <a:pt x="448" y="560"/>
                      <a:pt x="448" y="560"/>
                    </a:cubicBezTo>
                    <a:cubicBezTo>
                      <a:pt x="448" y="560"/>
                      <a:pt x="449" y="559"/>
                      <a:pt x="450" y="559"/>
                    </a:cubicBezTo>
                    <a:cubicBezTo>
                      <a:pt x="450" y="559"/>
                      <a:pt x="450" y="558"/>
                      <a:pt x="450" y="558"/>
                    </a:cubicBezTo>
                    <a:cubicBezTo>
                      <a:pt x="450" y="558"/>
                      <a:pt x="449" y="557"/>
                      <a:pt x="449" y="557"/>
                    </a:cubicBezTo>
                    <a:cubicBezTo>
                      <a:pt x="448" y="556"/>
                      <a:pt x="449" y="556"/>
                      <a:pt x="449" y="556"/>
                    </a:cubicBezTo>
                    <a:cubicBezTo>
                      <a:pt x="449" y="556"/>
                      <a:pt x="449" y="555"/>
                      <a:pt x="449" y="555"/>
                    </a:cubicBezTo>
                    <a:cubicBezTo>
                      <a:pt x="449" y="555"/>
                      <a:pt x="450" y="555"/>
                      <a:pt x="450" y="555"/>
                    </a:cubicBezTo>
                    <a:cubicBezTo>
                      <a:pt x="450" y="555"/>
                      <a:pt x="450" y="553"/>
                      <a:pt x="450" y="553"/>
                    </a:cubicBezTo>
                    <a:cubicBezTo>
                      <a:pt x="450" y="553"/>
                      <a:pt x="450" y="553"/>
                      <a:pt x="450" y="552"/>
                    </a:cubicBezTo>
                    <a:cubicBezTo>
                      <a:pt x="450" y="552"/>
                      <a:pt x="450" y="552"/>
                      <a:pt x="449" y="552"/>
                    </a:cubicBezTo>
                    <a:cubicBezTo>
                      <a:pt x="449" y="551"/>
                      <a:pt x="449" y="551"/>
                      <a:pt x="449" y="551"/>
                    </a:cubicBezTo>
                    <a:cubicBezTo>
                      <a:pt x="449" y="551"/>
                      <a:pt x="449" y="550"/>
                      <a:pt x="449" y="550"/>
                    </a:cubicBezTo>
                    <a:cubicBezTo>
                      <a:pt x="450" y="549"/>
                      <a:pt x="450" y="549"/>
                      <a:pt x="450" y="549"/>
                    </a:cubicBezTo>
                    <a:cubicBezTo>
                      <a:pt x="451" y="550"/>
                      <a:pt x="451" y="550"/>
                      <a:pt x="451" y="550"/>
                    </a:cubicBezTo>
                    <a:cubicBezTo>
                      <a:pt x="451" y="550"/>
                      <a:pt x="451" y="550"/>
                      <a:pt x="452" y="550"/>
                    </a:cubicBezTo>
                    <a:cubicBezTo>
                      <a:pt x="452" y="550"/>
                      <a:pt x="452" y="550"/>
                      <a:pt x="452" y="550"/>
                    </a:cubicBezTo>
                    <a:cubicBezTo>
                      <a:pt x="453" y="550"/>
                      <a:pt x="453" y="550"/>
                      <a:pt x="453" y="550"/>
                    </a:cubicBezTo>
                    <a:cubicBezTo>
                      <a:pt x="454" y="550"/>
                      <a:pt x="454" y="550"/>
                      <a:pt x="454" y="550"/>
                    </a:cubicBezTo>
                    <a:cubicBezTo>
                      <a:pt x="455" y="550"/>
                      <a:pt x="455" y="550"/>
                      <a:pt x="455" y="550"/>
                    </a:cubicBezTo>
                    <a:cubicBezTo>
                      <a:pt x="456" y="550"/>
                      <a:pt x="456" y="550"/>
                      <a:pt x="456" y="550"/>
                    </a:cubicBezTo>
                    <a:cubicBezTo>
                      <a:pt x="457" y="550"/>
                      <a:pt x="457" y="550"/>
                      <a:pt x="457" y="550"/>
                    </a:cubicBezTo>
                    <a:cubicBezTo>
                      <a:pt x="458" y="550"/>
                      <a:pt x="458" y="550"/>
                      <a:pt x="458" y="550"/>
                    </a:cubicBezTo>
                    <a:cubicBezTo>
                      <a:pt x="459" y="549"/>
                      <a:pt x="459" y="549"/>
                      <a:pt x="459" y="549"/>
                    </a:cubicBezTo>
                    <a:cubicBezTo>
                      <a:pt x="461" y="549"/>
                      <a:pt x="461" y="549"/>
                      <a:pt x="461" y="549"/>
                    </a:cubicBezTo>
                    <a:cubicBezTo>
                      <a:pt x="461" y="549"/>
                      <a:pt x="462" y="549"/>
                      <a:pt x="463" y="549"/>
                    </a:cubicBezTo>
                    <a:cubicBezTo>
                      <a:pt x="463" y="549"/>
                      <a:pt x="464" y="549"/>
                      <a:pt x="464" y="549"/>
                    </a:cubicBezTo>
                    <a:cubicBezTo>
                      <a:pt x="465" y="548"/>
                      <a:pt x="465" y="548"/>
                      <a:pt x="465" y="548"/>
                    </a:cubicBezTo>
                    <a:cubicBezTo>
                      <a:pt x="465" y="548"/>
                      <a:pt x="465" y="548"/>
                      <a:pt x="465" y="548"/>
                    </a:cubicBezTo>
                    <a:cubicBezTo>
                      <a:pt x="467" y="547"/>
                      <a:pt x="467" y="547"/>
                      <a:pt x="467" y="547"/>
                    </a:cubicBezTo>
                    <a:cubicBezTo>
                      <a:pt x="468" y="547"/>
                      <a:pt x="468" y="547"/>
                      <a:pt x="468" y="547"/>
                    </a:cubicBezTo>
                    <a:cubicBezTo>
                      <a:pt x="468" y="547"/>
                      <a:pt x="469" y="546"/>
                      <a:pt x="469" y="546"/>
                    </a:cubicBezTo>
                    <a:cubicBezTo>
                      <a:pt x="469" y="546"/>
                      <a:pt x="469" y="546"/>
                      <a:pt x="469" y="546"/>
                    </a:cubicBezTo>
                    <a:cubicBezTo>
                      <a:pt x="470" y="545"/>
                      <a:pt x="470" y="545"/>
                      <a:pt x="470" y="545"/>
                    </a:cubicBezTo>
                    <a:cubicBezTo>
                      <a:pt x="470" y="545"/>
                      <a:pt x="470" y="545"/>
                      <a:pt x="470" y="545"/>
                    </a:cubicBezTo>
                    <a:cubicBezTo>
                      <a:pt x="470" y="545"/>
                      <a:pt x="470" y="544"/>
                      <a:pt x="470" y="544"/>
                    </a:cubicBezTo>
                    <a:cubicBezTo>
                      <a:pt x="471" y="544"/>
                      <a:pt x="471" y="543"/>
                      <a:pt x="471" y="543"/>
                    </a:cubicBezTo>
                    <a:cubicBezTo>
                      <a:pt x="471" y="543"/>
                      <a:pt x="471" y="542"/>
                      <a:pt x="472" y="542"/>
                    </a:cubicBezTo>
                    <a:cubicBezTo>
                      <a:pt x="472" y="542"/>
                      <a:pt x="472" y="541"/>
                      <a:pt x="472" y="541"/>
                    </a:cubicBezTo>
                    <a:cubicBezTo>
                      <a:pt x="472" y="541"/>
                      <a:pt x="473" y="541"/>
                      <a:pt x="473" y="541"/>
                    </a:cubicBezTo>
                    <a:cubicBezTo>
                      <a:pt x="473" y="541"/>
                      <a:pt x="473" y="539"/>
                      <a:pt x="473" y="539"/>
                    </a:cubicBezTo>
                    <a:cubicBezTo>
                      <a:pt x="473" y="539"/>
                      <a:pt x="474" y="538"/>
                      <a:pt x="474" y="538"/>
                    </a:cubicBezTo>
                    <a:cubicBezTo>
                      <a:pt x="474" y="538"/>
                      <a:pt x="474" y="537"/>
                      <a:pt x="474" y="537"/>
                    </a:cubicBezTo>
                    <a:cubicBezTo>
                      <a:pt x="472" y="537"/>
                      <a:pt x="472" y="537"/>
                      <a:pt x="472" y="537"/>
                    </a:cubicBezTo>
                    <a:cubicBezTo>
                      <a:pt x="472" y="537"/>
                      <a:pt x="472" y="537"/>
                      <a:pt x="472" y="537"/>
                    </a:cubicBezTo>
                    <a:cubicBezTo>
                      <a:pt x="471" y="536"/>
                      <a:pt x="471" y="536"/>
                      <a:pt x="471" y="536"/>
                    </a:cubicBezTo>
                    <a:cubicBezTo>
                      <a:pt x="471" y="536"/>
                      <a:pt x="471" y="535"/>
                      <a:pt x="471" y="535"/>
                    </a:cubicBezTo>
                    <a:cubicBezTo>
                      <a:pt x="471" y="534"/>
                      <a:pt x="471" y="534"/>
                      <a:pt x="471" y="534"/>
                    </a:cubicBezTo>
                    <a:cubicBezTo>
                      <a:pt x="471" y="533"/>
                      <a:pt x="471" y="533"/>
                      <a:pt x="471" y="533"/>
                    </a:cubicBezTo>
                    <a:cubicBezTo>
                      <a:pt x="471" y="533"/>
                      <a:pt x="471" y="532"/>
                      <a:pt x="471" y="532"/>
                    </a:cubicBezTo>
                    <a:cubicBezTo>
                      <a:pt x="471" y="532"/>
                      <a:pt x="470" y="531"/>
                      <a:pt x="470" y="531"/>
                    </a:cubicBezTo>
                    <a:cubicBezTo>
                      <a:pt x="469" y="530"/>
                      <a:pt x="469" y="530"/>
                      <a:pt x="469" y="530"/>
                    </a:cubicBezTo>
                    <a:cubicBezTo>
                      <a:pt x="467" y="529"/>
                      <a:pt x="467" y="529"/>
                      <a:pt x="467" y="529"/>
                    </a:cubicBezTo>
                    <a:cubicBezTo>
                      <a:pt x="466" y="529"/>
                      <a:pt x="466" y="529"/>
                      <a:pt x="466" y="529"/>
                    </a:cubicBezTo>
                    <a:cubicBezTo>
                      <a:pt x="466" y="528"/>
                      <a:pt x="466" y="528"/>
                      <a:pt x="466" y="528"/>
                    </a:cubicBezTo>
                    <a:cubicBezTo>
                      <a:pt x="465" y="527"/>
                      <a:pt x="465" y="527"/>
                      <a:pt x="465" y="527"/>
                    </a:cubicBezTo>
                    <a:cubicBezTo>
                      <a:pt x="465" y="525"/>
                      <a:pt x="465" y="525"/>
                      <a:pt x="465" y="525"/>
                    </a:cubicBezTo>
                    <a:cubicBezTo>
                      <a:pt x="465" y="524"/>
                      <a:pt x="465" y="524"/>
                      <a:pt x="465" y="524"/>
                    </a:cubicBezTo>
                    <a:cubicBezTo>
                      <a:pt x="465" y="523"/>
                      <a:pt x="465" y="523"/>
                      <a:pt x="465" y="523"/>
                    </a:cubicBezTo>
                    <a:cubicBezTo>
                      <a:pt x="465" y="523"/>
                      <a:pt x="466" y="522"/>
                      <a:pt x="466" y="522"/>
                    </a:cubicBezTo>
                    <a:cubicBezTo>
                      <a:pt x="466" y="521"/>
                      <a:pt x="466" y="522"/>
                      <a:pt x="466" y="522"/>
                    </a:cubicBezTo>
                    <a:cubicBezTo>
                      <a:pt x="467" y="522"/>
                      <a:pt x="467" y="521"/>
                      <a:pt x="467" y="521"/>
                    </a:cubicBezTo>
                    <a:cubicBezTo>
                      <a:pt x="467" y="520"/>
                      <a:pt x="467" y="520"/>
                      <a:pt x="467" y="520"/>
                    </a:cubicBezTo>
                    <a:cubicBezTo>
                      <a:pt x="467" y="519"/>
                      <a:pt x="467" y="519"/>
                      <a:pt x="467" y="519"/>
                    </a:cubicBezTo>
                    <a:cubicBezTo>
                      <a:pt x="467" y="520"/>
                      <a:pt x="467" y="520"/>
                      <a:pt x="467" y="520"/>
                    </a:cubicBezTo>
                    <a:cubicBezTo>
                      <a:pt x="467" y="520"/>
                      <a:pt x="467" y="520"/>
                      <a:pt x="467" y="521"/>
                    </a:cubicBezTo>
                    <a:cubicBezTo>
                      <a:pt x="467" y="521"/>
                      <a:pt x="467" y="521"/>
                      <a:pt x="467" y="521"/>
                    </a:cubicBezTo>
                    <a:cubicBezTo>
                      <a:pt x="467" y="521"/>
                      <a:pt x="467" y="522"/>
                      <a:pt x="467" y="522"/>
                    </a:cubicBezTo>
                    <a:cubicBezTo>
                      <a:pt x="467" y="523"/>
                      <a:pt x="467" y="523"/>
                      <a:pt x="466" y="523"/>
                    </a:cubicBezTo>
                    <a:cubicBezTo>
                      <a:pt x="466" y="523"/>
                      <a:pt x="466" y="523"/>
                      <a:pt x="466" y="523"/>
                    </a:cubicBezTo>
                    <a:cubicBezTo>
                      <a:pt x="466" y="524"/>
                      <a:pt x="466" y="524"/>
                      <a:pt x="466" y="524"/>
                    </a:cubicBezTo>
                    <a:cubicBezTo>
                      <a:pt x="466" y="526"/>
                      <a:pt x="466" y="526"/>
                      <a:pt x="466" y="526"/>
                    </a:cubicBezTo>
                    <a:cubicBezTo>
                      <a:pt x="467" y="526"/>
                      <a:pt x="467" y="526"/>
                      <a:pt x="467" y="526"/>
                    </a:cubicBezTo>
                    <a:cubicBezTo>
                      <a:pt x="467" y="526"/>
                      <a:pt x="467" y="526"/>
                      <a:pt x="468" y="527"/>
                    </a:cubicBezTo>
                    <a:cubicBezTo>
                      <a:pt x="469" y="528"/>
                      <a:pt x="469" y="528"/>
                      <a:pt x="469" y="528"/>
                    </a:cubicBezTo>
                    <a:cubicBezTo>
                      <a:pt x="470" y="528"/>
                      <a:pt x="470" y="528"/>
                      <a:pt x="470" y="528"/>
                    </a:cubicBezTo>
                    <a:cubicBezTo>
                      <a:pt x="470" y="528"/>
                      <a:pt x="470" y="528"/>
                      <a:pt x="470" y="528"/>
                    </a:cubicBezTo>
                    <a:cubicBezTo>
                      <a:pt x="471" y="528"/>
                      <a:pt x="471" y="528"/>
                      <a:pt x="471" y="528"/>
                    </a:cubicBezTo>
                    <a:cubicBezTo>
                      <a:pt x="472" y="528"/>
                      <a:pt x="472" y="528"/>
                      <a:pt x="472" y="528"/>
                    </a:cubicBezTo>
                    <a:cubicBezTo>
                      <a:pt x="472" y="528"/>
                      <a:pt x="472" y="528"/>
                      <a:pt x="472" y="529"/>
                    </a:cubicBezTo>
                    <a:cubicBezTo>
                      <a:pt x="473" y="529"/>
                      <a:pt x="473" y="529"/>
                      <a:pt x="473" y="529"/>
                    </a:cubicBezTo>
                    <a:cubicBezTo>
                      <a:pt x="474" y="529"/>
                      <a:pt x="474" y="529"/>
                      <a:pt x="474" y="529"/>
                    </a:cubicBezTo>
                    <a:cubicBezTo>
                      <a:pt x="474" y="529"/>
                      <a:pt x="474" y="529"/>
                      <a:pt x="474" y="529"/>
                    </a:cubicBezTo>
                    <a:cubicBezTo>
                      <a:pt x="475" y="530"/>
                      <a:pt x="475" y="530"/>
                      <a:pt x="475" y="530"/>
                    </a:cubicBezTo>
                    <a:cubicBezTo>
                      <a:pt x="476" y="530"/>
                      <a:pt x="476" y="530"/>
                      <a:pt x="476" y="530"/>
                    </a:cubicBezTo>
                    <a:cubicBezTo>
                      <a:pt x="476" y="530"/>
                      <a:pt x="476" y="530"/>
                      <a:pt x="476" y="530"/>
                    </a:cubicBezTo>
                    <a:cubicBezTo>
                      <a:pt x="477" y="530"/>
                      <a:pt x="477" y="530"/>
                      <a:pt x="477" y="530"/>
                    </a:cubicBezTo>
                    <a:cubicBezTo>
                      <a:pt x="478" y="530"/>
                      <a:pt x="478" y="530"/>
                      <a:pt x="478" y="530"/>
                    </a:cubicBezTo>
                    <a:cubicBezTo>
                      <a:pt x="479" y="530"/>
                      <a:pt x="479" y="530"/>
                      <a:pt x="479" y="530"/>
                    </a:cubicBezTo>
                    <a:cubicBezTo>
                      <a:pt x="480" y="530"/>
                      <a:pt x="480" y="530"/>
                      <a:pt x="480" y="530"/>
                    </a:cubicBezTo>
                    <a:cubicBezTo>
                      <a:pt x="481" y="530"/>
                      <a:pt x="481" y="530"/>
                      <a:pt x="481" y="530"/>
                    </a:cubicBezTo>
                    <a:cubicBezTo>
                      <a:pt x="482" y="530"/>
                      <a:pt x="482" y="530"/>
                      <a:pt x="482" y="530"/>
                    </a:cubicBezTo>
                    <a:cubicBezTo>
                      <a:pt x="483" y="530"/>
                      <a:pt x="483" y="530"/>
                      <a:pt x="483" y="530"/>
                    </a:cubicBezTo>
                    <a:cubicBezTo>
                      <a:pt x="483" y="530"/>
                      <a:pt x="483" y="529"/>
                      <a:pt x="483" y="529"/>
                    </a:cubicBezTo>
                    <a:cubicBezTo>
                      <a:pt x="484" y="529"/>
                      <a:pt x="484" y="529"/>
                      <a:pt x="484" y="529"/>
                    </a:cubicBezTo>
                    <a:cubicBezTo>
                      <a:pt x="485" y="528"/>
                      <a:pt x="485" y="528"/>
                      <a:pt x="485" y="528"/>
                    </a:cubicBezTo>
                    <a:cubicBezTo>
                      <a:pt x="486" y="527"/>
                      <a:pt x="486" y="527"/>
                      <a:pt x="486" y="527"/>
                    </a:cubicBezTo>
                    <a:cubicBezTo>
                      <a:pt x="486" y="527"/>
                      <a:pt x="486" y="526"/>
                      <a:pt x="487" y="526"/>
                    </a:cubicBezTo>
                    <a:cubicBezTo>
                      <a:pt x="487" y="525"/>
                      <a:pt x="487" y="525"/>
                      <a:pt x="487" y="525"/>
                    </a:cubicBezTo>
                    <a:cubicBezTo>
                      <a:pt x="488" y="524"/>
                      <a:pt x="488" y="524"/>
                      <a:pt x="488" y="524"/>
                    </a:cubicBezTo>
                    <a:cubicBezTo>
                      <a:pt x="488" y="524"/>
                      <a:pt x="488" y="524"/>
                      <a:pt x="488" y="524"/>
                    </a:cubicBezTo>
                    <a:cubicBezTo>
                      <a:pt x="489" y="523"/>
                      <a:pt x="489" y="523"/>
                      <a:pt x="489" y="523"/>
                    </a:cubicBezTo>
                    <a:cubicBezTo>
                      <a:pt x="490" y="522"/>
                      <a:pt x="490" y="522"/>
                      <a:pt x="490" y="522"/>
                    </a:cubicBezTo>
                    <a:cubicBezTo>
                      <a:pt x="490" y="522"/>
                      <a:pt x="490" y="522"/>
                      <a:pt x="490" y="522"/>
                    </a:cubicBezTo>
                    <a:cubicBezTo>
                      <a:pt x="490" y="522"/>
                      <a:pt x="491" y="521"/>
                      <a:pt x="491" y="521"/>
                    </a:cubicBezTo>
                    <a:cubicBezTo>
                      <a:pt x="491" y="521"/>
                      <a:pt x="491" y="521"/>
                      <a:pt x="491" y="521"/>
                    </a:cubicBezTo>
                    <a:cubicBezTo>
                      <a:pt x="491" y="521"/>
                      <a:pt x="491" y="520"/>
                      <a:pt x="491" y="520"/>
                    </a:cubicBezTo>
                    <a:cubicBezTo>
                      <a:pt x="492" y="519"/>
                      <a:pt x="492" y="519"/>
                      <a:pt x="492" y="519"/>
                    </a:cubicBezTo>
                    <a:cubicBezTo>
                      <a:pt x="492" y="519"/>
                      <a:pt x="492" y="518"/>
                      <a:pt x="492" y="518"/>
                    </a:cubicBezTo>
                    <a:cubicBezTo>
                      <a:pt x="493" y="518"/>
                      <a:pt x="492" y="518"/>
                      <a:pt x="493" y="517"/>
                    </a:cubicBezTo>
                    <a:cubicBezTo>
                      <a:pt x="493" y="517"/>
                      <a:pt x="493" y="517"/>
                      <a:pt x="493" y="517"/>
                    </a:cubicBezTo>
                    <a:cubicBezTo>
                      <a:pt x="493" y="516"/>
                      <a:pt x="493" y="516"/>
                      <a:pt x="493" y="516"/>
                    </a:cubicBezTo>
                    <a:cubicBezTo>
                      <a:pt x="492" y="516"/>
                      <a:pt x="492" y="516"/>
                      <a:pt x="492" y="516"/>
                    </a:cubicBezTo>
                    <a:cubicBezTo>
                      <a:pt x="492" y="515"/>
                      <a:pt x="492" y="515"/>
                      <a:pt x="492" y="515"/>
                    </a:cubicBezTo>
                    <a:cubicBezTo>
                      <a:pt x="493" y="514"/>
                      <a:pt x="493" y="514"/>
                      <a:pt x="493" y="514"/>
                    </a:cubicBezTo>
                    <a:cubicBezTo>
                      <a:pt x="494" y="513"/>
                      <a:pt x="494" y="513"/>
                      <a:pt x="494" y="513"/>
                    </a:cubicBezTo>
                    <a:cubicBezTo>
                      <a:pt x="494" y="513"/>
                      <a:pt x="494" y="513"/>
                      <a:pt x="494" y="513"/>
                    </a:cubicBezTo>
                    <a:cubicBezTo>
                      <a:pt x="494" y="513"/>
                      <a:pt x="494" y="513"/>
                      <a:pt x="495" y="512"/>
                    </a:cubicBezTo>
                    <a:cubicBezTo>
                      <a:pt x="495" y="512"/>
                      <a:pt x="495" y="512"/>
                      <a:pt x="495" y="512"/>
                    </a:cubicBezTo>
                    <a:cubicBezTo>
                      <a:pt x="495" y="512"/>
                      <a:pt x="495" y="511"/>
                      <a:pt x="496" y="511"/>
                    </a:cubicBezTo>
                    <a:cubicBezTo>
                      <a:pt x="496" y="511"/>
                      <a:pt x="496" y="510"/>
                      <a:pt x="496" y="510"/>
                    </a:cubicBezTo>
                    <a:cubicBezTo>
                      <a:pt x="496" y="510"/>
                      <a:pt x="496" y="510"/>
                      <a:pt x="496" y="510"/>
                    </a:cubicBezTo>
                    <a:cubicBezTo>
                      <a:pt x="496" y="509"/>
                      <a:pt x="496" y="509"/>
                      <a:pt x="496" y="509"/>
                    </a:cubicBezTo>
                    <a:cubicBezTo>
                      <a:pt x="497" y="509"/>
                      <a:pt x="497" y="509"/>
                      <a:pt x="497" y="509"/>
                    </a:cubicBezTo>
                    <a:cubicBezTo>
                      <a:pt x="497" y="508"/>
                      <a:pt x="497" y="508"/>
                      <a:pt x="497" y="508"/>
                    </a:cubicBezTo>
                    <a:cubicBezTo>
                      <a:pt x="496" y="508"/>
                      <a:pt x="496" y="508"/>
                      <a:pt x="496" y="508"/>
                    </a:cubicBezTo>
                    <a:cubicBezTo>
                      <a:pt x="497" y="508"/>
                      <a:pt x="497" y="508"/>
                      <a:pt x="497" y="508"/>
                    </a:cubicBezTo>
                    <a:cubicBezTo>
                      <a:pt x="498" y="508"/>
                      <a:pt x="498" y="508"/>
                      <a:pt x="498" y="508"/>
                    </a:cubicBezTo>
                    <a:cubicBezTo>
                      <a:pt x="499" y="508"/>
                      <a:pt x="499" y="508"/>
                      <a:pt x="499" y="508"/>
                    </a:cubicBezTo>
                    <a:cubicBezTo>
                      <a:pt x="499" y="508"/>
                      <a:pt x="499" y="508"/>
                      <a:pt x="499" y="508"/>
                    </a:cubicBezTo>
                    <a:cubicBezTo>
                      <a:pt x="499" y="509"/>
                      <a:pt x="499" y="509"/>
                      <a:pt x="499" y="509"/>
                    </a:cubicBezTo>
                    <a:cubicBezTo>
                      <a:pt x="499" y="509"/>
                      <a:pt x="499" y="510"/>
                      <a:pt x="499" y="510"/>
                    </a:cubicBezTo>
                    <a:cubicBezTo>
                      <a:pt x="499" y="510"/>
                      <a:pt x="498" y="511"/>
                      <a:pt x="498" y="511"/>
                    </a:cubicBezTo>
                    <a:cubicBezTo>
                      <a:pt x="498" y="511"/>
                      <a:pt x="498" y="512"/>
                      <a:pt x="498" y="512"/>
                    </a:cubicBezTo>
                    <a:cubicBezTo>
                      <a:pt x="498" y="512"/>
                      <a:pt x="497" y="512"/>
                      <a:pt x="497" y="512"/>
                    </a:cubicBezTo>
                    <a:cubicBezTo>
                      <a:pt x="497" y="513"/>
                      <a:pt x="497" y="513"/>
                      <a:pt x="497" y="513"/>
                    </a:cubicBezTo>
                    <a:cubicBezTo>
                      <a:pt x="497" y="513"/>
                      <a:pt x="497" y="513"/>
                      <a:pt x="496" y="514"/>
                    </a:cubicBezTo>
                    <a:cubicBezTo>
                      <a:pt x="496" y="514"/>
                      <a:pt x="496" y="514"/>
                      <a:pt x="496" y="514"/>
                    </a:cubicBezTo>
                    <a:cubicBezTo>
                      <a:pt x="496" y="514"/>
                      <a:pt x="495" y="515"/>
                      <a:pt x="495" y="515"/>
                    </a:cubicBezTo>
                    <a:cubicBezTo>
                      <a:pt x="495" y="515"/>
                      <a:pt x="494" y="515"/>
                      <a:pt x="494" y="515"/>
                    </a:cubicBezTo>
                    <a:cubicBezTo>
                      <a:pt x="494" y="516"/>
                      <a:pt x="493" y="516"/>
                      <a:pt x="493" y="516"/>
                    </a:cubicBezTo>
                    <a:cubicBezTo>
                      <a:pt x="493" y="517"/>
                      <a:pt x="493" y="517"/>
                      <a:pt x="493" y="517"/>
                    </a:cubicBezTo>
                    <a:cubicBezTo>
                      <a:pt x="493" y="517"/>
                      <a:pt x="494" y="516"/>
                      <a:pt x="494" y="516"/>
                    </a:cubicBezTo>
                    <a:cubicBezTo>
                      <a:pt x="494" y="516"/>
                      <a:pt x="495" y="516"/>
                      <a:pt x="495" y="515"/>
                    </a:cubicBezTo>
                    <a:cubicBezTo>
                      <a:pt x="496" y="515"/>
                      <a:pt x="496" y="515"/>
                      <a:pt x="496" y="514"/>
                    </a:cubicBezTo>
                    <a:cubicBezTo>
                      <a:pt x="497" y="514"/>
                      <a:pt x="497" y="513"/>
                      <a:pt x="497" y="513"/>
                    </a:cubicBezTo>
                    <a:cubicBezTo>
                      <a:pt x="498" y="512"/>
                      <a:pt x="498" y="512"/>
                      <a:pt x="498" y="512"/>
                    </a:cubicBezTo>
                    <a:cubicBezTo>
                      <a:pt x="499" y="511"/>
                      <a:pt x="499" y="511"/>
                      <a:pt x="499" y="511"/>
                    </a:cubicBezTo>
                    <a:cubicBezTo>
                      <a:pt x="501" y="508"/>
                      <a:pt x="501" y="508"/>
                      <a:pt x="501" y="508"/>
                    </a:cubicBezTo>
                    <a:cubicBezTo>
                      <a:pt x="501" y="508"/>
                      <a:pt x="501" y="508"/>
                      <a:pt x="501" y="507"/>
                    </a:cubicBezTo>
                    <a:cubicBezTo>
                      <a:pt x="501" y="507"/>
                      <a:pt x="502" y="506"/>
                      <a:pt x="502" y="506"/>
                    </a:cubicBezTo>
                    <a:cubicBezTo>
                      <a:pt x="502" y="506"/>
                      <a:pt x="502" y="505"/>
                      <a:pt x="502" y="505"/>
                    </a:cubicBezTo>
                    <a:cubicBezTo>
                      <a:pt x="502" y="505"/>
                      <a:pt x="502" y="504"/>
                      <a:pt x="503" y="504"/>
                    </a:cubicBezTo>
                    <a:cubicBezTo>
                      <a:pt x="504" y="503"/>
                      <a:pt x="504" y="503"/>
                      <a:pt x="504" y="503"/>
                    </a:cubicBezTo>
                    <a:cubicBezTo>
                      <a:pt x="504" y="503"/>
                      <a:pt x="505" y="502"/>
                      <a:pt x="505" y="502"/>
                    </a:cubicBezTo>
                    <a:cubicBezTo>
                      <a:pt x="506" y="501"/>
                      <a:pt x="506" y="501"/>
                      <a:pt x="506" y="501"/>
                    </a:cubicBezTo>
                    <a:cubicBezTo>
                      <a:pt x="506" y="501"/>
                      <a:pt x="507" y="500"/>
                      <a:pt x="507" y="500"/>
                    </a:cubicBezTo>
                    <a:cubicBezTo>
                      <a:pt x="507" y="500"/>
                      <a:pt x="508" y="499"/>
                      <a:pt x="508" y="499"/>
                    </a:cubicBezTo>
                    <a:cubicBezTo>
                      <a:pt x="508" y="498"/>
                      <a:pt x="508" y="498"/>
                      <a:pt x="508" y="498"/>
                    </a:cubicBezTo>
                    <a:cubicBezTo>
                      <a:pt x="508" y="497"/>
                      <a:pt x="508" y="497"/>
                      <a:pt x="508" y="497"/>
                    </a:cubicBezTo>
                    <a:cubicBezTo>
                      <a:pt x="508" y="497"/>
                      <a:pt x="508" y="496"/>
                      <a:pt x="508" y="496"/>
                    </a:cubicBezTo>
                    <a:cubicBezTo>
                      <a:pt x="508" y="496"/>
                      <a:pt x="508" y="495"/>
                      <a:pt x="508" y="495"/>
                    </a:cubicBezTo>
                    <a:cubicBezTo>
                      <a:pt x="508" y="493"/>
                      <a:pt x="508" y="493"/>
                      <a:pt x="508" y="493"/>
                    </a:cubicBezTo>
                    <a:cubicBezTo>
                      <a:pt x="507" y="493"/>
                      <a:pt x="507" y="493"/>
                      <a:pt x="507" y="493"/>
                    </a:cubicBezTo>
                    <a:cubicBezTo>
                      <a:pt x="507" y="492"/>
                      <a:pt x="507" y="492"/>
                      <a:pt x="507" y="492"/>
                    </a:cubicBezTo>
                    <a:cubicBezTo>
                      <a:pt x="508" y="491"/>
                      <a:pt x="508" y="491"/>
                      <a:pt x="508" y="491"/>
                    </a:cubicBezTo>
                    <a:cubicBezTo>
                      <a:pt x="508" y="490"/>
                      <a:pt x="508" y="490"/>
                      <a:pt x="508" y="490"/>
                    </a:cubicBezTo>
                    <a:cubicBezTo>
                      <a:pt x="507" y="490"/>
                      <a:pt x="507" y="490"/>
                      <a:pt x="507" y="490"/>
                    </a:cubicBezTo>
                    <a:cubicBezTo>
                      <a:pt x="507" y="490"/>
                      <a:pt x="507" y="490"/>
                      <a:pt x="507" y="490"/>
                    </a:cubicBezTo>
                    <a:cubicBezTo>
                      <a:pt x="507" y="489"/>
                      <a:pt x="507" y="489"/>
                      <a:pt x="508" y="488"/>
                    </a:cubicBezTo>
                    <a:cubicBezTo>
                      <a:pt x="508" y="488"/>
                      <a:pt x="508" y="488"/>
                      <a:pt x="508" y="488"/>
                    </a:cubicBezTo>
                    <a:cubicBezTo>
                      <a:pt x="508" y="487"/>
                      <a:pt x="508" y="487"/>
                      <a:pt x="508" y="487"/>
                    </a:cubicBezTo>
                    <a:cubicBezTo>
                      <a:pt x="508" y="486"/>
                      <a:pt x="508" y="486"/>
                      <a:pt x="508" y="486"/>
                    </a:cubicBezTo>
                    <a:cubicBezTo>
                      <a:pt x="508" y="486"/>
                      <a:pt x="508" y="486"/>
                      <a:pt x="508" y="485"/>
                    </a:cubicBezTo>
                    <a:cubicBezTo>
                      <a:pt x="509" y="485"/>
                      <a:pt x="509" y="485"/>
                      <a:pt x="509" y="485"/>
                    </a:cubicBezTo>
                    <a:cubicBezTo>
                      <a:pt x="510" y="485"/>
                      <a:pt x="510" y="485"/>
                      <a:pt x="510" y="485"/>
                    </a:cubicBezTo>
                    <a:cubicBezTo>
                      <a:pt x="510" y="484"/>
                      <a:pt x="510" y="484"/>
                      <a:pt x="510" y="484"/>
                    </a:cubicBezTo>
                    <a:cubicBezTo>
                      <a:pt x="511" y="484"/>
                      <a:pt x="511" y="484"/>
                      <a:pt x="511" y="484"/>
                    </a:cubicBezTo>
                    <a:cubicBezTo>
                      <a:pt x="512" y="483"/>
                      <a:pt x="512" y="483"/>
                      <a:pt x="512" y="483"/>
                    </a:cubicBezTo>
                    <a:cubicBezTo>
                      <a:pt x="513" y="482"/>
                      <a:pt x="513" y="482"/>
                      <a:pt x="513" y="482"/>
                    </a:cubicBezTo>
                    <a:cubicBezTo>
                      <a:pt x="515" y="480"/>
                      <a:pt x="515" y="480"/>
                      <a:pt x="515" y="480"/>
                    </a:cubicBezTo>
                    <a:cubicBezTo>
                      <a:pt x="516" y="480"/>
                      <a:pt x="516" y="480"/>
                      <a:pt x="516" y="480"/>
                    </a:cubicBezTo>
                    <a:cubicBezTo>
                      <a:pt x="516" y="480"/>
                      <a:pt x="518" y="479"/>
                      <a:pt x="518" y="479"/>
                    </a:cubicBezTo>
                    <a:cubicBezTo>
                      <a:pt x="518" y="479"/>
                      <a:pt x="518" y="479"/>
                      <a:pt x="519" y="479"/>
                    </a:cubicBezTo>
                    <a:cubicBezTo>
                      <a:pt x="519" y="479"/>
                      <a:pt x="519" y="479"/>
                      <a:pt x="519" y="479"/>
                    </a:cubicBezTo>
                    <a:cubicBezTo>
                      <a:pt x="520" y="479"/>
                      <a:pt x="520" y="479"/>
                      <a:pt x="520" y="479"/>
                    </a:cubicBezTo>
                    <a:cubicBezTo>
                      <a:pt x="521" y="479"/>
                      <a:pt x="521" y="479"/>
                      <a:pt x="521" y="479"/>
                    </a:cubicBezTo>
                    <a:cubicBezTo>
                      <a:pt x="522" y="479"/>
                      <a:pt x="522" y="479"/>
                      <a:pt x="522" y="479"/>
                    </a:cubicBezTo>
                    <a:cubicBezTo>
                      <a:pt x="522" y="479"/>
                      <a:pt x="522" y="478"/>
                      <a:pt x="522" y="478"/>
                    </a:cubicBezTo>
                    <a:cubicBezTo>
                      <a:pt x="521" y="478"/>
                      <a:pt x="521" y="478"/>
                      <a:pt x="521" y="478"/>
                    </a:cubicBezTo>
                    <a:cubicBezTo>
                      <a:pt x="522" y="478"/>
                      <a:pt x="522" y="478"/>
                      <a:pt x="522" y="478"/>
                    </a:cubicBezTo>
                    <a:cubicBezTo>
                      <a:pt x="522" y="478"/>
                      <a:pt x="523" y="477"/>
                      <a:pt x="523" y="477"/>
                    </a:cubicBezTo>
                    <a:cubicBezTo>
                      <a:pt x="523" y="477"/>
                      <a:pt x="524" y="477"/>
                      <a:pt x="524" y="477"/>
                    </a:cubicBezTo>
                    <a:cubicBezTo>
                      <a:pt x="525" y="477"/>
                      <a:pt x="525" y="477"/>
                      <a:pt x="525" y="477"/>
                    </a:cubicBezTo>
                    <a:cubicBezTo>
                      <a:pt x="525" y="477"/>
                      <a:pt x="525" y="476"/>
                      <a:pt x="525" y="476"/>
                    </a:cubicBezTo>
                    <a:cubicBezTo>
                      <a:pt x="525" y="476"/>
                      <a:pt x="525" y="475"/>
                      <a:pt x="525" y="475"/>
                    </a:cubicBezTo>
                    <a:cubicBezTo>
                      <a:pt x="526" y="475"/>
                      <a:pt x="526" y="475"/>
                      <a:pt x="526" y="475"/>
                    </a:cubicBezTo>
                    <a:cubicBezTo>
                      <a:pt x="527" y="475"/>
                      <a:pt x="527" y="475"/>
                      <a:pt x="527" y="475"/>
                    </a:cubicBezTo>
                    <a:cubicBezTo>
                      <a:pt x="527" y="475"/>
                      <a:pt x="528" y="475"/>
                      <a:pt x="528" y="475"/>
                    </a:cubicBezTo>
                    <a:cubicBezTo>
                      <a:pt x="528" y="475"/>
                      <a:pt x="528" y="475"/>
                      <a:pt x="528" y="475"/>
                    </a:cubicBezTo>
                    <a:cubicBezTo>
                      <a:pt x="529" y="475"/>
                      <a:pt x="529" y="475"/>
                      <a:pt x="529" y="475"/>
                    </a:cubicBezTo>
                    <a:cubicBezTo>
                      <a:pt x="529" y="475"/>
                      <a:pt x="529" y="475"/>
                      <a:pt x="529" y="475"/>
                    </a:cubicBezTo>
                    <a:cubicBezTo>
                      <a:pt x="530" y="475"/>
                      <a:pt x="530" y="475"/>
                      <a:pt x="530" y="475"/>
                    </a:cubicBezTo>
                    <a:cubicBezTo>
                      <a:pt x="531" y="475"/>
                      <a:pt x="531" y="475"/>
                      <a:pt x="531" y="475"/>
                    </a:cubicBezTo>
                    <a:cubicBezTo>
                      <a:pt x="531" y="475"/>
                      <a:pt x="531" y="474"/>
                      <a:pt x="531" y="474"/>
                    </a:cubicBezTo>
                    <a:cubicBezTo>
                      <a:pt x="531" y="475"/>
                      <a:pt x="531" y="475"/>
                      <a:pt x="531" y="475"/>
                    </a:cubicBezTo>
                    <a:cubicBezTo>
                      <a:pt x="532" y="475"/>
                      <a:pt x="532" y="475"/>
                      <a:pt x="532" y="475"/>
                    </a:cubicBezTo>
                    <a:cubicBezTo>
                      <a:pt x="532" y="475"/>
                      <a:pt x="532" y="475"/>
                      <a:pt x="532" y="475"/>
                    </a:cubicBezTo>
                    <a:cubicBezTo>
                      <a:pt x="532" y="475"/>
                      <a:pt x="533" y="475"/>
                      <a:pt x="534" y="475"/>
                    </a:cubicBezTo>
                    <a:cubicBezTo>
                      <a:pt x="535" y="475"/>
                      <a:pt x="536" y="475"/>
                      <a:pt x="536" y="475"/>
                    </a:cubicBezTo>
                    <a:cubicBezTo>
                      <a:pt x="536" y="475"/>
                      <a:pt x="536" y="474"/>
                      <a:pt x="536" y="474"/>
                    </a:cubicBezTo>
                    <a:cubicBezTo>
                      <a:pt x="536" y="474"/>
                      <a:pt x="536" y="473"/>
                      <a:pt x="536" y="473"/>
                    </a:cubicBezTo>
                    <a:cubicBezTo>
                      <a:pt x="536" y="473"/>
                      <a:pt x="536" y="472"/>
                      <a:pt x="537" y="472"/>
                    </a:cubicBezTo>
                    <a:cubicBezTo>
                      <a:pt x="537" y="472"/>
                      <a:pt x="538" y="472"/>
                      <a:pt x="538" y="472"/>
                    </a:cubicBezTo>
                    <a:cubicBezTo>
                      <a:pt x="538" y="472"/>
                      <a:pt x="538" y="471"/>
                      <a:pt x="539" y="471"/>
                    </a:cubicBezTo>
                    <a:cubicBezTo>
                      <a:pt x="539" y="471"/>
                      <a:pt x="539" y="471"/>
                      <a:pt x="540" y="471"/>
                    </a:cubicBezTo>
                    <a:cubicBezTo>
                      <a:pt x="540" y="471"/>
                      <a:pt x="540" y="470"/>
                      <a:pt x="540" y="470"/>
                    </a:cubicBezTo>
                    <a:cubicBezTo>
                      <a:pt x="540" y="470"/>
                      <a:pt x="540" y="470"/>
                      <a:pt x="540" y="470"/>
                    </a:cubicBezTo>
                    <a:cubicBezTo>
                      <a:pt x="540" y="469"/>
                      <a:pt x="540" y="469"/>
                      <a:pt x="540" y="469"/>
                    </a:cubicBezTo>
                    <a:cubicBezTo>
                      <a:pt x="540" y="469"/>
                      <a:pt x="540" y="467"/>
                      <a:pt x="540" y="467"/>
                    </a:cubicBezTo>
                    <a:cubicBezTo>
                      <a:pt x="540" y="467"/>
                      <a:pt x="540" y="467"/>
                      <a:pt x="540" y="466"/>
                    </a:cubicBezTo>
                    <a:cubicBezTo>
                      <a:pt x="540" y="466"/>
                      <a:pt x="541" y="466"/>
                      <a:pt x="541" y="466"/>
                    </a:cubicBezTo>
                    <a:cubicBezTo>
                      <a:pt x="541" y="466"/>
                      <a:pt x="542" y="465"/>
                      <a:pt x="542" y="465"/>
                    </a:cubicBezTo>
                    <a:cubicBezTo>
                      <a:pt x="542" y="465"/>
                      <a:pt x="542" y="465"/>
                      <a:pt x="542" y="465"/>
                    </a:cubicBezTo>
                    <a:cubicBezTo>
                      <a:pt x="542" y="464"/>
                      <a:pt x="542" y="464"/>
                      <a:pt x="542" y="464"/>
                    </a:cubicBezTo>
                    <a:cubicBezTo>
                      <a:pt x="543" y="463"/>
                      <a:pt x="543" y="463"/>
                      <a:pt x="543" y="463"/>
                    </a:cubicBezTo>
                    <a:cubicBezTo>
                      <a:pt x="544" y="462"/>
                      <a:pt x="544" y="462"/>
                      <a:pt x="544" y="462"/>
                    </a:cubicBezTo>
                    <a:cubicBezTo>
                      <a:pt x="544" y="462"/>
                      <a:pt x="544" y="462"/>
                      <a:pt x="544" y="462"/>
                    </a:cubicBezTo>
                    <a:cubicBezTo>
                      <a:pt x="544" y="461"/>
                      <a:pt x="544" y="461"/>
                      <a:pt x="544" y="461"/>
                    </a:cubicBezTo>
                    <a:cubicBezTo>
                      <a:pt x="545" y="460"/>
                      <a:pt x="545" y="460"/>
                      <a:pt x="545" y="460"/>
                    </a:cubicBezTo>
                    <a:cubicBezTo>
                      <a:pt x="545" y="460"/>
                      <a:pt x="545" y="460"/>
                      <a:pt x="545" y="460"/>
                    </a:cubicBezTo>
                    <a:cubicBezTo>
                      <a:pt x="546" y="459"/>
                      <a:pt x="546" y="459"/>
                      <a:pt x="546" y="459"/>
                    </a:cubicBezTo>
                    <a:cubicBezTo>
                      <a:pt x="546" y="458"/>
                      <a:pt x="546" y="458"/>
                      <a:pt x="546" y="458"/>
                    </a:cubicBezTo>
                    <a:cubicBezTo>
                      <a:pt x="545" y="457"/>
                      <a:pt x="545" y="457"/>
                      <a:pt x="545" y="457"/>
                    </a:cubicBezTo>
                    <a:cubicBezTo>
                      <a:pt x="545" y="456"/>
                      <a:pt x="545" y="456"/>
                      <a:pt x="545" y="456"/>
                    </a:cubicBezTo>
                    <a:cubicBezTo>
                      <a:pt x="546" y="455"/>
                      <a:pt x="546" y="455"/>
                      <a:pt x="546" y="455"/>
                    </a:cubicBezTo>
                    <a:cubicBezTo>
                      <a:pt x="546" y="454"/>
                      <a:pt x="546" y="454"/>
                      <a:pt x="546" y="454"/>
                    </a:cubicBezTo>
                    <a:cubicBezTo>
                      <a:pt x="547" y="453"/>
                      <a:pt x="547" y="453"/>
                      <a:pt x="547" y="453"/>
                    </a:cubicBezTo>
                    <a:cubicBezTo>
                      <a:pt x="547" y="453"/>
                      <a:pt x="547" y="452"/>
                      <a:pt x="548" y="452"/>
                    </a:cubicBezTo>
                    <a:cubicBezTo>
                      <a:pt x="548" y="452"/>
                      <a:pt x="548" y="451"/>
                      <a:pt x="548" y="451"/>
                    </a:cubicBezTo>
                    <a:cubicBezTo>
                      <a:pt x="548" y="451"/>
                      <a:pt x="548" y="450"/>
                      <a:pt x="548" y="450"/>
                    </a:cubicBezTo>
                    <a:cubicBezTo>
                      <a:pt x="548" y="450"/>
                      <a:pt x="548" y="449"/>
                      <a:pt x="548" y="449"/>
                    </a:cubicBezTo>
                    <a:cubicBezTo>
                      <a:pt x="548" y="449"/>
                      <a:pt x="548" y="448"/>
                      <a:pt x="548" y="448"/>
                    </a:cubicBezTo>
                    <a:cubicBezTo>
                      <a:pt x="548" y="447"/>
                      <a:pt x="548" y="447"/>
                      <a:pt x="548" y="447"/>
                    </a:cubicBezTo>
                    <a:cubicBezTo>
                      <a:pt x="548" y="447"/>
                      <a:pt x="548" y="445"/>
                      <a:pt x="548" y="445"/>
                    </a:cubicBezTo>
                    <a:cubicBezTo>
                      <a:pt x="549" y="445"/>
                      <a:pt x="549" y="444"/>
                      <a:pt x="549" y="444"/>
                    </a:cubicBezTo>
                    <a:cubicBezTo>
                      <a:pt x="549" y="444"/>
                      <a:pt x="549" y="443"/>
                      <a:pt x="549" y="443"/>
                    </a:cubicBezTo>
                    <a:cubicBezTo>
                      <a:pt x="549" y="442"/>
                      <a:pt x="549" y="442"/>
                      <a:pt x="549" y="442"/>
                    </a:cubicBezTo>
                    <a:cubicBezTo>
                      <a:pt x="549" y="441"/>
                      <a:pt x="549" y="441"/>
                      <a:pt x="549" y="441"/>
                    </a:cubicBezTo>
                    <a:cubicBezTo>
                      <a:pt x="548" y="440"/>
                      <a:pt x="548" y="440"/>
                      <a:pt x="548" y="440"/>
                    </a:cubicBezTo>
                    <a:cubicBezTo>
                      <a:pt x="548" y="439"/>
                      <a:pt x="548" y="439"/>
                      <a:pt x="548" y="439"/>
                    </a:cubicBezTo>
                    <a:cubicBezTo>
                      <a:pt x="548" y="437"/>
                      <a:pt x="548" y="437"/>
                      <a:pt x="548" y="437"/>
                    </a:cubicBezTo>
                    <a:cubicBezTo>
                      <a:pt x="548" y="437"/>
                      <a:pt x="549" y="436"/>
                      <a:pt x="549" y="436"/>
                    </a:cubicBezTo>
                    <a:cubicBezTo>
                      <a:pt x="549" y="436"/>
                      <a:pt x="548" y="435"/>
                      <a:pt x="548" y="435"/>
                    </a:cubicBezTo>
                    <a:cubicBezTo>
                      <a:pt x="548" y="435"/>
                      <a:pt x="548" y="434"/>
                      <a:pt x="548" y="434"/>
                    </a:cubicBezTo>
                    <a:cubicBezTo>
                      <a:pt x="548" y="434"/>
                      <a:pt x="548" y="433"/>
                      <a:pt x="548" y="433"/>
                    </a:cubicBezTo>
                    <a:cubicBezTo>
                      <a:pt x="548" y="433"/>
                      <a:pt x="549" y="432"/>
                      <a:pt x="549" y="432"/>
                    </a:cubicBezTo>
                    <a:cubicBezTo>
                      <a:pt x="549" y="432"/>
                      <a:pt x="549" y="432"/>
                      <a:pt x="549" y="432"/>
                    </a:cubicBezTo>
                    <a:cubicBezTo>
                      <a:pt x="550" y="431"/>
                      <a:pt x="550" y="431"/>
                      <a:pt x="550" y="431"/>
                    </a:cubicBezTo>
                    <a:cubicBezTo>
                      <a:pt x="549" y="431"/>
                      <a:pt x="549" y="431"/>
                      <a:pt x="549" y="431"/>
                    </a:cubicBezTo>
                    <a:cubicBezTo>
                      <a:pt x="549" y="431"/>
                      <a:pt x="549" y="431"/>
                      <a:pt x="549" y="431"/>
                    </a:cubicBezTo>
                    <a:cubicBezTo>
                      <a:pt x="549" y="430"/>
                      <a:pt x="549" y="430"/>
                      <a:pt x="549" y="430"/>
                    </a:cubicBezTo>
                    <a:cubicBezTo>
                      <a:pt x="550" y="430"/>
                      <a:pt x="550" y="430"/>
                      <a:pt x="550" y="430"/>
                    </a:cubicBezTo>
                    <a:cubicBezTo>
                      <a:pt x="550" y="430"/>
                      <a:pt x="550" y="430"/>
                      <a:pt x="550" y="430"/>
                    </a:cubicBezTo>
                    <a:cubicBezTo>
                      <a:pt x="551" y="431"/>
                      <a:pt x="551" y="431"/>
                      <a:pt x="551" y="431"/>
                    </a:cubicBezTo>
                    <a:cubicBezTo>
                      <a:pt x="552" y="430"/>
                      <a:pt x="552" y="430"/>
                      <a:pt x="552" y="430"/>
                    </a:cubicBezTo>
                    <a:cubicBezTo>
                      <a:pt x="553" y="429"/>
                      <a:pt x="553" y="429"/>
                      <a:pt x="553" y="429"/>
                    </a:cubicBezTo>
                    <a:cubicBezTo>
                      <a:pt x="553" y="428"/>
                      <a:pt x="553" y="428"/>
                      <a:pt x="553" y="428"/>
                    </a:cubicBezTo>
                    <a:cubicBezTo>
                      <a:pt x="554" y="427"/>
                      <a:pt x="554" y="427"/>
                      <a:pt x="554" y="427"/>
                    </a:cubicBezTo>
                    <a:cubicBezTo>
                      <a:pt x="554" y="427"/>
                      <a:pt x="555" y="426"/>
                      <a:pt x="555" y="426"/>
                    </a:cubicBezTo>
                    <a:cubicBezTo>
                      <a:pt x="555" y="425"/>
                      <a:pt x="555" y="425"/>
                      <a:pt x="555" y="424"/>
                    </a:cubicBezTo>
                    <a:cubicBezTo>
                      <a:pt x="556" y="423"/>
                      <a:pt x="556" y="423"/>
                      <a:pt x="556" y="423"/>
                    </a:cubicBezTo>
                    <a:cubicBezTo>
                      <a:pt x="556" y="423"/>
                      <a:pt x="556" y="423"/>
                      <a:pt x="556" y="423"/>
                    </a:cubicBezTo>
                    <a:cubicBezTo>
                      <a:pt x="557" y="422"/>
                      <a:pt x="557" y="422"/>
                      <a:pt x="557" y="422"/>
                    </a:cubicBezTo>
                    <a:cubicBezTo>
                      <a:pt x="557" y="422"/>
                      <a:pt x="557" y="422"/>
                      <a:pt x="557" y="422"/>
                    </a:cubicBezTo>
                    <a:cubicBezTo>
                      <a:pt x="558" y="421"/>
                      <a:pt x="558" y="421"/>
                      <a:pt x="558" y="421"/>
                    </a:cubicBezTo>
                    <a:cubicBezTo>
                      <a:pt x="560" y="419"/>
                      <a:pt x="560" y="419"/>
                      <a:pt x="560" y="419"/>
                    </a:cubicBezTo>
                    <a:cubicBezTo>
                      <a:pt x="561" y="418"/>
                      <a:pt x="561" y="418"/>
                      <a:pt x="561" y="418"/>
                    </a:cubicBezTo>
                    <a:cubicBezTo>
                      <a:pt x="562" y="417"/>
                      <a:pt x="562" y="417"/>
                      <a:pt x="562" y="417"/>
                    </a:cubicBezTo>
                    <a:cubicBezTo>
                      <a:pt x="563" y="416"/>
                      <a:pt x="563" y="416"/>
                      <a:pt x="563" y="416"/>
                    </a:cubicBezTo>
                    <a:cubicBezTo>
                      <a:pt x="564" y="415"/>
                      <a:pt x="564" y="415"/>
                      <a:pt x="564" y="415"/>
                    </a:cubicBezTo>
                    <a:cubicBezTo>
                      <a:pt x="564" y="415"/>
                      <a:pt x="564" y="414"/>
                      <a:pt x="565" y="414"/>
                    </a:cubicBezTo>
                    <a:cubicBezTo>
                      <a:pt x="565" y="414"/>
                      <a:pt x="565" y="413"/>
                      <a:pt x="565" y="413"/>
                    </a:cubicBezTo>
                    <a:cubicBezTo>
                      <a:pt x="566" y="411"/>
                      <a:pt x="566" y="411"/>
                      <a:pt x="566" y="411"/>
                    </a:cubicBezTo>
                    <a:cubicBezTo>
                      <a:pt x="566" y="410"/>
                      <a:pt x="566" y="410"/>
                      <a:pt x="566" y="410"/>
                    </a:cubicBezTo>
                    <a:cubicBezTo>
                      <a:pt x="566" y="409"/>
                      <a:pt x="566" y="409"/>
                      <a:pt x="566" y="409"/>
                    </a:cubicBezTo>
                    <a:cubicBezTo>
                      <a:pt x="566" y="405"/>
                      <a:pt x="566" y="405"/>
                      <a:pt x="566" y="405"/>
                    </a:cubicBezTo>
                    <a:cubicBezTo>
                      <a:pt x="566" y="405"/>
                      <a:pt x="566" y="405"/>
                      <a:pt x="566" y="405"/>
                    </a:cubicBezTo>
                    <a:close/>
                    <a:moveTo>
                      <a:pt x="334" y="154"/>
                    </a:moveTo>
                    <a:cubicBezTo>
                      <a:pt x="335" y="153"/>
                      <a:pt x="335" y="153"/>
                      <a:pt x="335" y="153"/>
                    </a:cubicBezTo>
                    <a:cubicBezTo>
                      <a:pt x="335" y="153"/>
                      <a:pt x="335" y="153"/>
                      <a:pt x="335" y="153"/>
                    </a:cubicBezTo>
                    <a:cubicBezTo>
                      <a:pt x="336" y="152"/>
                      <a:pt x="336" y="152"/>
                      <a:pt x="336" y="152"/>
                    </a:cubicBezTo>
                    <a:cubicBezTo>
                      <a:pt x="336" y="152"/>
                      <a:pt x="336" y="152"/>
                      <a:pt x="336" y="152"/>
                    </a:cubicBezTo>
                    <a:cubicBezTo>
                      <a:pt x="336" y="152"/>
                      <a:pt x="336" y="152"/>
                      <a:pt x="336" y="152"/>
                    </a:cubicBezTo>
                    <a:cubicBezTo>
                      <a:pt x="337" y="152"/>
                      <a:pt x="337" y="152"/>
                      <a:pt x="337" y="152"/>
                    </a:cubicBezTo>
                    <a:cubicBezTo>
                      <a:pt x="337" y="151"/>
                      <a:pt x="337" y="151"/>
                      <a:pt x="337" y="151"/>
                    </a:cubicBezTo>
                    <a:cubicBezTo>
                      <a:pt x="338" y="151"/>
                      <a:pt x="338" y="151"/>
                      <a:pt x="338" y="151"/>
                    </a:cubicBezTo>
                    <a:cubicBezTo>
                      <a:pt x="338" y="151"/>
                      <a:pt x="338" y="150"/>
                      <a:pt x="338" y="150"/>
                    </a:cubicBezTo>
                    <a:cubicBezTo>
                      <a:pt x="338" y="150"/>
                      <a:pt x="338" y="150"/>
                      <a:pt x="338" y="150"/>
                    </a:cubicBezTo>
                    <a:cubicBezTo>
                      <a:pt x="339" y="150"/>
                      <a:pt x="339" y="150"/>
                      <a:pt x="339" y="150"/>
                    </a:cubicBezTo>
                    <a:cubicBezTo>
                      <a:pt x="339" y="150"/>
                      <a:pt x="339" y="150"/>
                      <a:pt x="339" y="150"/>
                    </a:cubicBezTo>
                    <a:cubicBezTo>
                      <a:pt x="339" y="150"/>
                      <a:pt x="339" y="150"/>
                      <a:pt x="339" y="150"/>
                    </a:cubicBezTo>
                    <a:cubicBezTo>
                      <a:pt x="339" y="150"/>
                      <a:pt x="339" y="150"/>
                      <a:pt x="340" y="150"/>
                    </a:cubicBezTo>
                    <a:cubicBezTo>
                      <a:pt x="340" y="150"/>
                      <a:pt x="340" y="150"/>
                      <a:pt x="340" y="150"/>
                    </a:cubicBezTo>
                    <a:cubicBezTo>
                      <a:pt x="339" y="150"/>
                      <a:pt x="339" y="150"/>
                      <a:pt x="339" y="150"/>
                    </a:cubicBezTo>
                    <a:cubicBezTo>
                      <a:pt x="339" y="149"/>
                      <a:pt x="339" y="149"/>
                      <a:pt x="339" y="149"/>
                    </a:cubicBezTo>
                    <a:cubicBezTo>
                      <a:pt x="339" y="149"/>
                      <a:pt x="339" y="149"/>
                      <a:pt x="339" y="149"/>
                    </a:cubicBezTo>
                    <a:cubicBezTo>
                      <a:pt x="339" y="149"/>
                      <a:pt x="340" y="149"/>
                      <a:pt x="340" y="149"/>
                    </a:cubicBezTo>
                    <a:cubicBezTo>
                      <a:pt x="340" y="149"/>
                      <a:pt x="340" y="149"/>
                      <a:pt x="340" y="149"/>
                    </a:cubicBezTo>
                    <a:cubicBezTo>
                      <a:pt x="341" y="149"/>
                      <a:pt x="341" y="149"/>
                      <a:pt x="341" y="149"/>
                    </a:cubicBezTo>
                    <a:cubicBezTo>
                      <a:pt x="341" y="150"/>
                      <a:pt x="341" y="150"/>
                      <a:pt x="341" y="150"/>
                    </a:cubicBezTo>
                    <a:cubicBezTo>
                      <a:pt x="341" y="149"/>
                      <a:pt x="341" y="149"/>
                      <a:pt x="341" y="149"/>
                    </a:cubicBezTo>
                    <a:cubicBezTo>
                      <a:pt x="342" y="149"/>
                      <a:pt x="342" y="149"/>
                      <a:pt x="342" y="149"/>
                    </a:cubicBezTo>
                    <a:cubicBezTo>
                      <a:pt x="342" y="149"/>
                      <a:pt x="342" y="150"/>
                      <a:pt x="342" y="150"/>
                    </a:cubicBezTo>
                    <a:cubicBezTo>
                      <a:pt x="343" y="150"/>
                      <a:pt x="343" y="150"/>
                      <a:pt x="343" y="150"/>
                    </a:cubicBezTo>
                    <a:cubicBezTo>
                      <a:pt x="343" y="150"/>
                      <a:pt x="344" y="150"/>
                      <a:pt x="344" y="150"/>
                    </a:cubicBezTo>
                    <a:cubicBezTo>
                      <a:pt x="344" y="150"/>
                      <a:pt x="344" y="150"/>
                      <a:pt x="344" y="150"/>
                    </a:cubicBezTo>
                    <a:cubicBezTo>
                      <a:pt x="344" y="150"/>
                      <a:pt x="345" y="150"/>
                      <a:pt x="346" y="150"/>
                    </a:cubicBezTo>
                    <a:cubicBezTo>
                      <a:pt x="346" y="150"/>
                      <a:pt x="346" y="150"/>
                      <a:pt x="346" y="150"/>
                    </a:cubicBezTo>
                    <a:cubicBezTo>
                      <a:pt x="347" y="151"/>
                      <a:pt x="347" y="151"/>
                      <a:pt x="347" y="151"/>
                    </a:cubicBezTo>
                    <a:cubicBezTo>
                      <a:pt x="347" y="151"/>
                      <a:pt x="347" y="151"/>
                      <a:pt x="347" y="151"/>
                    </a:cubicBezTo>
                    <a:cubicBezTo>
                      <a:pt x="347" y="151"/>
                      <a:pt x="348" y="152"/>
                      <a:pt x="348" y="152"/>
                    </a:cubicBezTo>
                    <a:cubicBezTo>
                      <a:pt x="348" y="152"/>
                      <a:pt x="348" y="153"/>
                      <a:pt x="348" y="153"/>
                    </a:cubicBezTo>
                    <a:cubicBezTo>
                      <a:pt x="349" y="153"/>
                      <a:pt x="349" y="153"/>
                      <a:pt x="349" y="153"/>
                    </a:cubicBezTo>
                    <a:cubicBezTo>
                      <a:pt x="349" y="154"/>
                      <a:pt x="349" y="154"/>
                      <a:pt x="349" y="154"/>
                    </a:cubicBezTo>
                    <a:cubicBezTo>
                      <a:pt x="349" y="154"/>
                      <a:pt x="350" y="154"/>
                      <a:pt x="350" y="154"/>
                    </a:cubicBezTo>
                    <a:cubicBezTo>
                      <a:pt x="350" y="155"/>
                      <a:pt x="350" y="154"/>
                      <a:pt x="350" y="154"/>
                    </a:cubicBezTo>
                    <a:cubicBezTo>
                      <a:pt x="350" y="154"/>
                      <a:pt x="351" y="155"/>
                      <a:pt x="351" y="155"/>
                    </a:cubicBezTo>
                    <a:cubicBezTo>
                      <a:pt x="352" y="155"/>
                      <a:pt x="352" y="154"/>
                      <a:pt x="352" y="154"/>
                    </a:cubicBezTo>
                    <a:cubicBezTo>
                      <a:pt x="352" y="154"/>
                      <a:pt x="353" y="154"/>
                      <a:pt x="353" y="154"/>
                    </a:cubicBezTo>
                    <a:cubicBezTo>
                      <a:pt x="353" y="155"/>
                      <a:pt x="353" y="155"/>
                      <a:pt x="353" y="155"/>
                    </a:cubicBezTo>
                    <a:cubicBezTo>
                      <a:pt x="353" y="155"/>
                      <a:pt x="353" y="155"/>
                      <a:pt x="353" y="155"/>
                    </a:cubicBezTo>
                    <a:cubicBezTo>
                      <a:pt x="353" y="155"/>
                      <a:pt x="353" y="155"/>
                      <a:pt x="353" y="156"/>
                    </a:cubicBezTo>
                    <a:cubicBezTo>
                      <a:pt x="353" y="156"/>
                      <a:pt x="353" y="156"/>
                      <a:pt x="353" y="156"/>
                    </a:cubicBezTo>
                    <a:cubicBezTo>
                      <a:pt x="354" y="157"/>
                      <a:pt x="354" y="157"/>
                      <a:pt x="354" y="157"/>
                    </a:cubicBezTo>
                    <a:cubicBezTo>
                      <a:pt x="354" y="157"/>
                      <a:pt x="354" y="157"/>
                      <a:pt x="354" y="157"/>
                    </a:cubicBezTo>
                    <a:cubicBezTo>
                      <a:pt x="354" y="157"/>
                      <a:pt x="354" y="158"/>
                      <a:pt x="354" y="158"/>
                    </a:cubicBezTo>
                    <a:cubicBezTo>
                      <a:pt x="354" y="158"/>
                      <a:pt x="354" y="158"/>
                      <a:pt x="354" y="159"/>
                    </a:cubicBezTo>
                    <a:cubicBezTo>
                      <a:pt x="354" y="159"/>
                      <a:pt x="354" y="159"/>
                      <a:pt x="354" y="159"/>
                    </a:cubicBezTo>
                    <a:cubicBezTo>
                      <a:pt x="354" y="160"/>
                      <a:pt x="354" y="160"/>
                      <a:pt x="354" y="160"/>
                    </a:cubicBezTo>
                    <a:cubicBezTo>
                      <a:pt x="354" y="160"/>
                      <a:pt x="355" y="160"/>
                      <a:pt x="355" y="160"/>
                    </a:cubicBezTo>
                    <a:cubicBezTo>
                      <a:pt x="356" y="160"/>
                      <a:pt x="355" y="160"/>
                      <a:pt x="355" y="160"/>
                    </a:cubicBezTo>
                    <a:cubicBezTo>
                      <a:pt x="355" y="160"/>
                      <a:pt x="355" y="161"/>
                      <a:pt x="355" y="161"/>
                    </a:cubicBezTo>
                    <a:cubicBezTo>
                      <a:pt x="355" y="161"/>
                      <a:pt x="355" y="161"/>
                      <a:pt x="355" y="161"/>
                    </a:cubicBezTo>
                    <a:cubicBezTo>
                      <a:pt x="356" y="162"/>
                      <a:pt x="356" y="162"/>
                      <a:pt x="356" y="162"/>
                    </a:cubicBezTo>
                    <a:cubicBezTo>
                      <a:pt x="357" y="162"/>
                      <a:pt x="357" y="162"/>
                      <a:pt x="357" y="162"/>
                    </a:cubicBezTo>
                    <a:cubicBezTo>
                      <a:pt x="357" y="163"/>
                      <a:pt x="357" y="163"/>
                      <a:pt x="357" y="163"/>
                    </a:cubicBezTo>
                    <a:cubicBezTo>
                      <a:pt x="357" y="163"/>
                      <a:pt x="357" y="163"/>
                      <a:pt x="357" y="163"/>
                    </a:cubicBezTo>
                    <a:cubicBezTo>
                      <a:pt x="358" y="163"/>
                      <a:pt x="358" y="163"/>
                      <a:pt x="358" y="163"/>
                    </a:cubicBezTo>
                    <a:cubicBezTo>
                      <a:pt x="359" y="163"/>
                      <a:pt x="359" y="163"/>
                      <a:pt x="359" y="163"/>
                    </a:cubicBezTo>
                    <a:cubicBezTo>
                      <a:pt x="360" y="164"/>
                      <a:pt x="360" y="164"/>
                      <a:pt x="360" y="164"/>
                    </a:cubicBezTo>
                    <a:cubicBezTo>
                      <a:pt x="361" y="164"/>
                      <a:pt x="361" y="164"/>
                      <a:pt x="361" y="164"/>
                    </a:cubicBezTo>
                    <a:cubicBezTo>
                      <a:pt x="362" y="164"/>
                      <a:pt x="362" y="164"/>
                      <a:pt x="362" y="164"/>
                    </a:cubicBezTo>
                    <a:cubicBezTo>
                      <a:pt x="363" y="164"/>
                      <a:pt x="363" y="164"/>
                      <a:pt x="363" y="164"/>
                    </a:cubicBezTo>
                    <a:cubicBezTo>
                      <a:pt x="364" y="164"/>
                      <a:pt x="364" y="164"/>
                      <a:pt x="364" y="164"/>
                    </a:cubicBezTo>
                    <a:cubicBezTo>
                      <a:pt x="365" y="164"/>
                      <a:pt x="365" y="164"/>
                      <a:pt x="365" y="164"/>
                    </a:cubicBezTo>
                    <a:cubicBezTo>
                      <a:pt x="366" y="164"/>
                      <a:pt x="366" y="164"/>
                      <a:pt x="366" y="164"/>
                    </a:cubicBezTo>
                    <a:cubicBezTo>
                      <a:pt x="367" y="164"/>
                      <a:pt x="367" y="164"/>
                      <a:pt x="367" y="164"/>
                    </a:cubicBezTo>
                    <a:cubicBezTo>
                      <a:pt x="367" y="164"/>
                      <a:pt x="367" y="164"/>
                      <a:pt x="367" y="164"/>
                    </a:cubicBezTo>
                    <a:cubicBezTo>
                      <a:pt x="368" y="165"/>
                      <a:pt x="368" y="165"/>
                      <a:pt x="368" y="165"/>
                    </a:cubicBezTo>
                    <a:cubicBezTo>
                      <a:pt x="370" y="165"/>
                      <a:pt x="370" y="165"/>
                      <a:pt x="370" y="165"/>
                    </a:cubicBezTo>
                    <a:cubicBezTo>
                      <a:pt x="371" y="165"/>
                      <a:pt x="371" y="165"/>
                      <a:pt x="371" y="165"/>
                    </a:cubicBezTo>
                    <a:cubicBezTo>
                      <a:pt x="371" y="166"/>
                      <a:pt x="371" y="166"/>
                      <a:pt x="371" y="166"/>
                    </a:cubicBezTo>
                    <a:cubicBezTo>
                      <a:pt x="372" y="166"/>
                      <a:pt x="372" y="166"/>
                      <a:pt x="372" y="166"/>
                    </a:cubicBezTo>
                    <a:cubicBezTo>
                      <a:pt x="372" y="166"/>
                      <a:pt x="372" y="166"/>
                      <a:pt x="372" y="167"/>
                    </a:cubicBezTo>
                    <a:cubicBezTo>
                      <a:pt x="372" y="168"/>
                      <a:pt x="373" y="168"/>
                      <a:pt x="373" y="168"/>
                    </a:cubicBezTo>
                    <a:cubicBezTo>
                      <a:pt x="373" y="168"/>
                      <a:pt x="373" y="168"/>
                      <a:pt x="373" y="168"/>
                    </a:cubicBezTo>
                    <a:cubicBezTo>
                      <a:pt x="373" y="168"/>
                      <a:pt x="374" y="169"/>
                      <a:pt x="374" y="169"/>
                    </a:cubicBezTo>
                    <a:cubicBezTo>
                      <a:pt x="374" y="169"/>
                      <a:pt x="374" y="170"/>
                      <a:pt x="374" y="170"/>
                    </a:cubicBezTo>
                    <a:cubicBezTo>
                      <a:pt x="375" y="170"/>
                      <a:pt x="375" y="170"/>
                      <a:pt x="375" y="170"/>
                    </a:cubicBezTo>
                    <a:cubicBezTo>
                      <a:pt x="375" y="170"/>
                      <a:pt x="374" y="171"/>
                      <a:pt x="374" y="171"/>
                    </a:cubicBezTo>
                    <a:cubicBezTo>
                      <a:pt x="374" y="171"/>
                      <a:pt x="374" y="171"/>
                      <a:pt x="374" y="171"/>
                    </a:cubicBezTo>
                    <a:cubicBezTo>
                      <a:pt x="374" y="171"/>
                      <a:pt x="374" y="172"/>
                      <a:pt x="374" y="172"/>
                    </a:cubicBezTo>
                    <a:cubicBezTo>
                      <a:pt x="374" y="172"/>
                      <a:pt x="374" y="172"/>
                      <a:pt x="373" y="172"/>
                    </a:cubicBezTo>
                    <a:cubicBezTo>
                      <a:pt x="373" y="172"/>
                      <a:pt x="373" y="172"/>
                      <a:pt x="373" y="172"/>
                    </a:cubicBezTo>
                    <a:cubicBezTo>
                      <a:pt x="371" y="172"/>
                      <a:pt x="371" y="172"/>
                      <a:pt x="371" y="172"/>
                    </a:cubicBezTo>
                    <a:cubicBezTo>
                      <a:pt x="370" y="172"/>
                      <a:pt x="370" y="172"/>
                      <a:pt x="370" y="172"/>
                    </a:cubicBezTo>
                    <a:cubicBezTo>
                      <a:pt x="370" y="171"/>
                      <a:pt x="370" y="171"/>
                      <a:pt x="370" y="171"/>
                    </a:cubicBezTo>
                    <a:cubicBezTo>
                      <a:pt x="369" y="170"/>
                      <a:pt x="369" y="170"/>
                      <a:pt x="369" y="170"/>
                    </a:cubicBezTo>
                    <a:cubicBezTo>
                      <a:pt x="369" y="170"/>
                      <a:pt x="369" y="170"/>
                      <a:pt x="369" y="170"/>
                    </a:cubicBezTo>
                    <a:cubicBezTo>
                      <a:pt x="368" y="169"/>
                      <a:pt x="368" y="169"/>
                      <a:pt x="368" y="169"/>
                    </a:cubicBezTo>
                    <a:cubicBezTo>
                      <a:pt x="368" y="169"/>
                      <a:pt x="368" y="169"/>
                      <a:pt x="368" y="169"/>
                    </a:cubicBezTo>
                    <a:cubicBezTo>
                      <a:pt x="367" y="169"/>
                      <a:pt x="367" y="169"/>
                      <a:pt x="367" y="169"/>
                    </a:cubicBezTo>
                    <a:cubicBezTo>
                      <a:pt x="367" y="170"/>
                      <a:pt x="367" y="170"/>
                      <a:pt x="367" y="170"/>
                    </a:cubicBezTo>
                    <a:cubicBezTo>
                      <a:pt x="368" y="170"/>
                      <a:pt x="368" y="170"/>
                      <a:pt x="368" y="170"/>
                    </a:cubicBezTo>
                    <a:cubicBezTo>
                      <a:pt x="368" y="171"/>
                      <a:pt x="368" y="171"/>
                      <a:pt x="368" y="171"/>
                    </a:cubicBezTo>
                    <a:cubicBezTo>
                      <a:pt x="369" y="171"/>
                      <a:pt x="369" y="171"/>
                      <a:pt x="369" y="171"/>
                    </a:cubicBezTo>
                    <a:cubicBezTo>
                      <a:pt x="369" y="171"/>
                      <a:pt x="369" y="172"/>
                      <a:pt x="369" y="172"/>
                    </a:cubicBezTo>
                    <a:cubicBezTo>
                      <a:pt x="368" y="172"/>
                      <a:pt x="368" y="173"/>
                      <a:pt x="368" y="173"/>
                    </a:cubicBezTo>
                    <a:cubicBezTo>
                      <a:pt x="368" y="173"/>
                      <a:pt x="368" y="173"/>
                      <a:pt x="368" y="173"/>
                    </a:cubicBezTo>
                    <a:cubicBezTo>
                      <a:pt x="368" y="173"/>
                      <a:pt x="368" y="174"/>
                      <a:pt x="368" y="174"/>
                    </a:cubicBezTo>
                    <a:cubicBezTo>
                      <a:pt x="368" y="174"/>
                      <a:pt x="367" y="174"/>
                      <a:pt x="367" y="174"/>
                    </a:cubicBezTo>
                    <a:cubicBezTo>
                      <a:pt x="367" y="174"/>
                      <a:pt x="367" y="175"/>
                      <a:pt x="367" y="175"/>
                    </a:cubicBezTo>
                    <a:cubicBezTo>
                      <a:pt x="367" y="176"/>
                      <a:pt x="367" y="176"/>
                      <a:pt x="367" y="176"/>
                    </a:cubicBezTo>
                    <a:cubicBezTo>
                      <a:pt x="367" y="177"/>
                      <a:pt x="367" y="177"/>
                      <a:pt x="367" y="177"/>
                    </a:cubicBezTo>
                    <a:cubicBezTo>
                      <a:pt x="367" y="177"/>
                      <a:pt x="367" y="178"/>
                      <a:pt x="367" y="178"/>
                    </a:cubicBezTo>
                    <a:cubicBezTo>
                      <a:pt x="367" y="179"/>
                      <a:pt x="367" y="179"/>
                      <a:pt x="367" y="179"/>
                    </a:cubicBezTo>
                    <a:cubicBezTo>
                      <a:pt x="366" y="180"/>
                      <a:pt x="366" y="180"/>
                      <a:pt x="366" y="180"/>
                    </a:cubicBezTo>
                    <a:cubicBezTo>
                      <a:pt x="365" y="180"/>
                      <a:pt x="365" y="180"/>
                      <a:pt x="365" y="180"/>
                    </a:cubicBezTo>
                    <a:cubicBezTo>
                      <a:pt x="365" y="181"/>
                      <a:pt x="365" y="181"/>
                      <a:pt x="365" y="181"/>
                    </a:cubicBezTo>
                    <a:cubicBezTo>
                      <a:pt x="364" y="181"/>
                      <a:pt x="364" y="181"/>
                      <a:pt x="364" y="181"/>
                    </a:cubicBezTo>
                    <a:cubicBezTo>
                      <a:pt x="364" y="181"/>
                      <a:pt x="364" y="181"/>
                      <a:pt x="364" y="181"/>
                    </a:cubicBezTo>
                    <a:cubicBezTo>
                      <a:pt x="364" y="182"/>
                      <a:pt x="364" y="182"/>
                      <a:pt x="364" y="182"/>
                    </a:cubicBezTo>
                    <a:cubicBezTo>
                      <a:pt x="364" y="183"/>
                      <a:pt x="364" y="183"/>
                      <a:pt x="364" y="183"/>
                    </a:cubicBezTo>
                    <a:cubicBezTo>
                      <a:pt x="364" y="183"/>
                      <a:pt x="364" y="183"/>
                      <a:pt x="364" y="183"/>
                    </a:cubicBezTo>
                    <a:cubicBezTo>
                      <a:pt x="364" y="184"/>
                      <a:pt x="364" y="184"/>
                      <a:pt x="364" y="184"/>
                    </a:cubicBezTo>
                    <a:cubicBezTo>
                      <a:pt x="363" y="184"/>
                      <a:pt x="363" y="184"/>
                      <a:pt x="363" y="184"/>
                    </a:cubicBezTo>
                    <a:cubicBezTo>
                      <a:pt x="363" y="184"/>
                      <a:pt x="363" y="184"/>
                      <a:pt x="363" y="184"/>
                    </a:cubicBezTo>
                    <a:cubicBezTo>
                      <a:pt x="362" y="184"/>
                      <a:pt x="362" y="184"/>
                      <a:pt x="362" y="184"/>
                    </a:cubicBezTo>
                    <a:cubicBezTo>
                      <a:pt x="362" y="184"/>
                      <a:pt x="362" y="184"/>
                      <a:pt x="362" y="184"/>
                    </a:cubicBezTo>
                    <a:cubicBezTo>
                      <a:pt x="361" y="185"/>
                      <a:pt x="361" y="185"/>
                      <a:pt x="361" y="185"/>
                    </a:cubicBezTo>
                    <a:cubicBezTo>
                      <a:pt x="362" y="185"/>
                      <a:pt x="362" y="185"/>
                      <a:pt x="362" y="185"/>
                    </a:cubicBezTo>
                    <a:cubicBezTo>
                      <a:pt x="362" y="185"/>
                      <a:pt x="362" y="186"/>
                      <a:pt x="362" y="186"/>
                    </a:cubicBezTo>
                    <a:cubicBezTo>
                      <a:pt x="363" y="186"/>
                      <a:pt x="363" y="186"/>
                      <a:pt x="363" y="186"/>
                    </a:cubicBezTo>
                    <a:cubicBezTo>
                      <a:pt x="363" y="186"/>
                      <a:pt x="364" y="186"/>
                      <a:pt x="364" y="186"/>
                    </a:cubicBezTo>
                    <a:cubicBezTo>
                      <a:pt x="364" y="186"/>
                      <a:pt x="364" y="186"/>
                      <a:pt x="364" y="185"/>
                    </a:cubicBezTo>
                    <a:cubicBezTo>
                      <a:pt x="364" y="185"/>
                      <a:pt x="364" y="185"/>
                      <a:pt x="364" y="185"/>
                    </a:cubicBezTo>
                    <a:cubicBezTo>
                      <a:pt x="365" y="185"/>
                      <a:pt x="365" y="185"/>
                      <a:pt x="365" y="185"/>
                    </a:cubicBezTo>
                    <a:cubicBezTo>
                      <a:pt x="365" y="185"/>
                      <a:pt x="365" y="184"/>
                      <a:pt x="366" y="184"/>
                    </a:cubicBezTo>
                    <a:cubicBezTo>
                      <a:pt x="366" y="184"/>
                      <a:pt x="366" y="184"/>
                      <a:pt x="366" y="184"/>
                    </a:cubicBezTo>
                    <a:cubicBezTo>
                      <a:pt x="367" y="183"/>
                      <a:pt x="367" y="183"/>
                      <a:pt x="367" y="183"/>
                    </a:cubicBezTo>
                    <a:cubicBezTo>
                      <a:pt x="367" y="183"/>
                      <a:pt x="367" y="183"/>
                      <a:pt x="367" y="183"/>
                    </a:cubicBezTo>
                    <a:cubicBezTo>
                      <a:pt x="367" y="183"/>
                      <a:pt x="368" y="183"/>
                      <a:pt x="368" y="183"/>
                    </a:cubicBezTo>
                    <a:cubicBezTo>
                      <a:pt x="368" y="182"/>
                      <a:pt x="368" y="182"/>
                      <a:pt x="368" y="182"/>
                    </a:cubicBezTo>
                    <a:cubicBezTo>
                      <a:pt x="369" y="182"/>
                      <a:pt x="369" y="182"/>
                      <a:pt x="369" y="182"/>
                    </a:cubicBezTo>
                    <a:cubicBezTo>
                      <a:pt x="369" y="182"/>
                      <a:pt x="369" y="182"/>
                      <a:pt x="369" y="182"/>
                    </a:cubicBezTo>
                    <a:cubicBezTo>
                      <a:pt x="370" y="182"/>
                      <a:pt x="370" y="182"/>
                      <a:pt x="370" y="182"/>
                    </a:cubicBezTo>
                    <a:cubicBezTo>
                      <a:pt x="370" y="182"/>
                      <a:pt x="370" y="182"/>
                      <a:pt x="370" y="182"/>
                    </a:cubicBezTo>
                    <a:cubicBezTo>
                      <a:pt x="371" y="182"/>
                      <a:pt x="371" y="182"/>
                      <a:pt x="371" y="182"/>
                    </a:cubicBezTo>
                    <a:cubicBezTo>
                      <a:pt x="371" y="182"/>
                      <a:pt x="371" y="182"/>
                      <a:pt x="371" y="182"/>
                    </a:cubicBezTo>
                    <a:cubicBezTo>
                      <a:pt x="372" y="183"/>
                      <a:pt x="372" y="183"/>
                      <a:pt x="372" y="183"/>
                    </a:cubicBezTo>
                    <a:cubicBezTo>
                      <a:pt x="373" y="183"/>
                      <a:pt x="373" y="183"/>
                      <a:pt x="373" y="183"/>
                    </a:cubicBezTo>
                    <a:cubicBezTo>
                      <a:pt x="373" y="182"/>
                      <a:pt x="373" y="182"/>
                      <a:pt x="373" y="182"/>
                    </a:cubicBezTo>
                    <a:cubicBezTo>
                      <a:pt x="373" y="182"/>
                      <a:pt x="373" y="182"/>
                      <a:pt x="373" y="182"/>
                    </a:cubicBezTo>
                    <a:cubicBezTo>
                      <a:pt x="374" y="182"/>
                      <a:pt x="374" y="182"/>
                      <a:pt x="374" y="182"/>
                    </a:cubicBezTo>
                    <a:cubicBezTo>
                      <a:pt x="375" y="181"/>
                      <a:pt x="375" y="181"/>
                      <a:pt x="375" y="181"/>
                    </a:cubicBezTo>
                    <a:cubicBezTo>
                      <a:pt x="375" y="181"/>
                      <a:pt x="375" y="181"/>
                      <a:pt x="375" y="181"/>
                    </a:cubicBezTo>
                    <a:cubicBezTo>
                      <a:pt x="376" y="181"/>
                      <a:pt x="376" y="181"/>
                      <a:pt x="376" y="181"/>
                    </a:cubicBezTo>
                    <a:cubicBezTo>
                      <a:pt x="377" y="181"/>
                      <a:pt x="377" y="181"/>
                      <a:pt x="377" y="181"/>
                    </a:cubicBezTo>
                    <a:cubicBezTo>
                      <a:pt x="378" y="181"/>
                      <a:pt x="378" y="181"/>
                      <a:pt x="378" y="181"/>
                    </a:cubicBezTo>
                    <a:cubicBezTo>
                      <a:pt x="378" y="181"/>
                      <a:pt x="378" y="181"/>
                      <a:pt x="378" y="181"/>
                    </a:cubicBezTo>
                    <a:cubicBezTo>
                      <a:pt x="378" y="181"/>
                      <a:pt x="378" y="181"/>
                      <a:pt x="378" y="180"/>
                    </a:cubicBezTo>
                    <a:cubicBezTo>
                      <a:pt x="378" y="180"/>
                      <a:pt x="378" y="180"/>
                      <a:pt x="378" y="180"/>
                    </a:cubicBezTo>
                    <a:cubicBezTo>
                      <a:pt x="378" y="179"/>
                      <a:pt x="378" y="179"/>
                      <a:pt x="378" y="179"/>
                    </a:cubicBezTo>
                    <a:cubicBezTo>
                      <a:pt x="377" y="179"/>
                      <a:pt x="377" y="179"/>
                      <a:pt x="377" y="179"/>
                    </a:cubicBezTo>
                    <a:cubicBezTo>
                      <a:pt x="377" y="179"/>
                      <a:pt x="377" y="180"/>
                      <a:pt x="377" y="180"/>
                    </a:cubicBezTo>
                    <a:cubicBezTo>
                      <a:pt x="376" y="180"/>
                      <a:pt x="376" y="180"/>
                      <a:pt x="376" y="180"/>
                    </a:cubicBezTo>
                    <a:cubicBezTo>
                      <a:pt x="376" y="180"/>
                      <a:pt x="376" y="179"/>
                      <a:pt x="376" y="179"/>
                    </a:cubicBezTo>
                    <a:cubicBezTo>
                      <a:pt x="375" y="179"/>
                      <a:pt x="376" y="179"/>
                      <a:pt x="376" y="179"/>
                    </a:cubicBezTo>
                    <a:cubicBezTo>
                      <a:pt x="376" y="178"/>
                      <a:pt x="376" y="178"/>
                      <a:pt x="376" y="178"/>
                    </a:cubicBezTo>
                    <a:cubicBezTo>
                      <a:pt x="376" y="178"/>
                      <a:pt x="376" y="178"/>
                      <a:pt x="376" y="178"/>
                    </a:cubicBezTo>
                    <a:cubicBezTo>
                      <a:pt x="376" y="178"/>
                      <a:pt x="376" y="177"/>
                      <a:pt x="377" y="177"/>
                    </a:cubicBezTo>
                    <a:cubicBezTo>
                      <a:pt x="377" y="177"/>
                      <a:pt x="377" y="177"/>
                      <a:pt x="377" y="177"/>
                    </a:cubicBezTo>
                    <a:cubicBezTo>
                      <a:pt x="378" y="177"/>
                      <a:pt x="378" y="177"/>
                      <a:pt x="378" y="177"/>
                    </a:cubicBezTo>
                    <a:cubicBezTo>
                      <a:pt x="378" y="177"/>
                      <a:pt x="379" y="176"/>
                      <a:pt x="379" y="176"/>
                    </a:cubicBezTo>
                    <a:cubicBezTo>
                      <a:pt x="379" y="176"/>
                      <a:pt x="379" y="176"/>
                      <a:pt x="379" y="176"/>
                    </a:cubicBezTo>
                    <a:cubicBezTo>
                      <a:pt x="380" y="176"/>
                      <a:pt x="380" y="176"/>
                      <a:pt x="380" y="176"/>
                    </a:cubicBezTo>
                    <a:cubicBezTo>
                      <a:pt x="381" y="176"/>
                      <a:pt x="381" y="176"/>
                      <a:pt x="381" y="176"/>
                    </a:cubicBezTo>
                    <a:cubicBezTo>
                      <a:pt x="382" y="176"/>
                      <a:pt x="382" y="176"/>
                      <a:pt x="382" y="176"/>
                    </a:cubicBezTo>
                    <a:cubicBezTo>
                      <a:pt x="383" y="175"/>
                      <a:pt x="383" y="175"/>
                      <a:pt x="383" y="175"/>
                    </a:cubicBezTo>
                    <a:cubicBezTo>
                      <a:pt x="383" y="175"/>
                      <a:pt x="383" y="175"/>
                      <a:pt x="383" y="175"/>
                    </a:cubicBezTo>
                    <a:cubicBezTo>
                      <a:pt x="384" y="175"/>
                      <a:pt x="384" y="175"/>
                      <a:pt x="384" y="175"/>
                    </a:cubicBezTo>
                    <a:cubicBezTo>
                      <a:pt x="385" y="175"/>
                      <a:pt x="385" y="175"/>
                      <a:pt x="385" y="175"/>
                    </a:cubicBezTo>
                    <a:cubicBezTo>
                      <a:pt x="385" y="176"/>
                      <a:pt x="385" y="176"/>
                      <a:pt x="385" y="176"/>
                    </a:cubicBezTo>
                    <a:cubicBezTo>
                      <a:pt x="386" y="176"/>
                      <a:pt x="386" y="176"/>
                      <a:pt x="386" y="176"/>
                    </a:cubicBezTo>
                    <a:cubicBezTo>
                      <a:pt x="386" y="176"/>
                      <a:pt x="386" y="176"/>
                      <a:pt x="386" y="176"/>
                    </a:cubicBezTo>
                    <a:cubicBezTo>
                      <a:pt x="387" y="176"/>
                      <a:pt x="387" y="176"/>
                      <a:pt x="387" y="176"/>
                    </a:cubicBezTo>
                    <a:cubicBezTo>
                      <a:pt x="387" y="176"/>
                      <a:pt x="387" y="175"/>
                      <a:pt x="387" y="175"/>
                    </a:cubicBezTo>
                    <a:cubicBezTo>
                      <a:pt x="387" y="175"/>
                      <a:pt x="387" y="175"/>
                      <a:pt x="387" y="175"/>
                    </a:cubicBezTo>
                    <a:cubicBezTo>
                      <a:pt x="387" y="175"/>
                      <a:pt x="387" y="175"/>
                      <a:pt x="387" y="175"/>
                    </a:cubicBezTo>
                    <a:cubicBezTo>
                      <a:pt x="387" y="174"/>
                      <a:pt x="387" y="174"/>
                      <a:pt x="387" y="174"/>
                    </a:cubicBezTo>
                    <a:cubicBezTo>
                      <a:pt x="388" y="174"/>
                      <a:pt x="388" y="174"/>
                      <a:pt x="388" y="174"/>
                    </a:cubicBezTo>
                    <a:cubicBezTo>
                      <a:pt x="388" y="174"/>
                      <a:pt x="388" y="174"/>
                      <a:pt x="388" y="174"/>
                    </a:cubicBezTo>
                    <a:cubicBezTo>
                      <a:pt x="388" y="174"/>
                      <a:pt x="389" y="174"/>
                      <a:pt x="389" y="174"/>
                    </a:cubicBezTo>
                    <a:cubicBezTo>
                      <a:pt x="389" y="174"/>
                      <a:pt x="390" y="174"/>
                      <a:pt x="390" y="174"/>
                    </a:cubicBezTo>
                    <a:cubicBezTo>
                      <a:pt x="390" y="174"/>
                      <a:pt x="390" y="174"/>
                      <a:pt x="390" y="174"/>
                    </a:cubicBezTo>
                    <a:cubicBezTo>
                      <a:pt x="391" y="173"/>
                      <a:pt x="391" y="173"/>
                      <a:pt x="391" y="173"/>
                    </a:cubicBezTo>
                    <a:cubicBezTo>
                      <a:pt x="391" y="173"/>
                      <a:pt x="391" y="173"/>
                      <a:pt x="391" y="173"/>
                    </a:cubicBezTo>
                    <a:cubicBezTo>
                      <a:pt x="392" y="173"/>
                      <a:pt x="392" y="173"/>
                      <a:pt x="392" y="173"/>
                    </a:cubicBezTo>
                    <a:cubicBezTo>
                      <a:pt x="392" y="172"/>
                      <a:pt x="392" y="172"/>
                      <a:pt x="392" y="172"/>
                    </a:cubicBezTo>
                    <a:cubicBezTo>
                      <a:pt x="392" y="173"/>
                      <a:pt x="392" y="173"/>
                      <a:pt x="392" y="173"/>
                    </a:cubicBezTo>
                    <a:cubicBezTo>
                      <a:pt x="392" y="173"/>
                      <a:pt x="392" y="173"/>
                      <a:pt x="392" y="173"/>
                    </a:cubicBezTo>
                    <a:cubicBezTo>
                      <a:pt x="392" y="174"/>
                      <a:pt x="392" y="174"/>
                      <a:pt x="392" y="174"/>
                    </a:cubicBezTo>
                    <a:cubicBezTo>
                      <a:pt x="391" y="174"/>
                      <a:pt x="391" y="174"/>
                      <a:pt x="391" y="174"/>
                    </a:cubicBezTo>
                    <a:cubicBezTo>
                      <a:pt x="391" y="174"/>
                      <a:pt x="391" y="174"/>
                      <a:pt x="391" y="174"/>
                    </a:cubicBezTo>
                    <a:cubicBezTo>
                      <a:pt x="390" y="175"/>
                      <a:pt x="390" y="175"/>
                      <a:pt x="390" y="175"/>
                    </a:cubicBezTo>
                    <a:cubicBezTo>
                      <a:pt x="390" y="175"/>
                      <a:pt x="390" y="175"/>
                      <a:pt x="390" y="175"/>
                    </a:cubicBezTo>
                    <a:cubicBezTo>
                      <a:pt x="390" y="175"/>
                      <a:pt x="390" y="175"/>
                      <a:pt x="390" y="175"/>
                    </a:cubicBezTo>
                    <a:cubicBezTo>
                      <a:pt x="390" y="176"/>
                      <a:pt x="390" y="176"/>
                      <a:pt x="390" y="176"/>
                    </a:cubicBezTo>
                    <a:cubicBezTo>
                      <a:pt x="390" y="176"/>
                      <a:pt x="390" y="176"/>
                      <a:pt x="390" y="176"/>
                    </a:cubicBezTo>
                    <a:cubicBezTo>
                      <a:pt x="390" y="177"/>
                      <a:pt x="390" y="177"/>
                      <a:pt x="390" y="177"/>
                    </a:cubicBezTo>
                    <a:cubicBezTo>
                      <a:pt x="390" y="178"/>
                      <a:pt x="390" y="178"/>
                      <a:pt x="390" y="178"/>
                    </a:cubicBezTo>
                    <a:cubicBezTo>
                      <a:pt x="390" y="178"/>
                      <a:pt x="390" y="178"/>
                      <a:pt x="390" y="178"/>
                    </a:cubicBezTo>
                    <a:cubicBezTo>
                      <a:pt x="389" y="178"/>
                      <a:pt x="389" y="178"/>
                      <a:pt x="389" y="178"/>
                    </a:cubicBezTo>
                    <a:cubicBezTo>
                      <a:pt x="389" y="178"/>
                      <a:pt x="389" y="178"/>
                      <a:pt x="389" y="178"/>
                    </a:cubicBezTo>
                    <a:cubicBezTo>
                      <a:pt x="389" y="178"/>
                      <a:pt x="389" y="178"/>
                      <a:pt x="389" y="178"/>
                    </a:cubicBezTo>
                    <a:cubicBezTo>
                      <a:pt x="388" y="179"/>
                      <a:pt x="388" y="179"/>
                      <a:pt x="388" y="179"/>
                    </a:cubicBezTo>
                    <a:cubicBezTo>
                      <a:pt x="388" y="179"/>
                      <a:pt x="388" y="179"/>
                      <a:pt x="388" y="179"/>
                    </a:cubicBezTo>
                    <a:cubicBezTo>
                      <a:pt x="387" y="179"/>
                      <a:pt x="387" y="179"/>
                      <a:pt x="387" y="179"/>
                    </a:cubicBezTo>
                    <a:cubicBezTo>
                      <a:pt x="386" y="179"/>
                      <a:pt x="386" y="179"/>
                      <a:pt x="386" y="179"/>
                    </a:cubicBezTo>
                    <a:cubicBezTo>
                      <a:pt x="385" y="179"/>
                      <a:pt x="385" y="179"/>
                      <a:pt x="385" y="179"/>
                    </a:cubicBezTo>
                    <a:cubicBezTo>
                      <a:pt x="383" y="179"/>
                      <a:pt x="383" y="179"/>
                      <a:pt x="383" y="179"/>
                    </a:cubicBezTo>
                    <a:cubicBezTo>
                      <a:pt x="381" y="179"/>
                      <a:pt x="381" y="179"/>
                      <a:pt x="381" y="179"/>
                    </a:cubicBezTo>
                    <a:cubicBezTo>
                      <a:pt x="380" y="179"/>
                      <a:pt x="380" y="179"/>
                      <a:pt x="380" y="179"/>
                    </a:cubicBezTo>
                    <a:cubicBezTo>
                      <a:pt x="380" y="179"/>
                      <a:pt x="380" y="179"/>
                      <a:pt x="379" y="179"/>
                    </a:cubicBezTo>
                    <a:cubicBezTo>
                      <a:pt x="379" y="179"/>
                      <a:pt x="379" y="179"/>
                      <a:pt x="379" y="179"/>
                    </a:cubicBezTo>
                    <a:cubicBezTo>
                      <a:pt x="378" y="179"/>
                      <a:pt x="378" y="179"/>
                      <a:pt x="378" y="179"/>
                    </a:cubicBezTo>
                    <a:cubicBezTo>
                      <a:pt x="379" y="180"/>
                      <a:pt x="379" y="180"/>
                      <a:pt x="379" y="180"/>
                    </a:cubicBezTo>
                    <a:cubicBezTo>
                      <a:pt x="379" y="180"/>
                      <a:pt x="379" y="180"/>
                      <a:pt x="379" y="180"/>
                    </a:cubicBezTo>
                    <a:cubicBezTo>
                      <a:pt x="379" y="180"/>
                      <a:pt x="379" y="180"/>
                      <a:pt x="379" y="180"/>
                    </a:cubicBezTo>
                    <a:cubicBezTo>
                      <a:pt x="379" y="181"/>
                      <a:pt x="379" y="181"/>
                      <a:pt x="379" y="181"/>
                    </a:cubicBezTo>
                    <a:cubicBezTo>
                      <a:pt x="379" y="181"/>
                      <a:pt x="379" y="181"/>
                      <a:pt x="379" y="181"/>
                    </a:cubicBezTo>
                    <a:cubicBezTo>
                      <a:pt x="378" y="182"/>
                      <a:pt x="378" y="182"/>
                      <a:pt x="378" y="182"/>
                    </a:cubicBezTo>
                    <a:cubicBezTo>
                      <a:pt x="378" y="182"/>
                      <a:pt x="378" y="182"/>
                      <a:pt x="378" y="182"/>
                    </a:cubicBezTo>
                    <a:cubicBezTo>
                      <a:pt x="378" y="183"/>
                      <a:pt x="378" y="183"/>
                      <a:pt x="378" y="183"/>
                    </a:cubicBezTo>
                    <a:cubicBezTo>
                      <a:pt x="377" y="183"/>
                      <a:pt x="377" y="183"/>
                      <a:pt x="377" y="183"/>
                    </a:cubicBezTo>
                    <a:cubicBezTo>
                      <a:pt x="376" y="184"/>
                      <a:pt x="376" y="184"/>
                      <a:pt x="376" y="184"/>
                    </a:cubicBezTo>
                    <a:cubicBezTo>
                      <a:pt x="375" y="184"/>
                      <a:pt x="375" y="184"/>
                      <a:pt x="375" y="184"/>
                    </a:cubicBezTo>
                    <a:cubicBezTo>
                      <a:pt x="374" y="185"/>
                      <a:pt x="374" y="185"/>
                      <a:pt x="374" y="185"/>
                    </a:cubicBezTo>
                    <a:cubicBezTo>
                      <a:pt x="374" y="185"/>
                      <a:pt x="374" y="185"/>
                      <a:pt x="374" y="185"/>
                    </a:cubicBezTo>
                    <a:cubicBezTo>
                      <a:pt x="374" y="185"/>
                      <a:pt x="374" y="185"/>
                      <a:pt x="374" y="185"/>
                    </a:cubicBezTo>
                    <a:cubicBezTo>
                      <a:pt x="374" y="185"/>
                      <a:pt x="374" y="185"/>
                      <a:pt x="374" y="185"/>
                    </a:cubicBezTo>
                    <a:cubicBezTo>
                      <a:pt x="374" y="185"/>
                      <a:pt x="374" y="185"/>
                      <a:pt x="374" y="185"/>
                    </a:cubicBezTo>
                    <a:cubicBezTo>
                      <a:pt x="374" y="185"/>
                      <a:pt x="374" y="185"/>
                      <a:pt x="374" y="185"/>
                    </a:cubicBezTo>
                    <a:cubicBezTo>
                      <a:pt x="373" y="185"/>
                      <a:pt x="373" y="185"/>
                      <a:pt x="373" y="185"/>
                    </a:cubicBezTo>
                    <a:cubicBezTo>
                      <a:pt x="372" y="186"/>
                      <a:pt x="372" y="186"/>
                      <a:pt x="372" y="186"/>
                    </a:cubicBezTo>
                    <a:cubicBezTo>
                      <a:pt x="371" y="186"/>
                      <a:pt x="371" y="186"/>
                      <a:pt x="371" y="186"/>
                    </a:cubicBezTo>
                    <a:cubicBezTo>
                      <a:pt x="371" y="186"/>
                      <a:pt x="371" y="186"/>
                      <a:pt x="371" y="186"/>
                    </a:cubicBezTo>
                    <a:cubicBezTo>
                      <a:pt x="370" y="186"/>
                      <a:pt x="370" y="186"/>
                      <a:pt x="370" y="186"/>
                    </a:cubicBezTo>
                    <a:cubicBezTo>
                      <a:pt x="369" y="187"/>
                      <a:pt x="369" y="187"/>
                      <a:pt x="369" y="187"/>
                    </a:cubicBezTo>
                    <a:cubicBezTo>
                      <a:pt x="369" y="187"/>
                      <a:pt x="369" y="187"/>
                      <a:pt x="369" y="187"/>
                    </a:cubicBezTo>
                    <a:cubicBezTo>
                      <a:pt x="368" y="188"/>
                      <a:pt x="368" y="188"/>
                      <a:pt x="368" y="188"/>
                    </a:cubicBezTo>
                    <a:cubicBezTo>
                      <a:pt x="367" y="188"/>
                      <a:pt x="367" y="188"/>
                      <a:pt x="367" y="188"/>
                    </a:cubicBezTo>
                    <a:cubicBezTo>
                      <a:pt x="366" y="188"/>
                      <a:pt x="366" y="188"/>
                      <a:pt x="366" y="188"/>
                    </a:cubicBezTo>
                    <a:cubicBezTo>
                      <a:pt x="366" y="188"/>
                      <a:pt x="366" y="188"/>
                      <a:pt x="365" y="188"/>
                    </a:cubicBezTo>
                    <a:cubicBezTo>
                      <a:pt x="365" y="188"/>
                      <a:pt x="364" y="188"/>
                      <a:pt x="364" y="188"/>
                    </a:cubicBezTo>
                    <a:cubicBezTo>
                      <a:pt x="363" y="188"/>
                      <a:pt x="363" y="188"/>
                      <a:pt x="363" y="188"/>
                    </a:cubicBezTo>
                    <a:cubicBezTo>
                      <a:pt x="363" y="188"/>
                      <a:pt x="362" y="188"/>
                      <a:pt x="362" y="188"/>
                    </a:cubicBezTo>
                    <a:cubicBezTo>
                      <a:pt x="362" y="188"/>
                      <a:pt x="362" y="188"/>
                      <a:pt x="361" y="188"/>
                    </a:cubicBezTo>
                    <a:cubicBezTo>
                      <a:pt x="361" y="188"/>
                      <a:pt x="361" y="188"/>
                      <a:pt x="361" y="187"/>
                    </a:cubicBezTo>
                    <a:cubicBezTo>
                      <a:pt x="361" y="187"/>
                      <a:pt x="360" y="187"/>
                      <a:pt x="360" y="187"/>
                    </a:cubicBezTo>
                    <a:cubicBezTo>
                      <a:pt x="360" y="186"/>
                      <a:pt x="360" y="186"/>
                      <a:pt x="360" y="186"/>
                    </a:cubicBezTo>
                    <a:cubicBezTo>
                      <a:pt x="360" y="186"/>
                      <a:pt x="360" y="186"/>
                      <a:pt x="360" y="186"/>
                    </a:cubicBezTo>
                    <a:cubicBezTo>
                      <a:pt x="360" y="186"/>
                      <a:pt x="360" y="186"/>
                      <a:pt x="360" y="186"/>
                    </a:cubicBezTo>
                    <a:cubicBezTo>
                      <a:pt x="360" y="186"/>
                      <a:pt x="360" y="186"/>
                      <a:pt x="360" y="186"/>
                    </a:cubicBezTo>
                    <a:cubicBezTo>
                      <a:pt x="360" y="186"/>
                      <a:pt x="360" y="186"/>
                      <a:pt x="360" y="186"/>
                    </a:cubicBezTo>
                    <a:cubicBezTo>
                      <a:pt x="360" y="186"/>
                      <a:pt x="360" y="186"/>
                      <a:pt x="360" y="186"/>
                    </a:cubicBezTo>
                    <a:cubicBezTo>
                      <a:pt x="360" y="185"/>
                      <a:pt x="360" y="185"/>
                      <a:pt x="360" y="185"/>
                    </a:cubicBezTo>
                    <a:cubicBezTo>
                      <a:pt x="361" y="184"/>
                      <a:pt x="361" y="184"/>
                      <a:pt x="361" y="184"/>
                    </a:cubicBezTo>
                    <a:cubicBezTo>
                      <a:pt x="361" y="184"/>
                      <a:pt x="361" y="184"/>
                      <a:pt x="361" y="184"/>
                    </a:cubicBezTo>
                    <a:cubicBezTo>
                      <a:pt x="361" y="184"/>
                      <a:pt x="362" y="183"/>
                      <a:pt x="362" y="183"/>
                    </a:cubicBezTo>
                    <a:cubicBezTo>
                      <a:pt x="362" y="183"/>
                      <a:pt x="362" y="183"/>
                      <a:pt x="362" y="183"/>
                    </a:cubicBezTo>
                    <a:cubicBezTo>
                      <a:pt x="363" y="183"/>
                      <a:pt x="363" y="183"/>
                      <a:pt x="363" y="183"/>
                    </a:cubicBezTo>
                    <a:cubicBezTo>
                      <a:pt x="363" y="182"/>
                      <a:pt x="363" y="182"/>
                      <a:pt x="363" y="182"/>
                    </a:cubicBezTo>
                    <a:cubicBezTo>
                      <a:pt x="363" y="182"/>
                      <a:pt x="363" y="182"/>
                      <a:pt x="363" y="182"/>
                    </a:cubicBezTo>
                    <a:cubicBezTo>
                      <a:pt x="364" y="181"/>
                      <a:pt x="364" y="181"/>
                      <a:pt x="364" y="181"/>
                    </a:cubicBezTo>
                    <a:cubicBezTo>
                      <a:pt x="364" y="181"/>
                      <a:pt x="364" y="181"/>
                      <a:pt x="364" y="181"/>
                    </a:cubicBezTo>
                    <a:cubicBezTo>
                      <a:pt x="364" y="180"/>
                      <a:pt x="364" y="180"/>
                      <a:pt x="364" y="180"/>
                    </a:cubicBezTo>
                    <a:cubicBezTo>
                      <a:pt x="364" y="179"/>
                      <a:pt x="364" y="179"/>
                      <a:pt x="364" y="179"/>
                    </a:cubicBezTo>
                    <a:cubicBezTo>
                      <a:pt x="363" y="178"/>
                      <a:pt x="363" y="178"/>
                      <a:pt x="363" y="178"/>
                    </a:cubicBezTo>
                    <a:cubicBezTo>
                      <a:pt x="363" y="178"/>
                      <a:pt x="363" y="178"/>
                      <a:pt x="363" y="178"/>
                    </a:cubicBezTo>
                    <a:cubicBezTo>
                      <a:pt x="363" y="177"/>
                      <a:pt x="363" y="177"/>
                      <a:pt x="363" y="177"/>
                    </a:cubicBezTo>
                    <a:cubicBezTo>
                      <a:pt x="363" y="177"/>
                      <a:pt x="363" y="176"/>
                      <a:pt x="363" y="176"/>
                    </a:cubicBezTo>
                    <a:cubicBezTo>
                      <a:pt x="363" y="176"/>
                      <a:pt x="363" y="175"/>
                      <a:pt x="363" y="175"/>
                    </a:cubicBezTo>
                    <a:cubicBezTo>
                      <a:pt x="361" y="175"/>
                      <a:pt x="361" y="175"/>
                      <a:pt x="361" y="175"/>
                    </a:cubicBezTo>
                    <a:cubicBezTo>
                      <a:pt x="361" y="175"/>
                      <a:pt x="361" y="175"/>
                      <a:pt x="361" y="175"/>
                    </a:cubicBezTo>
                    <a:cubicBezTo>
                      <a:pt x="360" y="176"/>
                      <a:pt x="360" y="176"/>
                      <a:pt x="360" y="176"/>
                    </a:cubicBezTo>
                    <a:cubicBezTo>
                      <a:pt x="359" y="177"/>
                      <a:pt x="359" y="177"/>
                      <a:pt x="359" y="177"/>
                    </a:cubicBezTo>
                    <a:cubicBezTo>
                      <a:pt x="359" y="177"/>
                      <a:pt x="359" y="177"/>
                      <a:pt x="359" y="177"/>
                    </a:cubicBezTo>
                    <a:cubicBezTo>
                      <a:pt x="359" y="177"/>
                      <a:pt x="358" y="177"/>
                      <a:pt x="358" y="177"/>
                    </a:cubicBezTo>
                    <a:cubicBezTo>
                      <a:pt x="358" y="177"/>
                      <a:pt x="358" y="177"/>
                      <a:pt x="358" y="177"/>
                    </a:cubicBezTo>
                    <a:cubicBezTo>
                      <a:pt x="357" y="177"/>
                      <a:pt x="358" y="176"/>
                      <a:pt x="358" y="176"/>
                    </a:cubicBezTo>
                    <a:cubicBezTo>
                      <a:pt x="358" y="176"/>
                      <a:pt x="358" y="176"/>
                      <a:pt x="358" y="176"/>
                    </a:cubicBezTo>
                    <a:cubicBezTo>
                      <a:pt x="358" y="175"/>
                      <a:pt x="358" y="175"/>
                      <a:pt x="358" y="175"/>
                    </a:cubicBezTo>
                    <a:cubicBezTo>
                      <a:pt x="358" y="175"/>
                      <a:pt x="358" y="175"/>
                      <a:pt x="358" y="175"/>
                    </a:cubicBezTo>
                    <a:cubicBezTo>
                      <a:pt x="359" y="174"/>
                      <a:pt x="359" y="174"/>
                      <a:pt x="359" y="174"/>
                    </a:cubicBezTo>
                    <a:cubicBezTo>
                      <a:pt x="360" y="174"/>
                      <a:pt x="360" y="174"/>
                      <a:pt x="360" y="174"/>
                    </a:cubicBezTo>
                    <a:cubicBezTo>
                      <a:pt x="360" y="173"/>
                      <a:pt x="360" y="173"/>
                      <a:pt x="360" y="173"/>
                    </a:cubicBezTo>
                    <a:cubicBezTo>
                      <a:pt x="360" y="172"/>
                      <a:pt x="360" y="172"/>
                      <a:pt x="360" y="172"/>
                    </a:cubicBezTo>
                    <a:cubicBezTo>
                      <a:pt x="360" y="172"/>
                      <a:pt x="360" y="172"/>
                      <a:pt x="360" y="172"/>
                    </a:cubicBezTo>
                    <a:cubicBezTo>
                      <a:pt x="360" y="171"/>
                      <a:pt x="360" y="171"/>
                      <a:pt x="360" y="171"/>
                    </a:cubicBezTo>
                    <a:cubicBezTo>
                      <a:pt x="360" y="170"/>
                      <a:pt x="360" y="170"/>
                      <a:pt x="360" y="170"/>
                    </a:cubicBezTo>
                    <a:cubicBezTo>
                      <a:pt x="360" y="170"/>
                      <a:pt x="360" y="170"/>
                      <a:pt x="360" y="170"/>
                    </a:cubicBezTo>
                    <a:cubicBezTo>
                      <a:pt x="360" y="169"/>
                      <a:pt x="360" y="169"/>
                      <a:pt x="360" y="169"/>
                    </a:cubicBezTo>
                    <a:cubicBezTo>
                      <a:pt x="360" y="169"/>
                      <a:pt x="360" y="169"/>
                      <a:pt x="360" y="169"/>
                    </a:cubicBezTo>
                    <a:cubicBezTo>
                      <a:pt x="359" y="168"/>
                      <a:pt x="359" y="168"/>
                      <a:pt x="359" y="168"/>
                    </a:cubicBezTo>
                    <a:cubicBezTo>
                      <a:pt x="358" y="168"/>
                      <a:pt x="358" y="168"/>
                      <a:pt x="358" y="168"/>
                    </a:cubicBezTo>
                    <a:cubicBezTo>
                      <a:pt x="357" y="167"/>
                      <a:pt x="357" y="167"/>
                      <a:pt x="357" y="167"/>
                    </a:cubicBezTo>
                    <a:cubicBezTo>
                      <a:pt x="357" y="167"/>
                      <a:pt x="356" y="167"/>
                      <a:pt x="356" y="167"/>
                    </a:cubicBezTo>
                    <a:cubicBezTo>
                      <a:pt x="356" y="167"/>
                      <a:pt x="356" y="167"/>
                      <a:pt x="356" y="167"/>
                    </a:cubicBezTo>
                    <a:cubicBezTo>
                      <a:pt x="355" y="166"/>
                      <a:pt x="355" y="166"/>
                      <a:pt x="355" y="166"/>
                    </a:cubicBezTo>
                    <a:cubicBezTo>
                      <a:pt x="355" y="166"/>
                      <a:pt x="354" y="166"/>
                      <a:pt x="354" y="166"/>
                    </a:cubicBezTo>
                    <a:cubicBezTo>
                      <a:pt x="354" y="166"/>
                      <a:pt x="354" y="166"/>
                      <a:pt x="354" y="166"/>
                    </a:cubicBezTo>
                    <a:cubicBezTo>
                      <a:pt x="353" y="167"/>
                      <a:pt x="353" y="167"/>
                      <a:pt x="353" y="167"/>
                    </a:cubicBezTo>
                    <a:cubicBezTo>
                      <a:pt x="353" y="167"/>
                      <a:pt x="353" y="167"/>
                      <a:pt x="353" y="167"/>
                    </a:cubicBezTo>
                    <a:cubicBezTo>
                      <a:pt x="353" y="168"/>
                      <a:pt x="353" y="168"/>
                      <a:pt x="353" y="168"/>
                    </a:cubicBezTo>
                    <a:cubicBezTo>
                      <a:pt x="352" y="168"/>
                      <a:pt x="352" y="168"/>
                      <a:pt x="352" y="168"/>
                    </a:cubicBezTo>
                    <a:cubicBezTo>
                      <a:pt x="352" y="168"/>
                      <a:pt x="352" y="168"/>
                      <a:pt x="352" y="168"/>
                    </a:cubicBezTo>
                    <a:cubicBezTo>
                      <a:pt x="352" y="169"/>
                      <a:pt x="352" y="169"/>
                      <a:pt x="352" y="169"/>
                    </a:cubicBezTo>
                    <a:cubicBezTo>
                      <a:pt x="352" y="169"/>
                      <a:pt x="351" y="169"/>
                      <a:pt x="351" y="170"/>
                    </a:cubicBezTo>
                    <a:cubicBezTo>
                      <a:pt x="351" y="170"/>
                      <a:pt x="351" y="170"/>
                      <a:pt x="351" y="170"/>
                    </a:cubicBezTo>
                    <a:cubicBezTo>
                      <a:pt x="351" y="170"/>
                      <a:pt x="350" y="170"/>
                      <a:pt x="350" y="170"/>
                    </a:cubicBezTo>
                    <a:cubicBezTo>
                      <a:pt x="350" y="170"/>
                      <a:pt x="350" y="170"/>
                      <a:pt x="350" y="170"/>
                    </a:cubicBezTo>
                    <a:cubicBezTo>
                      <a:pt x="350" y="170"/>
                      <a:pt x="350" y="170"/>
                      <a:pt x="350" y="170"/>
                    </a:cubicBezTo>
                    <a:cubicBezTo>
                      <a:pt x="349" y="171"/>
                      <a:pt x="349" y="171"/>
                      <a:pt x="349" y="171"/>
                    </a:cubicBezTo>
                    <a:cubicBezTo>
                      <a:pt x="349" y="171"/>
                      <a:pt x="348" y="171"/>
                      <a:pt x="348" y="171"/>
                    </a:cubicBezTo>
                    <a:cubicBezTo>
                      <a:pt x="347" y="172"/>
                      <a:pt x="348" y="172"/>
                      <a:pt x="348" y="172"/>
                    </a:cubicBezTo>
                    <a:cubicBezTo>
                      <a:pt x="348" y="172"/>
                      <a:pt x="348" y="172"/>
                      <a:pt x="348" y="173"/>
                    </a:cubicBezTo>
                    <a:cubicBezTo>
                      <a:pt x="348" y="173"/>
                      <a:pt x="348" y="173"/>
                      <a:pt x="348" y="173"/>
                    </a:cubicBezTo>
                    <a:cubicBezTo>
                      <a:pt x="348" y="174"/>
                      <a:pt x="347" y="174"/>
                      <a:pt x="347" y="174"/>
                    </a:cubicBezTo>
                    <a:cubicBezTo>
                      <a:pt x="347" y="174"/>
                      <a:pt x="347" y="175"/>
                      <a:pt x="347" y="175"/>
                    </a:cubicBezTo>
                    <a:cubicBezTo>
                      <a:pt x="346" y="175"/>
                      <a:pt x="347" y="175"/>
                      <a:pt x="347" y="176"/>
                    </a:cubicBezTo>
                    <a:cubicBezTo>
                      <a:pt x="347" y="176"/>
                      <a:pt x="347" y="176"/>
                      <a:pt x="347" y="176"/>
                    </a:cubicBezTo>
                    <a:cubicBezTo>
                      <a:pt x="347" y="176"/>
                      <a:pt x="347" y="177"/>
                      <a:pt x="347" y="177"/>
                    </a:cubicBezTo>
                    <a:cubicBezTo>
                      <a:pt x="347" y="178"/>
                      <a:pt x="347" y="178"/>
                      <a:pt x="347" y="178"/>
                    </a:cubicBezTo>
                    <a:cubicBezTo>
                      <a:pt x="347" y="179"/>
                      <a:pt x="347" y="179"/>
                      <a:pt x="347" y="179"/>
                    </a:cubicBezTo>
                    <a:cubicBezTo>
                      <a:pt x="348" y="180"/>
                      <a:pt x="348" y="180"/>
                      <a:pt x="348" y="180"/>
                    </a:cubicBezTo>
                    <a:cubicBezTo>
                      <a:pt x="348" y="180"/>
                      <a:pt x="348" y="180"/>
                      <a:pt x="348" y="180"/>
                    </a:cubicBezTo>
                    <a:cubicBezTo>
                      <a:pt x="348" y="181"/>
                      <a:pt x="348" y="181"/>
                      <a:pt x="348" y="181"/>
                    </a:cubicBezTo>
                    <a:cubicBezTo>
                      <a:pt x="348" y="182"/>
                      <a:pt x="348" y="182"/>
                      <a:pt x="348" y="182"/>
                    </a:cubicBezTo>
                    <a:cubicBezTo>
                      <a:pt x="347" y="183"/>
                      <a:pt x="347" y="183"/>
                      <a:pt x="347" y="183"/>
                    </a:cubicBezTo>
                    <a:cubicBezTo>
                      <a:pt x="347" y="184"/>
                      <a:pt x="347" y="184"/>
                      <a:pt x="347" y="184"/>
                    </a:cubicBezTo>
                    <a:cubicBezTo>
                      <a:pt x="347" y="184"/>
                      <a:pt x="347" y="184"/>
                      <a:pt x="347" y="185"/>
                    </a:cubicBezTo>
                    <a:cubicBezTo>
                      <a:pt x="347" y="185"/>
                      <a:pt x="347" y="185"/>
                      <a:pt x="347" y="185"/>
                    </a:cubicBezTo>
                    <a:cubicBezTo>
                      <a:pt x="346" y="186"/>
                      <a:pt x="346" y="186"/>
                      <a:pt x="346" y="186"/>
                    </a:cubicBezTo>
                    <a:cubicBezTo>
                      <a:pt x="346" y="186"/>
                      <a:pt x="346" y="186"/>
                      <a:pt x="346" y="186"/>
                    </a:cubicBezTo>
                    <a:cubicBezTo>
                      <a:pt x="346" y="186"/>
                      <a:pt x="345" y="186"/>
                      <a:pt x="345" y="186"/>
                    </a:cubicBezTo>
                    <a:cubicBezTo>
                      <a:pt x="345" y="186"/>
                      <a:pt x="345" y="186"/>
                      <a:pt x="345" y="186"/>
                    </a:cubicBezTo>
                    <a:cubicBezTo>
                      <a:pt x="345" y="186"/>
                      <a:pt x="345" y="187"/>
                      <a:pt x="345" y="187"/>
                    </a:cubicBezTo>
                    <a:cubicBezTo>
                      <a:pt x="345" y="187"/>
                      <a:pt x="344" y="187"/>
                      <a:pt x="344" y="187"/>
                    </a:cubicBezTo>
                    <a:cubicBezTo>
                      <a:pt x="344" y="187"/>
                      <a:pt x="344" y="187"/>
                      <a:pt x="344" y="187"/>
                    </a:cubicBezTo>
                    <a:cubicBezTo>
                      <a:pt x="344" y="187"/>
                      <a:pt x="344" y="187"/>
                      <a:pt x="344" y="187"/>
                    </a:cubicBezTo>
                    <a:cubicBezTo>
                      <a:pt x="344" y="187"/>
                      <a:pt x="344" y="187"/>
                      <a:pt x="343" y="187"/>
                    </a:cubicBezTo>
                    <a:cubicBezTo>
                      <a:pt x="343" y="187"/>
                      <a:pt x="343" y="187"/>
                      <a:pt x="343" y="187"/>
                    </a:cubicBezTo>
                    <a:cubicBezTo>
                      <a:pt x="342" y="187"/>
                      <a:pt x="342" y="187"/>
                      <a:pt x="342" y="187"/>
                    </a:cubicBezTo>
                    <a:cubicBezTo>
                      <a:pt x="342" y="187"/>
                      <a:pt x="342" y="187"/>
                      <a:pt x="342" y="187"/>
                    </a:cubicBezTo>
                    <a:cubicBezTo>
                      <a:pt x="341" y="186"/>
                      <a:pt x="341" y="186"/>
                      <a:pt x="341" y="186"/>
                    </a:cubicBezTo>
                    <a:cubicBezTo>
                      <a:pt x="341" y="185"/>
                      <a:pt x="341" y="185"/>
                      <a:pt x="341" y="185"/>
                    </a:cubicBezTo>
                    <a:cubicBezTo>
                      <a:pt x="341" y="184"/>
                      <a:pt x="341" y="184"/>
                      <a:pt x="341" y="184"/>
                    </a:cubicBezTo>
                    <a:cubicBezTo>
                      <a:pt x="341" y="183"/>
                      <a:pt x="341" y="183"/>
                      <a:pt x="341" y="183"/>
                    </a:cubicBezTo>
                    <a:cubicBezTo>
                      <a:pt x="341" y="183"/>
                      <a:pt x="341" y="183"/>
                      <a:pt x="341" y="183"/>
                    </a:cubicBezTo>
                    <a:cubicBezTo>
                      <a:pt x="341" y="182"/>
                      <a:pt x="341" y="182"/>
                      <a:pt x="341" y="182"/>
                    </a:cubicBezTo>
                    <a:cubicBezTo>
                      <a:pt x="341" y="182"/>
                      <a:pt x="341" y="182"/>
                      <a:pt x="341" y="182"/>
                    </a:cubicBezTo>
                    <a:cubicBezTo>
                      <a:pt x="341" y="181"/>
                      <a:pt x="341" y="181"/>
                      <a:pt x="341" y="181"/>
                    </a:cubicBezTo>
                    <a:cubicBezTo>
                      <a:pt x="341" y="180"/>
                      <a:pt x="341" y="180"/>
                      <a:pt x="341" y="180"/>
                    </a:cubicBezTo>
                    <a:cubicBezTo>
                      <a:pt x="341" y="180"/>
                      <a:pt x="341" y="180"/>
                      <a:pt x="341" y="180"/>
                    </a:cubicBezTo>
                    <a:cubicBezTo>
                      <a:pt x="341" y="180"/>
                      <a:pt x="341" y="180"/>
                      <a:pt x="341" y="180"/>
                    </a:cubicBezTo>
                    <a:cubicBezTo>
                      <a:pt x="341" y="179"/>
                      <a:pt x="341" y="179"/>
                      <a:pt x="341" y="179"/>
                    </a:cubicBezTo>
                    <a:cubicBezTo>
                      <a:pt x="341" y="179"/>
                      <a:pt x="341" y="178"/>
                      <a:pt x="341" y="178"/>
                    </a:cubicBezTo>
                    <a:cubicBezTo>
                      <a:pt x="341" y="178"/>
                      <a:pt x="341" y="177"/>
                      <a:pt x="341" y="177"/>
                    </a:cubicBezTo>
                    <a:cubicBezTo>
                      <a:pt x="341" y="177"/>
                      <a:pt x="341" y="177"/>
                      <a:pt x="341" y="177"/>
                    </a:cubicBezTo>
                    <a:cubicBezTo>
                      <a:pt x="341" y="176"/>
                      <a:pt x="341" y="176"/>
                      <a:pt x="341" y="176"/>
                    </a:cubicBezTo>
                    <a:cubicBezTo>
                      <a:pt x="342" y="175"/>
                      <a:pt x="342" y="175"/>
                      <a:pt x="342" y="175"/>
                    </a:cubicBezTo>
                    <a:cubicBezTo>
                      <a:pt x="342" y="175"/>
                      <a:pt x="342" y="175"/>
                      <a:pt x="342" y="175"/>
                    </a:cubicBezTo>
                    <a:cubicBezTo>
                      <a:pt x="342" y="174"/>
                      <a:pt x="342" y="174"/>
                      <a:pt x="342" y="174"/>
                    </a:cubicBezTo>
                    <a:cubicBezTo>
                      <a:pt x="342" y="174"/>
                      <a:pt x="342" y="174"/>
                      <a:pt x="342" y="174"/>
                    </a:cubicBezTo>
                    <a:cubicBezTo>
                      <a:pt x="342" y="173"/>
                      <a:pt x="342" y="173"/>
                      <a:pt x="342" y="173"/>
                    </a:cubicBezTo>
                    <a:cubicBezTo>
                      <a:pt x="342" y="173"/>
                      <a:pt x="343" y="173"/>
                      <a:pt x="343" y="172"/>
                    </a:cubicBezTo>
                    <a:cubicBezTo>
                      <a:pt x="343" y="172"/>
                      <a:pt x="343" y="172"/>
                      <a:pt x="343" y="172"/>
                    </a:cubicBezTo>
                    <a:cubicBezTo>
                      <a:pt x="343" y="172"/>
                      <a:pt x="343" y="172"/>
                      <a:pt x="343" y="171"/>
                    </a:cubicBezTo>
                    <a:cubicBezTo>
                      <a:pt x="343" y="171"/>
                      <a:pt x="343" y="171"/>
                      <a:pt x="342" y="171"/>
                    </a:cubicBezTo>
                    <a:cubicBezTo>
                      <a:pt x="342" y="171"/>
                      <a:pt x="342" y="171"/>
                      <a:pt x="342" y="171"/>
                    </a:cubicBezTo>
                    <a:cubicBezTo>
                      <a:pt x="341" y="171"/>
                      <a:pt x="341" y="171"/>
                      <a:pt x="341" y="171"/>
                    </a:cubicBezTo>
                    <a:cubicBezTo>
                      <a:pt x="341" y="171"/>
                      <a:pt x="341" y="172"/>
                      <a:pt x="341" y="172"/>
                    </a:cubicBezTo>
                    <a:cubicBezTo>
                      <a:pt x="340" y="172"/>
                      <a:pt x="340" y="172"/>
                      <a:pt x="340" y="172"/>
                    </a:cubicBezTo>
                    <a:cubicBezTo>
                      <a:pt x="340" y="172"/>
                      <a:pt x="340" y="172"/>
                      <a:pt x="340" y="172"/>
                    </a:cubicBezTo>
                    <a:cubicBezTo>
                      <a:pt x="340" y="171"/>
                      <a:pt x="340" y="171"/>
                      <a:pt x="340" y="171"/>
                    </a:cubicBezTo>
                    <a:cubicBezTo>
                      <a:pt x="341" y="170"/>
                      <a:pt x="341" y="170"/>
                      <a:pt x="341" y="170"/>
                    </a:cubicBezTo>
                    <a:cubicBezTo>
                      <a:pt x="341" y="170"/>
                      <a:pt x="341" y="170"/>
                      <a:pt x="341" y="170"/>
                    </a:cubicBezTo>
                    <a:cubicBezTo>
                      <a:pt x="342" y="169"/>
                      <a:pt x="342" y="169"/>
                      <a:pt x="342" y="169"/>
                    </a:cubicBezTo>
                    <a:cubicBezTo>
                      <a:pt x="342" y="169"/>
                      <a:pt x="342" y="169"/>
                      <a:pt x="342" y="169"/>
                    </a:cubicBezTo>
                    <a:cubicBezTo>
                      <a:pt x="343" y="168"/>
                      <a:pt x="343" y="168"/>
                      <a:pt x="343" y="168"/>
                    </a:cubicBezTo>
                    <a:cubicBezTo>
                      <a:pt x="343" y="168"/>
                      <a:pt x="343" y="168"/>
                      <a:pt x="343" y="168"/>
                    </a:cubicBezTo>
                    <a:cubicBezTo>
                      <a:pt x="343" y="168"/>
                      <a:pt x="343" y="168"/>
                      <a:pt x="343" y="168"/>
                    </a:cubicBezTo>
                    <a:cubicBezTo>
                      <a:pt x="344" y="167"/>
                      <a:pt x="344" y="167"/>
                      <a:pt x="344" y="167"/>
                    </a:cubicBezTo>
                    <a:cubicBezTo>
                      <a:pt x="344" y="166"/>
                      <a:pt x="344" y="166"/>
                      <a:pt x="344" y="166"/>
                    </a:cubicBezTo>
                    <a:cubicBezTo>
                      <a:pt x="344" y="166"/>
                      <a:pt x="344" y="166"/>
                      <a:pt x="344" y="166"/>
                    </a:cubicBezTo>
                    <a:cubicBezTo>
                      <a:pt x="345" y="166"/>
                      <a:pt x="345" y="166"/>
                      <a:pt x="345" y="166"/>
                    </a:cubicBezTo>
                    <a:cubicBezTo>
                      <a:pt x="346" y="165"/>
                      <a:pt x="346" y="165"/>
                      <a:pt x="346" y="165"/>
                    </a:cubicBezTo>
                    <a:cubicBezTo>
                      <a:pt x="346" y="166"/>
                      <a:pt x="346" y="166"/>
                      <a:pt x="346" y="166"/>
                    </a:cubicBezTo>
                    <a:cubicBezTo>
                      <a:pt x="346" y="166"/>
                      <a:pt x="347" y="166"/>
                      <a:pt x="347" y="166"/>
                    </a:cubicBezTo>
                    <a:cubicBezTo>
                      <a:pt x="348" y="166"/>
                      <a:pt x="347" y="165"/>
                      <a:pt x="347" y="165"/>
                    </a:cubicBezTo>
                    <a:cubicBezTo>
                      <a:pt x="348" y="165"/>
                      <a:pt x="348" y="165"/>
                      <a:pt x="348" y="165"/>
                    </a:cubicBezTo>
                    <a:cubicBezTo>
                      <a:pt x="348" y="165"/>
                      <a:pt x="348" y="165"/>
                      <a:pt x="348" y="165"/>
                    </a:cubicBezTo>
                    <a:cubicBezTo>
                      <a:pt x="349" y="165"/>
                      <a:pt x="349" y="165"/>
                      <a:pt x="349" y="165"/>
                    </a:cubicBezTo>
                    <a:cubicBezTo>
                      <a:pt x="350" y="165"/>
                      <a:pt x="350" y="165"/>
                      <a:pt x="350" y="165"/>
                    </a:cubicBezTo>
                    <a:cubicBezTo>
                      <a:pt x="350" y="164"/>
                      <a:pt x="350" y="164"/>
                      <a:pt x="350" y="164"/>
                    </a:cubicBezTo>
                    <a:cubicBezTo>
                      <a:pt x="350" y="164"/>
                      <a:pt x="350" y="164"/>
                      <a:pt x="351" y="164"/>
                    </a:cubicBezTo>
                    <a:cubicBezTo>
                      <a:pt x="352" y="164"/>
                      <a:pt x="352" y="164"/>
                      <a:pt x="352" y="164"/>
                    </a:cubicBezTo>
                    <a:cubicBezTo>
                      <a:pt x="353" y="165"/>
                      <a:pt x="353" y="165"/>
                      <a:pt x="353" y="165"/>
                    </a:cubicBezTo>
                    <a:cubicBezTo>
                      <a:pt x="354" y="165"/>
                      <a:pt x="354" y="165"/>
                      <a:pt x="354" y="165"/>
                    </a:cubicBezTo>
                    <a:cubicBezTo>
                      <a:pt x="354" y="165"/>
                      <a:pt x="354" y="165"/>
                      <a:pt x="354" y="165"/>
                    </a:cubicBezTo>
                    <a:cubicBezTo>
                      <a:pt x="355" y="165"/>
                      <a:pt x="355" y="165"/>
                      <a:pt x="355" y="165"/>
                    </a:cubicBezTo>
                    <a:cubicBezTo>
                      <a:pt x="356" y="165"/>
                      <a:pt x="356" y="165"/>
                      <a:pt x="356" y="165"/>
                    </a:cubicBezTo>
                    <a:cubicBezTo>
                      <a:pt x="357" y="165"/>
                      <a:pt x="357" y="165"/>
                      <a:pt x="357" y="165"/>
                    </a:cubicBezTo>
                    <a:cubicBezTo>
                      <a:pt x="358" y="165"/>
                      <a:pt x="358" y="165"/>
                      <a:pt x="358" y="165"/>
                    </a:cubicBezTo>
                    <a:cubicBezTo>
                      <a:pt x="357" y="165"/>
                      <a:pt x="357" y="165"/>
                      <a:pt x="357" y="165"/>
                    </a:cubicBezTo>
                    <a:cubicBezTo>
                      <a:pt x="357" y="164"/>
                      <a:pt x="357" y="164"/>
                      <a:pt x="357" y="164"/>
                    </a:cubicBezTo>
                    <a:cubicBezTo>
                      <a:pt x="356" y="164"/>
                      <a:pt x="356" y="164"/>
                      <a:pt x="356" y="164"/>
                    </a:cubicBezTo>
                    <a:cubicBezTo>
                      <a:pt x="356" y="163"/>
                      <a:pt x="356" y="163"/>
                      <a:pt x="356" y="163"/>
                    </a:cubicBezTo>
                    <a:cubicBezTo>
                      <a:pt x="356" y="163"/>
                      <a:pt x="356" y="163"/>
                      <a:pt x="356" y="163"/>
                    </a:cubicBezTo>
                    <a:cubicBezTo>
                      <a:pt x="355" y="163"/>
                      <a:pt x="355" y="163"/>
                      <a:pt x="355" y="163"/>
                    </a:cubicBezTo>
                    <a:cubicBezTo>
                      <a:pt x="354" y="162"/>
                      <a:pt x="354" y="162"/>
                      <a:pt x="354" y="162"/>
                    </a:cubicBezTo>
                    <a:cubicBezTo>
                      <a:pt x="353" y="162"/>
                      <a:pt x="353" y="162"/>
                      <a:pt x="353" y="162"/>
                    </a:cubicBezTo>
                    <a:cubicBezTo>
                      <a:pt x="353" y="162"/>
                      <a:pt x="353" y="162"/>
                      <a:pt x="353" y="162"/>
                    </a:cubicBezTo>
                    <a:cubicBezTo>
                      <a:pt x="353" y="161"/>
                      <a:pt x="353" y="161"/>
                      <a:pt x="353" y="161"/>
                    </a:cubicBezTo>
                    <a:cubicBezTo>
                      <a:pt x="353" y="161"/>
                      <a:pt x="353" y="161"/>
                      <a:pt x="353" y="161"/>
                    </a:cubicBezTo>
                    <a:cubicBezTo>
                      <a:pt x="352" y="161"/>
                      <a:pt x="352" y="161"/>
                      <a:pt x="352" y="161"/>
                    </a:cubicBezTo>
                    <a:cubicBezTo>
                      <a:pt x="351" y="161"/>
                      <a:pt x="351" y="161"/>
                      <a:pt x="351" y="161"/>
                    </a:cubicBezTo>
                    <a:cubicBezTo>
                      <a:pt x="351" y="161"/>
                      <a:pt x="350" y="161"/>
                      <a:pt x="350" y="161"/>
                    </a:cubicBezTo>
                    <a:cubicBezTo>
                      <a:pt x="349" y="161"/>
                      <a:pt x="348" y="161"/>
                      <a:pt x="348" y="161"/>
                    </a:cubicBezTo>
                    <a:cubicBezTo>
                      <a:pt x="347" y="162"/>
                      <a:pt x="347" y="162"/>
                      <a:pt x="347" y="162"/>
                    </a:cubicBezTo>
                    <a:cubicBezTo>
                      <a:pt x="347" y="162"/>
                      <a:pt x="347" y="162"/>
                      <a:pt x="347" y="162"/>
                    </a:cubicBezTo>
                    <a:cubicBezTo>
                      <a:pt x="346" y="162"/>
                      <a:pt x="346" y="162"/>
                      <a:pt x="346" y="162"/>
                    </a:cubicBezTo>
                    <a:cubicBezTo>
                      <a:pt x="346" y="162"/>
                      <a:pt x="345" y="162"/>
                      <a:pt x="345" y="162"/>
                    </a:cubicBezTo>
                    <a:cubicBezTo>
                      <a:pt x="344" y="162"/>
                      <a:pt x="344" y="162"/>
                      <a:pt x="343" y="162"/>
                    </a:cubicBezTo>
                    <a:cubicBezTo>
                      <a:pt x="343" y="162"/>
                      <a:pt x="343" y="162"/>
                      <a:pt x="343" y="162"/>
                    </a:cubicBezTo>
                    <a:cubicBezTo>
                      <a:pt x="343" y="162"/>
                      <a:pt x="342" y="162"/>
                      <a:pt x="342" y="161"/>
                    </a:cubicBezTo>
                    <a:cubicBezTo>
                      <a:pt x="342" y="161"/>
                      <a:pt x="341" y="161"/>
                      <a:pt x="341" y="161"/>
                    </a:cubicBezTo>
                    <a:cubicBezTo>
                      <a:pt x="341" y="161"/>
                      <a:pt x="341" y="160"/>
                      <a:pt x="341" y="160"/>
                    </a:cubicBezTo>
                    <a:cubicBezTo>
                      <a:pt x="340" y="160"/>
                      <a:pt x="340" y="160"/>
                      <a:pt x="340" y="160"/>
                    </a:cubicBezTo>
                    <a:cubicBezTo>
                      <a:pt x="339" y="160"/>
                      <a:pt x="339" y="160"/>
                      <a:pt x="339" y="160"/>
                    </a:cubicBezTo>
                    <a:cubicBezTo>
                      <a:pt x="339" y="160"/>
                      <a:pt x="339" y="160"/>
                      <a:pt x="338" y="160"/>
                    </a:cubicBezTo>
                    <a:cubicBezTo>
                      <a:pt x="338" y="160"/>
                      <a:pt x="338" y="159"/>
                      <a:pt x="338" y="159"/>
                    </a:cubicBezTo>
                    <a:cubicBezTo>
                      <a:pt x="339" y="159"/>
                      <a:pt x="339" y="159"/>
                      <a:pt x="339" y="159"/>
                    </a:cubicBezTo>
                    <a:cubicBezTo>
                      <a:pt x="339" y="159"/>
                      <a:pt x="340" y="158"/>
                      <a:pt x="340" y="158"/>
                    </a:cubicBezTo>
                    <a:cubicBezTo>
                      <a:pt x="340" y="158"/>
                      <a:pt x="340" y="158"/>
                      <a:pt x="340" y="158"/>
                    </a:cubicBezTo>
                    <a:cubicBezTo>
                      <a:pt x="341" y="157"/>
                      <a:pt x="341" y="157"/>
                      <a:pt x="341" y="157"/>
                    </a:cubicBezTo>
                    <a:cubicBezTo>
                      <a:pt x="340" y="157"/>
                      <a:pt x="340" y="157"/>
                      <a:pt x="340" y="157"/>
                    </a:cubicBezTo>
                    <a:cubicBezTo>
                      <a:pt x="340" y="157"/>
                      <a:pt x="340" y="157"/>
                      <a:pt x="339" y="157"/>
                    </a:cubicBezTo>
                    <a:cubicBezTo>
                      <a:pt x="338" y="158"/>
                      <a:pt x="338" y="158"/>
                      <a:pt x="338" y="158"/>
                    </a:cubicBezTo>
                    <a:cubicBezTo>
                      <a:pt x="338" y="158"/>
                      <a:pt x="338" y="158"/>
                      <a:pt x="338" y="158"/>
                    </a:cubicBezTo>
                    <a:cubicBezTo>
                      <a:pt x="337" y="159"/>
                      <a:pt x="337" y="159"/>
                      <a:pt x="337" y="159"/>
                    </a:cubicBezTo>
                    <a:cubicBezTo>
                      <a:pt x="337" y="159"/>
                      <a:pt x="337" y="159"/>
                      <a:pt x="336" y="159"/>
                    </a:cubicBezTo>
                    <a:cubicBezTo>
                      <a:pt x="336" y="159"/>
                      <a:pt x="336" y="160"/>
                      <a:pt x="336" y="160"/>
                    </a:cubicBezTo>
                    <a:cubicBezTo>
                      <a:pt x="335" y="160"/>
                      <a:pt x="335" y="160"/>
                      <a:pt x="335" y="160"/>
                    </a:cubicBezTo>
                    <a:cubicBezTo>
                      <a:pt x="334" y="160"/>
                      <a:pt x="334" y="160"/>
                      <a:pt x="334" y="160"/>
                    </a:cubicBezTo>
                    <a:cubicBezTo>
                      <a:pt x="334" y="160"/>
                      <a:pt x="334" y="160"/>
                      <a:pt x="334" y="160"/>
                    </a:cubicBezTo>
                    <a:cubicBezTo>
                      <a:pt x="334" y="160"/>
                      <a:pt x="334" y="160"/>
                      <a:pt x="334" y="160"/>
                    </a:cubicBezTo>
                    <a:cubicBezTo>
                      <a:pt x="333" y="160"/>
                      <a:pt x="333" y="160"/>
                      <a:pt x="333" y="160"/>
                    </a:cubicBezTo>
                    <a:cubicBezTo>
                      <a:pt x="332" y="160"/>
                      <a:pt x="332" y="161"/>
                      <a:pt x="332" y="161"/>
                    </a:cubicBezTo>
                    <a:cubicBezTo>
                      <a:pt x="331" y="161"/>
                      <a:pt x="331" y="161"/>
                      <a:pt x="331" y="161"/>
                    </a:cubicBezTo>
                    <a:cubicBezTo>
                      <a:pt x="330" y="161"/>
                      <a:pt x="330" y="161"/>
                      <a:pt x="330" y="161"/>
                    </a:cubicBezTo>
                    <a:cubicBezTo>
                      <a:pt x="329" y="162"/>
                      <a:pt x="329" y="162"/>
                      <a:pt x="329" y="162"/>
                    </a:cubicBezTo>
                    <a:cubicBezTo>
                      <a:pt x="329" y="162"/>
                      <a:pt x="329" y="162"/>
                      <a:pt x="329" y="162"/>
                    </a:cubicBezTo>
                    <a:cubicBezTo>
                      <a:pt x="328" y="161"/>
                      <a:pt x="328" y="161"/>
                      <a:pt x="328" y="161"/>
                    </a:cubicBezTo>
                    <a:cubicBezTo>
                      <a:pt x="328" y="161"/>
                      <a:pt x="328" y="161"/>
                      <a:pt x="328" y="161"/>
                    </a:cubicBezTo>
                    <a:cubicBezTo>
                      <a:pt x="328" y="160"/>
                      <a:pt x="328" y="160"/>
                      <a:pt x="328" y="160"/>
                    </a:cubicBezTo>
                    <a:cubicBezTo>
                      <a:pt x="327" y="160"/>
                      <a:pt x="327" y="160"/>
                      <a:pt x="327" y="160"/>
                    </a:cubicBezTo>
                    <a:cubicBezTo>
                      <a:pt x="327" y="160"/>
                      <a:pt x="327" y="160"/>
                      <a:pt x="327" y="160"/>
                    </a:cubicBezTo>
                    <a:cubicBezTo>
                      <a:pt x="326" y="161"/>
                      <a:pt x="326" y="161"/>
                      <a:pt x="326" y="161"/>
                    </a:cubicBezTo>
                    <a:cubicBezTo>
                      <a:pt x="325" y="161"/>
                      <a:pt x="325" y="161"/>
                      <a:pt x="325" y="161"/>
                    </a:cubicBezTo>
                    <a:cubicBezTo>
                      <a:pt x="324" y="161"/>
                      <a:pt x="324" y="161"/>
                      <a:pt x="324" y="161"/>
                    </a:cubicBezTo>
                    <a:cubicBezTo>
                      <a:pt x="324" y="161"/>
                      <a:pt x="324" y="161"/>
                      <a:pt x="324" y="161"/>
                    </a:cubicBezTo>
                    <a:cubicBezTo>
                      <a:pt x="323" y="161"/>
                      <a:pt x="323" y="161"/>
                      <a:pt x="323" y="161"/>
                    </a:cubicBezTo>
                    <a:cubicBezTo>
                      <a:pt x="323" y="160"/>
                      <a:pt x="323" y="160"/>
                      <a:pt x="323" y="160"/>
                    </a:cubicBezTo>
                    <a:cubicBezTo>
                      <a:pt x="323" y="160"/>
                      <a:pt x="323" y="160"/>
                      <a:pt x="323" y="160"/>
                    </a:cubicBezTo>
                    <a:cubicBezTo>
                      <a:pt x="324" y="160"/>
                      <a:pt x="324" y="160"/>
                      <a:pt x="324" y="160"/>
                    </a:cubicBezTo>
                    <a:cubicBezTo>
                      <a:pt x="324" y="160"/>
                      <a:pt x="325" y="159"/>
                      <a:pt x="325" y="159"/>
                    </a:cubicBezTo>
                    <a:cubicBezTo>
                      <a:pt x="325" y="159"/>
                      <a:pt x="325" y="159"/>
                      <a:pt x="326" y="158"/>
                    </a:cubicBezTo>
                    <a:cubicBezTo>
                      <a:pt x="326" y="158"/>
                      <a:pt x="327" y="157"/>
                      <a:pt x="327" y="157"/>
                    </a:cubicBezTo>
                    <a:cubicBezTo>
                      <a:pt x="327" y="157"/>
                      <a:pt x="327" y="157"/>
                      <a:pt x="327" y="157"/>
                    </a:cubicBezTo>
                    <a:cubicBezTo>
                      <a:pt x="328" y="156"/>
                      <a:pt x="328" y="156"/>
                      <a:pt x="328" y="156"/>
                    </a:cubicBezTo>
                    <a:cubicBezTo>
                      <a:pt x="329" y="156"/>
                      <a:pt x="329" y="156"/>
                      <a:pt x="329" y="156"/>
                    </a:cubicBezTo>
                    <a:cubicBezTo>
                      <a:pt x="329" y="156"/>
                      <a:pt x="329" y="156"/>
                      <a:pt x="329" y="156"/>
                    </a:cubicBezTo>
                    <a:cubicBezTo>
                      <a:pt x="330" y="155"/>
                      <a:pt x="330" y="155"/>
                      <a:pt x="330" y="155"/>
                    </a:cubicBezTo>
                    <a:cubicBezTo>
                      <a:pt x="331" y="155"/>
                      <a:pt x="331" y="155"/>
                      <a:pt x="331" y="155"/>
                    </a:cubicBezTo>
                    <a:cubicBezTo>
                      <a:pt x="332" y="155"/>
                      <a:pt x="332" y="155"/>
                      <a:pt x="332" y="155"/>
                    </a:cubicBezTo>
                    <a:cubicBezTo>
                      <a:pt x="332" y="155"/>
                      <a:pt x="332" y="155"/>
                      <a:pt x="332" y="155"/>
                    </a:cubicBezTo>
                    <a:cubicBezTo>
                      <a:pt x="333" y="155"/>
                      <a:pt x="333" y="155"/>
                      <a:pt x="333" y="155"/>
                    </a:cubicBezTo>
                    <a:cubicBezTo>
                      <a:pt x="333" y="154"/>
                      <a:pt x="333" y="154"/>
                      <a:pt x="333" y="154"/>
                    </a:cubicBezTo>
                    <a:lnTo>
                      <a:pt x="334" y="154"/>
                    </a:lnTo>
                    <a:close/>
                    <a:moveTo>
                      <a:pt x="335" y="298"/>
                    </a:moveTo>
                    <a:cubicBezTo>
                      <a:pt x="335" y="299"/>
                      <a:pt x="335" y="299"/>
                      <a:pt x="335" y="299"/>
                    </a:cubicBezTo>
                    <a:cubicBezTo>
                      <a:pt x="335" y="307"/>
                      <a:pt x="335" y="307"/>
                      <a:pt x="335" y="307"/>
                    </a:cubicBezTo>
                    <a:cubicBezTo>
                      <a:pt x="335" y="299"/>
                      <a:pt x="335" y="299"/>
                      <a:pt x="335" y="299"/>
                    </a:cubicBezTo>
                    <a:lnTo>
                      <a:pt x="335" y="298"/>
                    </a:lnTo>
                    <a:close/>
                    <a:moveTo>
                      <a:pt x="355" y="329"/>
                    </a:moveTo>
                    <a:cubicBezTo>
                      <a:pt x="356" y="329"/>
                      <a:pt x="356" y="329"/>
                      <a:pt x="356" y="329"/>
                    </a:cubicBezTo>
                    <a:lnTo>
                      <a:pt x="355" y="329"/>
                    </a:lnTo>
                    <a:close/>
                    <a:moveTo>
                      <a:pt x="477" y="367"/>
                    </a:moveTo>
                    <a:cubicBezTo>
                      <a:pt x="477" y="367"/>
                      <a:pt x="476" y="366"/>
                      <a:pt x="476" y="366"/>
                    </a:cubicBezTo>
                    <a:cubicBezTo>
                      <a:pt x="476" y="366"/>
                      <a:pt x="477" y="367"/>
                      <a:pt x="477" y="367"/>
                    </a:cubicBezTo>
                    <a:cubicBezTo>
                      <a:pt x="477" y="367"/>
                      <a:pt x="477" y="367"/>
                      <a:pt x="477" y="367"/>
                    </a:cubicBezTo>
                    <a:close/>
                    <a:moveTo>
                      <a:pt x="457" y="354"/>
                    </a:moveTo>
                    <a:cubicBezTo>
                      <a:pt x="457" y="354"/>
                      <a:pt x="457" y="355"/>
                      <a:pt x="457" y="355"/>
                    </a:cubicBezTo>
                    <a:cubicBezTo>
                      <a:pt x="457" y="355"/>
                      <a:pt x="457" y="354"/>
                      <a:pt x="457" y="354"/>
                    </a:cubicBezTo>
                    <a:cubicBezTo>
                      <a:pt x="458" y="353"/>
                      <a:pt x="458" y="353"/>
                      <a:pt x="458" y="353"/>
                    </a:cubicBezTo>
                    <a:cubicBezTo>
                      <a:pt x="459" y="353"/>
                      <a:pt x="459" y="353"/>
                      <a:pt x="459" y="353"/>
                    </a:cubicBezTo>
                    <a:lnTo>
                      <a:pt x="457" y="354"/>
                    </a:lnTo>
                    <a:close/>
                    <a:moveTo>
                      <a:pt x="482" y="366"/>
                    </a:moveTo>
                    <a:cubicBezTo>
                      <a:pt x="482" y="366"/>
                      <a:pt x="482" y="366"/>
                      <a:pt x="482" y="366"/>
                    </a:cubicBezTo>
                    <a:cubicBezTo>
                      <a:pt x="482" y="366"/>
                      <a:pt x="482" y="366"/>
                      <a:pt x="482" y="366"/>
                    </a:cubicBezTo>
                    <a:close/>
                    <a:moveTo>
                      <a:pt x="459" y="355"/>
                    </a:moveTo>
                    <a:cubicBezTo>
                      <a:pt x="459" y="355"/>
                      <a:pt x="459" y="356"/>
                      <a:pt x="459" y="356"/>
                    </a:cubicBezTo>
                    <a:cubicBezTo>
                      <a:pt x="459" y="356"/>
                      <a:pt x="459" y="355"/>
                      <a:pt x="459" y="355"/>
                    </a:cubicBezTo>
                    <a:cubicBezTo>
                      <a:pt x="459" y="355"/>
                      <a:pt x="459" y="355"/>
                      <a:pt x="459" y="355"/>
                    </a:cubicBezTo>
                    <a:cubicBezTo>
                      <a:pt x="459" y="355"/>
                      <a:pt x="459" y="355"/>
                      <a:pt x="459" y="355"/>
                    </a:cubicBezTo>
                    <a:close/>
                    <a:moveTo>
                      <a:pt x="459" y="354"/>
                    </a:moveTo>
                    <a:cubicBezTo>
                      <a:pt x="459" y="354"/>
                      <a:pt x="459" y="354"/>
                      <a:pt x="459" y="355"/>
                    </a:cubicBezTo>
                    <a:cubicBezTo>
                      <a:pt x="459" y="354"/>
                      <a:pt x="459" y="354"/>
                      <a:pt x="459" y="354"/>
                    </a:cubicBezTo>
                    <a:close/>
                    <a:moveTo>
                      <a:pt x="416" y="454"/>
                    </a:moveTo>
                    <a:cubicBezTo>
                      <a:pt x="417" y="454"/>
                      <a:pt x="417" y="454"/>
                      <a:pt x="417" y="454"/>
                    </a:cubicBezTo>
                    <a:cubicBezTo>
                      <a:pt x="417" y="454"/>
                      <a:pt x="417" y="454"/>
                      <a:pt x="417" y="454"/>
                    </a:cubicBezTo>
                    <a:lnTo>
                      <a:pt x="416" y="454"/>
                    </a:lnTo>
                    <a:close/>
                    <a:moveTo>
                      <a:pt x="416" y="510"/>
                    </a:moveTo>
                    <a:cubicBezTo>
                      <a:pt x="416" y="510"/>
                      <a:pt x="416" y="510"/>
                      <a:pt x="416" y="510"/>
                    </a:cubicBezTo>
                    <a:cubicBezTo>
                      <a:pt x="416" y="510"/>
                      <a:pt x="416" y="510"/>
                      <a:pt x="416" y="5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0" name="Freeform 343"/>
              <p:cNvSpPr>
                <a:spLocks/>
              </p:cNvSpPr>
              <p:nvPr/>
            </p:nvSpPr>
            <p:spPr bwMode="auto">
              <a:xfrm>
                <a:off x="620" y="1665"/>
                <a:ext cx="0" cy="0"/>
              </a:xfrm>
              <a:custGeom>
                <a:avLst/>
                <a:gdLst/>
                <a:ahLst/>
                <a:cxnLst>
                  <a:cxn ang="0">
                    <a:pos x="0" y="0"/>
                  </a:cxn>
                  <a:cxn ang="0">
                    <a:pos x="0" y="0"/>
                  </a:cxn>
                </a:cxnLst>
                <a:rect l="0" t="0" r="r" b="b"/>
                <a:pathLst>
                  <a:path>
                    <a:moveTo>
                      <a:pt x="0" y="0"/>
                    </a:moveTo>
                    <a:cubicBezTo>
                      <a:pt x="0" y="0"/>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1" name="Freeform 344"/>
              <p:cNvSpPr>
                <a:spLocks/>
              </p:cNvSpPr>
              <p:nvPr/>
            </p:nvSpPr>
            <p:spPr bwMode="auto">
              <a:xfrm>
                <a:off x="642" y="1558"/>
                <a:ext cx="1" cy="2"/>
              </a:xfrm>
              <a:custGeom>
                <a:avLst/>
                <a:gdLst>
                  <a:gd name="T0" fmla="*/ 0 w 3"/>
                  <a:gd name="T1" fmla="*/ 3 h 4"/>
                  <a:gd name="T2" fmla="*/ 0 w 3"/>
                  <a:gd name="T3" fmla="*/ 3 h 4"/>
                  <a:gd name="T4" fmla="*/ 0 w 3"/>
                  <a:gd name="T5" fmla="*/ 4 h 4"/>
                  <a:gd name="T6" fmla="*/ 1 w 3"/>
                  <a:gd name="T7" fmla="*/ 4 h 4"/>
                  <a:gd name="T8" fmla="*/ 2 w 3"/>
                  <a:gd name="T9" fmla="*/ 4 h 4"/>
                  <a:gd name="T10" fmla="*/ 3 w 3"/>
                  <a:gd name="T11" fmla="*/ 3 h 4"/>
                  <a:gd name="T12" fmla="*/ 3 w 3"/>
                  <a:gd name="T13" fmla="*/ 3 h 4"/>
                  <a:gd name="T14" fmla="*/ 3 w 3"/>
                  <a:gd name="T15" fmla="*/ 2 h 4"/>
                  <a:gd name="T16" fmla="*/ 3 w 3"/>
                  <a:gd name="T17" fmla="*/ 1 h 4"/>
                  <a:gd name="T18" fmla="*/ 3 w 3"/>
                  <a:gd name="T19" fmla="*/ 1 h 4"/>
                  <a:gd name="T20" fmla="*/ 2 w 3"/>
                  <a:gd name="T21" fmla="*/ 1 h 4"/>
                  <a:gd name="T22" fmla="*/ 1 w 3"/>
                  <a:gd name="T23" fmla="*/ 0 h 4"/>
                  <a:gd name="T24" fmla="*/ 1 w 3"/>
                  <a:gd name="T25" fmla="*/ 1 h 4"/>
                  <a:gd name="T26" fmla="*/ 1 w 3"/>
                  <a:gd name="T27" fmla="*/ 1 h 4"/>
                  <a:gd name="T28" fmla="*/ 1 w 3"/>
                  <a:gd name="T29" fmla="*/ 2 h 4"/>
                  <a:gd name="T30" fmla="*/ 1 w 3"/>
                  <a:gd name="T31" fmla="*/ 3 h 4"/>
                  <a:gd name="T32" fmla="*/ 0 w 3"/>
                  <a:gd name="T3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4">
                    <a:moveTo>
                      <a:pt x="0" y="3"/>
                    </a:moveTo>
                    <a:cubicBezTo>
                      <a:pt x="0" y="3"/>
                      <a:pt x="0" y="3"/>
                      <a:pt x="0" y="3"/>
                    </a:cubicBezTo>
                    <a:cubicBezTo>
                      <a:pt x="0" y="4"/>
                      <a:pt x="0" y="4"/>
                      <a:pt x="0" y="4"/>
                    </a:cubicBezTo>
                    <a:cubicBezTo>
                      <a:pt x="1" y="4"/>
                      <a:pt x="1" y="4"/>
                      <a:pt x="1" y="4"/>
                    </a:cubicBezTo>
                    <a:cubicBezTo>
                      <a:pt x="2" y="4"/>
                      <a:pt x="2" y="4"/>
                      <a:pt x="2" y="4"/>
                    </a:cubicBezTo>
                    <a:cubicBezTo>
                      <a:pt x="3" y="3"/>
                      <a:pt x="3" y="3"/>
                      <a:pt x="3" y="3"/>
                    </a:cubicBezTo>
                    <a:cubicBezTo>
                      <a:pt x="3" y="3"/>
                      <a:pt x="3" y="3"/>
                      <a:pt x="3" y="3"/>
                    </a:cubicBezTo>
                    <a:cubicBezTo>
                      <a:pt x="3" y="2"/>
                      <a:pt x="3" y="2"/>
                      <a:pt x="3" y="2"/>
                    </a:cubicBezTo>
                    <a:cubicBezTo>
                      <a:pt x="3" y="1"/>
                      <a:pt x="3" y="1"/>
                      <a:pt x="3" y="1"/>
                    </a:cubicBezTo>
                    <a:cubicBezTo>
                      <a:pt x="3" y="1"/>
                      <a:pt x="3" y="1"/>
                      <a:pt x="3" y="1"/>
                    </a:cubicBezTo>
                    <a:cubicBezTo>
                      <a:pt x="3" y="1"/>
                      <a:pt x="3" y="1"/>
                      <a:pt x="2" y="1"/>
                    </a:cubicBezTo>
                    <a:cubicBezTo>
                      <a:pt x="2" y="1"/>
                      <a:pt x="1" y="0"/>
                      <a:pt x="1" y="0"/>
                    </a:cubicBezTo>
                    <a:cubicBezTo>
                      <a:pt x="1" y="0"/>
                      <a:pt x="1" y="1"/>
                      <a:pt x="1" y="1"/>
                    </a:cubicBezTo>
                    <a:cubicBezTo>
                      <a:pt x="1" y="1"/>
                      <a:pt x="1" y="1"/>
                      <a:pt x="1" y="1"/>
                    </a:cubicBezTo>
                    <a:cubicBezTo>
                      <a:pt x="1" y="2"/>
                      <a:pt x="1" y="2"/>
                      <a:pt x="1" y="2"/>
                    </a:cubicBezTo>
                    <a:cubicBezTo>
                      <a:pt x="1" y="2"/>
                      <a:pt x="1" y="3"/>
                      <a:pt x="1" y="3"/>
                    </a:cubicBezTo>
                    <a:cubicBezTo>
                      <a:pt x="0" y="3"/>
                      <a:pt x="1"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2" name="Freeform 345"/>
              <p:cNvSpPr>
                <a:spLocks/>
              </p:cNvSpPr>
              <p:nvPr/>
            </p:nvSpPr>
            <p:spPr bwMode="auto">
              <a:xfrm>
                <a:off x="616" y="1731"/>
                <a:ext cx="17" cy="8"/>
              </a:xfrm>
              <a:custGeom>
                <a:avLst/>
                <a:gdLst>
                  <a:gd name="T0" fmla="*/ 27 w 29"/>
                  <a:gd name="T1" fmla="*/ 13 h 14"/>
                  <a:gd name="T2" fmla="*/ 25 w 29"/>
                  <a:gd name="T3" fmla="*/ 12 h 14"/>
                  <a:gd name="T4" fmla="*/ 24 w 29"/>
                  <a:gd name="T5" fmla="*/ 11 h 14"/>
                  <a:gd name="T6" fmla="*/ 22 w 29"/>
                  <a:gd name="T7" fmla="*/ 10 h 14"/>
                  <a:gd name="T8" fmla="*/ 21 w 29"/>
                  <a:gd name="T9" fmla="*/ 9 h 14"/>
                  <a:gd name="T10" fmla="*/ 19 w 29"/>
                  <a:gd name="T11" fmla="*/ 8 h 14"/>
                  <a:gd name="T12" fmla="*/ 18 w 29"/>
                  <a:gd name="T13" fmla="*/ 7 h 14"/>
                  <a:gd name="T14" fmla="*/ 17 w 29"/>
                  <a:gd name="T15" fmla="*/ 5 h 14"/>
                  <a:gd name="T16" fmla="*/ 16 w 29"/>
                  <a:gd name="T17" fmla="*/ 4 h 14"/>
                  <a:gd name="T18" fmla="*/ 15 w 29"/>
                  <a:gd name="T19" fmla="*/ 3 h 14"/>
                  <a:gd name="T20" fmla="*/ 17 w 29"/>
                  <a:gd name="T21" fmla="*/ 3 h 14"/>
                  <a:gd name="T22" fmla="*/ 14 w 29"/>
                  <a:gd name="T23" fmla="*/ 1 h 14"/>
                  <a:gd name="T24" fmla="*/ 13 w 29"/>
                  <a:gd name="T25" fmla="*/ 1 h 14"/>
                  <a:gd name="T26" fmla="*/ 11 w 29"/>
                  <a:gd name="T27" fmla="*/ 0 h 14"/>
                  <a:gd name="T28" fmla="*/ 10 w 29"/>
                  <a:gd name="T29" fmla="*/ 1 h 14"/>
                  <a:gd name="T30" fmla="*/ 8 w 29"/>
                  <a:gd name="T31" fmla="*/ 1 h 14"/>
                  <a:gd name="T32" fmla="*/ 8 w 29"/>
                  <a:gd name="T33" fmla="*/ 2 h 14"/>
                  <a:gd name="T34" fmla="*/ 8 w 29"/>
                  <a:gd name="T35" fmla="*/ 3 h 14"/>
                  <a:gd name="T36" fmla="*/ 7 w 29"/>
                  <a:gd name="T37" fmla="*/ 3 h 14"/>
                  <a:gd name="T38" fmla="*/ 7 w 29"/>
                  <a:gd name="T39" fmla="*/ 5 h 14"/>
                  <a:gd name="T40" fmla="*/ 8 w 29"/>
                  <a:gd name="T41" fmla="*/ 5 h 14"/>
                  <a:gd name="T42" fmla="*/ 10 w 29"/>
                  <a:gd name="T43" fmla="*/ 5 h 14"/>
                  <a:gd name="T44" fmla="*/ 11 w 29"/>
                  <a:gd name="T45" fmla="*/ 6 h 14"/>
                  <a:gd name="T46" fmla="*/ 9 w 29"/>
                  <a:gd name="T47" fmla="*/ 6 h 14"/>
                  <a:gd name="T48" fmla="*/ 8 w 29"/>
                  <a:gd name="T49" fmla="*/ 8 h 14"/>
                  <a:gd name="T50" fmla="*/ 9 w 29"/>
                  <a:gd name="T51" fmla="*/ 10 h 14"/>
                  <a:gd name="T52" fmla="*/ 11 w 29"/>
                  <a:gd name="T53" fmla="*/ 10 h 14"/>
                  <a:gd name="T54" fmla="*/ 12 w 29"/>
                  <a:gd name="T55" fmla="*/ 12 h 14"/>
                  <a:gd name="T56" fmla="*/ 11 w 29"/>
                  <a:gd name="T57" fmla="*/ 11 h 14"/>
                  <a:gd name="T58" fmla="*/ 10 w 29"/>
                  <a:gd name="T59" fmla="*/ 11 h 14"/>
                  <a:gd name="T60" fmla="*/ 9 w 29"/>
                  <a:gd name="T61" fmla="*/ 11 h 14"/>
                  <a:gd name="T62" fmla="*/ 8 w 29"/>
                  <a:gd name="T63" fmla="*/ 11 h 14"/>
                  <a:gd name="T64" fmla="*/ 7 w 29"/>
                  <a:gd name="T65" fmla="*/ 11 h 14"/>
                  <a:gd name="T66" fmla="*/ 6 w 29"/>
                  <a:gd name="T67" fmla="*/ 11 h 14"/>
                  <a:gd name="T68" fmla="*/ 4 w 29"/>
                  <a:gd name="T69" fmla="*/ 11 h 14"/>
                  <a:gd name="T70" fmla="*/ 3 w 29"/>
                  <a:gd name="T71" fmla="*/ 11 h 14"/>
                  <a:gd name="T72" fmla="*/ 1 w 29"/>
                  <a:gd name="T73" fmla="*/ 12 h 14"/>
                  <a:gd name="T74" fmla="*/ 1 w 29"/>
                  <a:gd name="T75" fmla="*/ 13 h 14"/>
                  <a:gd name="T76" fmla="*/ 2 w 29"/>
                  <a:gd name="T77" fmla="*/ 12 h 14"/>
                  <a:gd name="T78" fmla="*/ 3 w 29"/>
                  <a:gd name="T79" fmla="*/ 12 h 14"/>
                  <a:gd name="T80" fmla="*/ 4 w 29"/>
                  <a:gd name="T81" fmla="*/ 13 h 14"/>
                  <a:gd name="T82" fmla="*/ 5 w 29"/>
                  <a:gd name="T83" fmla="*/ 13 h 14"/>
                  <a:gd name="T84" fmla="*/ 7 w 29"/>
                  <a:gd name="T85" fmla="*/ 13 h 14"/>
                  <a:gd name="T86" fmla="*/ 9 w 29"/>
                  <a:gd name="T87" fmla="*/ 13 h 14"/>
                  <a:gd name="T88" fmla="*/ 9 w 29"/>
                  <a:gd name="T89" fmla="*/ 13 h 14"/>
                  <a:gd name="T90" fmla="*/ 12 w 29"/>
                  <a:gd name="T91" fmla="*/ 14 h 14"/>
                  <a:gd name="T92" fmla="*/ 13 w 29"/>
                  <a:gd name="T93" fmla="*/ 14 h 14"/>
                  <a:gd name="T94" fmla="*/ 14 w 29"/>
                  <a:gd name="T95" fmla="*/ 13 h 14"/>
                  <a:gd name="T96" fmla="*/ 15 w 29"/>
                  <a:gd name="T97" fmla="*/ 13 h 14"/>
                  <a:gd name="T98" fmla="*/ 18 w 29"/>
                  <a:gd name="T99" fmla="*/ 14 h 14"/>
                  <a:gd name="T100" fmla="*/ 18 w 29"/>
                  <a:gd name="T101" fmla="*/ 14 h 14"/>
                  <a:gd name="T102" fmla="*/ 20 w 29"/>
                  <a:gd name="T103" fmla="*/ 14 h 14"/>
                  <a:gd name="T104" fmla="*/ 22 w 29"/>
                  <a:gd name="T105" fmla="*/ 14 h 14"/>
                  <a:gd name="T106" fmla="*/ 23 w 29"/>
                  <a:gd name="T107" fmla="*/ 14 h 14"/>
                  <a:gd name="T108" fmla="*/ 25 w 29"/>
                  <a:gd name="T109" fmla="*/ 14 h 14"/>
                  <a:gd name="T110" fmla="*/ 26 w 29"/>
                  <a:gd name="T111" fmla="*/ 14 h 14"/>
                  <a:gd name="T112" fmla="*/ 27 w 29"/>
                  <a:gd name="T113" fmla="*/ 14 h 14"/>
                  <a:gd name="T114" fmla="*/ 29 w 29"/>
                  <a:gd name="T115" fmla="*/ 14 h 14"/>
                  <a:gd name="T116" fmla="*/ 29 w 29"/>
                  <a:gd name="T117" fmla="*/ 13 h 14"/>
                  <a:gd name="T118" fmla="*/ 29 w 29"/>
                  <a:gd name="T1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14">
                    <a:moveTo>
                      <a:pt x="28" y="13"/>
                    </a:moveTo>
                    <a:cubicBezTo>
                      <a:pt x="27" y="13"/>
                      <a:pt x="27" y="13"/>
                      <a:pt x="27" y="13"/>
                    </a:cubicBezTo>
                    <a:cubicBezTo>
                      <a:pt x="27" y="13"/>
                      <a:pt x="26" y="12"/>
                      <a:pt x="26" y="12"/>
                    </a:cubicBezTo>
                    <a:cubicBezTo>
                      <a:pt x="26" y="12"/>
                      <a:pt x="25" y="12"/>
                      <a:pt x="25" y="12"/>
                    </a:cubicBezTo>
                    <a:cubicBezTo>
                      <a:pt x="25" y="12"/>
                      <a:pt x="25" y="12"/>
                      <a:pt x="24" y="12"/>
                    </a:cubicBezTo>
                    <a:cubicBezTo>
                      <a:pt x="24" y="12"/>
                      <a:pt x="24" y="11"/>
                      <a:pt x="24" y="11"/>
                    </a:cubicBezTo>
                    <a:cubicBezTo>
                      <a:pt x="23" y="11"/>
                      <a:pt x="23" y="11"/>
                      <a:pt x="23" y="11"/>
                    </a:cubicBezTo>
                    <a:cubicBezTo>
                      <a:pt x="22" y="10"/>
                      <a:pt x="22" y="10"/>
                      <a:pt x="22" y="10"/>
                    </a:cubicBezTo>
                    <a:cubicBezTo>
                      <a:pt x="22" y="9"/>
                      <a:pt x="22" y="9"/>
                      <a:pt x="22" y="9"/>
                    </a:cubicBezTo>
                    <a:cubicBezTo>
                      <a:pt x="21" y="9"/>
                      <a:pt x="21" y="9"/>
                      <a:pt x="21" y="9"/>
                    </a:cubicBezTo>
                    <a:cubicBezTo>
                      <a:pt x="20" y="9"/>
                      <a:pt x="20" y="9"/>
                      <a:pt x="20" y="9"/>
                    </a:cubicBezTo>
                    <a:cubicBezTo>
                      <a:pt x="19" y="8"/>
                      <a:pt x="19" y="8"/>
                      <a:pt x="19" y="8"/>
                    </a:cubicBezTo>
                    <a:cubicBezTo>
                      <a:pt x="19" y="7"/>
                      <a:pt x="19" y="7"/>
                      <a:pt x="19" y="7"/>
                    </a:cubicBezTo>
                    <a:cubicBezTo>
                      <a:pt x="18" y="7"/>
                      <a:pt x="18" y="7"/>
                      <a:pt x="18" y="7"/>
                    </a:cubicBezTo>
                    <a:cubicBezTo>
                      <a:pt x="17" y="6"/>
                      <a:pt x="17" y="6"/>
                      <a:pt x="17" y="6"/>
                    </a:cubicBezTo>
                    <a:cubicBezTo>
                      <a:pt x="17" y="5"/>
                      <a:pt x="17" y="5"/>
                      <a:pt x="17" y="5"/>
                    </a:cubicBezTo>
                    <a:cubicBezTo>
                      <a:pt x="17" y="5"/>
                      <a:pt x="16" y="5"/>
                      <a:pt x="16" y="4"/>
                    </a:cubicBezTo>
                    <a:cubicBezTo>
                      <a:pt x="16" y="4"/>
                      <a:pt x="16" y="4"/>
                      <a:pt x="16" y="4"/>
                    </a:cubicBezTo>
                    <a:cubicBezTo>
                      <a:pt x="16" y="4"/>
                      <a:pt x="15" y="4"/>
                      <a:pt x="15" y="4"/>
                    </a:cubicBezTo>
                    <a:cubicBezTo>
                      <a:pt x="15" y="3"/>
                      <a:pt x="15" y="3"/>
                      <a:pt x="15" y="3"/>
                    </a:cubicBezTo>
                    <a:cubicBezTo>
                      <a:pt x="15" y="3"/>
                      <a:pt x="16" y="3"/>
                      <a:pt x="16" y="3"/>
                    </a:cubicBezTo>
                    <a:cubicBezTo>
                      <a:pt x="16" y="3"/>
                      <a:pt x="17" y="3"/>
                      <a:pt x="17" y="3"/>
                    </a:cubicBezTo>
                    <a:cubicBezTo>
                      <a:pt x="15" y="1"/>
                      <a:pt x="15" y="1"/>
                      <a:pt x="15" y="1"/>
                    </a:cubicBezTo>
                    <a:cubicBezTo>
                      <a:pt x="14" y="1"/>
                      <a:pt x="14" y="1"/>
                      <a:pt x="14" y="1"/>
                    </a:cubicBezTo>
                    <a:cubicBezTo>
                      <a:pt x="14" y="1"/>
                      <a:pt x="14" y="1"/>
                      <a:pt x="13" y="1"/>
                    </a:cubicBezTo>
                    <a:cubicBezTo>
                      <a:pt x="12" y="1"/>
                      <a:pt x="13" y="1"/>
                      <a:pt x="13" y="1"/>
                    </a:cubicBezTo>
                    <a:cubicBezTo>
                      <a:pt x="11" y="0"/>
                      <a:pt x="11" y="0"/>
                      <a:pt x="11" y="0"/>
                    </a:cubicBezTo>
                    <a:cubicBezTo>
                      <a:pt x="11" y="0"/>
                      <a:pt x="11" y="0"/>
                      <a:pt x="11" y="0"/>
                    </a:cubicBezTo>
                    <a:cubicBezTo>
                      <a:pt x="11" y="1"/>
                      <a:pt x="11" y="1"/>
                      <a:pt x="11" y="1"/>
                    </a:cubicBezTo>
                    <a:cubicBezTo>
                      <a:pt x="11" y="1"/>
                      <a:pt x="10" y="1"/>
                      <a:pt x="10" y="1"/>
                    </a:cubicBezTo>
                    <a:cubicBezTo>
                      <a:pt x="9" y="1"/>
                      <a:pt x="9" y="1"/>
                      <a:pt x="9" y="1"/>
                    </a:cubicBezTo>
                    <a:cubicBezTo>
                      <a:pt x="8" y="1"/>
                      <a:pt x="8" y="1"/>
                      <a:pt x="8" y="1"/>
                    </a:cubicBezTo>
                    <a:cubicBezTo>
                      <a:pt x="8" y="1"/>
                      <a:pt x="8" y="1"/>
                      <a:pt x="8" y="1"/>
                    </a:cubicBezTo>
                    <a:cubicBezTo>
                      <a:pt x="7" y="1"/>
                      <a:pt x="8" y="2"/>
                      <a:pt x="8" y="2"/>
                    </a:cubicBezTo>
                    <a:cubicBezTo>
                      <a:pt x="8" y="2"/>
                      <a:pt x="8" y="2"/>
                      <a:pt x="8" y="2"/>
                    </a:cubicBezTo>
                    <a:cubicBezTo>
                      <a:pt x="8" y="3"/>
                      <a:pt x="8" y="3"/>
                      <a:pt x="8" y="3"/>
                    </a:cubicBezTo>
                    <a:cubicBezTo>
                      <a:pt x="8" y="3"/>
                      <a:pt x="8" y="3"/>
                      <a:pt x="7" y="3"/>
                    </a:cubicBezTo>
                    <a:cubicBezTo>
                      <a:pt x="7" y="3"/>
                      <a:pt x="7" y="3"/>
                      <a:pt x="7" y="3"/>
                    </a:cubicBezTo>
                    <a:cubicBezTo>
                      <a:pt x="7" y="4"/>
                      <a:pt x="7" y="4"/>
                      <a:pt x="7" y="4"/>
                    </a:cubicBezTo>
                    <a:cubicBezTo>
                      <a:pt x="7" y="4"/>
                      <a:pt x="7" y="5"/>
                      <a:pt x="7" y="5"/>
                    </a:cubicBezTo>
                    <a:cubicBezTo>
                      <a:pt x="7" y="5"/>
                      <a:pt x="7" y="5"/>
                      <a:pt x="8" y="5"/>
                    </a:cubicBezTo>
                    <a:cubicBezTo>
                      <a:pt x="8" y="5"/>
                      <a:pt x="8" y="5"/>
                      <a:pt x="8" y="5"/>
                    </a:cubicBezTo>
                    <a:cubicBezTo>
                      <a:pt x="8" y="5"/>
                      <a:pt x="9" y="5"/>
                      <a:pt x="9" y="5"/>
                    </a:cubicBezTo>
                    <a:cubicBezTo>
                      <a:pt x="9" y="5"/>
                      <a:pt x="10" y="5"/>
                      <a:pt x="10" y="5"/>
                    </a:cubicBezTo>
                    <a:cubicBezTo>
                      <a:pt x="11" y="5"/>
                      <a:pt x="11" y="5"/>
                      <a:pt x="11" y="5"/>
                    </a:cubicBezTo>
                    <a:cubicBezTo>
                      <a:pt x="11" y="6"/>
                      <a:pt x="11" y="6"/>
                      <a:pt x="11" y="6"/>
                    </a:cubicBezTo>
                    <a:cubicBezTo>
                      <a:pt x="11" y="6"/>
                      <a:pt x="11" y="5"/>
                      <a:pt x="11" y="6"/>
                    </a:cubicBezTo>
                    <a:cubicBezTo>
                      <a:pt x="10" y="6"/>
                      <a:pt x="9" y="6"/>
                      <a:pt x="9" y="6"/>
                    </a:cubicBezTo>
                    <a:cubicBezTo>
                      <a:pt x="9" y="6"/>
                      <a:pt x="8" y="7"/>
                      <a:pt x="8" y="7"/>
                    </a:cubicBezTo>
                    <a:cubicBezTo>
                      <a:pt x="8" y="8"/>
                      <a:pt x="8" y="8"/>
                      <a:pt x="8" y="8"/>
                    </a:cubicBezTo>
                    <a:cubicBezTo>
                      <a:pt x="8" y="8"/>
                      <a:pt x="9" y="9"/>
                      <a:pt x="9" y="9"/>
                    </a:cubicBezTo>
                    <a:cubicBezTo>
                      <a:pt x="9" y="9"/>
                      <a:pt x="9" y="10"/>
                      <a:pt x="9" y="10"/>
                    </a:cubicBezTo>
                    <a:cubicBezTo>
                      <a:pt x="9" y="10"/>
                      <a:pt x="10" y="10"/>
                      <a:pt x="10" y="10"/>
                    </a:cubicBezTo>
                    <a:cubicBezTo>
                      <a:pt x="11" y="10"/>
                      <a:pt x="11" y="10"/>
                      <a:pt x="11" y="10"/>
                    </a:cubicBezTo>
                    <a:cubicBezTo>
                      <a:pt x="11" y="10"/>
                      <a:pt x="12" y="11"/>
                      <a:pt x="13" y="11"/>
                    </a:cubicBezTo>
                    <a:cubicBezTo>
                      <a:pt x="13" y="12"/>
                      <a:pt x="12" y="12"/>
                      <a:pt x="12" y="12"/>
                    </a:cubicBezTo>
                    <a:cubicBezTo>
                      <a:pt x="11" y="12"/>
                      <a:pt x="11" y="12"/>
                      <a:pt x="11" y="12"/>
                    </a:cubicBezTo>
                    <a:cubicBezTo>
                      <a:pt x="11" y="12"/>
                      <a:pt x="11" y="11"/>
                      <a:pt x="11" y="11"/>
                    </a:cubicBezTo>
                    <a:cubicBezTo>
                      <a:pt x="11" y="11"/>
                      <a:pt x="11" y="11"/>
                      <a:pt x="11" y="11"/>
                    </a:cubicBezTo>
                    <a:cubicBezTo>
                      <a:pt x="11" y="11"/>
                      <a:pt x="10" y="11"/>
                      <a:pt x="10" y="11"/>
                    </a:cubicBezTo>
                    <a:cubicBezTo>
                      <a:pt x="9" y="11"/>
                      <a:pt x="9" y="11"/>
                      <a:pt x="9" y="11"/>
                    </a:cubicBezTo>
                    <a:cubicBezTo>
                      <a:pt x="9" y="11"/>
                      <a:pt x="9" y="11"/>
                      <a:pt x="9" y="11"/>
                    </a:cubicBezTo>
                    <a:cubicBezTo>
                      <a:pt x="8" y="11"/>
                      <a:pt x="8" y="11"/>
                      <a:pt x="8" y="11"/>
                    </a:cubicBezTo>
                    <a:cubicBezTo>
                      <a:pt x="8" y="11"/>
                      <a:pt x="8" y="11"/>
                      <a:pt x="8" y="11"/>
                    </a:cubicBezTo>
                    <a:cubicBezTo>
                      <a:pt x="8" y="10"/>
                      <a:pt x="7" y="10"/>
                      <a:pt x="7" y="10"/>
                    </a:cubicBezTo>
                    <a:cubicBezTo>
                      <a:pt x="7" y="11"/>
                      <a:pt x="7" y="11"/>
                      <a:pt x="7" y="11"/>
                    </a:cubicBezTo>
                    <a:cubicBezTo>
                      <a:pt x="6" y="12"/>
                      <a:pt x="6" y="12"/>
                      <a:pt x="6" y="12"/>
                    </a:cubicBezTo>
                    <a:cubicBezTo>
                      <a:pt x="6" y="11"/>
                      <a:pt x="6" y="11"/>
                      <a:pt x="6" y="11"/>
                    </a:cubicBezTo>
                    <a:cubicBezTo>
                      <a:pt x="5" y="11"/>
                      <a:pt x="5" y="11"/>
                      <a:pt x="5" y="11"/>
                    </a:cubicBezTo>
                    <a:cubicBezTo>
                      <a:pt x="4" y="11"/>
                      <a:pt x="4" y="11"/>
                      <a:pt x="4" y="11"/>
                    </a:cubicBezTo>
                    <a:cubicBezTo>
                      <a:pt x="4" y="11"/>
                      <a:pt x="4" y="11"/>
                      <a:pt x="4" y="11"/>
                    </a:cubicBezTo>
                    <a:cubicBezTo>
                      <a:pt x="3" y="11"/>
                      <a:pt x="3" y="11"/>
                      <a:pt x="3" y="11"/>
                    </a:cubicBezTo>
                    <a:cubicBezTo>
                      <a:pt x="3" y="11"/>
                      <a:pt x="2" y="11"/>
                      <a:pt x="2" y="12"/>
                    </a:cubicBezTo>
                    <a:cubicBezTo>
                      <a:pt x="2" y="12"/>
                      <a:pt x="1" y="12"/>
                      <a:pt x="1" y="12"/>
                    </a:cubicBezTo>
                    <a:cubicBezTo>
                      <a:pt x="0" y="12"/>
                      <a:pt x="0" y="12"/>
                      <a:pt x="0" y="12"/>
                    </a:cubicBezTo>
                    <a:cubicBezTo>
                      <a:pt x="1" y="13"/>
                      <a:pt x="1" y="13"/>
                      <a:pt x="1" y="13"/>
                    </a:cubicBezTo>
                    <a:cubicBezTo>
                      <a:pt x="1" y="12"/>
                      <a:pt x="1" y="12"/>
                      <a:pt x="1" y="12"/>
                    </a:cubicBezTo>
                    <a:cubicBezTo>
                      <a:pt x="2" y="12"/>
                      <a:pt x="2" y="12"/>
                      <a:pt x="2" y="12"/>
                    </a:cubicBezTo>
                    <a:cubicBezTo>
                      <a:pt x="3" y="12"/>
                      <a:pt x="3" y="12"/>
                      <a:pt x="3" y="12"/>
                    </a:cubicBezTo>
                    <a:cubicBezTo>
                      <a:pt x="3" y="12"/>
                      <a:pt x="3" y="12"/>
                      <a:pt x="3" y="12"/>
                    </a:cubicBezTo>
                    <a:cubicBezTo>
                      <a:pt x="3" y="12"/>
                      <a:pt x="3" y="12"/>
                      <a:pt x="3" y="12"/>
                    </a:cubicBezTo>
                    <a:cubicBezTo>
                      <a:pt x="4" y="13"/>
                      <a:pt x="4" y="13"/>
                      <a:pt x="4" y="13"/>
                    </a:cubicBezTo>
                    <a:cubicBezTo>
                      <a:pt x="4" y="13"/>
                      <a:pt x="4" y="13"/>
                      <a:pt x="4" y="13"/>
                    </a:cubicBezTo>
                    <a:cubicBezTo>
                      <a:pt x="5" y="13"/>
                      <a:pt x="5" y="13"/>
                      <a:pt x="5" y="13"/>
                    </a:cubicBezTo>
                    <a:cubicBezTo>
                      <a:pt x="7" y="13"/>
                      <a:pt x="7" y="13"/>
                      <a:pt x="7" y="13"/>
                    </a:cubicBezTo>
                    <a:cubicBezTo>
                      <a:pt x="7" y="13"/>
                      <a:pt x="7" y="13"/>
                      <a:pt x="7" y="13"/>
                    </a:cubicBezTo>
                    <a:cubicBezTo>
                      <a:pt x="7" y="13"/>
                      <a:pt x="8" y="14"/>
                      <a:pt x="8" y="14"/>
                    </a:cubicBezTo>
                    <a:cubicBezTo>
                      <a:pt x="8" y="14"/>
                      <a:pt x="8" y="13"/>
                      <a:pt x="9" y="13"/>
                    </a:cubicBezTo>
                    <a:cubicBezTo>
                      <a:pt x="9" y="13"/>
                      <a:pt x="9" y="13"/>
                      <a:pt x="9" y="13"/>
                    </a:cubicBezTo>
                    <a:cubicBezTo>
                      <a:pt x="9" y="13"/>
                      <a:pt x="9" y="13"/>
                      <a:pt x="9" y="13"/>
                    </a:cubicBezTo>
                    <a:cubicBezTo>
                      <a:pt x="11" y="14"/>
                      <a:pt x="11" y="14"/>
                      <a:pt x="11" y="14"/>
                    </a:cubicBezTo>
                    <a:cubicBezTo>
                      <a:pt x="12" y="14"/>
                      <a:pt x="12" y="14"/>
                      <a:pt x="12" y="14"/>
                    </a:cubicBezTo>
                    <a:cubicBezTo>
                      <a:pt x="13" y="14"/>
                      <a:pt x="13" y="14"/>
                      <a:pt x="13" y="14"/>
                    </a:cubicBezTo>
                    <a:cubicBezTo>
                      <a:pt x="13" y="14"/>
                      <a:pt x="13" y="14"/>
                      <a:pt x="13" y="14"/>
                    </a:cubicBezTo>
                    <a:cubicBezTo>
                      <a:pt x="14" y="13"/>
                      <a:pt x="14" y="13"/>
                      <a:pt x="14" y="13"/>
                    </a:cubicBezTo>
                    <a:cubicBezTo>
                      <a:pt x="14" y="13"/>
                      <a:pt x="14" y="13"/>
                      <a:pt x="14" y="13"/>
                    </a:cubicBezTo>
                    <a:cubicBezTo>
                      <a:pt x="14" y="13"/>
                      <a:pt x="14" y="13"/>
                      <a:pt x="14" y="13"/>
                    </a:cubicBezTo>
                    <a:cubicBezTo>
                      <a:pt x="15" y="13"/>
                      <a:pt x="15" y="13"/>
                      <a:pt x="15" y="13"/>
                    </a:cubicBezTo>
                    <a:cubicBezTo>
                      <a:pt x="16" y="14"/>
                      <a:pt x="16" y="14"/>
                      <a:pt x="16" y="14"/>
                    </a:cubicBezTo>
                    <a:cubicBezTo>
                      <a:pt x="16" y="14"/>
                      <a:pt x="17" y="14"/>
                      <a:pt x="18" y="14"/>
                    </a:cubicBezTo>
                    <a:cubicBezTo>
                      <a:pt x="18" y="14"/>
                      <a:pt x="18" y="14"/>
                      <a:pt x="18" y="14"/>
                    </a:cubicBezTo>
                    <a:cubicBezTo>
                      <a:pt x="18" y="14"/>
                      <a:pt x="18" y="14"/>
                      <a:pt x="18" y="14"/>
                    </a:cubicBezTo>
                    <a:cubicBezTo>
                      <a:pt x="19" y="14"/>
                      <a:pt x="19" y="14"/>
                      <a:pt x="19" y="14"/>
                    </a:cubicBezTo>
                    <a:cubicBezTo>
                      <a:pt x="20" y="14"/>
                      <a:pt x="20" y="14"/>
                      <a:pt x="20" y="14"/>
                    </a:cubicBezTo>
                    <a:cubicBezTo>
                      <a:pt x="21" y="14"/>
                      <a:pt x="21" y="14"/>
                      <a:pt x="21" y="14"/>
                    </a:cubicBezTo>
                    <a:cubicBezTo>
                      <a:pt x="22" y="14"/>
                      <a:pt x="22" y="14"/>
                      <a:pt x="22" y="14"/>
                    </a:cubicBezTo>
                    <a:cubicBezTo>
                      <a:pt x="23" y="14"/>
                      <a:pt x="23" y="14"/>
                      <a:pt x="23" y="14"/>
                    </a:cubicBezTo>
                    <a:cubicBezTo>
                      <a:pt x="23" y="14"/>
                      <a:pt x="23" y="14"/>
                      <a:pt x="23" y="14"/>
                    </a:cubicBezTo>
                    <a:cubicBezTo>
                      <a:pt x="24" y="14"/>
                      <a:pt x="24" y="14"/>
                      <a:pt x="24" y="14"/>
                    </a:cubicBezTo>
                    <a:cubicBezTo>
                      <a:pt x="25" y="14"/>
                      <a:pt x="25" y="14"/>
                      <a:pt x="25" y="14"/>
                    </a:cubicBezTo>
                    <a:cubicBezTo>
                      <a:pt x="25" y="14"/>
                      <a:pt x="25" y="14"/>
                      <a:pt x="25" y="14"/>
                    </a:cubicBezTo>
                    <a:cubicBezTo>
                      <a:pt x="26" y="14"/>
                      <a:pt x="26" y="14"/>
                      <a:pt x="26" y="14"/>
                    </a:cubicBezTo>
                    <a:cubicBezTo>
                      <a:pt x="26" y="14"/>
                      <a:pt x="26" y="14"/>
                      <a:pt x="26" y="14"/>
                    </a:cubicBezTo>
                    <a:cubicBezTo>
                      <a:pt x="27" y="14"/>
                      <a:pt x="27" y="14"/>
                      <a:pt x="27" y="14"/>
                    </a:cubicBezTo>
                    <a:cubicBezTo>
                      <a:pt x="28" y="14"/>
                      <a:pt x="28" y="14"/>
                      <a:pt x="28" y="14"/>
                    </a:cubicBezTo>
                    <a:cubicBezTo>
                      <a:pt x="29" y="14"/>
                      <a:pt x="29" y="14"/>
                      <a:pt x="29" y="14"/>
                    </a:cubicBezTo>
                    <a:cubicBezTo>
                      <a:pt x="29" y="14"/>
                      <a:pt x="29" y="14"/>
                      <a:pt x="29" y="14"/>
                    </a:cubicBezTo>
                    <a:cubicBezTo>
                      <a:pt x="29" y="13"/>
                      <a:pt x="29" y="13"/>
                      <a:pt x="29" y="13"/>
                    </a:cubicBezTo>
                    <a:cubicBezTo>
                      <a:pt x="29" y="13"/>
                      <a:pt x="29" y="13"/>
                      <a:pt x="29" y="13"/>
                    </a:cubicBezTo>
                    <a:cubicBezTo>
                      <a:pt x="29" y="13"/>
                      <a:pt x="29" y="13"/>
                      <a:pt x="29" y="13"/>
                    </a:cubicBezTo>
                    <a:cubicBezTo>
                      <a:pt x="28" y="13"/>
                      <a:pt x="28" y="13"/>
                      <a:pt x="2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3" name="Freeform 346"/>
              <p:cNvSpPr>
                <a:spLocks/>
              </p:cNvSpPr>
              <p:nvPr/>
            </p:nvSpPr>
            <p:spPr bwMode="auto">
              <a:xfrm>
                <a:off x="625" y="1739"/>
                <a:ext cx="3" cy="1"/>
              </a:xfrm>
              <a:custGeom>
                <a:avLst/>
                <a:gdLst>
                  <a:gd name="T0" fmla="*/ 3 w 5"/>
                  <a:gd name="T1" fmla="*/ 0 h 2"/>
                  <a:gd name="T2" fmla="*/ 2 w 5"/>
                  <a:gd name="T3" fmla="*/ 0 h 2"/>
                  <a:gd name="T4" fmla="*/ 1 w 5"/>
                  <a:gd name="T5" fmla="*/ 0 h 2"/>
                  <a:gd name="T6" fmla="*/ 1 w 5"/>
                  <a:gd name="T7" fmla="*/ 1 h 2"/>
                  <a:gd name="T8" fmla="*/ 1 w 5"/>
                  <a:gd name="T9" fmla="*/ 1 h 2"/>
                  <a:gd name="T10" fmla="*/ 0 w 5"/>
                  <a:gd name="T11" fmla="*/ 1 h 2"/>
                  <a:gd name="T12" fmla="*/ 0 w 5"/>
                  <a:gd name="T13" fmla="*/ 2 h 2"/>
                  <a:gd name="T14" fmla="*/ 1 w 5"/>
                  <a:gd name="T15" fmla="*/ 2 h 2"/>
                  <a:gd name="T16" fmla="*/ 2 w 5"/>
                  <a:gd name="T17" fmla="*/ 2 h 2"/>
                  <a:gd name="T18" fmla="*/ 3 w 5"/>
                  <a:gd name="T19" fmla="*/ 2 h 2"/>
                  <a:gd name="T20" fmla="*/ 3 w 5"/>
                  <a:gd name="T21" fmla="*/ 2 h 2"/>
                  <a:gd name="T22" fmla="*/ 3 w 5"/>
                  <a:gd name="T23" fmla="*/ 2 h 2"/>
                  <a:gd name="T24" fmla="*/ 4 w 5"/>
                  <a:gd name="T25" fmla="*/ 2 h 2"/>
                  <a:gd name="T26" fmla="*/ 5 w 5"/>
                  <a:gd name="T27" fmla="*/ 2 h 2"/>
                  <a:gd name="T28" fmla="*/ 5 w 5"/>
                  <a:gd name="T29" fmla="*/ 1 h 2"/>
                  <a:gd name="T30" fmla="*/ 5 w 5"/>
                  <a:gd name="T31" fmla="*/ 1 h 2"/>
                  <a:gd name="T32" fmla="*/ 4 w 5"/>
                  <a:gd name="T33" fmla="*/ 0 h 2"/>
                  <a:gd name="T34" fmla="*/ 3 w 5"/>
                  <a:gd name="T3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
                    <a:moveTo>
                      <a:pt x="3" y="0"/>
                    </a:moveTo>
                    <a:cubicBezTo>
                      <a:pt x="3" y="0"/>
                      <a:pt x="2" y="0"/>
                      <a:pt x="2" y="0"/>
                    </a:cubicBezTo>
                    <a:cubicBezTo>
                      <a:pt x="2" y="0"/>
                      <a:pt x="1" y="0"/>
                      <a:pt x="1" y="0"/>
                    </a:cubicBezTo>
                    <a:cubicBezTo>
                      <a:pt x="0" y="0"/>
                      <a:pt x="1" y="1"/>
                      <a:pt x="1" y="1"/>
                    </a:cubicBezTo>
                    <a:cubicBezTo>
                      <a:pt x="1" y="1"/>
                      <a:pt x="1" y="1"/>
                      <a:pt x="1" y="1"/>
                    </a:cubicBezTo>
                    <a:cubicBezTo>
                      <a:pt x="0" y="1"/>
                      <a:pt x="0" y="1"/>
                      <a:pt x="0" y="1"/>
                    </a:cubicBezTo>
                    <a:cubicBezTo>
                      <a:pt x="0" y="1"/>
                      <a:pt x="0" y="1"/>
                      <a:pt x="0" y="2"/>
                    </a:cubicBezTo>
                    <a:cubicBezTo>
                      <a:pt x="0" y="2"/>
                      <a:pt x="1" y="2"/>
                      <a:pt x="1" y="2"/>
                    </a:cubicBezTo>
                    <a:cubicBezTo>
                      <a:pt x="1" y="2"/>
                      <a:pt x="1" y="2"/>
                      <a:pt x="2" y="2"/>
                    </a:cubicBezTo>
                    <a:cubicBezTo>
                      <a:pt x="3" y="2"/>
                      <a:pt x="3" y="2"/>
                      <a:pt x="3" y="2"/>
                    </a:cubicBezTo>
                    <a:cubicBezTo>
                      <a:pt x="3" y="2"/>
                      <a:pt x="3" y="2"/>
                      <a:pt x="3" y="2"/>
                    </a:cubicBezTo>
                    <a:cubicBezTo>
                      <a:pt x="3" y="2"/>
                      <a:pt x="3" y="2"/>
                      <a:pt x="3" y="2"/>
                    </a:cubicBezTo>
                    <a:cubicBezTo>
                      <a:pt x="4" y="2"/>
                      <a:pt x="4" y="2"/>
                      <a:pt x="4" y="2"/>
                    </a:cubicBezTo>
                    <a:cubicBezTo>
                      <a:pt x="5" y="2"/>
                      <a:pt x="5" y="2"/>
                      <a:pt x="5" y="2"/>
                    </a:cubicBezTo>
                    <a:cubicBezTo>
                      <a:pt x="5" y="2"/>
                      <a:pt x="5" y="1"/>
                      <a:pt x="5" y="1"/>
                    </a:cubicBezTo>
                    <a:cubicBezTo>
                      <a:pt x="5" y="1"/>
                      <a:pt x="5" y="1"/>
                      <a:pt x="5" y="1"/>
                    </a:cubicBezTo>
                    <a:cubicBezTo>
                      <a:pt x="4" y="0"/>
                      <a:pt x="4" y="0"/>
                      <a:pt x="4" y="0"/>
                    </a:cubicBezTo>
                    <a:cubicBezTo>
                      <a:pt x="4" y="0"/>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4" name="Freeform 347"/>
              <p:cNvSpPr>
                <a:spLocks/>
              </p:cNvSpPr>
              <p:nvPr/>
            </p:nvSpPr>
            <p:spPr bwMode="auto">
              <a:xfrm>
                <a:off x="621" y="1740"/>
                <a:ext cx="5" cy="1"/>
              </a:xfrm>
              <a:custGeom>
                <a:avLst/>
                <a:gdLst>
                  <a:gd name="T0" fmla="*/ 8 w 8"/>
                  <a:gd name="T1" fmla="*/ 2 h 3"/>
                  <a:gd name="T2" fmla="*/ 6 w 8"/>
                  <a:gd name="T3" fmla="*/ 2 h 3"/>
                  <a:gd name="T4" fmla="*/ 6 w 8"/>
                  <a:gd name="T5" fmla="*/ 1 h 3"/>
                  <a:gd name="T6" fmla="*/ 6 w 8"/>
                  <a:gd name="T7" fmla="*/ 1 h 3"/>
                  <a:gd name="T8" fmla="*/ 6 w 8"/>
                  <a:gd name="T9" fmla="*/ 1 h 3"/>
                  <a:gd name="T10" fmla="*/ 5 w 8"/>
                  <a:gd name="T11" fmla="*/ 0 h 3"/>
                  <a:gd name="T12" fmla="*/ 4 w 8"/>
                  <a:gd name="T13" fmla="*/ 0 h 3"/>
                  <a:gd name="T14" fmla="*/ 3 w 8"/>
                  <a:gd name="T15" fmla="*/ 0 h 3"/>
                  <a:gd name="T16" fmla="*/ 2 w 8"/>
                  <a:gd name="T17" fmla="*/ 0 h 3"/>
                  <a:gd name="T18" fmla="*/ 0 w 8"/>
                  <a:gd name="T19" fmla="*/ 0 h 3"/>
                  <a:gd name="T20" fmla="*/ 0 w 8"/>
                  <a:gd name="T21" fmla="*/ 0 h 3"/>
                  <a:gd name="T22" fmla="*/ 0 w 8"/>
                  <a:gd name="T23" fmla="*/ 1 h 3"/>
                  <a:gd name="T24" fmla="*/ 1 w 8"/>
                  <a:gd name="T25" fmla="*/ 1 h 3"/>
                  <a:gd name="T26" fmla="*/ 1 w 8"/>
                  <a:gd name="T27" fmla="*/ 1 h 3"/>
                  <a:gd name="T28" fmla="*/ 2 w 8"/>
                  <a:gd name="T29" fmla="*/ 2 h 3"/>
                  <a:gd name="T30" fmla="*/ 3 w 8"/>
                  <a:gd name="T31" fmla="*/ 2 h 3"/>
                  <a:gd name="T32" fmla="*/ 3 w 8"/>
                  <a:gd name="T33" fmla="*/ 1 h 3"/>
                  <a:gd name="T34" fmla="*/ 2 w 8"/>
                  <a:gd name="T35" fmla="*/ 1 h 3"/>
                  <a:gd name="T36" fmla="*/ 4 w 8"/>
                  <a:gd name="T37" fmla="*/ 1 h 3"/>
                  <a:gd name="T38" fmla="*/ 4 w 8"/>
                  <a:gd name="T39" fmla="*/ 1 h 3"/>
                  <a:gd name="T40" fmla="*/ 4 w 8"/>
                  <a:gd name="T41" fmla="*/ 2 h 3"/>
                  <a:gd name="T42" fmla="*/ 5 w 8"/>
                  <a:gd name="T43" fmla="*/ 2 h 3"/>
                  <a:gd name="T44" fmla="*/ 6 w 8"/>
                  <a:gd name="T45" fmla="*/ 2 h 3"/>
                  <a:gd name="T46" fmla="*/ 7 w 8"/>
                  <a:gd name="T47" fmla="*/ 3 h 3"/>
                  <a:gd name="T48" fmla="*/ 8 w 8"/>
                  <a:gd name="T49" fmla="*/ 3 h 3"/>
                  <a:gd name="T50" fmla="*/ 8 w 8"/>
                  <a:gd name="T51" fmla="*/ 3 h 3"/>
                  <a:gd name="T52" fmla="*/ 8 w 8"/>
                  <a:gd name="T5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3">
                    <a:moveTo>
                      <a:pt x="8" y="2"/>
                    </a:moveTo>
                    <a:cubicBezTo>
                      <a:pt x="6" y="2"/>
                      <a:pt x="6" y="2"/>
                      <a:pt x="6" y="2"/>
                    </a:cubicBezTo>
                    <a:cubicBezTo>
                      <a:pt x="6" y="1"/>
                      <a:pt x="6" y="1"/>
                      <a:pt x="6" y="1"/>
                    </a:cubicBezTo>
                    <a:cubicBezTo>
                      <a:pt x="6" y="1"/>
                      <a:pt x="6" y="1"/>
                      <a:pt x="6" y="1"/>
                    </a:cubicBezTo>
                    <a:cubicBezTo>
                      <a:pt x="6" y="1"/>
                      <a:pt x="6" y="1"/>
                      <a:pt x="6" y="1"/>
                    </a:cubicBezTo>
                    <a:cubicBezTo>
                      <a:pt x="6" y="1"/>
                      <a:pt x="5" y="0"/>
                      <a:pt x="5" y="0"/>
                    </a:cubicBezTo>
                    <a:cubicBezTo>
                      <a:pt x="4" y="0"/>
                      <a:pt x="4" y="0"/>
                      <a:pt x="4" y="0"/>
                    </a:cubicBezTo>
                    <a:cubicBezTo>
                      <a:pt x="3" y="0"/>
                      <a:pt x="3" y="0"/>
                      <a:pt x="3" y="0"/>
                    </a:cubicBezTo>
                    <a:cubicBezTo>
                      <a:pt x="3" y="0"/>
                      <a:pt x="2" y="0"/>
                      <a:pt x="2" y="0"/>
                    </a:cubicBezTo>
                    <a:cubicBezTo>
                      <a:pt x="1" y="0"/>
                      <a:pt x="0" y="0"/>
                      <a:pt x="0" y="0"/>
                    </a:cubicBezTo>
                    <a:cubicBezTo>
                      <a:pt x="0" y="0"/>
                      <a:pt x="0" y="0"/>
                      <a:pt x="0" y="0"/>
                    </a:cubicBezTo>
                    <a:cubicBezTo>
                      <a:pt x="0" y="0"/>
                      <a:pt x="0" y="1"/>
                      <a:pt x="0" y="1"/>
                    </a:cubicBezTo>
                    <a:cubicBezTo>
                      <a:pt x="1" y="1"/>
                      <a:pt x="1" y="1"/>
                      <a:pt x="1" y="1"/>
                    </a:cubicBezTo>
                    <a:cubicBezTo>
                      <a:pt x="1" y="1"/>
                      <a:pt x="1" y="1"/>
                      <a:pt x="1" y="1"/>
                    </a:cubicBezTo>
                    <a:cubicBezTo>
                      <a:pt x="1" y="1"/>
                      <a:pt x="1" y="2"/>
                      <a:pt x="2" y="2"/>
                    </a:cubicBezTo>
                    <a:cubicBezTo>
                      <a:pt x="2" y="2"/>
                      <a:pt x="3" y="2"/>
                      <a:pt x="3" y="2"/>
                    </a:cubicBezTo>
                    <a:cubicBezTo>
                      <a:pt x="3" y="1"/>
                      <a:pt x="3" y="1"/>
                      <a:pt x="3" y="1"/>
                    </a:cubicBezTo>
                    <a:cubicBezTo>
                      <a:pt x="2" y="1"/>
                      <a:pt x="2" y="1"/>
                      <a:pt x="2" y="1"/>
                    </a:cubicBezTo>
                    <a:cubicBezTo>
                      <a:pt x="4" y="1"/>
                      <a:pt x="4" y="1"/>
                      <a:pt x="4" y="1"/>
                    </a:cubicBezTo>
                    <a:cubicBezTo>
                      <a:pt x="4" y="1"/>
                      <a:pt x="4" y="1"/>
                      <a:pt x="4" y="1"/>
                    </a:cubicBezTo>
                    <a:cubicBezTo>
                      <a:pt x="4" y="1"/>
                      <a:pt x="4" y="2"/>
                      <a:pt x="4" y="2"/>
                    </a:cubicBezTo>
                    <a:cubicBezTo>
                      <a:pt x="4" y="2"/>
                      <a:pt x="4" y="2"/>
                      <a:pt x="5" y="2"/>
                    </a:cubicBezTo>
                    <a:cubicBezTo>
                      <a:pt x="6" y="2"/>
                      <a:pt x="6" y="2"/>
                      <a:pt x="6" y="2"/>
                    </a:cubicBezTo>
                    <a:cubicBezTo>
                      <a:pt x="7" y="3"/>
                      <a:pt x="7" y="3"/>
                      <a:pt x="7" y="3"/>
                    </a:cubicBezTo>
                    <a:cubicBezTo>
                      <a:pt x="8" y="3"/>
                      <a:pt x="8" y="3"/>
                      <a:pt x="8" y="3"/>
                    </a:cubicBezTo>
                    <a:cubicBezTo>
                      <a:pt x="8" y="3"/>
                      <a:pt x="8" y="3"/>
                      <a:pt x="8" y="3"/>
                    </a:cubicBezTo>
                    <a:cubicBezTo>
                      <a:pt x="8" y="2"/>
                      <a:pt x="8" y="2"/>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5" name="Freeform 348"/>
              <p:cNvSpPr>
                <a:spLocks/>
              </p:cNvSpPr>
              <p:nvPr/>
            </p:nvSpPr>
            <p:spPr bwMode="auto">
              <a:xfrm>
                <a:off x="623" y="1739"/>
                <a:ext cx="1" cy="1"/>
              </a:xfrm>
              <a:custGeom>
                <a:avLst/>
                <a:gdLst>
                  <a:gd name="T0" fmla="*/ 1 w 1"/>
                  <a:gd name="T1" fmla="*/ 1 h 1"/>
                  <a:gd name="T2" fmla="*/ 1 w 1"/>
                  <a:gd name="T3" fmla="*/ 1 h 1"/>
                  <a:gd name="T4" fmla="*/ 1 w 1"/>
                  <a:gd name="T5" fmla="*/ 1 h 1"/>
                  <a:gd name="T6" fmla="*/ 1 w 1"/>
                  <a:gd name="T7" fmla="*/ 0 h 1"/>
                  <a:gd name="T8" fmla="*/ 0 w 1"/>
                  <a:gd name="T9" fmla="*/ 1 h 1"/>
                  <a:gd name="T10" fmla="*/ 1 w 1"/>
                  <a:gd name="T11" fmla="*/ 1 h 1"/>
                  <a:gd name="T12" fmla="*/ 1 w 1"/>
                  <a:gd name="T13" fmla="*/ 1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lnTo>
                      <a:pt x="1" y="1"/>
                    </a:lnTo>
                    <a:lnTo>
                      <a:pt x="1" y="1"/>
                    </a:lnTo>
                    <a:lnTo>
                      <a:pt x="1" y="0"/>
                    </a:lnTo>
                    <a:lnTo>
                      <a:pt x="0" y="1"/>
                    </a:lnTo>
                    <a:lnTo>
                      <a:pt x="1"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6" name="Freeform 349"/>
              <p:cNvSpPr>
                <a:spLocks/>
              </p:cNvSpPr>
              <p:nvPr/>
            </p:nvSpPr>
            <p:spPr bwMode="auto">
              <a:xfrm>
                <a:off x="619" y="1740"/>
                <a:ext cx="1"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lnTo>
                      <a:pt x="0" y="0"/>
                    </a:lnTo>
                    <a:lnTo>
                      <a:pt x="1" y="0"/>
                    </a:lnTo>
                    <a:lnTo>
                      <a:pt x="1"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7" name="Freeform 350"/>
              <p:cNvSpPr>
                <a:spLocks/>
              </p:cNvSpPr>
              <p:nvPr/>
            </p:nvSpPr>
            <p:spPr bwMode="auto">
              <a:xfrm>
                <a:off x="619" y="1734"/>
                <a:ext cx="1" cy="2"/>
              </a:xfrm>
              <a:custGeom>
                <a:avLst/>
                <a:gdLst>
                  <a:gd name="T0" fmla="*/ 0 w 1"/>
                  <a:gd name="T1" fmla="*/ 0 h 2"/>
                  <a:gd name="T2" fmla="*/ 0 w 1"/>
                  <a:gd name="T3" fmla="*/ 1 h 2"/>
                  <a:gd name="T4" fmla="*/ 0 w 1"/>
                  <a:gd name="T5" fmla="*/ 2 h 2"/>
                  <a:gd name="T6" fmla="*/ 0 w 1"/>
                  <a:gd name="T7" fmla="*/ 2 h 2"/>
                  <a:gd name="T8" fmla="*/ 0 w 1"/>
                  <a:gd name="T9" fmla="*/ 2 h 2"/>
                  <a:gd name="T10" fmla="*/ 0 w 1"/>
                  <a:gd name="T11" fmla="*/ 2 h 2"/>
                  <a:gd name="T12" fmla="*/ 0 w 1"/>
                  <a:gd name="T13" fmla="*/ 2 h 2"/>
                  <a:gd name="T14" fmla="*/ 0 w 1"/>
                  <a:gd name="T15" fmla="*/ 2 h 2"/>
                  <a:gd name="T16" fmla="*/ 1 w 1"/>
                  <a:gd name="T17" fmla="*/ 2 h 2"/>
                  <a:gd name="T18" fmla="*/ 1 w 1"/>
                  <a:gd name="T19" fmla="*/ 2 h 2"/>
                  <a:gd name="T20" fmla="*/ 1 w 1"/>
                  <a:gd name="T21" fmla="*/ 2 h 2"/>
                  <a:gd name="T22" fmla="*/ 1 w 1"/>
                  <a:gd name="T23" fmla="*/ 1 h 2"/>
                  <a:gd name="T24" fmla="*/ 1 w 1"/>
                  <a:gd name="T25" fmla="*/ 1 h 2"/>
                  <a:gd name="T26" fmla="*/ 0 w 1"/>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2">
                    <a:moveTo>
                      <a:pt x="0" y="0"/>
                    </a:moveTo>
                    <a:lnTo>
                      <a:pt x="0" y="1"/>
                    </a:lnTo>
                    <a:lnTo>
                      <a:pt x="0" y="2"/>
                    </a:lnTo>
                    <a:lnTo>
                      <a:pt x="0" y="2"/>
                    </a:lnTo>
                    <a:lnTo>
                      <a:pt x="0" y="2"/>
                    </a:lnTo>
                    <a:lnTo>
                      <a:pt x="0" y="2"/>
                    </a:lnTo>
                    <a:lnTo>
                      <a:pt x="0" y="2"/>
                    </a:lnTo>
                    <a:lnTo>
                      <a:pt x="0" y="2"/>
                    </a:lnTo>
                    <a:lnTo>
                      <a:pt x="1" y="2"/>
                    </a:lnTo>
                    <a:lnTo>
                      <a:pt x="1" y="2"/>
                    </a:lnTo>
                    <a:lnTo>
                      <a:pt x="1" y="2"/>
                    </a:lnTo>
                    <a:lnTo>
                      <a:pt x="1" y="1"/>
                    </a:lnTo>
                    <a:lnTo>
                      <a:pt x="1"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8" name="Freeform 351"/>
              <p:cNvSpPr>
                <a:spLocks/>
              </p:cNvSpPr>
              <p:nvPr/>
            </p:nvSpPr>
            <p:spPr bwMode="auto">
              <a:xfrm>
                <a:off x="617" y="1736"/>
                <a:ext cx="2" cy="1"/>
              </a:xfrm>
              <a:custGeom>
                <a:avLst/>
                <a:gdLst>
                  <a:gd name="T0" fmla="*/ 1 w 3"/>
                  <a:gd name="T1" fmla="*/ 3 h 3"/>
                  <a:gd name="T2" fmla="*/ 2 w 3"/>
                  <a:gd name="T3" fmla="*/ 3 h 3"/>
                  <a:gd name="T4" fmla="*/ 3 w 3"/>
                  <a:gd name="T5" fmla="*/ 2 h 3"/>
                  <a:gd name="T6" fmla="*/ 2 w 3"/>
                  <a:gd name="T7" fmla="*/ 1 h 3"/>
                  <a:gd name="T8" fmla="*/ 1 w 3"/>
                  <a:gd name="T9" fmla="*/ 1 h 3"/>
                  <a:gd name="T10" fmla="*/ 1 w 3"/>
                  <a:gd name="T11" fmla="*/ 1 h 3"/>
                  <a:gd name="T12" fmla="*/ 0 w 3"/>
                  <a:gd name="T13" fmla="*/ 0 h 3"/>
                  <a:gd name="T14" fmla="*/ 0 w 3"/>
                  <a:gd name="T15" fmla="*/ 0 h 3"/>
                  <a:gd name="T16" fmla="*/ 0 w 3"/>
                  <a:gd name="T17" fmla="*/ 1 h 3"/>
                  <a:gd name="T18" fmla="*/ 0 w 3"/>
                  <a:gd name="T19" fmla="*/ 2 h 3"/>
                  <a:gd name="T20" fmla="*/ 1 w 3"/>
                  <a:gd name="T21" fmla="*/ 2 h 3"/>
                  <a:gd name="T22" fmla="*/ 1 w 3"/>
                  <a:gd name="T23" fmla="*/ 2 h 3"/>
                  <a:gd name="T24" fmla="*/ 1 w 3"/>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3"/>
                    </a:moveTo>
                    <a:cubicBezTo>
                      <a:pt x="2" y="3"/>
                      <a:pt x="2" y="3"/>
                      <a:pt x="2" y="3"/>
                    </a:cubicBezTo>
                    <a:cubicBezTo>
                      <a:pt x="3" y="2"/>
                      <a:pt x="3" y="2"/>
                      <a:pt x="3" y="2"/>
                    </a:cubicBezTo>
                    <a:cubicBezTo>
                      <a:pt x="3" y="2"/>
                      <a:pt x="3" y="1"/>
                      <a:pt x="2" y="1"/>
                    </a:cubicBezTo>
                    <a:cubicBezTo>
                      <a:pt x="2" y="1"/>
                      <a:pt x="1" y="1"/>
                      <a:pt x="1" y="1"/>
                    </a:cubicBezTo>
                    <a:cubicBezTo>
                      <a:pt x="1" y="1"/>
                      <a:pt x="1" y="1"/>
                      <a:pt x="1" y="1"/>
                    </a:cubicBezTo>
                    <a:cubicBezTo>
                      <a:pt x="1" y="1"/>
                      <a:pt x="1" y="0"/>
                      <a:pt x="0" y="0"/>
                    </a:cubicBezTo>
                    <a:cubicBezTo>
                      <a:pt x="0" y="0"/>
                      <a:pt x="0" y="0"/>
                      <a:pt x="0" y="0"/>
                    </a:cubicBezTo>
                    <a:cubicBezTo>
                      <a:pt x="0" y="1"/>
                      <a:pt x="0" y="1"/>
                      <a:pt x="0" y="1"/>
                    </a:cubicBezTo>
                    <a:cubicBezTo>
                      <a:pt x="0" y="2"/>
                      <a:pt x="0" y="2"/>
                      <a:pt x="0" y="2"/>
                    </a:cubicBezTo>
                    <a:cubicBezTo>
                      <a:pt x="1" y="2"/>
                      <a:pt x="1" y="2"/>
                      <a:pt x="1" y="2"/>
                    </a:cubicBezTo>
                    <a:cubicBezTo>
                      <a:pt x="1" y="2"/>
                      <a:pt x="1" y="2"/>
                      <a:pt x="1" y="2"/>
                    </a:cubicBez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39" name="Freeform 352"/>
              <p:cNvSpPr>
                <a:spLocks/>
              </p:cNvSpPr>
              <p:nvPr/>
            </p:nvSpPr>
            <p:spPr bwMode="auto">
              <a:xfrm>
                <a:off x="615" y="1736"/>
                <a:ext cx="1" cy="1"/>
              </a:xfrm>
              <a:custGeom>
                <a:avLst/>
                <a:gdLst>
                  <a:gd name="T0" fmla="*/ 2 w 2"/>
                  <a:gd name="T1" fmla="*/ 0 h 2"/>
                  <a:gd name="T2" fmla="*/ 1 w 2"/>
                  <a:gd name="T3" fmla="*/ 0 h 2"/>
                  <a:gd name="T4" fmla="*/ 1 w 2"/>
                  <a:gd name="T5" fmla="*/ 0 h 2"/>
                  <a:gd name="T6" fmla="*/ 0 w 2"/>
                  <a:gd name="T7" fmla="*/ 0 h 2"/>
                  <a:gd name="T8" fmla="*/ 0 w 2"/>
                  <a:gd name="T9" fmla="*/ 1 h 2"/>
                  <a:gd name="T10" fmla="*/ 1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2" y="0"/>
                      <a:pt x="2" y="0"/>
                      <a:pt x="1" y="0"/>
                    </a:cubicBezTo>
                    <a:cubicBezTo>
                      <a:pt x="1" y="0"/>
                      <a:pt x="1" y="0"/>
                      <a:pt x="1" y="0"/>
                    </a:cubicBezTo>
                    <a:cubicBezTo>
                      <a:pt x="0" y="0"/>
                      <a:pt x="0" y="0"/>
                      <a:pt x="0" y="0"/>
                    </a:cubicBezTo>
                    <a:cubicBezTo>
                      <a:pt x="0" y="1"/>
                      <a:pt x="0" y="1"/>
                      <a:pt x="0" y="1"/>
                    </a:cubicBezTo>
                    <a:cubicBezTo>
                      <a:pt x="1" y="2"/>
                      <a:pt x="1" y="2"/>
                      <a:pt x="1" y="2"/>
                    </a:cubicBezTo>
                    <a:cubicBezTo>
                      <a:pt x="2" y="1"/>
                      <a:pt x="2" y="1"/>
                      <a:pt x="2" y="1"/>
                    </a:cubicBezTo>
                    <a:cubicBezTo>
                      <a:pt x="2"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0" name="Freeform 353"/>
              <p:cNvSpPr>
                <a:spLocks/>
              </p:cNvSpPr>
              <p:nvPr/>
            </p:nvSpPr>
            <p:spPr bwMode="auto">
              <a:xfrm>
                <a:off x="612" y="1734"/>
                <a:ext cx="3" cy="2"/>
              </a:xfrm>
              <a:custGeom>
                <a:avLst/>
                <a:gdLst>
                  <a:gd name="T0" fmla="*/ 5 w 5"/>
                  <a:gd name="T1" fmla="*/ 2 h 4"/>
                  <a:gd name="T2" fmla="*/ 4 w 5"/>
                  <a:gd name="T3" fmla="*/ 1 h 4"/>
                  <a:gd name="T4" fmla="*/ 3 w 5"/>
                  <a:gd name="T5" fmla="*/ 1 h 4"/>
                  <a:gd name="T6" fmla="*/ 3 w 5"/>
                  <a:gd name="T7" fmla="*/ 1 h 4"/>
                  <a:gd name="T8" fmla="*/ 2 w 5"/>
                  <a:gd name="T9" fmla="*/ 1 h 4"/>
                  <a:gd name="T10" fmla="*/ 2 w 5"/>
                  <a:gd name="T11" fmla="*/ 1 h 4"/>
                  <a:gd name="T12" fmla="*/ 1 w 5"/>
                  <a:gd name="T13" fmla="*/ 1 h 4"/>
                  <a:gd name="T14" fmla="*/ 1 w 5"/>
                  <a:gd name="T15" fmla="*/ 1 h 4"/>
                  <a:gd name="T16" fmla="*/ 1 w 5"/>
                  <a:gd name="T17" fmla="*/ 2 h 4"/>
                  <a:gd name="T18" fmla="*/ 1 w 5"/>
                  <a:gd name="T19" fmla="*/ 2 h 4"/>
                  <a:gd name="T20" fmla="*/ 0 w 5"/>
                  <a:gd name="T21" fmla="*/ 1 h 4"/>
                  <a:gd name="T22" fmla="*/ 0 w 5"/>
                  <a:gd name="T23" fmla="*/ 2 h 4"/>
                  <a:gd name="T24" fmla="*/ 0 w 5"/>
                  <a:gd name="T25" fmla="*/ 2 h 4"/>
                  <a:gd name="T26" fmla="*/ 0 w 5"/>
                  <a:gd name="T27" fmla="*/ 3 h 4"/>
                  <a:gd name="T28" fmla="*/ 1 w 5"/>
                  <a:gd name="T29" fmla="*/ 3 h 4"/>
                  <a:gd name="T30" fmla="*/ 2 w 5"/>
                  <a:gd name="T31" fmla="*/ 3 h 4"/>
                  <a:gd name="T32" fmla="*/ 2 w 5"/>
                  <a:gd name="T33" fmla="*/ 3 h 4"/>
                  <a:gd name="T34" fmla="*/ 3 w 5"/>
                  <a:gd name="T35" fmla="*/ 3 h 4"/>
                  <a:gd name="T36" fmla="*/ 3 w 5"/>
                  <a:gd name="T37" fmla="*/ 3 h 4"/>
                  <a:gd name="T38" fmla="*/ 3 w 5"/>
                  <a:gd name="T39" fmla="*/ 4 h 4"/>
                  <a:gd name="T40" fmla="*/ 4 w 5"/>
                  <a:gd name="T41" fmla="*/ 4 h 4"/>
                  <a:gd name="T42" fmla="*/ 5 w 5"/>
                  <a:gd name="T43" fmla="*/ 3 h 4"/>
                  <a:gd name="T44" fmla="*/ 5 w 5"/>
                  <a:gd name="T45" fmla="*/ 2 h 4"/>
                  <a:gd name="T46" fmla="*/ 5 w 5"/>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4">
                    <a:moveTo>
                      <a:pt x="5" y="2"/>
                    </a:moveTo>
                    <a:cubicBezTo>
                      <a:pt x="4" y="2"/>
                      <a:pt x="4" y="1"/>
                      <a:pt x="4" y="1"/>
                    </a:cubicBezTo>
                    <a:cubicBezTo>
                      <a:pt x="3" y="1"/>
                      <a:pt x="3" y="1"/>
                      <a:pt x="3" y="1"/>
                    </a:cubicBezTo>
                    <a:cubicBezTo>
                      <a:pt x="3" y="1"/>
                      <a:pt x="3" y="0"/>
                      <a:pt x="3" y="1"/>
                    </a:cubicBezTo>
                    <a:cubicBezTo>
                      <a:pt x="2" y="1"/>
                      <a:pt x="2" y="1"/>
                      <a:pt x="2" y="1"/>
                    </a:cubicBezTo>
                    <a:cubicBezTo>
                      <a:pt x="2" y="1"/>
                      <a:pt x="2" y="1"/>
                      <a:pt x="2" y="1"/>
                    </a:cubicBezTo>
                    <a:cubicBezTo>
                      <a:pt x="1" y="1"/>
                      <a:pt x="1" y="1"/>
                      <a:pt x="1" y="1"/>
                    </a:cubicBezTo>
                    <a:cubicBezTo>
                      <a:pt x="1" y="1"/>
                      <a:pt x="1" y="1"/>
                      <a:pt x="1" y="1"/>
                    </a:cubicBezTo>
                    <a:cubicBezTo>
                      <a:pt x="1" y="2"/>
                      <a:pt x="1" y="2"/>
                      <a:pt x="1" y="2"/>
                    </a:cubicBezTo>
                    <a:cubicBezTo>
                      <a:pt x="1" y="2"/>
                      <a:pt x="1" y="2"/>
                      <a:pt x="1" y="2"/>
                    </a:cubicBezTo>
                    <a:cubicBezTo>
                      <a:pt x="0" y="1"/>
                      <a:pt x="0" y="1"/>
                      <a:pt x="0" y="1"/>
                    </a:cubicBezTo>
                    <a:cubicBezTo>
                      <a:pt x="0" y="2"/>
                      <a:pt x="0" y="2"/>
                      <a:pt x="0" y="2"/>
                    </a:cubicBezTo>
                    <a:cubicBezTo>
                      <a:pt x="0" y="2"/>
                      <a:pt x="0" y="2"/>
                      <a:pt x="0" y="2"/>
                    </a:cubicBezTo>
                    <a:cubicBezTo>
                      <a:pt x="0" y="2"/>
                      <a:pt x="0" y="2"/>
                      <a:pt x="0" y="3"/>
                    </a:cubicBezTo>
                    <a:cubicBezTo>
                      <a:pt x="1" y="3"/>
                      <a:pt x="1" y="3"/>
                      <a:pt x="1" y="3"/>
                    </a:cubicBezTo>
                    <a:cubicBezTo>
                      <a:pt x="1" y="4"/>
                      <a:pt x="2" y="3"/>
                      <a:pt x="2" y="3"/>
                    </a:cubicBezTo>
                    <a:cubicBezTo>
                      <a:pt x="2" y="3"/>
                      <a:pt x="2" y="3"/>
                      <a:pt x="2" y="3"/>
                    </a:cubicBezTo>
                    <a:cubicBezTo>
                      <a:pt x="3" y="3"/>
                      <a:pt x="3" y="3"/>
                      <a:pt x="3" y="3"/>
                    </a:cubicBezTo>
                    <a:cubicBezTo>
                      <a:pt x="3" y="3"/>
                      <a:pt x="3" y="3"/>
                      <a:pt x="3" y="3"/>
                    </a:cubicBezTo>
                    <a:cubicBezTo>
                      <a:pt x="3" y="3"/>
                      <a:pt x="3" y="4"/>
                      <a:pt x="3" y="4"/>
                    </a:cubicBezTo>
                    <a:cubicBezTo>
                      <a:pt x="4" y="4"/>
                      <a:pt x="4" y="4"/>
                      <a:pt x="4" y="4"/>
                    </a:cubicBezTo>
                    <a:cubicBezTo>
                      <a:pt x="4" y="4"/>
                      <a:pt x="4" y="4"/>
                      <a:pt x="5" y="3"/>
                    </a:cubicBezTo>
                    <a:cubicBezTo>
                      <a:pt x="5" y="3"/>
                      <a:pt x="5" y="2"/>
                      <a:pt x="5" y="2"/>
                    </a:cubicBezTo>
                    <a:cubicBezTo>
                      <a:pt x="5" y="2"/>
                      <a:pt x="5" y="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1" name="Freeform 354"/>
              <p:cNvSpPr>
                <a:spLocks/>
              </p:cNvSpPr>
              <p:nvPr/>
            </p:nvSpPr>
            <p:spPr bwMode="auto">
              <a:xfrm>
                <a:off x="610" y="1732"/>
                <a:ext cx="3" cy="2"/>
              </a:xfrm>
              <a:custGeom>
                <a:avLst/>
                <a:gdLst>
                  <a:gd name="T0" fmla="*/ 5 w 5"/>
                  <a:gd name="T1" fmla="*/ 3 h 3"/>
                  <a:gd name="T2" fmla="*/ 5 w 5"/>
                  <a:gd name="T3" fmla="*/ 2 h 3"/>
                  <a:gd name="T4" fmla="*/ 4 w 5"/>
                  <a:gd name="T5" fmla="*/ 2 h 3"/>
                  <a:gd name="T6" fmla="*/ 4 w 5"/>
                  <a:gd name="T7" fmla="*/ 2 h 3"/>
                  <a:gd name="T8" fmla="*/ 3 w 5"/>
                  <a:gd name="T9" fmla="*/ 1 h 3"/>
                  <a:gd name="T10" fmla="*/ 3 w 5"/>
                  <a:gd name="T11" fmla="*/ 1 h 3"/>
                  <a:gd name="T12" fmla="*/ 3 w 5"/>
                  <a:gd name="T13" fmla="*/ 1 h 3"/>
                  <a:gd name="T14" fmla="*/ 3 w 5"/>
                  <a:gd name="T15" fmla="*/ 1 h 3"/>
                  <a:gd name="T16" fmla="*/ 2 w 5"/>
                  <a:gd name="T17" fmla="*/ 1 h 3"/>
                  <a:gd name="T18" fmla="*/ 2 w 5"/>
                  <a:gd name="T19" fmla="*/ 1 h 3"/>
                  <a:gd name="T20" fmla="*/ 1 w 5"/>
                  <a:gd name="T21" fmla="*/ 0 h 3"/>
                  <a:gd name="T22" fmla="*/ 0 w 5"/>
                  <a:gd name="T23" fmla="*/ 0 h 3"/>
                  <a:gd name="T24" fmla="*/ 0 w 5"/>
                  <a:gd name="T25" fmla="*/ 1 h 3"/>
                  <a:gd name="T26" fmla="*/ 1 w 5"/>
                  <a:gd name="T27" fmla="*/ 1 h 3"/>
                  <a:gd name="T28" fmla="*/ 2 w 5"/>
                  <a:gd name="T29" fmla="*/ 2 h 3"/>
                  <a:gd name="T30" fmla="*/ 2 w 5"/>
                  <a:gd name="T31" fmla="*/ 2 h 3"/>
                  <a:gd name="T32" fmla="*/ 4 w 5"/>
                  <a:gd name="T33" fmla="*/ 3 h 3"/>
                  <a:gd name="T34" fmla="*/ 5 w 5"/>
                  <a:gd name="T3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3">
                    <a:moveTo>
                      <a:pt x="5" y="3"/>
                    </a:moveTo>
                    <a:cubicBezTo>
                      <a:pt x="5" y="3"/>
                      <a:pt x="5" y="2"/>
                      <a:pt x="5" y="2"/>
                    </a:cubicBezTo>
                    <a:cubicBezTo>
                      <a:pt x="5" y="2"/>
                      <a:pt x="4" y="2"/>
                      <a:pt x="4" y="2"/>
                    </a:cubicBezTo>
                    <a:cubicBezTo>
                      <a:pt x="4" y="2"/>
                      <a:pt x="4" y="2"/>
                      <a:pt x="4" y="2"/>
                    </a:cubicBezTo>
                    <a:cubicBezTo>
                      <a:pt x="4" y="2"/>
                      <a:pt x="4" y="2"/>
                      <a:pt x="3" y="1"/>
                    </a:cubicBezTo>
                    <a:cubicBezTo>
                      <a:pt x="3" y="1"/>
                      <a:pt x="3" y="1"/>
                      <a:pt x="3" y="1"/>
                    </a:cubicBezTo>
                    <a:cubicBezTo>
                      <a:pt x="3" y="1"/>
                      <a:pt x="3" y="1"/>
                      <a:pt x="3" y="1"/>
                    </a:cubicBezTo>
                    <a:cubicBezTo>
                      <a:pt x="3" y="1"/>
                      <a:pt x="3" y="1"/>
                      <a:pt x="3" y="1"/>
                    </a:cubicBezTo>
                    <a:cubicBezTo>
                      <a:pt x="3" y="1"/>
                      <a:pt x="2" y="1"/>
                      <a:pt x="2" y="1"/>
                    </a:cubicBezTo>
                    <a:cubicBezTo>
                      <a:pt x="2" y="1"/>
                      <a:pt x="2" y="1"/>
                      <a:pt x="2" y="1"/>
                    </a:cubicBezTo>
                    <a:cubicBezTo>
                      <a:pt x="1" y="0"/>
                      <a:pt x="1" y="0"/>
                      <a:pt x="1" y="0"/>
                    </a:cubicBezTo>
                    <a:cubicBezTo>
                      <a:pt x="0" y="0"/>
                      <a:pt x="0" y="0"/>
                      <a:pt x="0" y="0"/>
                    </a:cubicBezTo>
                    <a:cubicBezTo>
                      <a:pt x="0" y="0"/>
                      <a:pt x="0" y="0"/>
                      <a:pt x="0" y="1"/>
                    </a:cubicBezTo>
                    <a:cubicBezTo>
                      <a:pt x="0" y="1"/>
                      <a:pt x="1" y="1"/>
                      <a:pt x="1" y="1"/>
                    </a:cubicBezTo>
                    <a:cubicBezTo>
                      <a:pt x="1" y="1"/>
                      <a:pt x="1" y="1"/>
                      <a:pt x="2" y="2"/>
                    </a:cubicBezTo>
                    <a:cubicBezTo>
                      <a:pt x="2" y="2"/>
                      <a:pt x="2" y="2"/>
                      <a:pt x="2" y="2"/>
                    </a:cubicBezTo>
                    <a:cubicBezTo>
                      <a:pt x="3" y="2"/>
                      <a:pt x="3" y="2"/>
                      <a:pt x="4" y="3"/>
                    </a:cubicBezTo>
                    <a:cubicBezTo>
                      <a:pt x="4" y="3"/>
                      <a:pt x="4" y="3"/>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2" name="Freeform 355"/>
              <p:cNvSpPr>
                <a:spLocks/>
              </p:cNvSpPr>
              <p:nvPr/>
            </p:nvSpPr>
            <p:spPr bwMode="auto">
              <a:xfrm>
                <a:off x="611" y="1730"/>
                <a:ext cx="3" cy="3"/>
              </a:xfrm>
              <a:custGeom>
                <a:avLst/>
                <a:gdLst>
                  <a:gd name="T0" fmla="*/ 1 w 4"/>
                  <a:gd name="T1" fmla="*/ 0 h 5"/>
                  <a:gd name="T2" fmla="*/ 1 w 4"/>
                  <a:gd name="T3" fmla="*/ 0 h 5"/>
                  <a:gd name="T4" fmla="*/ 0 w 4"/>
                  <a:gd name="T5" fmla="*/ 1 h 5"/>
                  <a:gd name="T6" fmla="*/ 0 w 4"/>
                  <a:gd name="T7" fmla="*/ 2 h 5"/>
                  <a:gd name="T8" fmla="*/ 1 w 4"/>
                  <a:gd name="T9" fmla="*/ 2 h 5"/>
                  <a:gd name="T10" fmla="*/ 1 w 4"/>
                  <a:gd name="T11" fmla="*/ 3 h 5"/>
                  <a:gd name="T12" fmla="*/ 2 w 4"/>
                  <a:gd name="T13" fmla="*/ 3 h 5"/>
                  <a:gd name="T14" fmla="*/ 2 w 4"/>
                  <a:gd name="T15" fmla="*/ 2 h 5"/>
                  <a:gd name="T16" fmla="*/ 3 w 4"/>
                  <a:gd name="T17" fmla="*/ 2 h 5"/>
                  <a:gd name="T18" fmla="*/ 2 w 4"/>
                  <a:gd name="T19" fmla="*/ 3 h 5"/>
                  <a:gd name="T20" fmla="*/ 2 w 4"/>
                  <a:gd name="T21" fmla="*/ 4 h 5"/>
                  <a:gd name="T22" fmla="*/ 2 w 4"/>
                  <a:gd name="T23" fmla="*/ 4 h 5"/>
                  <a:gd name="T24" fmla="*/ 2 w 4"/>
                  <a:gd name="T25" fmla="*/ 4 h 5"/>
                  <a:gd name="T26" fmla="*/ 2 w 4"/>
                  <a:gd name="T27" fmla="*/ 5 h 5"/>
                  <a:gd name="T28" fmla="*/ 2 w 4"/>
                  <a:gd name="T29" fmla="*/ 5 h 5"/>
                  <a:gd name="T30" fmla="*/ 2 w 4"/>
                  <a:gd name="T31" fmla="*/ 5 h 5"/>
                  <a:gd name="T32" fmla="*/ 3 w 4"/>
                  <a:gd name="T33" fmla="*/ 5 h 5"/>
                  <a:gd name="T34" fmla="*/ 3 w 4"/>
                  <a:gd name="T35" fmla="*/ 4 h 5"/>
                  <a:gd name="T36" fmla="*/ 4 w 4"/>
                  <a:gd name="T37" fmla="*/ 4 h 5"/>
                  <a:gd name="T38" fmla="*/ 4 w 4"/>
                  <a:gd name="T39" fmla="*/ 3 h 5"/>
                  <a:gd name="T40" fmla="*/ 4 w 4"/>
                  <a:gd name="T41" fmla="*/ 2 h 5"/>
                  <a:gd name="T42" fmla="*/ 4 w 4"/>
                  <a:gd name="T43" fmla="*/ 2 h 5"/>
                  <a:gd name="T44" fmla="*/ 4 w 4"/>
                  <a:gd name="T45" fmla="*/ 1 h 5"/>
                  <a:gd name="T46" fmla="*/ 4 w 4"/>
                  <a:gd name="T47" fmla="*/ 0 h 5"/>
                  <a:gd name="T48" fmla="*/ 4 w 4"/>
                  <a:gd name="T49" fmla="*/ 0 h 5"/>
                  <a:gd name="T50" fmla="*/ 3 w 4"/>
                  <a:gd name="T51" fmla="*/ 0 h 5"/>
                  <a:gd name="T52" fmla="*/ 2 w 4"/>
                  <a:gd name="T53" fmla="*/ 0 h 5"/>
                  <a:gd name="T54" fmla="*/ 1 w 4"/>
                  <a:gd name="T5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 h="5">
                    <a:moveTo>
                      <a:pt x="1" y="0"/>
                    </a:moveTo>
                    <a:cubicBezTo>
                      <a:pt x="1" y="0"/>
                      <a:pt x="1" y="0"/>
                      <a:pt x="1" y="0"/>
                    </a:cubicBezTo>
                    <a:cubicBezTo>
                      <a:pt x="1" y="0"/>
                      <a:pt x="0" y="0"/>
                      <a:pt x="0" y="1"/>
                    </a:cubicBezTo>
                    <a:cubicBezTo>
                      <a:pt x="0" y="1"/>
                      <a:pt x="0" y="1"/>
                      <a:pt x="0" y="2"/>
                    </a:cubicBezTo>
                    <a:cubicBezTo>
                      <a:pt x="0" y="2"/>
                      <a:pt x="0" y="2"/>
                      <a:pt x="1" y="2"/>
                    </a:cubicBezTo>
                    <a:cubicBezTo>
                      <a:pt x="1" y="3"/>
                      <a:pt x="1" y="3"/>
                      <a:pt x="1" y="3"/>
                    </a:cubicBezTo>
                    <a:cubicBezTo>
                      <a:pt x="1" y="3"/>
                      <a:pt x="1" y="3"/>
                      <a:pt x="2" y="3"/>
                    </a:cubicBezTo>
                    <a:cubicBezTo>
                      <a:pt x="2" y="2"/>
                      <a:pt x="2" y="2"/>
                      <a:pt x="2" y="2"/>
                    </a:cubicBezTo>
                    <a:cubicBezTo>
                      <a:pt x="2" y="2"/>
                      <a:pt x="3" y="2"/>
                      <a:pt x="3" y="2"/>
                    </a:cubicBezTo>
                    <a:cubicBezTo>
                      <a:pt x="3" y="3"/>
                      <a:pt x="2" y="3"/>
                      <a:pt x="2" y="3"/>
                    </a:cubicBezTo>
                    <a:cubicBezTo>
                      <a:pt x="2" y="3"/>
                      <a:pt x="2" y="3"/>
                      <a:pt x="2" y="4"/>
                    </a:cubicBezTo>
                    <a:cubicBezTo>
                      <a:pt x="2" y="4"/>
                      <a:pt x="2" y="4"/>
                      <a:pt x="2" y="4"/>
                    </a:cubicBezTo>
                    <a:cubicBezTo>
                      <a:pt x="2" y="4"/>
                      <a:pt x="2" y="4"/>
                      <a:pt x="2" y="4"/>
                    </a:cubicBezTo>
                    <a:cubicBezTo>
                      <a:pt x="2" y="4"/>
                      <a:pt x="2" y="5"/>
                      <a:pt x="2" y="5"/>
                    </a:cubicBezTo>
                    <a:cubicBezTo>
                      <a:pt x="2" y="5"/>
                      <a:pt x="2" y="5"/>
                      <a:pt x="2" y="5"/>
                    </a:cubicBezTo>
                    <a:cubicBezTo>
                      <a:pt x="2" y="5"/>
                      <a:pt x="2" y="5"/>
                      <a:pt x="2" y="5"/>
                    </a:cubicBezTo>
                    <a:cubicBezTo>
                      <a:pt x="3" y="5"/>
                      <a:pt x="3" y="5"/>
                      <a:pt x="3" y="5"/>
                    </a:cubicBezTo>
                    <a:cubicBezTo>
                      <a:pt x="3" y="5"/>
                      <a:pt x="3" y="5"/>
                      <a:pt x="3" y="4"/>
                    </a:cubicBezTo>
                    <a:cubicBezTo>
                      <a:pt x="3" y="4"/>
                      <a:pt x="3" y="4"/>
                      <a:pt x="4" y="4"/>
                    </a:cubicBezTo>
                    <a:cubicBezTo>
                      <a:pt x="4" y="3"/>
                      <a:pt x="4" y="3"/>
                      <a:pt x="4" y="3"/>
                    </a:cubicBezTo>
                    <a:cubicBezTo>
                      <a:pt x="4" y="3"/>
                      <a:pt x="4" y="2"/>
                      <a:pt x="4" y="2"/>
                    </a:cubicBezTo>
                    <a:cubicBezTo>
                      <a:pt x="4" y="2"/>
                      <a:pt x="4" y="2"/>
                      <a:pt x="4" y="2"/>
                    </a:cubicBezTo>
                    <a:cubicBezTo>
                      <a:pt x="4" y="2"/>
                      <a:pt x="4" y="1"/>
                      <a:pt x="4" y="1"/>
                    </a:cubicBezTo>
                    <a:cubicBezTo>
                      <a:pt x="4" y="1"/>
                      <a:pt x="4" y="1"/>
                      <a:pt x="4" y="0"/>
                    </a:cubicBezTo>
                    <a:cubicBezTo>
                      <a:pt x="4" y="0"/>
                      <a:pt x="4" y="0"/>
                      <a:pt x="4" y="0"/>
                    </a:cubicBezTo>
                    <a:cubicBezTo>
                      <a:pt x="4" y="0"/>
                      <a:pt x="3" y="0"/>
                      <a:pt x="3" y="0"/>
                    </a:cubicBezTo>
                    <a:cubicBezTo>
                      <a:pt x="3" y="0"/>
                      <a:pt x="2" y="0"/>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3" name="Freeform 356"/>
              <p:cNvSpPr>
                <a:spLocks/>
              </p:cNvSpPr>
              <p:nvPr/>
            </p:nvSpPr>
            <p:spPr bwMode="auto">
              <a:xfrm>
                <a:off x="613" y="1728"/>
                <a:ext cx="1" cy="0"/>
              </a:xfrm>
              <a:custGeom>
                <a:avLst/>
                <a:gdLst>
                  <a:gd name="T0" fmla="*/ 0 w 1"/>
                  <a:gd name="T1" fmla="*/ 1 h 1"/>
                  <a:gd name="T2" fmla="*/ 1 w 1"/>
                  <a:gd name="T3" fmla="*/ 1 h 1"/>
                  <a:gd name="T4" fmla="*/ 1 w 1"/>
                  <a:gd name="T5" fmla="*/ 0 h 1"/>
                  <a:gd name="T6" fmla="*/ 0 w 1"/>
                  <a:gd name="T7" fmla="*/ 0 h 1"/>
                  <a:gd name="T8" fmla="*/ 0 w 1"/>
                  <a:gd name="T9" fmla="*/ 0 h 1"/>
                  <a:gd name="T10" fmla="*/ 0 w 1"/>
                  <a:gd name="T11" fmla="*/ 0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1" y="1"/>
                    </a:cubicBezTo>
                    <a:cubicBezTo>
                      <a:pt x="1" y="1"/>
                      <a:pt x="1" y="0"/>
                      <a:pt x="1" y="0"/>
                    </a:cubicBezTo>
                    <a:cubicBezTo>
                      <a:pt x="1" y="0"/>
                      <a:pt x="0" y="0"/>
                      <a:pt x="0" y="0"/>
                    </a:cubicBezTo>
                    <a:cubicBezTo>
                      <a:pt x="0" y="0"/>
                      <a:pt x="0" y="0"/>
                      <a:pt x="0" y="0"/>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4" name="Freeform 357"/>
              <p:cNvSpPr>
                <a:spLocks/>
              </p:cNvSpPr>
              <p:nvPr/>
            </p:nvSpPr>
            <p:spPr bwMode="auto">
              <a:xfrm>
                <a:off x="608" y="1728"/>
                <a:ext cx="1" cy="1"/>
              </a:xfrm>
              <a:custGeom>
                <a:avLst/>
                <a:gdLst>
                  <a:gd name="T0" fmla="*/ 1 w 1"/>
                  <a:gd name="T1" fmla="*/ 0 h 1"/>
                  <a:gd name="T2" fmla="*/ 0 w 1"/>
                  <a:gd name="T3" fmla="*/ 0 h 1"/>
                  <a:gd name="T4" fmla="*/ 0 w 1"/>
                  <a:gd name="T5" fmla="*/ 1 h 1"/>
                  <a:gd name="T6" fmla="*/ 1 w 1"/>
                  <a:gd name="T7" fmla="*/ 1 h 1"/>
                  <a:gd name="T8" fmla="*/ 1 w 1"/>
                  <a:gd name="T9" fmla="*/ 1 h 1"/>
                  <a:gd name="T10" fmla="*/ 1 w 1"/>
                  <a:gd name="T11" fmla="*/ 0 h 1"/>
                  <a:gd name="T12" fmla="*/ 1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cubicBezTo>
                      <a:pt x="1" y="0"/>
                      <a:pt x="0" y="0"/>
                      <a:pt x="0" y="0"/>
                    </a:cubicBezTo>
                    <a:cubicBezTo>
                      <a:pt x="0" y="0"/>
                      <a:pt x="0" y="1"/>
                      <a:pt x="0" y="1"/>
                    </a:cubicBezTo>
                    <a:cubicBezTo>
                      <a:pt x="0" y="1"/>
                      <a:pt x="0" y="1"/>
                      <a:pt x="1" y="1"/>
                    </a:cubicBezTo>
                    <a:cubicBezTo>
                      <a:pt x="1" y="1"/>
                      <a:pt x="1" y="1"/>
                      <a:pt x="1" y="1"/>
                    </a:cubicBezTo>
                    <a:cubicBezTo>
                      <a:pt x="1" y="1"/>
                      <a:pt x="1" y="1"/>
                      <a:pt x="1"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5" name="Freeform 358"/>
              <p:cNvSpPr>
                <a:spLocks/>
              </p:cNvSpPr>
              <p:nvPr/>
            </p:nvSpPr>
            <p:spPr bwMode="auto">
              <a:xfrm>
                <a:off x="610" y="1730"/>
                <a:ext cx="1" cy="0"/>
              </a:xfrm>
              <a:custGeom>
                <a:avLst/>
                <a:gdLst>
                  <a:gd name="T0" fmla="*/ 0 w 1"/>
                  <a:gd name="T1" fmla="*/ 1 h 1"/>
                  <a:gd name="T2" fmla="*/ 1 w 1"/>
                  <a:gd name="T3" fmla="*/ 1 h 1"/>
                  <a:gd name="T4" fmla="*/ 1 w 1"/>
                  <a:gd name="T5" fmla="*/ 1 h 1"/>
                  <a:gd name="T6" fmla="*/ 1 w 1"/>
                  <a:gd name="T7" fmla="*/ 1 h 1"/>
                  <a:gd name="T8" fmla="*/ 0 w 1"/>
                  <a:gd name="T9" fmla="*/ 0 h 1"/>
                  <a:gd name="T10" fmla="*/ 0 w 1"/>
                  <a:gd name="T11" fmla="*/ 0 h 1"/>
                  <a:gd name="T12" fmla="*/ 0 w 1"/>
                  <a:gd name="T13" fmla="*/ 0 h 1"/>
                  <a:gd name="T14" fmla="*/ 0 w 1"/>
                  <a:gd name="T15" fmla="*/ 0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1" y="1"/>
                      <a:pt x="1" y="1"/>
                    </a:cubicBezTo>
                    <a:cubicBezTo>
                      <a:pt x="1" y="1"/>
                      <a:pt x="1" y="1"/>
                      <a:pt x="1" y="1"/>
                    </a:cubicBezTo>
                    <a:cubicBezTo>
                      <a:pt x="1" y="1"/>
                      <a:pt x="1" y="1"/>
                      <a:pt x="1" y="1"/>
                    </a:cubicBezTo>
                    <a:cubicBezTo>
                      <a:pt x="1" y="0"/>
                      <a:pt x="1"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6" name="Freeform 359"/>
              <p:cNvSpPr>
                <a:spLocks/>
              </p:cNvSpPr>
              <p:nvPr/>
            </p:nvSpPr>
            <p:spPr bwMode="auto">
              <a:xfrm>
                <a:off x="609" y="1725"/>
                <a:ext cx="1" cy="1"/>
              </a:xfrm>
              <a:custGeom>
                <a:avLst/>
                <a:gdLst>
                  <a:gd name="T0" fmla="*/ 2 w 2"/>
                  <a:gd name="T1" fmla="*/ 1 h 2"/>
                  <a:gd name="T2" fmla="*/ 1 w 2"/>
                  <a:gd name="T3" fmla="*/ 1 h 2"/>
                  <a:gd name="T4" fmla="*/ 1 w 2"/>
                  <a:gd name="T5" fmla="*/ 0 h 2"/>
                  <a:gd name="T6" fmla="*/ 1 w 2"/>
                  <a:gd name="T7" fmla="*/ 1 h 2"/>
                  <a:gd name="T8" fmla="*/ 1 w 2"/>
                  <a:gd name="T9" fmla="*/ 1 h 2"/>
                  <a:gd name="T10" fmla="*/ 0 w 2"/>
                  <a:gd name="T11" fmla="*/ 1 h 2"/>
                  <a:gd name="T12" fmla="*/ 1 w 2"/>
                  <a:gd name="T13" fmla="*/ 2 h 2"/>
                  <a:gd name="T14" fmla="*/ 1 w 2"/>
                  <a:gd name="T15" fmla="*/ 2 h 2"/>
                  <a:gd name="T16" fmla="*/ 2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1"/>
                    </a:moveTo>
                    <a:cubicBezTo>
                      <a:pt x="2" y="1"/>
                      <a:pt x="2" y="1"/>
                      <a:pt x="1" y="1"/>
                    </a:cubicBezTo>
                    <a:cubicBezTo>
                      <a:pt x="1" y="0"/>
                      <a:pt x="1" y="0"/>
                      <a:pt x="1" y="0"/>
                    </a:cubicBezTo>
                    <a:cubicBezTo>
                      <a:pt x="0" y="0"/>
                      <a:pt x="0" y="1"/>
                      <a:pt x="1" y="1"/>
                    </a:cubicBezTo>
                    <a:cubicBezTo>
                      <a:pt x="1" y="1"/>
                      <a:pt x="1" y="1"/>
                      <a:pt x="1" y="1"/>
                    </a:cubicBezTo>
                    <a:cubicBezTo>
                      <a:pt x="1" y="1"/>
                      <a:pt x="0" y="1"/>
                      <a:pt x="0" y="1"/>
                    </a:cubicBezTo>
                    <a:cubicBezTo>
                      <a:pt x="0" y="2"/>
                      <a:pt x="0" y="2"/>
                      <a:pt x="1" y="2"/>
                    </a:cubicBezTo>
                    <a:cubicBezTo>
                      <a:pt x="1" y="2"/>
                      <a:pt x="1" y="2"/>
                      <a:pt x="1" y="2"/>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7" name="Freeform 360"/>
              <p:cNvSpPr>
                <a:spLocks/>
              </p:cNvSpPr>
              <p:nvPr/>
            </p:nvSpPr>
            <p:spPr bwMode="auto">
              <a:xfrm>
                <a:off x="609" y="1724"/>
                <a:ext cx="1" cy="1"/>
              </a:xfrm>
              <a:custGeom>
                <a:avLst/>
                <a:gdLst>
                  <a:gd name="T0" fmla="*/ 0 w 2"/>
                  <a:gd name="T1" fmla="*/ 0 h 2"/>
                  <a:gd name="T2" fmla="*/ 0 w 2"/>
                  <a:gd name="T3" fmla="*/ 0 h 2"/>
                  <a:gd name="T4" fmla="*/ 0 w 2"/>
                  <a:gd name="T5" fmla="*/ 1 h 2"/>
                  <a:gd name="T6" fmla="*/ 1 w 2"/>
                  <a:gd name="T7" fmla="*/ 2 h 2"/>
                  <a:gd name="T8" fmla="*/ 1 w 2"/>
                  <a:gd name="T9" fmla="*/ 2 h 2"/>
                  <a:gd name="T10" fmla="*/ 1 w 2"/>
                  <a:gd name="T11" fmla="*/ 2 h 2"/>
                  <a:gd name="T12" fmla="*/ 1 w 2"/>
                  <a:gd name="T13" fmla="*/ 2 h 2"/>
                  <a:gd name="T14" fmla="*/ 2 w 2"/>
                  <a:gd name="T15" fmla="*/ 2 h 2"/>
                  <a:gd name="T16" fmla="*/ 1 w 2"/>
                  <a:gd name="T17" fmla="*/ 2 h 2"/>
                  <a:gd name="T18" fmla="*/ 1 w 2"/>
                  <a:gd name="T19" fmla="*/ 1 h 2"/>
                  <a:gd name="T20" fmla="*/ 1 w 2"/>
                  <a:gd name="T21" fmla="*/ 1 h 2"/>
                  <a:gd name="T22" fmla="*/ 1 w 2"/>
                  <a:gd name="T23" fmla="*/ 1 h 2"/>
                  <a:gd name="T24" fmla="*/ 0 w 2"/>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0"/>
                    </a:moveTo>
                    <a:cubicBezTo>
                      <a:pt x="0" y="0"/>
                      <a:pt x="0" y="0"/>
                      <a:pt x="0" y="0"/>
                    </a:cubicBezTo>
                    <a:cubicBezTo>
                      <a:pt x="0" y="1"/>
                      <a:pt x="0" y="1"/>
                      <a:pt x="0" y="1"/>
                    </a:cubicBezTo>
                    <a:cubicBezTo>
                      <a:pt x="0" y="1"/>
                      <a:pt x="1" y="2"/>
                      <a:pt x="1" y="2"/>
                    </a:cubicBezTo>
                    <a:cubicBezTo>
                      <a:pt x="1" y="2"/>
                      <a:pt x="1" y="2"/>
                      <a:pt x="1" y="2"/>
                    </a:cubicBezTo>
                    <a:cubicBezTo>
                      <a:pt x="1" y="2"/>
                      <a:pt x="1" y="2"/>
                      <a:pt x="1" y="2"/>
                    </a:cubicBezTo>
                    <a:cubicBezTo>
                      <a:pt x="1" y="2"/>
                      <a:pt x="1" y="2"/>
                      <a:pt x="1" y="2"/>
                    </a:cubicBezTo>
                    <a:cubicBezTo>
                      <a:pt x="2" y="2"/>
                      <a:pt x="2" y="2"/>
                      <a:pt x="2" y="2"/>
                    </a:cubicBezTo>
                    <a:cubicBezTo>
                      <a:pt x="1" y="2"/>
                      <a:pt x="1" y="2"/>
                      <a:pt x="1" y="2"/>
                    </a:cubicBezTo>
                    <a:cubicBezTo>
                      <a:pt x="1" y="1"/>
                      <a:pt x="1" y="1"/>
                      <a:pt x="1" y="1"/>
                    </a:cubicBezTo>
                    <a:cubicBezTo>
                      <a:pt x="1" y="1"/>
                      <a:pt x="1" y="1"/>
                      <a:pt x="1" y="1"/>
                    </a:cubicBezTo>
                    <a:cubicBezTo>
                      <a:pt x="1" y="1"/>
                      <a:pt x="1" y="1"/>
                      <a:pt x="1"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8" name="Freeform 361"/>
              <p:cNvSpPr>
                <a:spLocks/>
              </p:cNvSpPr>
              <p:nvPr/>
            </p:nvSpPr>
            <p:spPr bwMode="auto">
              <a:xfrm>
                <a:off x="607" y="1723"/>
                <a:ext cx="1" cy="1"/>
              </a:xfrm>
              <a:custGeom>
                <a:avLst/>
                <a:gdLst>
                  <a:gd name="T0" fmla="*/ 1 w 2"/>
                  <a:gd name="T1" fmla="*/ 1 h 2"/>
                  <a:gd name="T2" fmla="*/ 0 w 2"/>
                  <a:gd name="T3" fmla="*/ 2 h 2"/>
                  <a:gd name="T4" fmla="*/ 1 w 2"/>
                  <a:gd name="T5" fmla="*/ 2 h 2"/>
                  <a:gd name="T6" fmla="*/ 2 w 2"/>
                  <a:gd name="T7" fmla="*/ 2 h 2"/>
                  <a:gd name="T8" fmla="*/ 2 w 2"/>
                  <a:gd name="T9" fmla="*/ 2 h 2"/>
                  <a:gd name="T10" fmla="*/ 2 w 2"/>
                  <a:gd name="T11" fmla="*/ 1 h 2"/>
                  <a:gd name="T12" fmla="*/ 2 w 2"/>
                  <a:gd name="T13" fmla="*/ 1 h 2"/>
                  <a:gd name="T14" fmla="*/ 2 w 2"/>
                  <a:gd name="T15" fmla="*/ 0 h 2"/>
                  <a:gd name="T16" fmla="*/ 1 w 2"/>
                  <a:gd name="T17" fmla="*/ 0 h 2"/>
                  <a:gd name="T18" fmla="*/ 1 w 2"/>
                  <a:gd name="T19" fmla="*/ 0 h 2"/>
                  <a:gd name="T20" fmla="*/ 1 w 2"/>
                  <a:gd name="T21" fmla="*/ 1 h 2"/>
                  <a:gd name="T22" fmla="*/ 1 w 2"/>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1" y="1"/>
                    </a:moveTo>
                    <a:cubicBezTo>
                      <a:pt x="1" y="1"/>
                      <a:pt x="0" y="2"/>
                      <a:pt x="0" y="2"/>
                    </a:cubicBezTo>
                    <a:cubicBezTo>
                      <a:pt x="1" y="2"/>
                      <a:pt x="1" y="2"/>
                      <a:pt x="1" y="2"/>
                    </a:cubicBezTo>
                    <a:cubicBezTo>
                      <a:pt x="1" y="2"/>
                      <a:pt x="2" y="2"/>
                      <a:pt x="2" y="2"/>
                    </a:cubicBezTo>
                    <a:cubicBezTo>
                      <a:pt x="2" y="2"/>
                      <a:pt x="2" y="2"/>
                      <a:pt x="2" y="2"/>
                    </a:cubicBezTo>
                    <a:cubicBezTo>
                      <a:pt x="2" y="2"/>
                      <a:pt x="2" y="1"/>
                      <a:pt x="2" y="1"/>
                    </a:cubicBezTo>
                    <a:cubicBezTo>
                      <a:pt x="2" y="1"/>
                      <a:pt x="2" y="1"/>
                      <a:pt x="2" y="1"/>
                    </a:cubicBezTo>
                    <a:cubicBezTo>
                      <a:pt x="2" y="1"/>
                      <a:pt x="2" y="1"/>
                      <a:pt x="2" y="0"/>
                    </a:cubicBezTo>
                    <a:cubicBezTo>
                      <a:pt x="2" y="0"/>
                      <a:pt x="2" y="0"/>
                      <a:pt x="1" y="0"/>
                    </a:cubicBezTo>
                    <a:cubicBezTo>
                      <a:pt x="1" y="0"/>
                      <a:pt x="1" y="0"/>
                      <a:pt x="1" y="0"/>
                    </a:cubicBezTo>
                    <a:cubicBezTo>
                      <a:pt x="1" y="0"/>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49" name="Freeform 362"/>
              <p:cNvSpPr>
                <a:spLocks/>
              </p:cNvSpPr>
              <p:nvPr/>
            </p:nvSpPr>
            <p:spPr bwMode="auto">
              <a:xfrm>
                <a:off x="607" y="1718"/>
                <a:ext cx="3" cy="5"/>
              </a:xfrm>
              <a:custGeom>
                <a:avLst/>
                <a:gdLst>
                  <a:gd name="T0" fmla="*/ 4 w 4"/>
                  <a:gd name="T1" fmla="*/ 2 h 7"/>
                  <a:gd name="T2" fmla="*/ 3 w 4"/>
                  <a:gd name="T3" fmla="*/ 1 h 7"/>
                  <a:gd name="T4" fmla="*/ 3 w 4"/>
                  <a:gd name="T5" fmla="*/ 1 h 7"/>
                  <a:gd name="T6" fmla="*/ 3 w 4"/>
                  <a:gd name="T7" fmla="*/ 0 h 7"/>
                  <a:gd name="T8" fmla="*/ 2 w 4"/>
                  <a:gd name="T9" fmla="*/ 0 h 7"/>
                  <a:gd name="T10" fmla="*/ 2 w 4"/>
                  <a:gd name="T11" fmla="*/ 1 h 7"/>
                  <a:gd name="T12" fmla="*/ 3 w 4"/>
                  <a:gd name="T13" fmla="*/ 2 h 7"/>
                  <a:gd name="T14" fmla="*/ 2 w 4"/>
                  <a:gd name="T15" fmla="*/ 3 h 7"/>
                  <a:gd name="T16" fmla="*/ 1 w 4"/>
                  <a:gd name="T17" fmla="*/ 3 h 7"/>
                  <a:gd name="T18" fmla="*/ 1 w 4"/>
                  <a:gd name="T19" fmla="*/ 3 h 7"/>
                  <a:gd name="T20" fmla="*/ 0 w 4"/>
                  <a:gd name="T21" fmla="*/ 4 h 7"/>
                  <a:gd name="T22" fmla="*/ 1 w 4"/>
                  <a:gd name="T23" fmla="*/ 5 h 7"/>
                  <a:gd name="T24" fmla="*/ 2 w 4"/>
                  <a:gd name="T25" fmla="*/ 5 h 7"/>
                  <a:gd name="T26" fmla="*/ 2 w 4"/>
                  <a:gd name="T27" fmla="*/ 5 h 7"/>
                  <a:gd name="T28" fmla="*/ 2 w 4"/>
                  <a:gd name="T29" fmla="*/ 4 h 7"/>
                  <a:gd name="T30" fmla="*/ 2 w 4"/>
                  <a:gd name="T31" fmla="*/ 4 h 7"/>
                  <a:gd name="T32" fmla="*/ 3 w 4"/>
                  <a:gd name="T33" fmla="*/ 4 h 7"/>
                  <a:gd name="T34" fmla="*/ 3 w 4"/>
                  <a:gd name="T35" fmla="*/ 4 h 7"/>
                  <a:gd name="T36" fmla="*/ 3 w 4"/>
                  <a:gd name="T37" fmla="*/ 4 h 7"/>
                  <a:gd name="T38" fmla="*/ 3 w 4"/>
                  <a:gd name="T39" fmla="*/ 4 h 7"/>
                  <a:gd name="T40" fmla="*/ 2 w 4"/>
                  <a:gd name="T41" fmla="*/ 4 h 7"/>
                  <a:gd name="T42" fmla="*/ 2 w 4"/>
                  <a:gd name="T43" fmla="*/ 5 h 7"/>
                  <a:gd name="T44" fmla="*/ 2 w 4"/>
                  <a:gd name="T45" fmla="*/ 5 h 7"/>
                  <a:gd name="T46" fmla="*/ 3 w 4"/>
                  <a:gd name="T47" fmla="*/ 5 h 7"/>
                  <a:gd name="T48" fmla="*/ 3 w 4"/>
                  <a:gd name="T49" fmla="*/ 5 h 7"/>
                  <a:gd name="T50" fmla="*/ 3 w 4"/>
                  <a:gd name="T51" fmla="*/ 6 h 7"/>
                  <a:gd name="T52" fmla="*/ 3 w 4"/>
                  <a:gd name="T53" fmla="*/ 6 h 7"/>
                  <a:gd name="T54" fmla="*/ 3 w 4"/>
                  <a:gd name="T55" fmla="*/ 6 h 7"/>
                  <a:gd name="T56" fmla="*/ 3 w 4"/>
                  <a:gd name="T57" fmla="*/ 6 h 7"/>
                  <a:gd name="T58" fmla="*/ 3 w 4"/>
                  <a:gd name="T59" fmla="*/ 6 h 7"/>
                  <a:gd name="T60" fmla="*/ 3 w 4"/>
                  <a:gd name="T61" fmla="*/ 6 h 7"/>
                  <a:gd name="T62" fmla="*/ 3 w 4"/>
                  <a:gd name="T63" fmla="*/ 7 h 7"/>
                  <a:gd name="T64" fmla="*/ 3 w 4"/>
                  <a:gd name="T65" fmla="*/ 7 h 7"/>
                  <a:gd name="T66" fmla="*/ 3 w 4"/>
                  <a:gd name="T67" fmla="*/ 7 h 7"/>
                  <a:gd name="T68" fmla="*/ 4 w 4"/>
                  <a:gd name="T69" fmla="*/ 6 h 7"/>
                  <a:gd name="T70" fmla="*/ 4 w 4"/>
                  <a:gd name="T71" fmla="*/ 6 h 7"/>
                  <a:gd name="T72" fmla="*/ 4 w 4"/>
                  <a:gd name="T73" fmla="*/ 4 h 7"/>
                  <a:gd name="T74" fmla="*/ 4 w 4"/>
                  <a:gd name="T75" fmla="*/ 3 h 7"/>
                  <a:gd name="T76" fmla="*/ 4 w 4"/>
                  <a:gd name="T77" fmla="*/ 2 h 7"/>
                  <a:gd name="T78" fmla="*/ 4 w 4"/>
                  <a:gd name="T79" fmla="*/ 2 h 7"/>
                  <a:gd name="T80" fmla="*/ 4 w 4"/>
                  <a:gd name="T8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 h="7">
                    <a:moveTo>
                      <a:pt x="4" y="2"/>
                    </a:moveTo>
                    <a:cubicBezTo>
                      <a:pt x="4" y="1"/>
                      <a:pt x="3" y="1"/>
                      <a:pt x="3" y="1"/>
                    </a:cubicBezTo>
                    <a:cubicBezTo>
                      <a:pt x="3" y="1"/>
                      <a:pt x="3" y="1"/>
                      <a:pt x="3" y="1"/>
                    </a:cubicBezTo>
                    <a:cubicBezTo>
                      <a:pt x="3" y="0"/>
                      <a:pt x="3" y="0"/>
                      <a:pt x="3" y="0"/>
                    </a:cubicBezTo>
                    <a:cubicBezTo>
                      <a:pt x="2" y="0"/>
                      <a:pt x="2" y="0"/>
                      <a:pt x="2" y="0"/>
                    </a:cubicBezTo>
                    <a:cubicBezTo>
                      <a:pt x="1" y="1"/>
                      <a:pt x="2" y="1"/>
                      <a:pt x="2" y="1"/>
                    </a:cubicBezTo>
                    <a:cubicBezTo>
                      <a:pt x="2" y="1"/>
                      <a:pt x="3" y="2"/>
                      <a:pt x="3" y="2"/>
                    </a:cubicBezTo>
                    <a:cubicBezTo>
                      <a:pt x="3" y="2"/>
                      <a:pt x="2" y="2"/>
                      <a:pt x="2" y="3"/>
                    </a:cubicBezTo>
                    <a:cubicBezTo>
                      <a:pt x="2" y="3"/>
                      <a:pt x="2" y="3"/>
                      <a:pt x="1" y="3"/>
                    </a:cubicBezTo>
                    <a:cubicBezTo>
                      <a:pt x="1" y="3"/>
                      <a:pt x="1" y="3"/>
                      <a:pt x="1" y="3"/>
                    </a:cubicBezTo>
                    <a:cubicBezTo>
                      <a:pt x="0" y="3"/>
                      <a:pt x="0" y="4"/>
                      <a:pt x="0" y="4"/>
                    </a:cubicBezTo>
                    <a:cubicBezTo>
                      <a:pt x="0" y="4"/>
                      <a:pt x="0" y="5"/>
                      <a:pt x="1" y="5"/>
                    </a:cubicBezTo>
                    <a:cubicBezTo>
                      <a:pt x="1" y="6"/>
                      <a:pt x="1" y="6"/>
                      <a:pt x="2" y="5"/>
                    </a:cubicBezTo>
                    <a:cubicBezTo>
                      <a:pt x="2" y="5"/>
                      <a:pt x="2" y="5"/>
                      <a:pt x="2" y="5"/>
                    </a:cubicBezTo>
                    <a:cubicBezTo>
                      <a:pt x="2" y="5"/>
                      <a:pt x="2" y="5"/>
                      <a:pt x="2" y="4"/>
                    </a:cubicBezTo>
                    <a:cubicBezTo>
                      <a:pt x="2" y="4"/>
                      <a:pt x="2" y="4"/>
                      <a:pt x="2" y="4"/>
                    </a:cubicBezTo>
                    <a:cubicBezTo>
                      <a:pt x="2" y="4"/>
                      <a:pt x="3" y="4"/>
                      <a:pt x="3" y="4"/>
                    </a:cubicBezTo>
                    <a:cubicBezTo>
                      <a:pt x="3" y="4"/>
                      <a:pt x="3" y="4"/>
                      <a:pt x="3" y="4"/>
                    </a:cubicBezTo>
                    <a:cubicBezTo>
                      <a:pt x="3" y="4"/>
                      <a:pt x="3" y="4"/>
                      <a:pt x="3" y="4"/>
                    </a:cubicBezTo>
                    <a:cubicBezTo>
                      <a:pt x="3" y="4"/>
                      <a:pt x="3" y="4"/>
                      <a:pt x="3" y="4"/>
                    </a:cubicBezTo>
                    <a:cubicBezTo>
                      <a:pt x="3" y="4"/>
                      <a:pt x="2" y="4"/>
                      <a:pt x="2" y="4"/>
                    </a:cubicBezTo>
                    <a:cubicBezTo>
                      <a:pt x="2" y="4"/>
                      <a:pt x="2" y="5"/>
                      <a:pt x="2" y="5"/>
                    </a:cubicBezTo>
                    <a:cubicBezTo>
                      <a:pt x="2" y="5"/>
                      <a:pt x="2" y="5"/>
                      <a:pt x="2" y="5"/>
                    </a:cubicBezTo>
                    <a:cubicBezTo>
                      <a:pt x="3" y="5"/>
                      <a:pt x="3" y="5"/>
                      <a:pt x="3" y="5"/>
                    </a:cubicBezTo>
                    <a:cubicBezTo>
                      <a:pt x="3" y="5"/>
                      <a:pt x="3" y="5"/>
                      <a:pt x="3" y="5"/>
                    </a:cubicBezTo>
                    <a:cubicBezTo>
                      <a:pt x="3" y="5"/>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7"/>
                    </a:cubicBezTo>
                    <a:cubicBezTo>
                      <a:pt x="3" y="7"/>
                      <a:pt x="3" y="7"/>
                      <a:pt x="3" y="7"/>
                    </a:cubicBezTo>
                    <a:cubicBezTo>
                      <a:pt x="3" y="7"/>
                      <a:pt x="3" y="7"/>
                      <a:pt x="3" y="7"/>
                    </a:cubicBezTo>
                    <a:cubicBezTo>
                      <a:pt x="3" y="7"/>
                      <a:pt x="4" y="7"/>
                      <a:pt x="4" y="6"/>
                    </a:cubicBezTo>
                    <a:cubicBezTo>
                      <a:pt x="4" y="6"/>
                      <a:pt x="4" y="6"/>
                      <a:pt x="4" y="6"/>
                    </a:cubicBezTo>
                    <a:cubicBezTo>
                      <a:pt x="4" y="5"/>
                      <a:pt x="4" y="5"/>
                      <a:pt x="4" y="4"/>
                    </a:cubicBezTo>
                    <a:cubicBezTo>
                      <a:pt x="4" y="4"/>
                      <a:pt x="4" y="4"/>
                      <a:pt x="4" y="3"/>
                    </a:cubicBezTo>
                    <a:cubicBezTo>
                      <a:pt x="4" y="3"/>
                      <a:pt x="4" y="3"/>
                      <a:pt x="4" y="2"/>
                    </a:cubicBezTo>
                    <a:cubicBezTo>
                      <a:pt x="4" y="2"/>
                      <a:pt x="4" y="2"/>
                      <a:pt x="4" y="2"/>
                    </a:cubicBezTo>
                    <a:cubicBezTo>
                      <a:pt x="4" y="2"/>
                      <a:pt x="4" y="2"/>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0" name="Freeform 363"/>
              <p:cNvSpPr>
                <a:spLocks/>
              </p:cNvSpPr>
              <p:nvPr/>
            </p:nvSpPr>
            <p:spPr bwMode="auto">
              <a:xfrm>
                <a:off x="609" y="1717"/>
                <a:ext cx="0" cy="1"/>
              </a:xfrm>
              <a:custGeom>
                <a:avLst/>
                <a:gdLst>
                  <a:gd name="T0" fmla="*/ 0 w 1"/>
                  <a:gd name="T1" fmla="*/ 1 h 1"/>
                  <a:gd name="T2" fmla="*/ 0 w 1"/>
                  <a:gd name="T3" fmla="*/ 1 h 1"/>
                  <a:gd name="T4" fmla="*/ 0 w 1"/>
                  <a:gd name="T5" fmla="*/ 1 h 1"/>
                  <a:gd name="T6" fmla="*/ 0 w 1"/>
                  <a:gd name="T7" fmla="*/ 1 h 1"/>
                  <a:gd name="T8" fmla="*/ 0 w 1"/>
                  <a:gd name="T9" fmla="*/ 1 h 1"/>
                  <a:gd name="T10" fmla="*/ 1 w 1"/>
                  <a:gd name="T11" fmla="*/ 1 h 1"/>
                  <a:gd name="T12" fmla="*/ 1 w 1"/>
                  <a:gd name="T13" fmla="*/ 1 h 1"/>
                  <a:gd name="T14" fmla="*/ 1 w 1"/>
                  <a:gd name="T15" fmla="*/ 1 h 1"/>
                  <a:gd name="T16" fmla="*/ 1 w 1"/>
                  <a:gd name="T17" fmla="*/ 0 h 1"/>
                  <a:gd name="T18" fmla="*/ 1 w 1"/>
                  <a:gd name="T19" fmla="*/ 0 h 1"/>
                  <a:gd name="T20" fmla="*/ 1 w 1"/>
                  <a:gd name="T21" fmla="*/ 0 h 1"/>
                  <a:gd name="T22" fmla="*/ 1 w 1"/>
                  <a:gd name="T23" fmla="*/ 0 h 1"/>
                  <a:gd name="T24" fmla="*/ 0 w 1"/>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0" y="1"/>
                    </a:move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1" name="Freeform 364"/>
              <p:cNvSpPr>
                <a:spLocks/>
              </p:cNvSpPr>
              <p:nvPr/>
            </p:nvSpPr>
            <p:spPr bwMode="auto">
              <a:xfrm>
                <a:off x="607" y="1716"/>
                <a:ext cx="1" cy="2"/>
              </a:xfrm>
              <a:custGeom>
                <a:avLst/>
                <a:gdLst>
                  <a:gd name="T0" fmla="*/ 1 w 2"/>
                  <a:gd name="T1" fmla="*/ 1 h 3"/>
                  <a:gd name="T2" fmla="*/ 1 w 2"/>
                  <a:gd name="T3" fmla="*/ 1 h 3"/>
                  <a:gd name="T4" fmla="*/ 1 w 2"/>
                  <a:gd name="T5" fmla="*/ 0 h 3"/>
                  <a:gd name="T6" fmla="*/ 0 w 2"/>
                  <a:gd name="T7" fmla="*/ 0 h 3"/>
                  <a:gd name="T8" fmla="*/ 0 w 2"/>
                  <a:gd name="T9" fmla="*/ 1 h 3"/>
                  <a:gd name="T10" fmla="*/ 0 w 2"/>
                  <a:gd name="T11" fmla="*/ 1 h 3"/>
                  <a:gd name="T12" fmla="*/ 1 w 2"/>
                  <a:gd name="T13" fmla="*/ 2 h 3"/>
                  <a:gd name="T14" fmla="*/ 1 w 2"/>
                  <a:gd name="T15" fmla="*/ 3 h 3"/>
                  <a:gd name="T16" fmla="*/ 1 w 2"/>
                  <a:gd name="T17" fmla="*/ 3 h 3"/>
                  <a:gd name="T18" fmla="*/ 2 w 2"/>
                  <a:gd name="T19" fmla="*/ 3 h 3"/>
                  <a:gd name="T20" fmla="*/ 2 w 2"/>
                  <a:gd name="T21" fmla="*/ 3 h 3"/>
                  <a:gd name="T22" fmla="*/ 2 w 2"/>
                  <a:gd name="T23" fmla="*/ 3 h 3"/>
                  <a:gd name="T24" fmla="*/ 2 w 2"/>
                  <a:gd name="T25" fmla="*/ 2 h 3"/>
                  <a:gd name="T26" fmla="*/ 2 w 2"/>
                  <a:gd name="T27" fmla="*/ 2 h 3"/>
                  <a:gd name="T28" fmla="*/ 1 w 2"/>
                  <a:gd name="T29" fmla="*/ 2 h 3"/>
                  <a:gd name="T30" fmla="*/ 1 w 2"/>
                  <a:gd name="T3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1"/>
                    </a:moveTo>
                    <a:cubicBezTo>
                      <a:pt x="1" y="1"/>
                      <a:pt x="1" y="1"/>
                      <a:pt x="1" y="1"/>
                    </a:cubicBezTo>
                    <a:cubicBezTo>
                      <a:pt x="1" y="1"/>
                      <a:pt x="1" y="1"/>
                      <a:pt x="1" y="0"/>
                    </a:cubicBezTo>
                    <a:cubicBezTo>
                      <a:pt x="1" y="0"/>
                      <a:pt x="1" y="0"/>
                      <a:pt x="0" y="0"/>
                    </a:cubicBezTo>
                    <a:cubicBezTo>
                      <a:pt x="0" y="0"/>
                      <a:pt x="0" y="1"/>
                      <a:pt x="0" y="1"/>
                    </a:cubicBezTo>
                    <a:cubicBezTo>
                      <a:pt x="0" y="1"/>
                      <a:pt x="0" y="1"/>
                      <a:pt x="0" y="1"/>
                    </a:cubicBezTo>
                    <a:cubicBezTo>
                      <a:pt x="0" y="2"/>
                      <a:pt x="0" y="2"/>
                      <a:pt x="1" y="2"/>
                    </a:cubicBezTo>
                    <a:cubicBezTo>
                      <a:pt x="1" y="2"/>
                      <a:pt x="1" y="2"/>
                      <a:pt x="1" y="3"/>
                    </a:cubicBezTo>
                    <a:cubicBezTo>
                      <a:pt x="1" y="3"/>
                      <a:pt x="1" y="3"/>
                      <a:pt x="1" y="3"/>
                    </a:cubicBez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1" y="2"/>
                    </a:cubicBezTo>
                    <a:cubicBezTo>
                      <a:pt x="1" y="2"/>
                      <a:pt x="1" y="2"/>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2" name="Freeform 365"/>
              <p:cNvSpPr>
                <a:spLocks/>
              </p:cNvSpPr>
              <p:nvPr/>
            </p:nvSpPr>
            <p:spPr bwMode="auto">
              <a:xfrm>
                <a:off x="608" y="1716"/>
                <a:ext cx="1" cy="1"/>
              </a:xfrm>
              <a:custGeom>
                <a:avLst/>
                <a:gdLst>
                  <a:gd name="T0" fmla="*/ 1 w 1"/>
                  <a:gd name="T1" fmla="*/ 1 h 2"/>
                  <a:gd name="T2" fmla="*/ 1 w 1"/>
                  <a:gd name="T3" fmla="*/ 0 h 2"/>
                  <a:gd name="T4" fmla="*/ 0 w 1"/>
                  <a:gd name="T5" fmla="*/ 0 h 2"/>
                  <a:gd name="T6" fmla="*/ 0 w 1"/>
                  <a:gd name="T7" fmla="*/ 1 h 2"/>
                  <a:gd name="T8" fmla="*/ 0 w 1"/>
                  <a:gd name="T9" fmla="*/ 1 h 2"/>
                  <a:gd name="T10" fmla="*/ 0 w 1"/>
                  <a:gd name="T11" fmla="*/ 1 h 2"/>
                  <a:gd name="T12" fmla="*/ 0 w 1"/>
                  <a:gd name="T13" fmla="*/ 2 h 2"/>
                  <a:gd name="T14" fmla="*/ 0 w 1"/>
                  <a:gd name="T15" fmla="*/ 2 h 2"/>
                  <a:gd name="T16" fmla="*/ 1 w 1"/>
                  <a:gd name="T17" fmla="*/ 2 h 2"/>
                  <a:gd name="T18" fmla="*/ 1 w 1"/>
                  <a:gd name="T19" fmla="*/ 2 h 2"/>
                  <a:gd name="T20" fmla="*/ 1 w 1"/>
                  <a:gd name="T21" fmla="*/ 1 h 2"/>
                  <a:gd name="T22" fmla="*/ 1 w 1"/>
                  <a:gd name="T23" fmla="*/ 1 h 2"/>
                  <a:gd name="T24" fmla="*/ 1 w 1"/>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2">
                    <a:moveTo>
                      <a:pt x="1" y="1"/>
                    </a:moveTo>
                    <a:cubicBezTo>
                      <a:pt x="1" y="1"/>
                      <a:pt x="1" y="0"/>
                      <a:pt x="1" y="0"/>
                    </a:cubicBezTo>
                    <a:cubicBezTo>
                      <a:pt x="0" y="0"/>
                      <a:pt x="0" y="0"/>
                      <a:pt x="0" y="0"/>
                    </a:cubicBezTo>
                    <a:cubicBezTo>
                      <a:pt x="0" y="0"/>
                      <a:pt x="0" y="0"/>
                      <a:pt x="0" y="1"/>
                    </a:cubicBezTo>
                    <a:cubicBezTo>
                      <a:pt x="0" y="1"/>
                      <a:pt x="0" y="1"/>
                      <a:pt x="0" y="1"/>
                    </a:cubicBezTo>
                    <a:cubicBezTo>
                      <a:pt x="0" y="1"/>
                      <a:pt x="0" y="1"/>
                      <a:pt x="0" y="1"/>
                    </a:cubicBezTo>
                    <a:cubicBezTo>
                      <a:pt x="0" y="2"/>
                      <a:pt x="0" y="2"/>
                      <a:pt x="0" y="2"/>
                    </a:cubicBezTo>
                    <a:cubicBezTo>
                      <a:pt x="0" y="2"/>
                      <a:pt x="0" y="2"/>
                      <a:pt x="0" y="2"/>
                    </a:cubicBezTo>
                    <a:cubicBezTo>
                      <a:pt x="0" y="2"/>
                      <a:pt x="1" y="2"/>
                      <a:pt x="1" y="2"/>
                    </a:cubicBezTo>
                    <a:cubicBezTo>
                      <a:pt x="1" y="2"/>
                      <a:pt x="1" y="2"/>
                      <a:pt x="1" y="2"/>
                    </a:cubicBezTo>
                    <a:cubicBezTo>
                      <a:pt x="1" y="2"/>
                      <a:pt x="1" y="1"/>
                      <a:pt x="1" y="1"/>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3" name="Freeform 366"/>
              <p:cNvSpPr>
                <a:spLocks/>
              </p:cNvSpPr>
              <p:nvPr/>
            </p:nvSpPr>
            <p:spPr bwMode="auto">
              <a:xfrm>
                <a:off x="606" y="1718"/>
                <a:ext cx="1" cy="0"/>
              </a:xfrm>
              <a:custGeom>
                <a:avLst/>
                <a:gdLst>
                  <a:gd name="T0" fmla="*/ 1 w 2"/>
                  <a:gd name="T1" fmla="*/ 1 h 1"/>
                  <a:gd name="T2" fmla="*/ 2 w 2"/>
                  <a:gd name="T3" fmla="*/ 1 h 1"/>
                  <a:gd name="T4" fmla="*/ 2 w 2"/>
                  <a:gd name="T5" fmla="*/ 1 h 1"/>
                  <a:gd name="T6" fmla="*/ 2 w 2"/>
                  <a:gd name="T7" fmla="*/ 0 h 1"/>
                  <a:gd name="T8" fmla="*/ 1 w 2"/>
                  <a:gd name="T9" fmla="*/ 0 h 1"/>
                  <a:gd name="T10" fmla="*/ 1 w 2"/>
                  <a:gd name="T11" fmla="*/ 0 h 1"/>
                  <a:gd name="T12" fmla="*/ 1 w 2"/>
                  <a:gd name="T13" fmla="*/ 0 h 1"/>
                  <a:gd name="T14" fmla="*/ 0 w 2"/>
                  <a:gd name="T15" fmla="*/ 1 h 1"/>
                  <a:gd name="T16" fmla="*/ 1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1"/>
                    </a:moveTo>
                    <a:cubicBezTo>
                      <a:pt x="1" y="1"/>
                      <a:pt x="1" y="1"/>
                      <a:pt x="2" y="1"/>
                    </a:cubicBezTo>
                    <a:cubicBezTo>
                      <a:pt x="2" y="1"/>
                      <a:pt x="2" y="1"/>
                      <a:pt x="2" y="1"/>
                    </a:cubicBezTo>
                    <a:cubicBezTo>
                      <a:pt x="2" y="1"/>
                      <a:pt x="2" y="0"/>
                      <a:pt x="2" y="0"/>
                    </a:cubicBezTo>
                    <a:cubicBezTo>
                      <a:pt x="2" y="0"/>
                      <a:pt x="1" y="0"/>
                      <a:pt x="1" y="0"/>
                    </a:cubicBezTo>
                    <a:cubicBezTo>
                      <a:pt x="1" y="0"/>
                      <a:pt x="1" y="0"/>
                      <a:pt x="1" y="0"/>
                    </a:cubicBezTo>
                    <a:cubicBezTo>
                      <a:pt x="1" y="0"/>
                      <a:pt x="1" y="0"/>
                      <a:pt x="1" y="0"/>
                    </a:cubicBezTo>
                    <a:cubicBezTo>
                      <a:pt x="0" y="0"/>
                      <a:pt x="0" y="1"/>
                      <a:pt x="0" y="1"/>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4" name="Freeform 367"/>
              <p:cNvSpPr>
                <a:spLocks/>
              </p:cNvSpPr>
              <p:nvPr/>
            </p:nvSpPr>
            <p:spPr bwMode="auto">
              <a:xfrm>
                <a:off x="607" y="1721"/>
                <a:ext cx="0" cy="1"/>
              </a:xfrm>
              <a:custGeom>
                <a:avLst/>
                <a:gdLst>
                  <a:gd name="T0" fmla="*/ 1 w 1"/>
                  <a:gd name="T1" fmla="*/ 1 h 1"/>
                  <a:gd name="T2" fmla="*/ 1 w 1"/>
                  <a:gd name="T3" fmla="*/ 1 h 1"/>
                  <a:gd name="T4" fmla="*/ 1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1 h 1"/>
                  <a:gd name="T18" fmla="*/ 0 w 1"/>
                  <a:gd name="T19" fmla="*/ 1 h 1"/>
                  <a:gd name="T20" fmla="*/ 0 w 1"/>
                  <a:gd name="T21" fmla="*/ 1 h 1"/>
                  <a:gd name="T22" fmla="*/ 1 w 1"/>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1" y="1"/>
                    </a:moveTo>
                    <a:cubicBezTo>
                      <a:pt x="1" y="1"/>
                      <a:pt x="1" y="1"/>
                      <a:pt x="1" y="1"/>
                    </a:cubicBezTo>
                    <a:cubicBezTo>
                      <a:pt x="1" y="1"/>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5" name="Freeform 368"/>
              <p:cNvSpPr>
                <a:spLocks/>
              </p:cNvSpPr>
              <p:nvPr/>
            </p:nvSpPr>
            <p:spPr bwMode="auto">
              <a:xfrm>
                <a:off x="607" y="1724"/>
                <a:ext cx="0" cy="1"/>
              </a:xfrm>
              <a:custGeom>
                <a:avLst/>
                <a:gdLst>
                  <a:gd name="T0" fmla="*/ 1 w 1"/>
                  <a:gd name="T1" fmla="*/ 0 h 1"/>
                  <a:gd name="T2" fmla="*/ 1 w 1"/>
                  <a:gd name="T3" fmla="*/ 0 h 1"/>
                  <a:gd name="T4" fmla="*/ 1 w 1"/>
                  <a:gd name="T5" fmla="*/ 0 h 1"/>
                  <a:gd name="T6" fmla="*/ 0 w 1"/>
                  <a:gd name="T7" fmla="*/ 0 h 1"/>
                  <a:gd name="T8" fmla="*/ 0 w 1"/>
                  <a:gd name="T9" fmla="*/ 0 h 1"/>
                  <a:gd name="T10" fmla="*/ 0 w 1"/>
                  <a:gd name="T11" fmla="*/ 1 h 1"/>
                  <a:gd name="T12" fmla="*/ 0 w 1"/>
                  <a:gd name="T13" fmla="*/ 1 h 1"/>
                  <a:gd name="T14" fmla="*/ 1 w 1"/>
                  <a:gd name="T15" fmla="*/ 1 h 1"/>
                  <a:gd name="T16" fmla="*/ 1 w 1"/>
                  <a:gd name="T17" fmla="*/ 1 h 1"/>
                  <a:gd name="T18" fmla="*/ 1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0"/>
                    </a:moveTo>
                    <a:cubicBezTo>
                      <a:pt x="1" y="0"/>
                      <a:pt x="1" y="0"/>
                      <a:pt x="1" y="0"/>
                    </a:cubicBezTo>
                    <a:cubicBezTo>
                      <a:pt x="1" y="0"/>
                      <a:pt x="1" y="0"/>
                      <a:pt x="1" y="0"/>
                    </a:cubicBezTo>
                    <a:cubicBezTo>
                      <a:pt x="0" y="0"/>
                      <a:pt x="0" y="0"/>
                      <a:pt x="0" y="0"/>
                    </a:cubicBezTo>
                    <a:cubicBezTo>
                      <a:pt x="0" y="0"/>
                      <a:pt x="0" y="0"/>
                      <a:pt x="0" y="0"/>
                    </a:cubicBezTo>
                    <a:cubicBezTo>
                      <a:pt x="0" y="0"/>
                      <a:pt x="0" y="1"/>
                      <a:pt x="0" y="1"/>
                    </a:cubicBezTo>
                    <a:cubicBezTo>
                      <a:pt x="0" y="1"/>
                      <a:pt x="0" y="1"/>
                      <a:pt x="0" y="1"/>
                    </a:cubicBezTo>
                    <a:cubicBezTo>
                      <a:pt x="0" y="1"/>
                      <a:pt x="0" y="1"/>
                      <a:pt x="1" y="1"/>
                    </a:cubicBezTo>
                    <a:cubicBezTo>
                      <a:pt x="1" y="1"/>
                      <a:pt x="1"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6" name="Freeform 369"/>
              <p:cNvSpPr>
                <a:spLocks/>
              </p:cNvSpPr>
              <p:nvPr/>
            </p:nvSpPr>
            <p:spPr bwMode="auto">
              <a:xfrm>
                <a:off x="607" y="1727"/>
                <a:ext cx="1" cy="1"/>
              </a:xfrm>
              <a:custGeom>
                <a:avLst/>
                <a:gdLst>
                  <a:gd name="T0" fmla="*/ 1 w 1"/>
                  <a:gd name="T1" fmla="*/ 0 h 2"/>
                  <a:gd name="T2" fmla="*/ 0 w 1"/>
                  <a:gd name="T3" fmla="*/ 0 h 2"/>
                  <a:gd name="T4" fmla="*/ 0 w 1"/>
                  <a:gd name="T5" fmla="*/ 1 h 2"/>
                  <a:gd name="T6" fmla="*/ 0 w 1"/>
                  <a:gd name="T7" fmla="*/ 1 h 2"/>
                  <a:gd name="T8" fmla="*/ 1 w 1"/>
                  <a:gd name="T9" fmla="*/ 2 h 2"/>
                  <a:gd name="T10" fmla="*/ 1 w 1"/>
                  <a:gd name="T11" fmla="*/ 2 h 2"/>
                  <a:gd name="T12" fmla="*/ 1 w 1"/>
                  <a:gd name="T13" fmla="*/ 1 h 2"/>
                  <a:gd name="T14" fmla="*/ 1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0"/>
                    </a:moveTo>
                    <a:cubicBezTo>
                      <a:pt x="1" y="0"/>
                      <a:pt x="0" y="0"/>
                      <a:pt x="0" y="0"/>
                    </a:cubicBezTo>
                    <a:cubicBezTo>
                      <a:pt x="0" y="1"/>
                      <a:pt x="0" y="1"/>
                      <a:pt x="0" y="1"/>
                    </a:cubicBezTo>
                    <a:cubicBezTo>
                      <a:pt x="0" y="1"/>
                      <a:pt x="0" y="1"/>
                      <a:pt x="0" y="1"/>
                    </a:cubicBezTo>
                    <a:cubicBezTo>
                      <a:pt x="0" y="2"/>
                      <a:pt x="0" y="2"/>
                      <a:pt x="1" y="2"/>
                    </a:cubicBezTo>
                    <a:cubicBezTo>
                      <a:pt x="1" y="2"/>
                      <a:pt x="1" y="2"/>
                      <a:pt x="1" y="2"/>
                    </a:cubicBezTo>
                    <a:cubicBezTo>
                      <a:pt x="1" y="1"/>
                      <a:pt x="1" y="1"/>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7" name="Freeform 370"/>
              <p:cNvSpPr>
                <a:spLocks/>
              </p:cNvSpPr>
              <p:nvPr/>
            </p:nvSpPr>
            <p:spPr bwMode="auto">
              <a:xfrm>
                <a:off x="609" y="1723"/>
                <a:ext cx="1" cy="0"/>
              </a:xfrm>
              <a:custGeom>
                <a:avLst/>
                <a:gdLst>
                  <a:gd name="T0" fmla="*/ 1 w 1"/>
                  <a:gd name="T1" fmla="*/ 1 h 1"/>
                  <a:gd name="T2" fmla="*/ 1 w 1"/>
                  <a:gd name="T3" fmla="*/ 1 h 1"/>
                  <a:gd name="T4" fmla="*/ 1 w 1"/>
                  <a:gd name="T5" fmla="*/ 1 h 1"/>
                  <a:gd name="T6" fmla="*/ 1 w 1"/>
                  <a:gd name="T7" fmla="*/ 0 h 1"/>
                  <a:gd name="T8" fmla="*/ 0 w 1"/>
                  <a:gd name="T9" fmla="*/ 1 h 1"/>
                  <a:gd name="T10" fmla="*/ 0 w 1"/>
                  <a:gd name="T11" fmla="*/ 1 h 1"/>
                  <a:gd name="T12" fmla="*/ 0 w 1"/>
                  <a:gd name="T13" fmla="*/ 1 h 1"/>
                  <a:gd name="T14" fmla="*/ 1 w 1"/>
                  <a:gd name="T15" fmla="*/ 1 h 1"/>
                  <a:gd name="T16" fmla="*/ 1 w 1"/>
                  <a:gd name="T17" fmla="*/ 1 h 1"/>
                  <a:gd name="T18" fmla="*/ 1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1"/>
                    </a:moveTo>
                    <a:cubicBezTo>
                      <a:pt x="1" y="1"/>
                      <a:pt x="1" y="1"/>
                      <a:pt x="1" y="1"/>
                    </a:cubicBezTo>
                    <a:cubicBezTo>
                      <a:pt x="1" y="1"/>
                      <a:pt x="1" y="1"/>
                      <a:pt x="1" y="1"/>
                    </a:cubicBezTo>
                    <a:cubicBezTo>
                      <a:pt x="1" y="0"/>
                      <a:pt x="1" y="0"/>
                      <a:pt x="1" y="0"/>
                    </a:cubicBezTo>
                    <a:cubicBezTo>
                      <a:pt x="1" y="0"/>
                      <a:pt x="0" y="1"/>
                      <a:pt x="0" y="1"/>
                    </a:cubicBezTo>
                    <a:cubicBezTo>
                      <a:pt x="0" y="1"/>
                      <a:pt x="0" y="0"/>
                      <a:pt x="0" y="1"/>
                    </a:cubicBezTo>
                    <a:cubicBezTo>
                      <a:pt x="0" y="1"/>
                      <a:pt x="0" y="1"/>
                      <a:pt x="0" y="1"/>
                    </a:cubicBezTo>
                    <a:cubicBezTo>
                      <a:pt x="0" y="1"/>
                      <a:pt x="1" y="1"/>
                      <a:pt x="1" y="1"/>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8" name="Freeform 371"/>
              <p:cNvSpPr>
                <a:spLocks/>
              </p:cNvSpPr>
              <p:nvPr/>
            </p:nvSpPr>
            <p:spPr bwMode="auto">
              <a:xfrm>
                <a:off x="610" y="1715"/>
                <a:ext cx="1" cy="1"/>
              </a:xfrm>
              <a:custGeom>
                <a:avLst/>
                <a:gdLst>
                  <a:gd name="T0" fmla="*/ 1 w 2"/>
                  <a:gd name="T1" fmla="*/ 0 h 1"/>
                  <a:gd name="T2" fmla="*/ 1 w 2"/>
                  <a:gd name="T3" fmla="*/ 0 h 1"/>
                  <a:gd name="T4" fmla="*/ 2 w 2"/>
                  <a:gd name="T5" fmla="*/ 0 h 1"/>
                  <a:gd name="T6" fmla="*/ 1 w 2"/>
                  <a:gd name="T7" fmla="*/ 0 h 1"/>
                  <a:gd name="T8" fmla="*/ 0 w 2"/>
                  <a:gd name="T9" fmla="*/ 0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1" y="0"/>
                      <a:pt x="1" y="0"/>
                    </a:cubicBezTo>
                    <a:cubicBezTo>
                      <a:pt x="1" y="0"/>
                      <a:pt x="2" y="0"/>
                      <a:pt x="2" y="0"/>
                    </a:cubicBezTo>
                    <a:cubicBezTo>
                      <a:pt x="2" y="0"/>
                      <a:pt x="1" y="0"/>
                      <a:pt x="1" y="0"/>
                    </a:cubicBezTo>
                    <a:cubicBezTo>
                      <a:pt x="0" y="0"/>
                      <a:pt x="0" y="0"/>
                      <a:pt x="0" y="0"/>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59" name="Freeform 372"/>
              <p:cNvSpPr>
                <a:spLocks/>
              </p:cNvSpPr>
              <p:nvPr/>
            </p:nvSpPr>
            <p:spPr bwMode="auto">
              <a:xfrm>
                <a:off x="607" y="1715"/>
                <a:ext cx="1" cy="0"/>
              </a:xfrm>
              <a:custGeom>
                <a:avLst/>
                <a:gdLst>
                  <a:gd name="T0" fmla="*/ 1 w 1"/>
                  <a:gd name="T1" fmla="*/ 1 w 1"/>
                  <a:gd name="T2" fmla="*/ 1 w 1"/>
                  <a:gd name="T3" fmla="*/ 1 w 1"/>
                  <a:gd name="T4" fmla="*/ 1 w 1"/>
                  <a:gd name="T5" fmla="*/ 1 w 1"/>
                  <a:gd name="T6" fmla="*/ 1 w 1"/>
                  <a:gd name="T7" fmla="*/ 1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1" y="0"/>
                    </a:moveTo>
                    <a:cubicBezTo>
                      <a:pt x="1" y="0"/>
                      <a:pt x="1" y="0"/>
                      <a:pt x="1" y="0"/>
                    </a:cubicBezTo>
                    <a:cubicBezTo>
                      <a:pt x="1" y="0"/>
                      <a:pt x="1" y="0"/>
                      <a:pt x="1"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0" name="Freeform 373"/>
              <p:cNvSpPr>
                <a:spLocks/>
              </p:cNvSpPr>
              <p:nvPr/>
            </p:nvSpPr>
            <p:spPr bwMode="auto">
              <a:xfrm>
                <a:off x="607" y="1712"/>
                <a:ext cx="0" cy="1"/>
              </a:xfrm>
              <a:custGeom>
                <a:avLst/>
                <a:gdLst>
                  <a:gd name="T0" fmla="*/ 0 w 1"/>
                  <a:gd name="T1" fmla="*/ 0 h 1"/>
                  <a:gd name="T2" fmla="*/ 0 w 1"/>
                  <a:gd name="T3" fmla="*/ 0 h 1"/>
                  <a:gd name="T4" fmla="*/ 0 w 1"/>
                  <a:gd name="T5" fmla="*/ 1 h 1"/>
                  <a:gd name="T6" fmla="*/ 0 w 1"/>
                  <a:gd name="T7" fmla="*/ 1 h 1"/>
                  <a:gd name="T8" fmla="*/ 0 w 1"/>
                  <a:gd name="T9" fmla="*/ 1 h 1"/>
                  <a:gd name="T10" fmla="*/ 0 w 1"/>
                  <a:gd name="T11" fmla="*/ 1 h 1"/>
                  <a:gd name="T12" fmla="*/ 0 w 1"/>
                  <a:gd name="T13" fmla="*/ 1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1" name="Freeform 374"/>
              <p:cNvSpPr>
                <a:spLocks/>
              </p:cNvSpPr>
              <p:nvPr/>
            </p:nvSpPr>
            <p:spPr bwMode="auto">
              <a:xfrm>
                <a:off x="609" y="1707"/>
                <a:ext cx="0" cy="1"/>
              </a:xfrm>
              <a:custGeom>
                <a:avLst/>
                <a:gdLst>
                  <a:gd name="T0" fmla="*/ 0 w 1"/>
                  <a:gd name="T1" fmla="*/ 1 h 2"/>
                  <a:gd name="T2" fmla="*/ 0 w 1"/>
                  <a:gd name="T3" fmla="*/ 1 h 2"/>
                  <a:gd name="T4" fmla="*/ 0 w 1"/>
                  <a:gd name="T5" fmla="*/ 1 h 2"/>
                  <a:gd name="T6" fmla="*/ 0 w 1"/>
                  <a:gd name="T7" fmla="*/ 1 h 2"/>
                  <a:gd name="T8" fmla="*/ 0 w 1"/>
                  <a:gd name="T9" fmla="*/ 1 h 2"/>
                  <a:gd name="T10" fmla="*/ 0 w 1"/>
                  <a:gd name="T11" fmla="*/ 2 h 2"/>
                  <a:gd name="T12" fmla="*/ 0 w 1"/>
                  <a:gd name="T13" fmla="*/ 2 h 2"/>
                  <a:gd name="T14" fmla="*/ 0 w 1"/>
                  <a:gd name="T15" fmla="*/ 2 h 2"/>
                  <a:gd name="T16" fmla="*/ 0 w 1"/>
                  <a:gd name="T17" fmla="*/ 2 h 2"/>
                  <a:gd name="T18" fmla="*/ 0 w 1"/>
                  <a:gd name="T19" fmla="*/ 2 h 2"/>
                  <a:gd name="T20" fmla="*/ 0 w 1"/>
                  <a:gd name="T21" fmla="*/ 2 h 2"/>
                  <a:gd name="T22" fmla="*/ 1 w 1"/>
                  <a:gd name="T23" fmla="*/ 2 h 2"/>
                  <a:gd name="T24" fmla="*/ 1 w 1"/>
                  <a:gd name="T25" fmla="*/ 1 h 2"/>
                  <a:gd name="T26" fmla="*/ 1 w 1"/>
                  <a:gd name="T27" fmla="*/ 1 h 2"/>
                  <a:gd name="T28" fmla="*/ 1 w 1"/>
                  <a:gd name="T29" fmla="*/ 1 h 2"/>
                  <a:gd name="T30" fmla="*/ 0 w 1"/>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 h="2">
                    <a:moveTo>
                      <a:pt x="0" y="1"/>
                    </a:moveTo>
                    <a:cubicBezTo>
                      <a:pt x="0" y="1"/>
                      <a:pt x="0" y="1"/>
                      <a:pt x="0" y="1"/>
                    </a:cubicBezTo>
                    <a:cubicBezTo>
                      <a:pt x="0" y="1"/>
                      <a:pt x="0" y="1"/>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1" y="2"/>
                      <a:pt x="1" y="2"/>
                      <a:pt x="1" y="2"/>
                    </a:cubicBezTo>
                    <a:cubicBezTo>
                      <a:pt x="1" y="2"/>
                      <a:pt x="1" y="1"/>
                      <a:pt x="1" y="1"/>
                    </a:cubicBezTo>
                    <a:cubicBezTo>
                      <a:pt x="1" y="1"/>
                      <a:pt x="1" y="1"/>
                      <a:pt x="1" y="1"/>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2" name="Freeform 375"/>
              <p:cNvSpPr>
                <a:spLocks/>
              </p:cNvSpPr>
              <p:nvPr/>
            </p:nvSpPr>
            <p:spPr bwMode="auto">
              <a:xfrm>
                <a:off x="610" y="1705"/>
                <a:ext cx="1" cy="1"/>
              </a:xfrm>
              <a:custGeom>
                <a:avLst/>
                <a:gdLst>
                  <a:gd name="T0" fmla="*/ 1 w 2"/>
                  <a:gd name="T1" fmla="*/ 0 h 1"/>
                  <a:gd name="T2" fmla="*/ 1 w 2"/>
                  <a:gd name="T3" fmla="*/ 0 h 1"/>
                  <a:gd name="T4" fmla="*/ 1 w 2"/>
                  <a:gd name="T5" fmla="*/ 0 h 1"/>
                  <a:gd name="T6" fmla="*/ 0 w 2"/>
                  <a:gd name="T7" fmla="*/ 0 h 1"/>
                  <a:gd name="T8" fmla="*/ 0 w 2"/>
                  <a:gd name="T9" fmla="*/ 1 h 1"/>
                  <a:gd name="T10" fmla="*/ 1 w 2"/>
                  <a:gd name="T11" fmla="*/ 1 h 1"/>
                  <a:gd name="T12" fmla="*/ 1 w 2"/>
                  <a:gd name="T13" fmla="*/ 1 h 1"/>
                  <a:gd name="T14" fmla="*/ 1 w 2"/>
                  <a:gd name="T15" fmla="*/ 1 h 1"/>
                  <a:gd name="T16" fmla="*/ 1 w 2"/>
                  <a:gd name="T17" fmla="*/ 1 h 1"/>
                  <a:gd name="T18" fmla="*/ 1 w 2"/>
                  <a:gd name="T19" fmla="*/ 1 h 1"/>
                  <a:gd name="T20" fmla="*/ 1 w 2"/>
                  <a:gd name="T21" fmla="*/ 1 h 1"/>
                  <a:gd name="T22" fmla="*/ 1 w 2"/>
                  <a:gd name="T23" fmla="*/ 1 h 1"/>
                  <a:gd name="T24" fmla="*/ 2 w 2"/>
                  <a:gd name="T25" fmla="*/ 1 h 1"/>
                  <a:gd name="T26" fmla="*/ 2 w 2"/>
                  <a:gd name="T27" fmla="*/ 0 h 1"/>
                  <a:gd name="T28" fmla="*/ 1 w 2"/>
                  <a:gd name="T2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1">
                    <a:moveTo>
                      <a:pt x="1" y="0"/>
                    </a:moveTo>
                    <a:cubicBezTo>
                      <a:pt x="1" y="0"/>
                      <a:pt x="1" y="0"/>
                      <a:pt x="1" y="0"/>
                    </a:cubicBezTo>
                    <a:cubicBezTo>
                      <a:pt x="1" y="0"/>
                      <a:pt x="1" y="0"/>
                      <a:pt x="1" y="0"/>
                    </a:cubicBezTo>
                    <a:cubicBezTo>
                      <a:pt x="0" y="0"/>
                      <a:pt x="0" y="0"/>
                      <a:pt x="0" y="0"/>
                    </a:cubicBezTo>
                    <a:cubicBezTo>
                      <a:pt x="0" y="0"/>
                      <a:pt x="0" y="1"/>
                      <a:pt x="0" y="1"/>
                    </a:cubicBezTo>
                    <a:cubicBezTo>
                      <a:pt x="0" y="1"/>
                      <a:pt x="0"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2" y="1"/>
                    </a:cubicBezTo>
                    <a:cubicBezTo>
                      <a:pt x="2" y="1"/>
                      <a:pt x="2" y="0"/>
                      <a:pt x="2"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3" name="Freeform 376"/>
              <p:cNvSpPr>
                <a:spLocks/>
              </p:cNvSpPr>
              <p:nvPr/>
            </p:nvSpPr>
            <p:spPr bwMode="auto">
              <a:xfrm>
                <a:off x="611" y="1704"/>
                <a:ext cx="1" cy="1"/>
              </a:xfrm>
              <a:custGeom>
                <a:avLst/>
                <a:gdLst>
                  <a:gd name="T0" fmla="*/ 0 w 1"/>
                  <a:gd name="T1" fmla="*/ 1 h 2"/>
                  <a:gd name="T2" fmla="*/ 0 w 1"/>
                  <a:gd name="T3" fmla="*/ 1 h 2"/>
                  <a:gd name="T4" fmla="*/ 0 w 1"/>
                  <a:gd name="T5" fmla="*/ 1 h 2"/>
                  <a:gd name="T6" fmla="*/ 0 w 1"/>
                  <a:gd name="T7" fmla="*/ 1 h 2"/>
                  <a:gd name="T8" fmla="*/ 0 w 1"/>
                  <a:gd name="T9" fmla="*/ 2 h 2"/>
                  <a:gd name="T10" fmla="*/ 0 w 1"/>
                  <a:gd name="T11" fmla="*/ 2 h 2"/>
                  <a:gd name="T12" fmla="*/ 0 w 1"/>
                  <a:gd name="T13" fmla="*/ 2 h 2"/>
                  <a:gd name="T14" fmla="*/ 0 w 1"/>
                  <a:gd name="T15" fmla="*/ 2 h 2"/>
                  <a:gd name="T16" fmla="*/ 0 w 1"/>
                  <a:gd name="T17" fmla="*/ 2 h 2"/>
                  <a:gd name="T18" fmla="*/ 0 w 1"/>
                  <a:gd name="T19" fmla="*/ 2 h 2"/>
                  <a:gd name="T20" fmla="*/ 0 w 1"/>
                  <a:gd name="T21" fmla="*/ 2 h 2"/>
                  <a:gd name="T22" fmla="*/ 0 w 1"/>
                  <a:gd name="T23" fmla="*/ 2 h 2"/>
                  <a:gd name="T24" fmla="*/ 0 w 1"/>
                  <a:gd name="T25" fmla="*/ 2 h 2"/>
                  <a:gd name="T26" fmla="*/ 1 w 1"/>
                  <a:gd name="T27" fmla="*/ 2 h 2"/>
                  <a:gd name="T28" fmla="*/ 1 w 1"/>
                  <a:gd name="T29" fmla="*/ 2 h 2"/>
                  <a:gd name="T30" fmla="*/ 1 w 1"/>
                  <a:gd name="T31" fmla="*/ 2 h 2"/>
                  <a:gd name="T32" fmla="*/ 1 w 1"/>
                  <a:gd name="T33" fmla="*/ 1 h 2"/>
                  <a:gd name="T34" fmla="*/ 1 w 1"/>
                  <a:gd name="T35" fmla="*/ 1 h 2"/>
                  <a:gd name="T36" fmla="*/ 1 w 1"/>
                  <a:gd name="T37" fmla="*/ 0 h 2"/>
                  <a:gd name="T38" fmla="*/ 1 w 1"/>
                  <a:gd name="T39" fmla="*/ 0 h 2"/>
                  <a:gd name="T40" fmla="*/ 0 w 1"/>
                  <a:gd name="T41" fmla="*/ 0 h 2"/>
                  <a:gd name="T42" fmla="*/ 0 w 1"/>
                  <a:gd name="T43" fmla="*/ 1 h 2"/>
                  <a:gd name="T44" fmla="*/ 0 w 1"/>
                  <a:gd name="T4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 h="2">
                    <a:moveTo>
                      <a:pt x="0" y="1"/>
                    </a:moveTo>
                    <a:cubicBezTo>
                      <a:pt x="0" y="1"/>
                      <a:pt x="0" y="1"/>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1" y="2"/>
                      <a:pt x="1" y="2"/>
                      <a:pt x="1" y="2"/>
                    </a:cubicBezTo>
                    <a:cubicBezTo>
                      <a:pt x="1" y="2"/>
                      <a:pt x="1" y="2"/>
                      <a:pt x="1" y="2"/>
                    </a:cubicBezTo>
                    <a:cubicBezTo>
                      <a:pt x="1" y="2"/>
                      <a:pt x="1" y="2"/>
                      <a:pt x="1" y="2"/>
                    </a:cubicBezTo>
                    <a:cubicBezTo>
                      <a:pt x="1" y="2"/>
                      <a:pt x="1" y="2"/>
                      <a:pt x="1" y="1"/>
                    </a:cubicBezTo>
                    <a:cubicBezTo>
                      <a:pt x="1" y="1"/>
                      <a:pt x="1" y="1"/>
                      <a:pt x="1" y="1"/>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4" name="Freeform 377"/>
              <p:cNvSpPr>
                <a:spLocks/>
              </p:cNvSpPr>
              <p:nvPr/>
            </p:nvSpPr>
            <p:spPr bwMode="auto">
              <a:xfrm>
                <a:off x="609" y="1704"/>
                <a:ext cx="1" cy="1"/>
              </a:xfrm>
              <a:custGeom>
                <a:avLst/>
                <a:gdLst>
                  <a:gd name="T0" fmla="*/ 0 w 1"/>
                  <a:gd name="T1" fmla="*/ 0 h 1"/>
                  <a:gd name="T2" fmla="*/ 0 w 1"/>
                  <a:gd name="T3" fmla="*/ 0 h 1"/>
                  <a:gd name="T4" fmla="*/ 0 w 1"/>
                  <a:gd name="T5" fmla="*/ 1 h 1"/>
                  <a:gd name="T6" fmla="*/ 0 w 1"/>
                  <a:gd name="T7" fmla="*/ 1 h 1"/>
                  <a:gd name="T8" fmla="*/ 1 w 1"/>
                  <a:gd name="T9" fmla="*/ 1 h 1"/>
                  <a:gd name="T10" fmla="*/ 1 w 1"/>
                  <a:gd name="T11" fmla="*/ 0 h 1"/>
                  <a:gd name="T12" fmla="*/ 1 w 1"/>
                  <a:gd name="T13" fmla="*/ 0 h 1"/>
                  <a:gd name="T14" fmla="*/ 1 w 1"/>
                  <a:gd name="T15" fmla="*/ 0 h 1"/>
                  <a:gd name="T16" fmla="*/ 1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0"/>
                      <a:pt x="0" y="0"/>
                      <a:pt x="0" y="0"/>
                    </a:cubicBezTo>
                    <a:cubicBezTo>
                      <a:pt x="0" y="0"/>
                      <a:pt x="0" y="1"/>
                      <a:pt x="0" y="1"/>
                    </a:cubicBezTo>
                    <a:cubicBezTo>
                      <a:pt x="0" y="1"/>
                      <a:pt x="0" y="1"/>
                      <a:pt x="0" y="1"/>
                    </a:cubicBezTo>
                    <a:cubicBezTo>
                      <a:pt x="0" y="1"/>
                      <a:pt x="1" y="1"/>
                      <a:pt x="1" y="1"/>
                    </a:cubicBezTo>
                    <a:cubicBezTo>
                      <a:pt x="1" y="1"/>
                      <a:pt x="1" y="1"/>
                      <a:pt x="1" y="0"/>
                    </a:cubicBezTo>
                    <a:cubicBezTo>
                      <a:pt x="1" y="0"/>
                      <a:pt x="1" y="0"/>
                      <a:pt x="1" y="0"/>
                    </a:cubicBezTo>
                    <a:cubicBezTo>
                      <a:pt x="1" y="0"/>
                      <a:pt x="1" y="0"/>
                      <a:pt x="1"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5" name="Freeform 378"/>
              <p:cNvSpPr>
                <a:spLocks/>
              </p:cNvSpPr>
              <p:nvPr/>
            </p:nvSpPr>
            <p:spPr bwMode="auto">
              <a:xfrm>
                <a:off x="610" y="1697"/>
                <a:ext cx="2" cy="4"/>
              </a:xfrm>
              <a:custGeom>
                <a:avLst/>
                <a:gdLst>
                  <a:gd name="T0" fmla="*/ 0 w 4"/>
                  <a:gd name="T1" fmla="*/ 7 h 7"/>
                  <a:gd name="T2" fmla="*/ 1 w 4"/>
                  <a:gd name="T3" fmla="*/ 7 h 7"/>
                  <a:gd name="T4" fmla="*/ 2 w 4"/>
                  <a:gd name="T5" fmla="*/ 7 h 7"/>
                  <a:gd name="T6" fmla="*/ 3 w 4"/>
                  <a:gd name="T7" fmla="*/ 7 h 7"/>
                  <a:gd name="T8" fmla="*/ 3 w 4"/>
                  <a:gd name="T9" fmla="*/ 6 h 7"/>
                  <a:gd name="T10" fmla="*/ 4 w 4"/>
                  <a:gd name="T11" fmla="*/ 5 h 7"/>
                  <a:gd name="T12" fmla="*/ 4 w 4"/>
                  <a:gd name="T13" fmla="*/ 5 h 7"/>
                  <a:gd name="T14" fmla="*/ 3 w 4"/>
                  <a:gd name="T15" fmla="*/ 5 h 7"/>
                  <a:gd name="T16" fmla="*/ 3 w 4"/>
                  <a:gd name="T17" fmla="*/ 5 h 7"/>
                  <a:gd name="T18" fmla="*/ 3 w 4"/>
                  <a:gd name="T19" fmla="*/ 4 h 7"/>
                  <a:gd name="T20" fmla="*/ 3 w 4"/>
                  <a:gd name="T21" fmla="*/ 4 h 7"/>
                  <a:gd name="T22" fmla="*/ 3 w 4"/>
                  <a:gd name="T23" fmla="*/ 3 h 7"/>
                  <a:gd name="T24" fmla="*/ 4 w 4"/>
                  <a:gd name="T25" fmla="*/ 2 h 7"/>
                  <a:gd name="T26" fmla="*/ 3 w 4"/>
                  <a:gd name="T27" fmla="*/ 2 h 7"/>
                  <a:gd name="T28" fmla="*/ 4 w 4"/>
                  <a:gd name="T29" fmla="*/ 1 h 7"/>
                  <a:gd name="T30" fmla="*/ 4 w 4"/>
                  <a:gd name="T31" fmla="*/ 1 h 7"/>
                  <a:gd name="T32" fmla="*/ 4 w 4"/>
                  <a:gd name="T33" fmla="*/ 0 h 7"/>
                  <a:gd name="T34" fmla="*/ 3 w 4"/>
                  <a:gd name="T35" fmla="*/ 0 h 7"/>
                  <a:gd name="T36" fmla="*/ 2 w 4"/>
                  <a:gd name="T37" fmla="*/ 0 h 7"/>
                  <a:gd name="T38" fmla="*/ 1 w 4"/>
                  <a:gd name="T39" fmla="*/ 0 h 7"/>
                  <a:gd name="T40" fmla="*/ 1 w 4"/>
                  <a:gd name="T41" fmla="*/ 0 h 7"/>
                  <a:gd name="T42" fmla="*/ 1 w 4"/>
                  <a:gd name="T43" fmla="*/ 1 h 7"/>
                  <a:gd name="T44" fmla="*/ 1 w 4"/>
                  <a:gd name="T45" fmla="*/ 1 h 7"/>
                  <a:gd name="T46" fmla="*/ 1 w 4"/>
                  <a:gd name="T47" fmla="*/ 2 h 7"/>
                  <a:gd name="T48" fmla="*/ 1 w 4"/>
                  <a:gd name="T49" fmla="*/ 3 h 7"/>
                  <a:gd name="T50" fmla="*/ 1 w 4"/>
                  <a:gd name="T51" fmla="*/ 4 h 7"/>
                  <a:gd name="T52" fmla="*/ 1 w 4"/>
                  <a:gd name="T53" fmla="*/ 5 h 7"/>
                  <a:gd name="T54" fmla="*/ 0 w 4"/>
                  <a:gd name="T5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 h="7">
                    <a:moveTo>
                      <a:pt x="0" y="7"/>
                    </a:moveTo>
                    <a:cubicBezTo>
                      <a:pt x="1" y="7"/>
                      <a:pt x="1" y="7"/>
                      <a:pt x="1" y="7"/>
                    </a:cubicBezTo>
                    <a:cubicBezTo>
                      <a:pt x="2" y="7"/>
                      <a:pt x="2" y="7"/>
                      <a:pt x="2" y="7"/>
                    </a:cubicBezTo>
                    <a:cubicBezTo>
                      <a:pt x="3" y="7"/>
                      <a:pt x="3" y="7"/>
                      <a:pt x="3" y="7"/>
                    </a:cubicBezTo>
                    <a:cubicBezTo>
                      <a:pt x="3" y="6"/>
                      <a:pt x="3" y="6"/>
                      <a:pt x="3" y="6"/>
                    </a:cubicBezTo>
                    <a:cubicBezTo>
                      <a:pt x="3" y="6"/>
                      <a:pt x="4" y="6"/>
                      <a:pt x="4" y="5"/>
                    </a:cubicBezTo>
                    <a:cubicBezTo>
                      <a:pt x="4" y="5"/>
                      <a:pt x="4" y="5"/>
                      <a:pt x="4" y="5"/>
                    </a:cubicBezTo>
                    <a:cubicBezTo>
                      <a:pt x="3" y="5"/>
                      <a:pt x="3" y="5"/>
                      <a:pt x="3" y="5"/>
                    </a:cubicBezTo>
                    <a:cubicBezTo>
                      <a:pt x="3" y="5"/>
                      <a:pt x="3" y="5"/>
                      <a:pt x="3" y="5"/>
                    </a:cubicBezTo>
                    <a:cubicBezTo>
                      <a:pt x="3" y="5"/>
                      <a:pt x="3" y="4"/>
                      <a:pt x="3" y="4"/>
                    </a:cubicBezTo>
                    <a:cubicBezTo>
                      <a:pt x="3" y="4"/>
                      <a:pt x="3" y="4"/>
                      <a:pt x="3" y="4"/>
                    </a:cubicBezTo>
                    <a:cubicBezTo>
                      <a:pt x="3" y="4"/>
                      <a:pt x="3" y="3"/>
                      <a:pt x="3" y="3"/>
                    </a:cubicBezTo>
                    <a:cubicBezTo>
                      <a:pt x="3" y="3"/>
                      <a:pt x="4" y="3"/>
                      <a:pt x="4" y="2"/>
                    </a:cubicBezTo>
                    <a:cubicBezTo>
                      <a:pt x="4" y="2"/>
                      <a:pt x="3" y="2"/>
                      <a:pt x="3" y="2"/>
                    </a:cubicBezTo>
                    <a:cubicBezTo>
                      <a:pt x="3" y="2"/>
                      <a:pt x="4" y="2"/>
                      <a:pt x="4" y="1"/>
                    </a:cubicBezTo>
                    <a:cubicBezTo>
                      <a:pt x="4" y="1"/>
                      <a:pt x="4" y="1"/>
                      <a:pt x="4" y="1"/>
                    </a:cubicBezTo>
                    <a:cubicBezTo>
                      <a:pt x="4" y="1"/>
                      <a:pt x="4" y="0"/>
                      <a:pt x="4" y="0"/>
                    </a:cubicBezTo>
                    <a:cubicBezTo>
                      <a:pt x="4" y="0"/>
                      <a:pt x="4" y="0"/>
                      <a:pt x="3" y="0"/>
                    </a:cubicBezTo>
                    <a:cubicBezTo>
                      <a:pt x="3" y="0"/>
                      <a:pt x="2" y="0"/>
                      <a:pt x="2" y="0"/>
                    </a:cubicBezTo>
                    <a:cubicBezTo>
                      <a:pt x="2" y="0"/>
                      <a:pt x="1" y="0"/>
                      <a:pt x="1" y="0"/>
                    </a:cubicBezTo>
                    <a:cubicBezTo>
                      <a:pt x="1" y="0"/>
                      <a:pt x="1" y="0"/>
                      <a:pt x="1" y="0"/>
                    </a:cubicBezTo>
                    <a:cubicBezTo>
                      <a:pt x="1" y="1"/>
                      <a:pt x="1" y="1"/>
                      <a:pt x="1" y="1"/>
                    </a:cubicBezTo>
                    <a:cubicBezTo>
                      <a:pt x="1" y="1"/>
                      <a:pt x="1" y="1"/>
                      <a:pt x="1" y="1"/>
                    </a:cubicBezTo>
                    <a:cubicBezTo>
                      <a:pt x="1" y="2"/>
                      <a:pt x="1" y="2"/>
                      <a:pt x="1" y="2"/>
                    </a:cubicBezTo>
                    <a:cubicBezTo>
                      <a:pt x="1" y="2"/>
                      <a:pt x="1" y="2"/>
                      <a:pt x="1" y="3"/>
                    </a:cubicBezTo>
                    <a:cubicBezTo>
                      <a:pt x="1" y="3"/>
                      <a:pt x="1" y="3"/>
                      <a:pt x="1" y="4"/>
                    </a:cubicBezTo>
                    <a:cubicBezTo>
                      <a:pt x="1" y="4"/>
                      <a:pt x="1" y="5"/>
                      <a:pt x="1" y="5"/>
                    </a:cubicBezTo>
                    <a:cubicBezTo>
                      <a:pt x="0" y="5"/>
                      <a:pt x="0" y="6"/>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6" name="Freeform 379"/>
              <p:cNvSpPr>
                <a:spLocks/>
              </p:cNvSpPr>
              <p:nvPr/>
            </p:nvSpPr>
            <p:spPr bwMode="auto">
              <a:xfrm>
                <a:off x="643" y="1727"/>
                <a:ext cx="5" cy="3"/>
              </a:xfrm>
              <a:custGeom>
                <a:avLst/>
                <a:gdLst>
                  <a:gd name="T0" fmla="*/ 6 w 7"/>
                  <a:gd name="T1" fmla="*/ 2 h 4"/>
                  <a:gd name="T2" fmla="*/ 6 w 7"/>
                  <a:gd name="T3" fmla="*/ 1 h 4"/>
                  <a:gd name="T4" fmla="*/ 7 w 7"/>
                  <a:gd name="T5" fmla="*/ 1 h 4"/>
                  <a:gd name="T6" fmla="*/ 7 w 7"/>
                  <a:gd name="T7" fmla="*/ 0 h 4"/>
                  <a:gd name="T8" fmla="*/ 7 w 7"/>
                  <a:gd name="T9" fmla="*/ 0 h 4"/>
                  <a:gd name="T10" fmla="*/ 5 w 7"/>
                  <a:gd name="T11" fmla="*/ 0 h 4"/>
                  <a:gd name="T12" fmla="*/ 5 w 7"/>
                  <a:gd name="T13" fmla="*/ 0 h 4"/>
                  <a:gd name="T14" fmla="*/ 4 w 7"/>
                  <a:gd name="T15" fmla="*/ 0 h 4"/>
                  <a:gd name="T16" fmla="*/ 3 w 7"/>
                  <a:gd name="T17" fmla="*/ 0 h 4"/>
                  <a:gd name="T18" fmla="*/ 2 w 7"/>
                  <a:gd name="T19" fmla="*/ 0 h 4"/>
                  <a:gd name="T20" fmla="*/ 2 w 7"/>
                  <a:gd name="T21" fmla="*/ 0 h 4"/>
                  <a:gd name="T22" fmla="*/ 2 w 7"/>
                  <a:gd name="T23" fmla="*/ 0 h 4"/>
                  <a:gd name="T24" fmla="*/ 3 w 7"/>
                  <a:gd name="T25" fmla="*/ 1 h 4"/>
                  <a:gd name="T26" fmla="*/ 3 w 7"/>
                  <a:gd name="T27" fmla="*/ 1 h 4"/>
                  <a:gd name="T28" fmla="*/ 3 w 7"/>
                  <a:gd name="T29" fmla="*/ 1 h 4"/>
                  <a:gd name="T30" fmla="*/ 3 w 7"/>
                  <a:gd name="T31" fmla="*/ 1 h 4"/>
                  <a:gd name="T32" fmla="*/ 2 w 7"/>
                  <a:gd name="T33" fmla="*/ 1 h 4"/>
                  <a:gd name="T34" fmla="*/ 2 w 7"/>
                  <a:gd name="T35" fmla="*/ 2 h 4"/>
                  <a:gd name="T36" fmla="*/ 2 w 7"/>
                  <a:gd name="T37" fmla="*/ 2 h 4"/>
                  <a:gd name="T38" fmla="*/ 2 w 7"/>
                  <a:gd name="T39" fmla="*/ 3 h 4"/>
                  <a:gd name="T40" fmla="*/ 2 w 7"/>
                  <a:gd name="T41" fmla="*/ 3 h 4"/>
                  <a:gd name="T42" fmla="*/ 1 w 7"/>
                  <a:gd name="T43" fmla="*/ 3 h 4"/>
                  <a:gd name="T44" fmla="*/ 1 w 7"/>
                  <a:gd name="T45" fmla="*/ 3 h 4"/>
                  <a:gd name="T46" fmla="*/ 1 w 7"/>
                  <a:gd name="T47" fmla="*/ 3 h 4"/>
                  <a:gd name="T48" fmla="*/ 0 w 7"/>
                  <a:gd name="T49" fmla="*/ 4 h 4"/>
                  <a:gd name="T50" fmla="*/ 1 w 7"/>
                  <a:gd name="T51" fmla="*/ 4 h 4"/>
                  <a:gd name="T52" fmla="*/ 2 w 7"/>
                  <a:gd name="T53" fmla="*/ 4 h 4"/>
                  <a:gd name="T54" fmla="*/ 3 w 7"/>
                  <a:gd name="T55" fmla="*/ 4 h 4"/>
                  <a:gd name="T56" fmla="*/ 3 w 7"/>
                  <a:gd name="T57" fmla="*/ 3 h 4"/>
                  <a:gd name="T58" fmla="*/ 3 w 7"/>
                  <a:gd name="T59" fmla="*/ 3 h 4"/>
                  <a:gd name="T60" fmla="*/ 4 w 7"/>
                  <a:gd name="T61" fmla="*/ 3 h 4"/>
                  <a:gd name="T62" fmla="*/ 4 w 7"/>
                  <a:gd name="T63" fmla="*/ 3 h 4"/>
                  <a:gd name="T64" fmla="*/ 5 w 7"/>
                  <a:gd name="T65" fmla="*/ 3 h 4"/>
                  <a:gd name="T66" fmla="*/ 5 w 7"/>
                  <a:gd name="T67" fmla="*/ 2 h 4"/>
                  <a:gd name="T68" fmla="*/ 6 w 7"/>
                  <a:gd name="T6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6" y="2"/>
                    </a:moveTo>
                    <a:cubicBezTo>
                      <a:pt x="6" y="2"/>
                      <a:pt x="6" y="1"/>
                      <a:pt x="6" y="1"/>
                    </a:cubicBezTo>
                    <a:cubicBezTo>
                      <a:pt x="6" y="1"/>
                      <a:pt x="7" y="1"/>
                      <a:pt x="7" y="1"/>
                    </a:cubicBezTo>
                    <a:cubicBezTo>
                      <a:pt x="7" y="0"/>
                      <a:pt x="7" y="0"/>
                      <a:pt x="7" y="0"/>
                    </a:cubicBezTo>
                    <a:cubicBezTo>
                      <a:pt x="7" y="0"/>
                      <a:pt x="7" y="0"/>
                      <a:pt x="7" y="0"/>
                    </a:cubicBezTo>
                    <a:cubicBezTo>
                      <a:pt x="6" y="0"/>
                      <a:pt x="5" y="0"/>
                      <a:pt x="5" y="0"/>
                    </a:cubicBezTo>
                    <a:cubicBezTo>
                      <a:pt x="5" y="0"/>
                      <a:pt x="5" y="0"/>
                      <a:pt x="5" y="0"/>
                    </a:cubicBezTo>
                    <a:cubicBezTo>
                      <a:pt x="4" y="0"/>
                      <a:pt x="4" y="0"/>
                      <a:pt x="4" y="0"/>
                    </a:cubicBezTo>
                    <a:cubicBezTo>
                      <a:pt x="3" y="0"/>
                      <a:pt x="3" y="0"/>
                      <a:pt x="3" y="0"/>
                    </a:cubicBezTo>
                    <a:cubicBezTo>
                      <a:pt x="2" y="0"/>
                      <a:pt x="2" y="0"/>
                      <a:pt x="2" y="0"/>
                    </a:cubicBezTo>
                    <a:cubicBezTo>
                      <a:pt x="2" y="0"/>
                      <a:pt x="2" y="0"/>
                      <a:pt x="2" y="0"/>
                    </a:cubicBezTo>
                    <a:cubicBezTo>
                      <a:pt x="2" y="0"/>
                      <a:pt x="2" y="0"/>
                      <a:pt x="2" y="0"/>
                    </a:cubicBezTo>
                    <a:cubicBezTo>
                      <a:pt x="3" y="1"/>
                      <a:pt x="3" y="1"/>
                      <a:pt x="3" y="1"/>
                    </a:cubicBezTo>
                    <a:cubicBezTo>
                      <a:pt x="3" y="1"/>
                      <a:pt x="3" y="1"/>
                      <a:pt x="3" y="1"/>
                    </a:cubicBezTo>
                    <a:cubicBezTo>
                      <a:pt x="3" y="1"/>
                      <a:pt x="4" y="1"/>
                      <a:pt x="3" y="1"/>
                    </a:cubicBezTo>
                    <a:cubicBezTo>
                      <a:pt x="3" y="1"/>
                      <a:pt x="3" y="1"/>
                      <a:pt x="3" y="1"/>
                    </a:cubicBezTo>
                    <a:cubicBezTo>
                      <a:pt x="2" y="1"/>
                      <a:pt x="2" y="1"/>
                      <a:pt x="2" y="1"/>
                    </a:cubicBezTo>
                    <a:cubicBezTo>
                      <a:pt x="2" y="2"/>
                      <a:pt x="2" y="2"/>
                      <a:pt x="2" y="2"/>
                    </a:cubicBezTo>
                    <a:cubicBezTo>
                      <a:pt x="2" y="2"/>
                      <a:pt x="2" y="2"/>
                      <a:pt x="2" y="2"/>
                    </a:cubicBezTo>
                    <a:cubicBezTo>
                      <a:pt x="2" y="3"/>
                      <a:pt x="2" y="3"/>
                      <a:pt x="2" y="3"/>
                    </a:cubicBezTo>
                    <a:cubicBezTo>
                      <a:pt x="2" y="3"/>
                      <a:pt x="2" y="3"/>
                      <a:pt x="2" y="3"/>
                    </a:cubicBezTo>
                    <a:cubicBezTo>
                      <a:pt x="2" y="3"/>
                      <a:pt x="1" y="3"/>
                      <a:pt x="1" y="3"/>
                    </a:cubicBezTo>
                    <a:cubicBezTo>
                      <a:pt x="1" y="3"/>
                      <a:pt x="1" y="3"/>
                      <a:pt x="1" y="3"/>
                    </a:cubicBezTo>
                    <a:cubicBezTo>
                      <a:pt x="1" y="3"/>
                      <a:pt x="1" y="3"/>
                      <a:pt x="1" y="3"/>
                    </a:cubicBezTo>
                    <a:cubicBezTo>
                      <a:pt x="0" y="4"/>
                      <a:pt x="0" y="4"/>
                      <a:pt x="0" y="4"/>
                    </a:cubicBezTo>
                    <a:cubicBezTo>
                      <a:pt x="1" y="4"/>
                      <a:pt x="1" y="4"/>
                      <a:pt x="1" y="4"/>
                    </a:cubicBezTo>
                    <a:cubicBezTo>
                      <a:pt x="2" y="4"/>
                      <a:pt x="2" y="4"/>
                      <a:pt x="2" y="4"/>
                    </a:cubicBezTo>
                    <a:cubicBezTo>
                      <a:pt x="3" y="4"/>
                      <a:pt x="3" y="4"/>
                      <a:pt x="3" y="4"/>
                    </a:cubicBezTo>
                    <a:cubicBezTo>
                      <a:pt x="3" y="3"/>
                      <a:pt x="3" y="3"/>
                      <a:pt x="3" y="3"/>
                    </a:cubicBezTo>
                    <a:cubicBezTo>
                      <a:pt x="3" y="3"/>
                      <a:pt x="3" y="3"/>
                      <a:pt x="3" y="3"/>
                    </a:cubicBezTo>
                    <a:cubicBezTo>
                      <a:pt x="3" y="3"/>
                      <a:pt x="3" y="3"/>
                      <a:pt x="4" y="3"/>
                    </a:cubicBezTo>
                    <a:cubicBezTo>
                      <a:pt x="4" y="3"/>
                      <a:pt x="4" y="3"/>
                      <a:pt x="4" y="3"/>
                    </a:cubicBezTo>
                    <a:cubicBezTo>
                      <a:pt x="5" y="3"/>
                      <a:pt x="5" y="3"/>
                      <a:pt x="5" y="3"/>
                    </a:cubicBezTo>
                    <a:cubicBezTo>
                      <a:pt x="5" y="3"/>
                      <a:pt x="5" y="3"/>
                      <a:pt x="5" y="2"/>
                    </a:cubicBezTo>
                    <a:cubicBezTo>
                      <a:pt x="6" y="2"/>
                      <a:pt x="6"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7" name="Freeform 380"/>
              <p:cNvSpPr>
                <a:spLocks/>
              </p:cNvSpPr>
              <p:nvPr/>
            </p:nvSpPr>
            <p:spPr bwMode="auto">
              <a:xfrm>
                <a:off x="646" y="1727"/>
                <a:ext cx="5" cy="3"/>
              </a:xfrm>
              <a:custGeom>
                <a:avLst/>
                <a:gdLst>
                  <a:gd name="T0" fmla="*/ 8 w 8"/>
                  <a:gd name="T1" fmla="*/ 1 h 6"/>
                  <a:gd name="T2" fmla="*/ 7 w 8"/>
                  <a:gd name="T3" fmla="*/ 1 h 6"/>
                  <a:gd name="T4" fmla="*/ 7 w 8"/>
                  <a:gd name="T5" fmla="*/ 1 h 6"/>
                  <a:gd name="T6" fmla="*/ 6 w 8"/>
                  <a:gd name="T7" fmla="*/ 1 h 6"/>
                  <a:gd name="T8" fmla="*/ 6 w 8"/>
                  <a:gd name="T9" fmla="*/ 1 h 6"/>
                  <a:gd name="T10" fmla="*/ 6 w 8"/>
                  <a:gd name="T11" fmla="*/ 0 h 6"/>
                  <a:gd name="T12" fmla="*/ 5 w 8"/>
                  <a:gd name="T13" fmla="*/ 0 h 6"/>
                  <a:gd name="T14" fmla="*/ 5 w 8"/>
                  <a:gd name="T15" fmla="*/ 0 h 6"/>
                  <a:gd name="T16" fmla="*/ 4 w 8"/>
                  <a:gd name="T17" fmla="*/ 0 h 6"/>
                  <a:gd name="T18" fmla="*/ 4 w 8"/>
                  <a:gd name="T19" fmla="*/ 1 h 6"/>
                  <a:gd name="T20" fmla="*/ 3 w 8"/>
                  <a:gd name="T21" fmla="*/ 1 h 6"/>
                  <a:gd name="T22" fmla="*/ 3 w 8"/>
                  <a:gd name="T23" fmla="*/ 2 h 6"/>
                  <a:gd name="T24" fmla="*/ 3 w 8"/>
                  <a:gd name="T25" fmla="*/ 2 h 6"/>
                  <a:gd name="T26" fmla="*/ 3 w 8"/>
                  <a:gd name="T27" fmla="*/ 3 h 6"/>
                  <a:gd name="T28" fmla="*/ 3 w 8"/>
                  <a:gd name="T29" fmla="*/ 3 h 6"/>
                  <a:gd name="T30" fmla="*/ 3 w 8"/>
                  <a:gd name="T31" fmla="*/ 3 h 6"/>
                  <a:gd name="T32" fmla="*/ 3 w 8"/>
                  <a:gd name="T33" fmla="*/ 3 h 6"/>
                  <a:gd name="T34" fmla="*/ 2 w 8"/>
                  <a:gd name="T35" fmla="*/ 3 h 6"/>
                  <a:gd name="T36" fmla="*/ 2 w 8"/>
                  <a:gd name="T37" fmla="*/ 3 h 6"/>
                  <a:gd name="T38" fmla="*/ 1 w 8"/>
                  <a:gd name="T39" fmla="*/ 4 h 6"/>
                  <a:gd name="T40" fmla="*/ 1 w 8"/>
                  <a:gd name="T41" fmla="*/ 4 h 6"/>
                  <a:gd name="T42" fmla="*/ 0 w 8"/>
                  <a:gd name="T43" fmla="*/ 4 h 6"/>
                  <a:gd name="T44" fmla="*/ 1 w 8"/>
                  <a:gd name="T45" fmla="*/ 5 h 6"/>
                  <a:gd name="T46" fmla="*/ 1 w 8"/>
                  <a:gd name="T47" fmla="*/ 5 h 6"/>
                  <a:gd name="T48" fmla="*/ 2 w 8"/>
                  <a:gd name="T49" fmla="*/ 6 h 6"/>
                  <a:gd name="T50" fmla="*/ 2 w 8"/>
                  <a:gd name="T51" fmla="*/ 5 h 6"/>
                  <a:gd name="T52" fmla="*/ 2 w 8"/>
                  <a:gd name="T53" fmla="*/ 5 h 6"/>
                  <a:gd name="T54" fmla="*/ 3 w 8"/>
                  <a:gd name="T55" fmla="*/ 5 h 6"/>
                  <a:gd name="T56" fmla="*/ 3 w 8"/>
                  <a:gd name="T57" fmla="*/ 4 h 6"/>
                  <a:gd name="T58" fmla="*/ 4 w 8"/>
                  <a:gd name="T59" fmla="*/ 4 h 6"/>
                  <a:gd name="T60" fmla="*/ 4 w 8"/>
                  <a:gd name="T61" fmla="*/ 5 h 6"/>
                  <a:gd name="T62" fmla="*/ 5 w 8"/>
                  <a:gd name="T63" fmla="*/ 4 h 6"/>
                  <a:gd name="T64" fmla="*/ 4 w 8"/>
                  <a:gd name="T65" fmla="*/ 4 h 6"/>
                  <a:gd name="T66" fmla="*/ 4 w 8"/>
                  <a:gd name="T67" fmla="*/ 4 h 6"/>
                  <a:gd name="T68" fmla="*/ 4 w 8"/>
                  <a:gd name="T69" fmla="*/ 3 h 6"/>
                  <a:gd name="T70" fmla="*/ 5 w 8"/>
                  <a:gd name="T71" fmla="*/ 3 h 6"/>
                  <a:gd name="T72" fmla="*/ 6 w 8"/>
                  <a:gd name="T73" fmla="*/ 3 h 6"/>
                  <a:gd name="T74" fmla="*/ 6 w 8"/>
                  <a:gd name="T75" fmla="*/ 3 h 6"/>
                  <a:gd name="T76" fmla="*/ 7 w 8"/>
                  <a:gd name="T77" fmla="*/ 3 h 6"/>
                  <a:gd name="T78" fmla="*/ 7 w 8"/>
                  <a:gd name="T79" fmla="*/ 3 h 6"/>
                  <a:gd name="T80" fmla="*/ 8 w 8"/>
                  <a:gd name="T81" fmla="*/ 2 h 6"/>
                  <a:gd name="T82" fmla="*/ 8 w 8"/>
                  <a:gd name="T83" fmla="*/ 2 h 6"/>
                  <a:gd name="T84" fmla="*/ 8 w 8"/>
                  <a:gd name="T85" fmla="*/ 2 h 6"/>
                  <a:gd name="T86" fmla="*/ 8 w 8"/>
                  <a:gd name="T87" fmla="*/ 1 h 6"/>
                  <a:gd name="T88" fmla="*/ 8 w 8"/>
                  <a:gd name="T89" fmla="*/ 1 h 6"/>
                  <a:gd name="T90" fmla="*/ 8 w 8"/>
                  <a:gd name="T9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8" y="1"/>
                    </a:moveTo>
                    <a:cubicBezTo>
                      <a:pt x="8" y="1"/>
                      <a:pt x="8" y="1"/>
                      <a:pt x="7" y="1"/>
                    </a:cubicBezTo>
                    <a:cubicBezTo>
                      <a:pt x="7" y="1"/>
                      <a:pt x="7" y="1"/>
                      <a:pt x="7" y="1"/>
                    </a:cubicBezTo>
                    <a:cubicBezTo>
                      <a:pt x="7" y="1"/>
                      <a:pt x="6" y="1"/>
                      <a:pt x="6" y="1"/>
                    </a:cubicBezTo>
                    <a:cubicBezTo>
                      <a:pt x="6" y="1"/>
                      <a:pt x="6" y="1"/>
                      <a:pt x="6" y="1"/>
                    </a:cubicBezTo>
                    <a:cubicBezTo>
                      <a:pt x="6" y="0"/>
                      <a:pt x="6" y="0"/>
                      <a:pt x="6" y="0"/>
                    </a:cubicBezTo>
                    <a:cubicBezTo>
                      <a:pt x="6" y="0"/>
                      <a:pt x="6" y="0"/>
                      <a:pt x="5" y="0"/>
                    </a:cubicBezTo>
                    <a:cubicBezTo>
                      <a:pt x="5" y="0"/>
                      <a:pt x="5" y="0"/>
                      <a:pt x="5" y="0"/>
                    </a:cubicBezTo>
                    <a:cubicBezTo>
                      <a:pt x="5" y="0"/>
                      <a:pt x="4" y="0"/>
                      <a:pt x="4" y="0"/>
                    </a:cubicBezTo>
                    <a:cubicBezTo>
                      <a:pt x="4" y="1"/>
                      <a:pt x="4" y="1"/>
                      <a:pt x="4" y="1"/>
                    </a:cubicBezTo>
                    <a:cubicBezTo>
                      <a:pt x="3" y="1"/>
                      <a:pt x="3" y="1"/>
                      <a:pt x="3" y="1"/>
                    </a:cubicBezTo>
                    <a:cubicBezTo>
                      <a:pt x="3" y="1"/>
                      <a:pt x="3" y="1"/>
                      <a:pt x="3"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2" y="3"/>
                      <a:pt x="2" y="3"/>
                      <a:pt x="2" y="3"/>
                    </a:cubicBezTo>
                    <a:cubicBezTo>
                      <a:pt x="2" y="3"/>
                      <a:pt x="2" y="3"/>
                      <a:pt x="2" y="3"/>
                    </a:cubicBezTo>
                    <a:cubicBezTo>
                      <a:pt x="1" y="4"/>
                      <a:pt x="1" y="4"/>
                      <a:pt x="1" y="4"/>
                    </a:cubicBezTo>
                    <a:cubicBezTo>
                      <a:pt x="1" y="4"/>
                      <a:pt x="1" y="4"/>
                      <a:pt x="1" y="4"/>
                    </a:cubicBezTo>
                    <a:cubicBezTo>
                      <a:pt x="0" y="4"/>
                      <a:pt x="0" y="4"/>
                      <a:pt x="0" y="4"/>
                    </a:cubicBezTo>
                    <a:cubicBezTo>
                      <a:pt x="1" y="5"/>
                      <a:pt x="1" y="5"/>
                      <a:pt x="1" y="5"/>
                    </a:cubicBezTo>
                    <a:cubicBezTo>
                      <a:pt x="1" y="5"/>
                      <a:pt x="1" y="5"/>
                      <a:pt x="1" y="5"/>
                    </a:cubicBezTo>
                    <a:cubicBezTo>
                      <a:pt x="2" y="6"/>
                      <a:pt x="2" y="6"/>
                      <a:pt x="2" y="6"/>
                    </a:cubicBezTo>
                    <a:cubicBezTo>
                      <a:pt x="2" y="5"/>
                      <a:pt x="2" y="5"/>
                      <a:pt x="2" y="5"/>
                    </a:cubicBezTo>
                    <a:cubicBezTo>
                      <a:pt x="2" y="5"/>
                      <a:pt x="2" y="5"/>
                      <a:pt x="2" y="5"/>
                    </a:cubicBezTo>
                    <a:cubicBezTo>
                      <a:pt x="2" y="5"/>
                      <a:pt x="3" y="5"/>
                      <a:pt x="3" y="5"/>
                    </a:cubicBezTo>
                    <a:cubicBezTo>
                      <a:pt x="3" y="4"/>
                      <a:pt x="3" y="4"/>
                      <a:pt x="3" y="4"/>
                    </a:cubicBezTo>
                    <a:cubicBezTo>
                      <a:pt x="4" y="4"/>
                      <a:pt x="4" y="4"/>
                      <a:pt x="4" y="4"/>
                    </a:cubicBezTo>
                    <a:cubicBezTo>
                      <a:pt x="4" y="5"/>
                      <a:pt x="4" y="5"/>
                      <a:pt x="4" y="5"/>
                    </a:cubicBezTo>
                    <a:cubicBezTo>
                      <a:pt x="5" y="4"/>
                      <a:pt x="5" y="4"/>
                      <a:pt x="5" y="4"/>
                    </a:cubicBezTo>
                    <a:cubicBezTo>
                      <a:pt x="4" y="4"/>
                      <a:pt x="4" y="4"/>
                      <a:pt x="4" y="4"/>
                    </a:cubicBezTo>
                    <a:cubicBezTo>
                      <a:pt x="4" y="4"/>
                      <a:pt x="4" y="4"/>
                      <a:pt x="4" y="4"/>
                    </a:cubicBezTo>
                    <a:cubicBezTo>
                      <a:pt x="4" y="3"/>
                      <a:pt x="4" y="3"/>
                      <a:pt x="4" y="3"/>
                    </a:cubicBezTo>
                    <a:cubicBezTo>
                      <a:pt x="5" y="3"/>
                      <a:pt x="5" y="3"/>
                      <a:pt x="5" y="3"/>
                    </a:cubicBezTo>
                    <a:cubicBezTo>
                      <a:pt x="6" y="3"/>
                      <a:pt x="6" y="3"/>
                      <a:pt x="6" y="3"/>
                    </a:cubicBezTo>
                    <a:cubicBezTo>
                      <a:pt x="6" y="3"/>
                      <a:pt x="6" y="3"/>
                      <a:pt x="6" y="3"/>
                    </a:cubicBezTo>
                    <a:cubicBezTo>
                      <a:pt x="7" y="3"/>
                      <a:pt x="7" y="3"/>
                      <a:pt x="7" y="3"/>
                    </a:cubicBezTo>
                    <a:cubicBezTo>
                      <a:pt x="7" y="3"/>
                      <a:pt x="7" y="3"/>
                      <a:pt x="7" y="3"/>
                    </a:cubicBezTo>
                    <a:cubicBezTo>
                      <a:pt x="8" y="2"/>
                      <a:pt x="8" y="2"/>
                      <a:pt x="8" y="2"/>
                    </a:cubicBezTo>
                    <a:cubicBezTo>
                      <a:pt x="8" y="2"/>
                      <a:pt x="8" y="2"/>
                      <a:pt x="8" y="2"/>
                    </a:cubicBezTo>
                    <a:cubicBezTo>
                      <a:pt x="8" y="2"/>
                      <a:pt x="8" y="2"/>
                      <a:pt x="8" y="2"/>
                    </a:cubicBezTo>
                    <a:cubicBezTo>
                      <a:pt x="8" y="1"/>
                      <a:pt x="8" y="1"/>
                      <a:pt x="8" y="1"/>
                    </a:cubicBezTo>
                    <a:cubicBezTo>
                      <a:pt x="8" y="1"/>
                      <a:pt x="8" y="1"/>
                      <a:pt x="8" y="1"/>
                    </a:cubicBezTo>
                    <a:cubicBezTo>
                      <a:pt x="8" y="1"/>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8" name="Freeform 381"/>
              <p:cNvSpPr>
                <a:spLocks/>
              </p:cNvSpPr>
              <p:nvPr/>
            </p:nvSpPr>
            <p:spPr bwMode="auto">
              <a:xfrm>
                <a:off x="600" y="1538"/>
                <a:ext cx="6" cy="2"/>
              </a:xfrm>
              <a:custGeom>
                <a:avLst/>
                <a:gdLst>
                  <a:gd name="T0" fmla="*/ 8 w 10"/>
                  <a:gd name="T1" fmla="*/ 3 h 3"/>
                  <a:gd name="T2" fmla="*/ 9 w 10"/>
                  <a:gd name="T3" fmla="*/ 3 h 3"/>
                  <a:gd name="T4" fmla="*/ 8 w 10"/>
                  <a:gd name="T5" fmla="*/ 2 h 3"/>
                  <a:gd name="T6" fmla="*/ 7 w 10"/>
                  <a:gd name="T7" fmla="*/ 1 h 3"/>
                  <a:gd name="T8" fmla="*/ 6 w 10"/>
                  <a:gd name="T9" fmla="*/ 0 h 3"/>
                  <a:gd name="T10" fmla="*/ 4 w 10"/>
                  <a:gd name="T11" fmla="*/ 0 h 3"/>
                  <a:gd name="T12" fmla="*/ 2 w 10"/>
                  <a:gd name="T13" fmla="*/ 0 h 3"/>
                  <a:gd name="T14" fmla="*/ 1 w 10"/>
                  <a:gd name="T15" fmla="*/ 0 h 3"/>
                  <a:gd name="T16" fmla="*/ 0 w 10"/>
                  <a:gd name="T17" fmla="*/ 1 h 3"/>
                  <a:gd name="T18" fmla="*/ 0 w 10"/>
                  <a:gd name="T19" fmla="*/ 1 h 3"/>
                  <a:gd name="T20" fmla="*/ 1 w 10"/>
                  <a:gd name="T21" fmla="*/ 1 h 3"/>
                  <a:gd name="T22" fmla="*/ 1 w 10"/>
                  <a:gd name="T23" fmla="*/ 1 h 3"/>
                  <a:gd name="T24" fmla="*/ 2 w 10"/>
                  <a:gd name="T25" fmla="*/ 2 h 3"/>
                  <a:gd name="T26" fmla="*/ 3 w 10"/>
                  <a:gd name="T27" fmla="*/ 3 h 3"/>
                  <a:gd name="T28" fmla="*/ 4 w 10"/>
                  <a:gd name="T29" fmla="*/ 3 h 3"/>
                  <a:gd name="T30" fmla="*/ 6 w 10"/>
                  <a:gd name="T31" fmla="*/ 3 h 3"/>
                  <a:gd name="T32" fmla="*/ 6 w 10"/>
                  <a:gd name="T33" fmla="*/ 2 h 3"/>
                  <a:gd name="T34" fmla="*/ 7 w 10"/>
                  <a:gd name="T35" fmla="*/ 3 h 3"/>
                  <a:gd name="T36" fmla="*/ 8 w 10"/>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3">
                    <a:moveTo>
                      <a:pt x="8" y="3"/>
                    </a:moveTo>
                    <a:cubicBezTo>
                      <a:pt x="8" y="3"/>
                      <a:pt x="9" y="3"/>
                      <a:pt x="9" y="3"/>
                    </a:cubicBezTo>
                    <a:cubicBezTo>
                      <a:pt x="10" y="3"/>
                      <a:pt x="8" y="2"/>
                      <a:pt x="8" y="2"/>
                    </a:cubicBezTo>
                    <a:cubicBezTo>
                      <a:pt x="8" y="2"/>
                      <a:pt x="7" y="1"/>
                      <a:pt x="7" y="1"/>
                    </a:cubicBezTo>
                    <a:cubicBezTo>
                      <a:pt x="6" y="1"/>
                      <a:pt x="6" y="0"/>
                      <a:pt x="6" y="0"/>
                    </a:cubicBezTo>
                    <a:cubicBezTo>
                      <a:pt x="6" y="0"/>
                      <a:pt x="4" y="0"/>
                      <a:pt x="4" y="0"/>
                    </a:cubicBezTo>
                    <a:cubicBezTo>
                      <a:pt x="3" y="0"/>
                      <a:pt x="2" y="0"/>
                      <a:pt x="2" y="0"/>
                    </a:cubicBezTo>
                    <a:cubicBezTo>
                      <a:pt x="1" y="0"/>
                      <a:pt x="1" y="0"/>
                      <a:pt x="1" y="0"/>
                    </a:cubicBezTo>
                    <a:cubicBezTo>
                      <a:pt x="0" y="1"/>
                      <a:pt x="0" y="1"/>
                      <a:pt x="0" y="1"/>
                    </a:cubicBezTo>
                    <a:cubicBezTo>
                      <a:pt x="0" y="1"/>
                      <a:pt x="0" y="1"/>
                      <a:pt x="0" y="1"/>
                    </a:cubicBezTo>
                    <a:cubicBezTo>
                      <a:pt x="1" y="1"/>
                      <a:pt x="1" y="1"/>
                      <a:pt x="1" y="1"/>
                    </a:cubicBezTo>
                    <a:cubicBezTo>
                      <a:pt x="1" y="1"/>
                      <a:pt x="1" y="1"/>
                      <a:pt x="1" y="1"/>
                    </a:cubicBezTo>
                    <a:cubicBezTo>
                      <a:pt x="1" y="1"/>
                      <a:pt x="2" y="2"/>
                      <a:pt x="2" y="2"/>
                    </a:cubicBezTo>
                    <a:cubicBezTo>
                      <a:pt x="2" y="2"/>
                      <a:pt x="3" y="3"/>
                      <a:pt x="3" y="3"/>
                    </a:cubicBezTo>
                    <a:cubicBezTo>
                      <a:pt x="4" y="3"/>
                      <a:pt x="4" y="3"/>
                      <a:pt x="4" y="3"/>
                    </a:cubicBezTo>
                    <a:cubicBezTo>
                      <a:pt x="4" y="3"/>
                      <a:pt x="4" y="3"/>
                      <a:pt x="6" y="3"/>
                    </a:cubicBezTo>
                    <a:cubicBezTo>
                      <a:pt x="7" y="3"/>
                      <a:pt x="6" y="2"/>
                      <a:pt x="6" y="2"/>
                    </a:cubicBezTo>
                    <a:cubicBezTo>
                      <a:pt x="6" y="2"/>
                      <a:pt x="7" y="3"/>
                      <a:pt x="7" y="3"/>
                    </a:cubicBezTo>
                    <a:cubicBezTo>
                      <a:pt x="7" y="3"/>
                      <a:pt x="8"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69" name="Freeform 382"/>
              <p:cNvSpPr>
                <a:spLocks/>
              </p:cNvSpPr>
              <p:nvPr/>
            </p:nvSpPr>
            <p:spPr bwMode="auto">
              <a:xfrm>
                <a:off x="628" y="1538"/>
                <a:ext cx="4" cy="1"/>
              </a:xfrm>
              <a:custGeom>
                <a:avLst/>
                <a:gdLst>
                  <a:gd name="T0" fmla="*/ 0 w 6"/>
                  <a:gd name="T1" fmla="*/ 2 h 2"/>
                  <a:gd name="T2" fmla="*/ 2 w 6"/>
                  <a:gd name="T3" fmla="*/ 2 h 2"/>
                  <a:gd name="T4" fmla="*/ 3 w 6"/>
                  <a:gd name="T5" fmla="*/ 2 h 2"/>
                  <a:gd name="T6" fmla="*/ 4 w 6"/>
                  <a:gd name="T7" fmla="*/ 2 h 2"/>
                  <a:gd name="T8" fmla="*/ 4 w 6"/>
                  <a:gd name="T9" fmla="*/ 2 h 2"/>
                  <a:gd name="T10" fmla="*/ 5 w 6"/>
                  <a:gd name="T11" fmla="*/ 2 h 2"/>
                  <a:gd name="T12" fmla="*/ 5 w 6"/>
                  <a:gd name="T13" fmla="*/ 2 h 2"/>
                  <a:gd name="T14" fmla="*/ 6 w 6"/>
                  <a:gd name="T15" fmla="*/ 2 h 2"/>
                  <a:gd name="T16" fmla="*/ 6 w 6"/>
                  <a:gd name="T17" fmla="*/ 1 h 2"/>
                  <a:gd name="T18" fmla="*/ 6 w 6"/>
                  <a:gd name="T19" fmla="*/ 1 h 2"/>
                  <a:gd name="T20" fmla="*/ 6 w 6"/>
                  <a:gd name="T21" fmla="*/ 0 h 2"/>
                  <a:gd name="T22" fmla="*/ 5 w 6"/>
                  <a:gd name="T23" fmla="*/ 0 h 2"/>
                  <a:gd name="T24" fmla="*/ 4 w 6"/>
                  <a:gd name="T25" fmla="*/ 0 h 2"/>
                  <a:gd name="T26" fmla="*/ 3 w 6"/>
                  <a:gd name="T27" fmla="*/ 0 h 2"/>
                  <a:gd name="T28" fmla="*/ 2 w 6"/>
                  <a:gd name="T29" fmla="*/ 0 h 2"/>
                  <a:gd name="T30" fmla="*/ 1 w 6"/>
                  <a:gd name="T31" fmla="*/ 0 h 2"/>
                  <a:gd name="T32" fmla="*/ 0 w 6"/>
                  <a:gd name="T33" fmla="*/ 0 h 2"/>
                  <a:gd name="T34" fmla="*/ 0 w 6"/>
                  <a:gd name="T35" fmla="*/ 0 h 2"/>
                  <a:gd name="T36" fmla="*/ 0 w 6"/>
                  <a:gd name="T37" fmla="*/ 1 h 2"/>
                  <a:gd name="T38" fmla="*/ 0 w 6"/>
                  <a:gd name="T39" fmla="*/ 1 h 2"/>
                  <a:gd name="T40" fmla="*/ 0 w 6"/>
                  <a:gd name="T41" fmla="*/ 1 h 2"/>
                  <a:gd name="T42" fmla="*/ 0 w 6"/>
                  <a:gd name="T43" fmla="*/ 1 h 2"/>
                  <a:gd name="T44" fmla="*/ 0 w 6"/>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2">
                    <a:moveTo>
                      <a:pt x="0" y="2"/>
                    </a:moveTo>
                    <a:cubicBezTo>
                      <a:pt x="1" y="2"/>
                      <a:pt x="2" y="2"/>
                      <a:pt x="2" y="2"/>
                    </a:cubicBezTo>
                    <a:cubicBezTo>
                      <a:pt x="2" y="2"/>
                      <a:pt x="2" y="2"/>
                      <a:pt x="3" y="2"/>
                    </a:cubicBezTo>
                    <a:cubicBezTo>
                      <a:pt x="3" y="2"/>
                      <a:pt x="3" y="2"/>
                      <a:pt x="4" y="2"/>
                    </a:cubicBezTo>
                    <a:cubicBezTo>
                      <a:pt x="4" y="2"/>
                      <a:pt x="4" y="2"/>
                      <a:pt x="4" y="2"/>
                    </a:cubicBezTo>
                    <a:cubicBezTo>
                      <a:pt x="4" y="2"/>
                      <a:pt x="4" y="2"/>
                      <a:pt x="5" y="2"/>
                    </a:cubicBezTo>
                    <a:cubicBezTo>
                      <a:pt x="5" y="2"/>
                      <a:pt x="5" y="2"/>
                      <a:pt x="5" y="2"/>
                    </a:cubicBezTo>
                    <a:cubicBezTo>
                      <a:pt x="6" y="2"/>
                      <a:pt x="6" y="2"/>
                      <a:pt x="6" y="2"/>
                    </a:cubicBezTo>
                    <a:cubicBezTo>
                      <a:pt x="6" y="2"/>
                      <a:pt x="6" y="2"/>
                      <a:pt x="6" y="1"/>
                    </a:cubicBezTo>
                    <a:cubicBezTo>
                      <a:pt x="6" y="1"/>
                      <a:pt x="6" y="1"/>
                      <a:pt x="6" y="1"/>
                    </a:cubicBezTo>
                    <a:cubicBezTo>
                      <a:pt x="6" y="1"/>
                      <a:pt x="6" y="0"/>
                      <a:pt x="6" y="0"/>
                    </a:cubicBezTo>
                    <a:cubicBezTo>
                      <a:pt x="6" y="0"/>
                      <a:pt x="5" y="0"/>
                      <a:pt x="5" y="0"/>
                    </a:cubicBezTo>
                    <a:cubicBezTo>
                      <a:pt x="5" y="0"/>
                      <a:pt x="4" y="0"/>
                      <a:pt x="4" y="0"/>
                    </a:cubicBezTo>
                    <a:cubicBezTo>
                      <a:pt x="3" y="0"/>
                      <a:pt x="3" y="0"/>
                      <a:pt x="3" y="0"/>
                    </a:cubicBezTo>
                    <a:cubicBezTo>
                      <a:pt x="2" y="0"/>
                      <a:pt x="2" y="0"/>
                      <a:pt x="2" y="0"/>
                    </a:cubicBezTo>
                    <a:cubicBezTo>
                      <a:pt x="1" y="0"/>
                      <a:pt x="1" y="0"/>
                      <a:pt x="1"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0" name="Freeform 383"/>
              <p:cNvSpPr>
                <a:spLocks/>
              </p:cNvSpPr>
              <p:nvPr/>
            </p:nvSpPr>
            <p:spPr bwMode="auto">
              <a:xfrm>
                <a:off x="611" y="1531"/>
                <a:ext cx="2" cy="1"/>
              </a:xfrm>
              <a:custGeom>
                <a:avLst/>
                <a:gdLst>
                  <a:gd name="T0" fmla="*/ 1 w 2"/>
                  <a:gd name="T1" fmla="*/ 1 h 1"/>
                  <a:gd name="T2" fmla="*/ 2 w 2"/>
                  <a:gd name="T3" fmla="*/ 1 h 1"/>
                  <a:gd name="T4" fmla="*/ 2 w 2"/>
                  <a:gd name="T5" fmla="*/ 1 h 1"/>
                  <a:gd name="T6" fmla="*/ 2 w 2"/>
                  <a:gd name="T7" fmla="*/ 1 h 1"/>
                  <a:gd name="T8" fmla="*/ 2 w 2"/>
                  <a:gd name="T9" fmla="*/ 0 h 1"/>
                  <a:gd name="T10" fmla="*/ 2 w 2"/>
                  <a:gd name="T11" fmla="*/ 0 h 1"/>
                  <a:gd name="T12" fmla="*/ 1 w 2"/>
                  <a:gd name="T13" fmla="*/ 0 h 1"/>
                  <a:gd name="T14" fmla="*/ 0 w 2"/>
                  <a:gd name="T15" fmla="*/ 0 h 1"/>
                  <a:gd name="T16" fmla="*/ 0 w 2"/>
                  <a:gd name="T17" fmla="*/ 1 h 1"/>
                  <a:gd name="T18" fmla="*/ 0 w 2"/>
                  <a:gd name="T19" fmla="*/ 1 h 1"/>
                  <a:gd name="T20" fmla="*/ 1 w 2"/>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
                    <a:moveTo>
                      <a:pt x="1" y="1"/>
                    </a:moveTo>
                    <a:cubicBezTo>
                      <a:pt x="1" y="1"/>
                      <a:pt x="1" y="1"/>
                      <a:pt x="2" y="1"/>
                    </a:cubicBezTo>
                    <a:cubicBezTo>
                      <a:pt x="2" y="1"/>
                      <a:pt x="2" y="1"/>
                      <a:pt x="2" y="1"/>
                    </a:cubicBezTo>
                    <a:cubicBezTo>
                      <a:pt x="2" y="1"/>
                      <a:pt x="2" y="1"/>
                      <a:pt x="2" y="1"/>
                    </a:cubicBezTo>
                    <a:cubicBezTo>
                      <a:pt x="2" y="0"/>
                      <a:pt x="2" y="0"/>
                      <a:pt x="2" y="0"/>
                    </a:cubicBezTo>
                    <a:cubicBezTo>
                      <a:pt x="2" y="0"/>
                      <a:pt x="2" y="0"/>
                      <a:pt x="2" y="0"/>
                    </a:cubicBezTo>
                    <a:cubicBezTo>
                      <a:pt x="2" y="0"/>
                      <a:pt x="1" y="0"/>
                      <a:pt x="1" y="0"/>
                    </a:cubicBezTo>
                    <a:cubicBezTo>
                      <a:pt x="1" y="0"/>
                      <a:pt x="1" y="0"/>
                      <a:pt x="0" y="0"/>
                    </a:cubicBezTo>
                    <a:cubicBezTo>
                      <a:pt x="0" y="0"/>
                      <a:pt x="0" y="1"/>
                      <a:pt x="0" y="1"/>
                    </a:cubicBezTo>
                    <a:cubicBezTo>
                      <a:pt x="0" y="1"/>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1" name="Freeform 384"/>
              <p:cNvSpPr>
                <a:spLocks/>
              </p:cNvSpPr>
              <p:nvPr/>
            </p:nvSpPr>
            <p:spPr bwMode="auto">
              <a:xfrm>
                <a:off x="620" y="1554"/>
                <a:ext cx="2" cy="2"/>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0 w 2"/>
                  <a:gd name="T13" fmla="*/ 2 h 3"/>
                  <a:gd name="T14" fmla="*/ 0 w 2"/>
                  <a:gd name="T15" fmla="*/ 2 h 3"/>
                  <a:gd name="T16" fmla="*/ 0 w 2"/>
                  <a:gd name="T17" fmla="*/ 3 h 3"/>
                  <a:gd name="T18" fmla="*/ 0 w 2"/>
                  <a:gd name="T19" fmla="*/ 3 h 3"/>
                  <a:gd name="T20" fmla="*/ 1 w 2"/>
                  <a:gd name="T21" fmla="*/ 3 h 3"/>
                  <a:gd name="T22" fmla="*/ 1 w 2"/>
                  <a:gd name="T23" fmla="*/ 2 h 3"/>
                  <a:gd name="T24" fmla="*/ 2 w 2"/>
                  <a:gd name="T25" fmla="*/ 2 h 3"/>
                  <a:gd name="T26" fmla="*/ 1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3"/>
                    </a:cubicBezTo>
                    <a:cubicBezTo>
                      <a:pt x="0" y="3"/>
                      <a:pt x="0" y="3"/>
                      <a:pt x="0" y="3"/>
                    </a:cubicBezTo>
                    <a:cubicBezTo>
                      <a:pt x="0" y="3"/>
                      <a:pt x="1" y="3"/>
                      <a:pt x="1" y="3"/>
                    </a:cubicBezTo>
                    <a:cubicBezTo>
                      <a:pt x="1" y="3"/>
                      <a:pt x="1" y="3"/>
                      <a:pt x="1" y="2"/>
                    </a:cubicBezTo>
                    <a:cubicBezTo>
                      <a:pt x="1" y="2"/>
                      <a:pt x="1" y="2"/>
                      <a:pt x="2" y="2"/>
                    </a:cubicBezTo>
                    <a:cubicBezTo>
                      <a:pt x="2" y="2"/>
                      <a:pt x="2" y="2"/>
                      <a:pt x="1" y="1"/>
                    </a:cubicBezTo>
                    <a:cubicBezTo>
                      <a:pt x="1" y="1"/>
                      <a:pt x="1" y="1"/>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2" name="Freeform 385"/>
              <p:cNvSpPr>
                <a:spLocks/>
              </p:cNvSpPr>
              <p:nvPr/>
            </p:nvSpPr>
            <p:spPr bwMode="auto">
              <a:xfrm>
                <a:off x="635" y="1557"/>
                <a:ext cx="1" cy="1"/>
              </a:xfrm>
              <a:custGeom>
                <a:avLst/>
                <a:gdLst>
                  <a:gd name="T0" fmla="*/ 1 w 2"/>
                  <a:gd name="T1" fmla="*/ 1 h 1"/>
                  <a:gd name="T2" fmla="*/ 0 w 2"/>
                  <a:gd name="T3" fmla="*/ 1 h 1"/>
                  <a:gd name="T4" fmla="*/ 1 w 2"/>
                  <a:gd name="T5" fmla="*/ 1 h 1"/>
                  <a:gd name="T6" fmla="*/ 1 w 2"/>
                  <a:gd name="T7" fmla="*/ 1 h 1"/>
                  <a:gd name="T8" fmla="*/ 2 w 2"/>
                  <a:gd name="T9" fmla="*/ 0 h 1"/>
                  <a:gd name="T10" fmla="*/ 2 w 2"/>
                  <a:gd name="T11" fmla="*/ 0 h 1"/>
                  <a:gd name="T12" fmla="*/ 2 w 2"/>
                  <a:gd name="T13" fmla="*/ 0 h 1"/>
                  <a:gd name="T14" fmla="*/ 2 w 2"/>
                  <a:gd name="T15" fmla="*/ 0 h 1"/>
                  <a:gd name="T16" fmla="*/ 1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1"/>
                    </a:moveTo>
                    <a:cubicBezTo>
                      <a:pt x="0" y="1"/>
                      <a:pt x="0" y="1"/>
                      <a:pt x="0" y="1"/>
                    </a:cubicBezTo>
                    <a:cubicBezTo>
                      <a:pt x="0" y="1"/>
                      <a:pt x="1" y="1"/>
                      <a:pt x="1" y="1"/>
                    </a:cubicBezTo>
                    <a:cubicBezTo>
                      <a:pt x="1" y="1"/>
                      <a:pt x="1" y="1"/>
                      <a:pt x="1" y="1"/>
                    </a:cubicBezTo>
                    <a:cubicBezTo>
                      <a:pt x="2" y="1"/>
                      <a:pt x="2" y="1"/>
                      <a:pt x="2" y="0"/>
                    </a:cubicBezTo>
                    <a:cubicBezTo>
                      <a:pt x="2" y="0"/>
                      <a:pt x="2" y="0"/>
                      <a:pt x="2" y="0"/>
                    </a:cubicBezTo>
                    <a:cubicBezTo>
                      <a:pt x="2" y="0"/>
                      <a:pt x="2" y="0"/>
                      <a:pt x="2" y="0"/>
                    </a:cubicBezTo>
                    <a:cubicBezTo>
                      <a:pt x="2" y="0"/>
                      <a:pt x="2" y="0"/>
                      <a:pt x="2"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3" name="Freeform 386"/>
              <p:cNvSpPr>
                <a:spLocks/>
              </p:cNvSpPr>
              <p:nvPr/>
            </p:nvSpPr>
            <p:spPr bwMode="auto">
              <a:xfrm>
                <a:off x="669" y="1585"/>
                <a:ext cx="6" cy="5"/>
              </a:xfrm>
              <a:custGeom>
                <a:avLst/>
                <a:gdLst>
                  <a:gd name="T0" fmla="*/ 0 w 9"/>
                  <a:gd name="T1" fmla="*/ 5 h 7"/>
                  <a:gd name="T2" fmla="*/ 0 w 9"/>
                  <a:gd name="T3" fmla="*/ 5 h 7"/>
                  <a:gd name="T4" fmla="*/ 0 w 9"/>
                  <a:gd name="T5" fmla="*/ 6 h 7"/>
                  <a:gd name="T6" fmla="*/ 0 w 9"/>
                  <a:gd name="T7" fmla="*/ 6 h 7"/>
                  <a:gd name="T8" fmla="*/ 0 w 9"/>
                  <a:gd name="T9" fmla="*/ 6 h 7"/>
                  <a:gd name="T10" fmla="*/ 0 w 9"/>
                  <a:gd name="T11" fmla="*/ 7 h 7"/>
                  <a:gd name="T12" fmla="*/ 1 w 9"/>
                  <a:gd name="T13" fmla="*/ 7 h 7"/>
                  <a:gd name="T14" fmla="*/ 1 w 9"/>
                  <a:gd name="T15" fmla="*/ 7 h 7"/>
                  <a:gd name="T16" fmla="*/ 1 w 9"/>
                  <a:gd name="T17" fmla="*/ 7 h 7"/>
                  <a:gd name="T18" fmla="*/ 2 w 9"/>
                  <a:gd name="T19" fmla="*/ 7 h 7"/>
                  <a:gd name="T20" fmla="*/ 6 w 9"/>
                  <a:gd name="T21" fmla="*/ 6 h 7"/>
                  <a:gd name="T22" fmla="*/ 7 w 9"/>
                  <a:gd name="T23" fmla="*/ 6 h 7"/>
                  <a:gd name="T24" fmla="*/ 8 w 9"/>
                  <a:gd name="T25" fmla="*/ 5 h 7"/>
                  <a:gd name="T26" fmla="*/ 9 w 9"/>
                  <a:gd name="T27" fmla="*/ 3 h 7"/>
                  <a:gd name="T28" fmla="*/ 9 w 9"/>
                  <a:gd name="T29" fmla="*/ 1 h 7"/>
                  <a:gd name="T30" fmla="*/ 6 w 9"/>
                  <a:gd name="T31" fmla="*/ 0 h 7"/>
                  <a:gd name="T32" fmla="*/ 5 w 9"/>
                  <a:gd name="T33" fmla="*/ 0 h 7"/>
                  <a:gd name="T34" fmla="*/ 4 w 9"/>
                  <a:gd name="T35" fmla="*/ 0 h 7"/>
                  <a:gd name="T36" fmla="*/ 2 w 9"/>
                  <a:gd name="T37" fmla="*/ 0 h 7"/>
                  <a:gd name="T38" fmla="*/ 1 w 9"/>
                  <a:gd name="T39" fmla="*/ 0 h 7"/>
                  <a:gd name="T40" fmla="*/ 0 w 9"/>
                  <a:gd name="T41" fmla="*/ 1 h 7"/>
                  <a:gd name="T42" fmla="*/ 0 w 9"/>
                  <a:gd name="T43" fmla="*/ 2 h 7"/>
                  <a:gd name="T44" fmla="*/ 0 w 9"/>
                  <a:gd name="T45" fmla="*/ 2 h 7"/>
                  <a:gd name="T46" fmla="*/ 0 w 9"/>
                  <a:gd name="T47" fmla="*/ 2 h 7"/>
                  <a:gd name="T48" fmla="*/ 0 w 9"/>
                  <a:gd name="T49" fmla="*/ 2 h 7"/>
                  <a:gd name="T50" fmla="*/ 0 w 9"/>
                  <a:gd name="T51" fmla="*/ 3 h 7"/>
                  <a:gd name="T52" fmla="*/ 0 w 9"/>
                  <a:gd name="T53" fmla="*/ 3 h 7"/>
                  <a:gd name="T54" fmla="*/ 0 w 9"/>
                  <a:gd name="T55" fmla="*/ 3 h 7"/>
                  <a:gd name="T56" fmla="*/ 0 w 9"/>
                  <a:gd name="T57" fmla="*/ 4 h 7"/>
                  <a:gd name="T58" fmla="*/ 0 w 9"/>
                  <a:gd name="T59" fmla="*/ 4 h 7"/>
                  <a:gd name="T60" fmla="*/ 0 w 9"/>
                  <a:gd name="T61" fmla="*/ 4 h 7"/>
                  <a:gd name="T62" fmla="*/ 0 w 9"/>
                  <a:gd name="T63" fmla="*/ 4 h 7"/>
                  <a:gd name="T64" fmla="*/ 0 w 9"/>
                  <a:gd name="T6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7">
                    <a:moveTo>
                      <a:pt x="0" y="5"/>
                    </a:moveTo>
                    <a:cubicBezTo>
                      <a:pt x="0" y="5"/>
                      <a:pt x="0" y="5"/>
                      <a:pt x="0" y="5"/>
                    </a:cubicBezTo>
                    <a:cubicBezTo>
                      <a:pt x="0" y="5"/>
                      <a:pt x="0" y="5"/>
                      <a:pt x="0" y="6"/>
                    </a:cubicBezTo>
                    <a:cubicBezTo>
                      <a:pt x="0" y="6"/>
                      <a:pt x="0" y="6"/>
                      <a:pt x="0" y="6"/>
                    </a:cubicBezTo>
                    <a:cubicBezTo>
                      <a:pt x="0" y="6"/>
                      <a:pt x="0" y="6"/>
                      <a:pt x="0" y="6"/>
                    </a:cubicBezTo>
                    <a:cubicBezTo>
                      <a:pt x="0" y="6"/>
                      <a:pt x="0" y="6"/>
                      <a:pt x="0" y="7"/>
                    </a:cubicBezTo>
                    <a:cubicBezTo>
                      <a:pt x="0" y="7"/>
                      <a:pt x="0" y="7"/>
                      <a:pt x="1" y="7"/>
                    </a:cubicBezTo>
                    <a:cubicBezTo>
                      <a:pt x="1" y="7"/>
                      <a:pt x="1" y="7"/>
                      <a:pt x="1" y="7"/>
                    </a:cubicBezTo>
                    <a:cubicBezTo>
                      <a:pt x="1" y="7"/>
                      <a:pt x="1" y="7"/>
                      <a:pt x="1" y="7"/>
                    </a:cubicBezTo>
                    <a:cubicBezTo>
                      <a:pt x="2" y="7"/>
                      <a:pt x="2" y="7"/>
                      <a:pt x="2" y="7"/>
                    </a:cubicBezTo>
                    <a:cubicBezTo>
                      <a:pt x="3" y="7"/>
                      <a:pt x="5" y="6"/>
                      <a:pt x="6" y="6"/>
                    </a:cubicBezTo>
                    <a:cubicBezTo>
                      <a:pt x="6" y="6"/>
                      <a:pt x="7" y="6"/>
                      <a:pt x="7" y="6"/>
                    </a:cubicBezTo>
                    <a:cubicBezTo>
                      <a:pt x="7" y="6"/>
                      <a:pt x="8" y="5"/>
                      <a:pt x="8" y="5"/>
                    </a:cubicBezTo>
                    <a:cubicBezTo>
                      <a:pt x="8" y="4"/>
                      <a:pt x="8" y="4"/>
                      <a:pt x="9" y="3"/>
                    </a:cubicBezTo>
                    <a:cubicBezTo>
                      <a:pt x="9" y="3"/>
                      <a:pt x="9" y="2"/>
                      <a:pt x="9" y="1"/>
                    </a:cubicBezTo>
                    <a:cubicBezTo>
                      <a:pt x="9" y="0"/>
                      <a:pt x="7" y="0"/>
                      <a:pt x="6" y="0"/>
                    </a:cubicBezTo>
                    <a:cubicBezTo>
                      <a:pt x="6" y="0"/>
                      <a:pt x="5" y="0"/>
                      <a:pt x="5" y="0"/>
                    </a:cubicBezTo>
                    <a:cubicBezTo>
                      <a:pt x="5" y="0"/>
                      <a:pt x="4" y="0"/>
                      <a:pt x="4" y="0"/>
                    </a:cubicBezTo>
                    <a:cubicBezTo>
                      <a:pt x="3" y="0"/>
                      <a:pt x="3" y="0"/>
                      <a:pt x="2" y="0"/>
                    </a:cubicBezTo>
                    <a:cubicBezTo>
                      <a:pt x="2" y="0"/>
                      <a:pt x="1" y="0"/>
                      <a:pt x="1" y="0"/>
                    </a:cubicBezTo>
                    <a:cubicBezTo>
                      <a:pt x="0" y="0"/>
                      <a:pt x="0" y="0"/>
                      <a:pt x="0" y="1"/>
                    </a:cubicBezTo>
                    <a:cubicBezTo>
                      <a:pt x="0" y="1"/>
                      <a:pt x="0" y="1"/>
                      <a:pt x="0" y="2"/>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3"/>
                      <a:pt x="0" y="4"/>
                      <a:pt x="0" y="4"/>
                    </a:cubicBezTo>
                    <a:cubicBezTo>
                      <a:pt x="0" y="4"/>
                      <a:pt x="0" y="4"/>
                      <a:pt x="0" y="4"/>
                    </a:cubicBezTo>
                    <a:cubicBezTo>
                      <a:pt x="0" y="4"/>
                      <a:pt x="0" y="4"/>
                      <a:pt x="0" y="4"/>
                    </a:cubicBezTo>
                    <a:cubicBezTo>
                      <a:pt x="0" y="4"/>
                      <a:pt x="0" y="4"/>
                      <a:pt x="0" y="4"/>
                    </a:cubicBezTo>
                    <a:cubicBezTo>
                      <a:pt x="0" y="4"/>
                      <a:pt x="0"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4" name="Freeform 387"/>
              <p:cNvSpPr>
                <a:spLocks/>
              </p:cNvSpPr>
              <p:nvPr/>
            </p:nvSpPr>
            <p:spPr bwMode="auto">
              <a:xfrm>
                <a:off x="595" y="1404"/>
                <a:ext cx="2" cy="3"/>
              </a:xfrm>
              <a:custGeom>
                <a:avLst/>
                <a:gdLst>
                  <a:gd name="T0" fmla="*/ 4 w 4"/>
                  <a:gd name="T1" fmla="*/ 1 h 5"/>
                  <a:gd name="T2" fmla="*/ 4 w 4"/>
                  <a:gd name="T3" fmla="*/ 0 h 5"/>
                  <a:gd name="T4" fmla="*/ 3 w 4"/>
                  <a:gd name="T5" fmla="*/ 0 h 5"/>
                  <a:gd name="T6" fmla="*/ 1 w 4"/>
                  <a:gd name="T7" fmla="*/ 0 h 5"/>
                  <a:gd name="T8" fmla="*/ 0 w 4"/>
                  <a:gd name="T9" fmla="*/ 1 h 5"/>
                  <a:gd name="T10" fmla="*/ 0 w 4"/>
                  <a:gd name="T11" fmla="*/ 2 h 5"/>
                  <a:gd name="T12" fmla="*/ 0 w 4"/>
                  <a:gd name="T13" fmla="*/ 3 h 5"/>
                  <a:gd name="T14" fmla="*/ 1 w 4"/>
                  <a:gd name="T15" fmla="*/ 4 h 5"/>
                  <a:gd name="T16" fmla="*/ 2 w 4"/>
                  <a:gd name="T17" fmla="*/ 5 h 5"/>
                  <a:gd name="T18" fmla="*/ 3 w 4"/>
                  <a:gd name="T19" fmla="*/ 4 h 5"/>
                  <a:gd name="T20" fmla="*/ 3 w 4"/>
                  <a:gd name="T21" fmla="*/ 3 h 5"/>
                  <a:gd name="T22" fmla="*/ 4 w 4"/>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4" y="1"/>
                    </a:moveTo>
                    <a:cubicBezTo>
                      <a:pt x="4" y="0"/>
                      <a:pt x="4" y="0"/>
                      <a:pt x="4" y="0"/>
                    </a:cubicBezTo>
                    <a:cubicBezTo>
                      <a:pt x="3" y="0"/>
                      <a:pt x="3" y="0"/>
                      <a:pt x="3" y="0"/>
                    </a:cubicBezTo>
                    <a:cubicBezTo>
                      <a:pt x="1" y="0"/>
                      <a:pt x="1" y="0"/>
                      <a:pt x="1" y="0"/>
                    </a:cubicBezTo>
                    <a:cubicBezTo>
                      <a:pt x="0" y="1"/>
                      <a:pt x="0" y="1"/>
                      <a:pt x="0" y="1"/>
                    </a:cubicBezTo>
                    <a:cubicBezTo>
                      <a:pt x="0" y="2"/>
                      <a:pt x="0" y="2"/>
                      <a:pt x="0" y="2"/>
                    </a:cubicBezTo>
                    <a:cubicBezTo>
                      <a:pt x="0" y="3"/>
                      <a:pt x="0" y="3"/>
                      <a:pt x="0" y="3"/>
                    </a:cubicBezTo>
                    <a:cubicBezTo>
                      <a:pt x="1" y="4"/>
                      <a:pt x="1" y="4"/>
                      <a:pt x="1" y="4"/>
                    </a:cubicBezTo>
                    <a:cubicBezTo>
                      <a:pt x="2" y="5"/>
                      <a:pt x="2" y="5"/>
                      <a:pt x="2" y="5"/>
                    </a:cubicBezTo>
                    <a:cubicBezTo>
                      <a:pt x="3" y="4"/>
                      <a:pt x="3" y="4"/>
                      <a:pt x="3" y="4"/>
                    </a:cubicBezTo>
                    <a:cubicBezTo>
                      <a:pt x="3" y="4"/>
                      <a:pt x="3" y="4"/>
                      <a:pt x="3" y="3"/>
                    </a:cubicBezTo>
                    <a:cubicBezTo>
                      <a:pt x="4" y="2"/>
                      <a:pt x="4"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5" name="Freeform 388"/>
              <p:cNvSpPr>
                <a:spLocks/>
              </p:cNvSpPr>
              <p:nvPr/>
            </p:nvSpPr>
            <p:spPr bwMode="auto">
              <a:xfrm>
                <a:off x="585" y="1401"/>
                <a:ext cx="6" cy="4"/>
              </a:xfrm>
              <a:custGeom>
                <a:avLst/>
                <a:gdLst>
                  <a:gd name="T0" fmla="*/ 7 w 9"/>
                  <a:gd name="T1" fmla="*/ 1 h 6"/>
                  <a:gd name="T2" fmla="*/ 6 w 9"/>
                  <a:gd name="T3" fmla="*/ 0 h 6"/>
                  <a:gd name="T4" fmla="*/ 6 w 9"/>
                  <a:gd name="T5" fmla="*/ 0 h 6"/>
                  <a:gd name="T6" fmla="*/ 5 w 9"/>
                  <a:gd name="T7" fmla="*/ 0 h 6"/>
                  <a:gd name="T8" fmla="*/ 5 w 9"/>
                  <a:gd name="T9" fmla="*/ 1 h 6"/>
                  <a:gd name="T10" fmla="*/ 4 w 9"/>
                  <a:gd name="T11" fmla="*/ 1 h 6"/>
                  <a:gd name="T12" fmla="*/ 4 w 9"/>
                  <a:gd name="T13" fmla="*/ 1 h 6"/>
                  <a:gd name="T14" fmla="*/ 3 w 9"/>
                  <a:gd name="T15" fmla="*/ 1 h 6"/>
                  <a:gd name="T16" fmla="*/ 3 w 9"/>
                  <a:gd name="T17" fmla="*/ 2 h 6"/>
                  <a:gd name="T18" fmla="*/ 2 w 9"/>
                  <a:gd name="T19" fmla="*/ 2 h 6"/>
                  <a:gd name="T20" fmla="*/ 2 w 9"/>
                  <a:gd name="T21" fmla="*/ 2 h 6"/>
                  <a:gd name="T22" fmla="*/ 2 w 9"/>
                  <a:gd name="T23" fmla="*/ 3 h 6"/>
                  <a:gd name="T24" fmla="*/ 1 w 9"/>
                  <a:gd name="T25" fmla="*/ 3 h 6"/>
                  <a:gd name="T26" fmla="*/ 0 w 9"/>
                  <a:gd name="T27" fmla="*/ 4 h 6"/>
                  <a:gd name="T28" fmla="*/ 1 w 9"/>
                  <a:gd name="T29" fmla="*/ 5 h 6"/>
                  <a:gd name="T30" fmla="*/ 2 w 9"/>
                  <a:gd name="T31" fmla="*/ 5 h 6"/>
                  <a:gd name="T32" fmla="*/ 3 w 9"/>
                  <a:gd name="T33" fmla="*/ 5 h 6"/>
                  <a:gd name="T34" fmla="*/ 3 w 9"/>
                  <a:gd name="T35" fmla="*/ 6 h 6"/>
                  <a:gd name="T36" fmla="*/ 4 w 9"/>
                  <a:gd name="T37" fmla="*/ 6 h 6"/>
                  <a:gd name="T38" fmla="*/ 4 w 9"/>
                  <a:gd name="T39" fmla="*/ 6 h 6"/>
                  <a:gd name="T40" fmla="*/ 5 w 9"/>
                  <a:gd name="T41" fmla="*/ 5 h 6"/>
                  <a:gd name="T42" fmla="*/ 6 w 9"/>
                  <a:gd name="T43" fmla="*/ 5 h 6"/>
                  <a:gd name="T44" fmla="*/ 7 w 9"/>
                  <a:gd name="T45" fmla="*/ 4 h 6"/>
                  <a:gd name="T46" fmla="*/ 7 w 9"/>
                  <a:gd name="T47" fmla="*/ 3 h 6"/>
                  <a:gd name="T48" fmla="*/ 8 w 9"/>
                  <a:gd name="T49" fmla="*/ 3 h 6"/>
                  <a:gd name="T50" fmla="*/ 9 w 9"/>
                  <a:gd name="T51" fmla="*/ 2 h 6"/>
                  <a:gd name="T52" fmla="*/ 9 w 9"/>
                  <a:gd name="T53" fmla="*/ 1 h 6"/>
                  <a:gd name="T54" fmla="*/ 9 w 9"/>
                  <a:gd name="T55" fmla="*/ 1 h 6"/>
                  <a:gd name="T56" fmla="*/ 7 w 9"/>
                  <a:gd name="T5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 h="6">
                    <a:moveTo>
                      <a:pt x="7" y="1"/>
                    </a:moveTo>
                    <a:cubicBezTo>
                      <a:pt x="6" y="0"/>
                      <a:pt x="6" y="0"/>
                      <a:pt x="6" y="0"/>
                    </a:cubicBezTo>
                    <a:cubicBezTo>
                      <a:pt x="6" y="0"/>
                      <a:pt x="6" y="0"/>
                      <a:pt x="6" y="0"/>
                    </a:cubicBezTo>
                    <a:cubicBezTo>
                      <a:pt x="6" y="0"/>
                      <a:pt x="5" y="0"/>
                      <a:pt x="5" y="0"/>
                    </a:cubicBezTo>
                    <a:cubicBezTo>
                      <a:pt x="5" y="1"/>
                      <a:pt x="5" y="1"/>
                      <a:pt x="5" y="1"/>
                    </a:cubicBezTo>
                    <a:cubicBezTo>
                      <a:pt x="5" y="1"/>
                      <a:pt x="5" y="1"/>
                      <a:pt x="4" y="1"/>
                    </a:cubicBezTo>
                    <a:cubicBezTo>
                      <a:pt x="4" y="1"/>
                      <a:pt x="4" y="1"/>
                      <a:pt x="4" y="1"/>
                    </a:cubicBezTo>
                    <a:cubicBezTo>
                      <a:pt x="3" y="1"/>
                      <a:pt x="3" y="1"/>
                      <a:pt x="3" y="1"/>
                    </a:cubicBezTo>
                    <a:cubicBezTo>
                      <a:pt x="3" y="1"/>
                      <a:pt x="3" y="1"/>
                      <a:pt x="3" y="2"/>
                    </a:cubicBezTo>
                    <a:cubicBezTo>
                      <a:pt x="3" y="2"/>
                      <a:pt x="3" y="2"/>
                      <a:pt x="2" y="2"/>
                    </a:cubicBezTo>
                    <a:cubicBezTo>
                      <a:pt x="2" y="2"/>
                      <a:pt x="2" y="2"/>
                      <a:pt x="2" y="2"/>
                    </a:cubicBezTo>
                    <a:cubicBezTo>
                      <a:pt x="2" y="3"/>
                      <a:pt x="2" y="3"/>
                      <a:pt x="2" y="3"/>
                    </a:cubicBezTo>
                    <a:cubicBezTo>
                      <a:pt x="2" y="3"/>
                      <a:pt x="1" y="3"/>
                      <a:pt x="1" y="3"/>
                    </a:cubicBezTo>
                    <a:cubicBezTo>
                      <a:pt x="1" y="4"/>
                      <a:pt x="1" y="4"/>
                      <a:pt x="0" y="4"/>
                    </a:cubicBezTo>
                    <a:cubicBezTo>
                      <a:pt x="1" y="4"/>
                      <a:pt x="1" y="5"/>
                      <a:pt x="1" y="5"/>
                    </a:cubicBezTo>
                    <a:cubicBezTo>
                      <a:pt x="1" y="5"/>
                      <a:pt x="2" y="5"/>
                      <a:pt x="2" y="5"/>
                    </a:cubicBezTo>
                    <a:cubicBezTo>
                      <a:pt x="3" y="5"/>
                      <a:pt x="3" y="5"/>
                      <a:pt x="3" y="5"/>
                    </a:cubicBezTo>
                    <a:cubicBezTo>
                      <a:pt x="3" y="5"/>
                      <a:pt x="3" y="6"/>
                      <a:pt x="3" y="6"/>
                    </a:cubicBezTo>
                    <a:cubicBezTo>
                      <a:pt x="4" y="6"/>
                      <a:pt x="4" y="6"/>
                      <a:pt x="4" y="6"/>
                    </a:cubicBezTo>
                    <a:cubicBezTo>
                      <a:pt x="4" y="6"/>
                      <a:pt x="4" y="6"/>
                      <a:pt x="4" y="6"/>
                    </a:cubicBezTo>
                    <a:cubicBezTo>
                      <a:pt x="5" y="6"/>
                      <a:pt x="5" y="6"/>
                      <a:pt x="5" y="5"/>
                    </a:cubicBezTo>
                    <a:cubicBezTo>
                      <a:pt x="6" y="5"/>
                      <a:pt x="6" y="5"/>
                      <a:pt x="6" y="5"/>
                    </a:cubicBezTo>
                    <a:cubicBezTo>
                      <a:pt x="6" y="4"/>
                      <a:pt x="6" y="4"/>
                      <a:pt x="7" y="4"/>
                    </a:cubicBezTo>
                    <a:cubicBezTo>
                      <a:pt x="7" y="4"/>
                      <a:pt x="7" y="4"/>
                      <a:pt x="7" y="3"/>
                    </a:cubicBezTo>
                    <a:cubicBezTo>
                      <a:pt x="8" y="3"/>
                      <a:pt x="8" y="3"/>
                      <a:pt x="8" y="3"/>
                    </a:cubicBezTo>
                    <a:cubicBezTo>
                      <a:pt x="9" y="2"/>
                      <a:pt x="9" y="2"/>
                      <a:pt x="9" y="2"/>
                    </a:cubicBezTo>
                    <a:cubicBezTo>
                      <a:pt x="9" y="1"/>
                      <a:pt x="9" y="1"/>
                      <a:pt x="9" y="1"/>
                    </a:cubicBezTo>
                    <a:cubicBezTo>
                      <a:pt x="9" y="1"/>
                      <a:pt x="9" y="1"/>
                      <a:pt x="9" y="1"/>
                    </a:cubicBez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6" name="Freeform 389"/>
              <p:cNvSpPr>
                <a:spLocks/>
              </p:cNvSpPr>
              <p:nvPr/>
            </p:nvSpPr>
            <p:spPr bwMode="auto">
              <a:xfrm>
                <a:off x="600" y="1399"/>
                <a:ext cx="1" cy="2"/>
              </a:xfrm>
              <a:custGeom>
                <a:avLst/>
                <a:gdLst>
                  <a:gd name="T0" fmla="*/ 1 w 1"/>
                  <a:gd name="T1" fmla="*/ 2 h 2"/>
                  <a:gd name="T2" fmla="*/ 1 w 1"/>
                  <a:gd name="T3" fmla="*/ 2 h 2"/>
                  <a:gd name="T4" fmla="*/ 1 w 1"/>
                  <a:gd name="T5" fmla="*/ 1 h 2"/>
                  <a:gd name="T6" fmla="*/ 1 w 1"/>
                  <a:gd name="T7" fmla="*/ 0 h 2"/>
                  <a:gd name="T8" fmla="*/ 1 w 1"/>
                  <a:gd name="T9" fmla="*/ 0 h 2"/>
                  <a:gd name="T10" fmla="*/ 0 w 1"/>
                  <a:gd name="T11" fmla="*/ 0 h 2"/>
                  <a:gd name="T12" fmla="*/ 0 w 1"/>
                  <a:gd name="T13" fmla="*/ 0 h 2"/>
                  <a:gd name="T14" fmla="*/ 0 w 1"/>
                  <a:gd name="T15" fmla="*/ 1 h 2"/>
                  <a:gd name="T16" fmla="*/ 0 w 1"/>
                  <a:gd name="T17" fmla="*/ 1 h 2"/>
                  <a:gd name="T18" fmla="*/ 0 w 1"/>
                  <a:gd name="T19" fmla="*/ 2 h 2"/>
                  <a:gd name="T20" fmla="*/ 1 w 1"/>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1" y="2"/>
                    </a:moveTo>
                    <a:lnTo>
                      <a:pt x="1" y="2"/>
                    </a:lnTo>
                    <a:lnTo>
                      <a:pt x="1" y="1"/>
                    </a:lnTo>
                    <a:lnTo>
                      <a:pt x="1" y="0"/>
                    </a:lnTo>
                    <a:lnTo>
                      <a:pt x="1" y="0"/>
                    </a:lnTo>
                    <a:lnTo>
                      <a:pt x="0" y="0"/>
                    </a:lnTo>
                    <a:lnTo>
                      <a:pt x="0" y="0"/>
                    </a:lnTo>
                    <a:lnTo>
                      <a:pt x="0" y="1"/>
                    </a:lnTo>
                    <a:lnTo>
                      <a:pt x="0" y="1"/>
                    </a:lnTo>
                    <a:lnTo>
                      <a:pt x="0" y="2"/>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7" name="Freeform 390"/>
              <p:cNvSpPr>
                <a:spLocks/>
              </p:cNvSpPr>
              <p:nvPr/>
            </p:nvSpPr>
            <p:spPr bwMode="auto">
              <a:xfrm>
                <a:off x="602" y="1398"/>
                <a:ext cx="2" cy="2"/>
              </a:xfrm>
              <a:custGeom>
                <a:avLst/>
                <a:gdLst>
                  <a:gd name="T0" fmla="*/ 0 w 3"/>
                  <a:gd name="T1" fmla="*/ 1 h 3"/>
                  <a:gd name="T2" fmla="*/ 0 w 3"/>
                  <a:gd name="T3" fmla="*/ 1 h 3"/>
                  <a:gd name="T4" fmla="*/ 1 w 3"/>
                  <a:gd name="T5" fmla="*/ 2 h 3"/>
                  <a:gd name="T6" fmla="*/ 2 w 3"/>
                  <a:gd name="T7" fmla="*/ 3 h 3"/>
                  <a:gd name="T8" fmla="*/ 3 w 3"/>
                  <a:gd name="T9" fmla="*/ 3 h 3"/>
                  <a:gd name="T10" fmla="*/ 3 w 3"/>
                  <a:gd name="T11" fmla="*/ 2 h 3"/>
                  <a:gd name="T12" fmla="*/ 3 w 3"/>
                  <a:gd name="T13" fmla="*/ 1 h 3"/>
                  <a:gd name="T14" fmla="*/ 2 w 3"/>
                  <a:gd name="T15" fmla="*/ 1 h 3"/>
                  <a:gd name="T16" fmla="*/ 0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1"/>
                    </a:moveTo>
                    <a:cubicBezTo>
                      <a:pt x="0" y="1"/>
                      <a:pt x="0" y="1"/>
                      <a:pt x="0" y="1"/>
                    </a:cubicBezTo>
                    <a:cubicBezTo>
                      <a:pt x="1" y="2"/>
                      <a:pt x="1" y="2"/>
                      <a:pt x="1" y="2"/>
                    </a:cubicBezTo>
                    <a:cubicBezTo>
                      <a:pt x="2" y="3"/>
                      <a:pt x="2" y="3"/>
                      <a:pt x="2" y="3"/>
                    </a:cubicBezTo>
                    <a:cubicBezTo>
                      <a:pt x="3" y="3"/>
                      <a:pt x="3" y="3"/>
                      <a:pt x="3" y="3"/>
                    </a:cubicBezTo>
                    <a:cubicBezTo>
                      <a:pt x="3" y="2"/>
                      <a:pt x="3" y="2"/>
                      <a:pt x="3" y="2"/>
                    </a:cubicBezTo>
                    <a:cubicBezTo>
                      <a:pt x="3" y="1"/>
                      <a:pt x="3" y="1"/>
                      <a:pt x="3" y="1"/>
                    </a:cubicBezTo>
                    <a:cubicBezTo>
                      <a:pt x="2" y="1"/>
                      <a:pt x="2" y="1"/>
                      <a:pt x="2"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8" name="Freeform 391"/>
              <p:cNvSpPr>
                <a:spLocks/>
              </p:cNvSpPr>
              <p:nvPr/>
            </p:nvSpPr>
            <p:spPr bwMode="auto">
              <a:xfrm>
                <a:off x="577" y="1390"/>
                <a:ext cx="19" cy="11"/>
              </a:xfrm>
              <a:custGeom>
                <a:avLst/>
                <a:gdLst>
                  <a:gd name="T0" fmla="*/ 28 w 31"/>
                  <a:gd name="T1" fmla="*/ 13 h 18"/>
                  <a:gd name="T2" fmla="*/ 26 w 31"/>
                  <a:gd name="T3" fmla="*/ 12 h 18"/>
                  <a:gd name="T4" fmla="*/ 24 w 31"/>
                  <a:gd name="T5" fmla="*/ 12 h 18"/>
                  <a:gd name="T6" fmla="*/ 24 w 31"/>
                  <a:gd name="T7" fmla="*/ 11 h 18"/>
                  <a:gd name="T8" fmla="*/ 22 w 31"/>
                  <a:gd name="T9" fmla="*/ 8 h 18"/>
                  <a:gd name="T10" fmla="*/ 20 w 31"/>
                  <a:gd name="T11" fmla="*/ 8 h 18"/>
                  <a:gd name="T12" fmla="*/ 18 w 31"/>
                  <a:gd name="T13" fmla="*/ 6 h 18"/>
                  <a:gd name="T14" fmla="*/ 16 w 31"/>
                  <a:gd name="T15" fmla="*/ 5 h 18"/>
                  <a:gd name="T16" fmla="*/ 14 w 31"/>
                  <a:gd name="T17" fmla="*/ 4 h 18"/>
                  <a:gd name="T18" fmla="*/ 12 w 31"/>
                  <a:gd name="T19" fmla="*/ 3 h 18"/>
                  <a:gd name="T20" fmla="*/ 11 w 31"/>
                  <a:gd name="T21" fmla="*/ 3 h 18"/>
                  <a:gd name="T22" fmla="*/ 10 w 31"/>
                  <a:gd name="T23" fmla="*/ 3 h 18"/>
                  <a:gd name="T24" fmla="*/ 10 w 31"/>
                  <a:gd name="T25" fmla="*/ 1 h 18"/>
                  <a:gd name="T26" fmla="*/ 8 w 31"/>
                  <a:gd name="T27" fmla="*/ 0 h 18"/>
                  <a:gd name="T28" fmla="*/ 7 w 31"/>
                  <a:gd name="T29" fmla="*/ 0 h 18"/>
                  <a:gd name="T30" fmla="*/ 6 w 31"/>
                  <a:gd name="T31" fmla="*/ 1 h 18"/>
                  <a:gd name="T32" fmla="*/ 5 w 31"/>
                  <a:gd name="T33" fmla="*/ 3 h 18"/>
                  <a:gd name="T34" fmla="*/ 5 w 31"/>
                  <a:gd name="T35" fmla="*/ 5 h 18"/>
                  <a:gd name="T36" fmla="*/ 4 w 31"/>
                  <a:gd name="T37" fmla="*/ 7 h 18"/>
                  <a:gd name="T38" fmla="*/ 4 w 31"/>
                  <a:gd name="T39" fmla="*/ 9 h 18"/>
                  <a:gd name="T40" fmla="*/ 5 w 31"/>
                  <a:gd name="T41" fmla="*/ 11 h 18"/>
                  <a:gd name="T42" fmla="*/ 4 w 31"/>
                  <a:gd name="T43" fmla="*/ 12 h 18"/>
                  <a:gd name="T44" fmla="*/ 2 w 31"/>
                  <a:gd name="T45" fmla="*/ 13 h 18"/>
                  <a:gd name="T46" fmla="*/ 1 w 31"/>
                  <a:gd name="T47" fmla="*/ 14 h 18"/>
                  <a:gd name="T48" fmla="*/ 2 w 31"/>
                  <a:gd name="T49" fmla="*/ 15 h 18"/>
                  <a:gd name="T50" fmla="*/ 3 w 31"/>
                  <a:gd name="T51" fmla="*/ 15 h 18"/>
                  <a:gd name="T52" fmla="*/ 6 w 31"/>
                  <a:gd name="T53" fmla="*/ 14 h 18"/>
                  <a:gd name="T54" fmla="*/ 8 w 31"/>
                  <a:gd name="T55" fmla="*/ 15 h 18"/>
                  <a:gd name="T56" fmla="*/ 8 w 31"/>
                  <a:gd name="T57" fmla="*/ 17 h 18"/>
                  <a:gd name="T58" fmla="*/ 7 w 31"/>
                  <a:gd name="T59" fmla="*/ 17 h 18"/>
                  <a:gd name="T60" fmla="*/ 9 w 31"/>
                  <a:gd name="T61" fmla="*/ 18 h 18"/>
                  <a:gd name="T62" fmla="*/ 11 w 31"/>
                  <a:gd name="T63" fmla="*/ 17 h 18"/>
                  <a:gd name="T64" fmla="*/ 13 w 31"/>
                  <a:gd name="T65" fmla="*/ 15 h 18"/>
                  <a:gd name="T66" fmla="*/ 15 w 31"/>
                  <a:gd name="T67" fmla="*/ 14 h 18"/>
                  <a:gd name="T68" fmla="*/ 16 w 31"/>
                  <a:gd name="T69" fmla="*/ 13 h 18"/>
                  <a:gd name="T70" fmla="*/ 17 w 31"/>
                  <a:gd name="T71" fmla="*/ 12 h 18"/>
                  <a:gd name="T72" fmla="*/ 18 w 31"/>
                  <a:gd name="T73" fmla="*/ 12 h 18"/>
                  <a:gd name="T74" fmla="*/ 20 w 31"/>
                  <a:gd name="T75" fmla="*/ 13 h 18"/>
                  <a:gd name="T76" fmla="*/ 21 w 31"/>
                  <a:gd name="T77" fmla="*/ 14 h 18"/>
                  <a:gd name="T78" fmla="*/ 22 w 31"/>
                  <a:gd name="T79" fmla="*/ 15 h 18"/>
                  <a:gd name="T80" fmla="*/ 26 w 31"/>
                  <a:gd name="T81" fmla="*/ 16 h 18"/>
                  <a:gd name="T82" fmla="*/ 28 w 31"/>
                  <a:gd name="T83" fmla="*/ 15 h 18"/>
                  <a:gd name="T84" fmla="*/ 30 w 31"/>
                  <a:gd name="T85"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 h="18">
                    <a:moveTo>
                      <a:pt x="30" y="14"/>
                    </a:moveTo>
                    <a:cubicBezTo>
                      <a:pt x="29" y="13"/>
                      <a:pt x="28" y="13"/>
                      <a:pt x="28" y="13"/>
                    </a:cubicBezTo>
                    <a:cubicBezTo>
                      <a:pt x="28" y="12"/>
                      <a:pt x="28" y="12"/>
                      <a:pt x="28" y="12"/>
                    </a:cubicBezTo>
                    <a:cubicBezTo>
                      <a:pt x="26" y="12"/>
                      <a:pt x="26" y="12"/>
                      <a:pt x="26" y="12"/>
                    </a:cubicBezTo>
                    <a:cubicBezTo>
                      <a:pt x="25" y="12"/>
                      <a:pt x="25" y="12"/>
                      <a:pt x="25" y="12"/>
                    </a:cubicBezTo>
                    <a:cubicBezTo>
                      <a:pt x="24" y="12"/>
                      <a:pt x="24" y="12"/>
                      <a:pt x="24" y="12"/>
                    </a:cubicBezTo>
                    <a:cubicBezTo>
                      <a:pt x="24" y="12"/>
                      <a:pt x="24" y="12"/>
                      <a:pt x="24" y="12"/>
                    </a:cubicBezTo>
                    <a:cubicBezTo>
                      <a:pt x="24" y="12"/>
                      <a:pt x="24" y="11"/>
                      <a:pt x="24" y="11"/>
                    </a:cubicBezTo>
                    <a:cubicBezTo>
                      <a:pt x="24" y="10"/>
                      <a:pt x="24" y="9"/>
                      <a:pt x="24" y="9"/>
                    </a:cubicBezTo>
                    <a:cubicBezTo>
                      <a:pt x="22" y="8"/>
                      <a:pt x="22" y="8"/>
                      <a:pt x="22" y="8"/>
                    </a:cubicBezTo>
                    <a:cubicBezTo>
                      <a:pt x="22" y="8"/>
                      <a:pt x="22" y="7"/>
                      <a:pt x="21" y="7"/>
                    </a:cubicBezTo>
                    <a:cubicBezTo>
                      <a:pt x="21" y="7"/>
                      <a:pt x="20" y="8"/>
                      <a:pt x="20" y="8"/>
                    </a:cubicBezTo>
                    <a:cubicBezTo>
                      <a:pt x="19" y="7"/>
                      <a:pt x="19" y="7"/>
                      <a:pt x="19" y="7"/>
                    </a:cubicBezTo>
                    <a:cubicBezTo>
                      <a:pt x="18" y="6"/>
                      <a:pt x="18" y="6"/>
                      <a:pt x="18" y="6"/>
                    </a:cubicBezTo>
                    <a:cubicBezTo>
                      <a:pt x="17" y="6"/>
                      <a:pt x="17" y="6"/>
                      <a:pt x="17" y="6"/>
                    </a:cubicBezTo>
                    <a:cubicBezTo>
                      <a:pt x="16" y="5"/>
                      <a:pt x="16" y="5"/>
                      <a:pt x="16" y="5"/>
                    </a:cubicBezTo>
                    <a:cubicBezTo>
                      <a:pt x="15" y="5"/>
                      <a:pt x="15" y="5"/>
                      <a:pt x="15" y="5"/>
                    </a:cubicBezTo>
                    <a:cubicBezTo>
                      <a:pt x="14" y="4"/>
                      <a:pt x="14" y="4"/>
                      <a:pt x="14" y="4"/>
                    </a:cubicBezTo>
                    <a:cubicBezTo>
                      <a:pt x="13" y="3"/>
                      <a:pt x="13" y="3"/>
                      <a:pt x="13" y="3"/>
                    </a:cubicBezTo>
                    <a:cubicBezTo>
                      <a:pt x="12" y="3"/>
                      <a:pt x="12" y="3"/>
                      <a:pt x="12" y="3"/>
                    </a:cubicBezTo>
                    <a:cubicBezTo>
                      <a:pt x="12" y="3"/>
                      <a:pt x="12" y="3"/>
                      <a:pt x="12" y="3"/>
                    </a:cubicBezTo>
                    <a:cubicBezTo>
                      <a:pt x="11" y="3"/>
                      <a:pt x="11" y="3"/>
                      <a:pt x="11" y="3"/>
                    </a:cubicBezTo>
                    <a:cubicBezTo>
                      <a:pt x="10" y="4"/>
                      <a:pt x="10" y="4"/>
                      <a:pt x="10" y="4"/>
                    </a:cubicBezTo>
                    <a:cubicBezTo>
                      <a:pt x="10" y="3"/>
                      <a:pt x="10" y="3"/>
                      <a:pt x="10" y="3"/>
                    </a:cubicBezTo>
                    <a:cubicBezTo>
                      <a:pt x="9" y="2"/>
                      <a:pt x="9" y="2"/>
                      <a:pt x="9" y="2"/>
                    </a:cubicBezTo>
                    <a:cubicBezTo>
                      <a:pt x="9" y="2"/>
                      <a:pt x="10" y="2"/>
                      <a:pt x="10" y="1"/>
                    </a:cubicBezTo>
                    <a:cubicBezTo>
                      <a:pt x="9" y="1"/>
                      <a:pt x="9" y="0"/>
                      <a:pt x="9" y="0"/>
                    </a:cubicBezTo>
                    <a:cubicBezTo>
                      <a:pt x="8" y="0"/>
                      <a:pt x="8" y="0"/>
                      <a:pt x="8" y="0"/>
                    </a:cubicBezTo>
                    <a:cubicBezTo>
                      <a:pt x="7" y="0"/>
                      <a:pt x="7" y="0"/>
                      <a:pt x="7" y="0"/>
                    </a:cubicBezTo>
                    <a:cubicBezTo>
                      <a:pt x="7" y="0"/>
                      <a:pt x="7" y="0"/>
                      <a:pt x="7" y="0"/>
                    </a:cubicBezTo>
                    <a:cubicBezTo>
                      <a:pt x="6" y="1"/>
                      <a:pt x="6" y="1"/>
                      <a:pt x="6" y="1"/>
                    </a:cubicBezTo>
                    <a:cubicBezTo>
                      <a:pt x="6" y="1"/>
                      <a:pt x="6" y="1"/>
                      <a:pt x="6" y="1"/>
                    </a:cubicBezTo>
                    <a:cubicBezTo>
                      <a:pt x="5" y="2"/>
                      <a:pt x="5" y="2"/>
                      <a:pt x="5" y="2"/>
                    </a:cubicBezTo>
                    <a:cubicBezTo>
                      <a:pt x="5" y="3"/>
                      <a:pt x="5" y="3"/>
                      <a:pt x="5" y="3"/>
                    </a:cubicBezTo>
                    <a:cubicBezTo>
                      <a:pt x="5" y="5"/>
                      <a:pt x="5" y="5"/>
                      <a:pt x="5" y="5"/>
                    </a:cubicBezTo>
                    <a:cubicBezTo>
                      <a:pt x="5" y="5"/>
                      <a:pt x="5" y="5"/>
                      <a:pt x="5" y="5"/>
                    </a:cubicBezTo>
                    <a:cubicBezTo>
                      <a:pt x="5" y="6"/>
                      <a:pt x="5" y="6"/>
                      <a:pt x="5" y="6"/>
                    </a:cubicBezTo>
                    <a:cubicBezTo>
                      <a:pt x="4" y="7"/>
                      <a:pt x="4" y="7"/>
                      <a:pt x="4" y="7"/>
                    </a:cubicBezTo>
                    <a:cubicBezTo>
                      <a:pt x="4" y="8"/>
                      <a:pt x="4" y="8"/>
                      <a:pt x="4" y="8"/>
                    </a:cubicBezTo>
                    <a:cubicBezTo>
                      <a:pt x="4" y="9"/>
                      <a:pt x="4" y="9"/>
                      <a:pt x="4" y="9"/>
                    </a:cubicBezTo>
                    <a:cubicBezTo>
                      <a:pt x="4" y="11"/>
                      <a:pt x="4" y="11"/>
                      <a:pt x="4" y="11"/>
                    </a:cubicBezTo>
                    <a:cubicBezTo>
                      <a:pt x="5" y="11"/>
                      <a:pt x="5" y="11"/>
                      <a:pt x="5" y="11"/>
                    </a:cubicBezTo>
                    <a:cubicBezTo>
                      <a:pt x="5" y="11"/>
                      <a:pt x="5" y="12"/>
                      <a:pt x="5" y="12"/>
                    </a:cubicBezTo>
                    <a:cubicBezTo>
                      <a:pt x="4" y="12"/>
                      <a:pt x="4" y="12"/>
                      <a:pt x="4" y="12"/>
                    </a:cubicBezTo>
                    <a:cubicBezTo>
                      <a:pt x="4" y="12"/>
                      <a:pt x="3" y="12"/>
                      <a:pt x="3" y="12"/>
                    </a:cubicBezTo>
                    <a:cubicBezTo>
                      <a:pt x="3" y="13"/>
                      <a:pt x="3" y="13"/>
                      <a:pt x="2" y="13"/>
                    </a:cubicBezTo>
                    <a:cubicBezTo>
                      <a:pt x="2" y="13"/>
                      <a:pt x="2" y="13"/>
                      <a:pt x="2" y="13"/>
                    </a:cubicBezTo>
                    <a:cubicBezTo>
                      <a:pt x="1" y="14"/>
                      <a:pt x="1" y="14"/>
                      <a:pt x="1" y="14"/>
                    </a:cubicBezTo>
                    <a:cubicBezTo>
                      <a:pt x="0" y="14"/>
                      <a:pt x="1" y="15"/>
                      <a:pt x="1" y="15"/>
                    </a:cubicBezTo>
                    <a:cubicBezTo>
                      <a:pt x="1" y="16"/>
                      <a:pt x="2" y="15"/>
                      <a:pt x="2" y="15"/>
                    </a:cubicBezTo>
                    <a:cubicBezTo>
                      <a:pt x="2" y="15"/>
                      <a:pt x="3" y="15"/>
                      <a:pt x="3" y="15"/>
                    </a:cubicBezTo>
                    <a:cubicBezTo>
                      <a:pt x="3" y="15"/>
                      <a:pt x="3" y="15"/>
                      <a:pt x="3" y="15"/>
                    </a:cubicBezTo>
                    <a:cubicBezTo>
                      <a:pt x="4" y="15"/>
                      <a:pt x="4" y="15"/>
                      <a:pt x="5" y="14"/>
                    </a:cubicBezTo>
                    <a:cubicBezTo>
                      <a:pt x="5" y="14"/>
                      <a:pt x="6" y="14"/>
                      <a:pt x="6" y="14"/>
                    </a:cubicBezTo>
                    <a:cubicBezTo>
                      <a:pt x="6" y="14"/>
                      <a:pt x="7" y="14"/>
                      <a:pt x="7" y="14"/>
                    </a:cubicBezTo>
                    <a:cubicBezTo>
                      <a:pt x="7" y="15"/>
                      <a:pt x="8" y="15"/>
                      <a:pt x="8" y="15"/>
                    </a:cubicBezTo>
                    <a:cubicBezTo>
                      <a:pt x="8" y="15"/>
                      <a:pt x="8" y="16"/>
                      <a:pt x="8" y="16"/>
                    </a:cubicBezTo>
                    <a:cubicBezTo>
                      <a:pt x="8" y="16"/>
                      <a:pt x="8" y="16"/>
                      <a:pt x="8" y="17"/>
                    </a:cubicBezTo>
                    <a:cubicBezTo>
                      <a:pt x="8" y="17"/>
                      <a:pt x="8" y="17"/>
                      <a:pt x="8" y="17"/>
                    </a:cubicBezTo>
                    <a:cubicBezTo>
                      <a:pt x="8" y="17"/>
                      <a:pt x="7" y="17"/>
                      <a:pt x="7" y="17"/>
                    </a:cubicBezTo>
                    <a:cubicBezTo>
                      <a:pt x="8" y="17"/>
                      <a:pt x="8" y="18"/>
                      <a:pt x="8" y="18"/>
                    </a:cubicBezTo>
                    <a:cubicBezTo>
                      <a:pt x="9" y="18"/>
                      <a:pt x="9" y="18"/>
                      <a:pt x="9" y="18"/>
                    </a:cubicBezTo>
                    <a:cubicBezTo>
                      <a:pt x="10" y="17"/>
                      <a:pt x="10" y="17"/>
                      <a:pt x="10" y="17"/>
                    </a:cubicBezTo>
                    <a:cubicBezTo>
                      <a:pt x="11" y="17"/>
                      <a:pt x="11" y="17"/>
                      <a:pt x="11" y="17"/>
                    </a:cubicBezTo>
                    <a:cubicBezTo>
                      <a:pt x="12" y="16"/>
                      <a:pt x="12" y="16"/>
                      <a:pt x="12" y="16"/>
                    </a:cubicBezTo>
                    <a:cubicBezTo>
                      <a:pt x="13" y="15"/>
                      <a:pt x="13" y="15"/>
                      <a:pt x="13" y="15"/>
                    </a:cubicBezTo>
                    <a:cubicBezTo>
                      <a:pt x="14" y="15"/>
                      <a:pt x="14" y="15"/>
                      <a:pt x="14" y="15"/>
                    </a:cubicBezTo>
                    <a:cubicBezTo>
                      <a:pt x="15" y="14"/>
                      <a:pt x="15" y="14"/>
                      <a:pt x="15" y="14"/>
                    </a:cubicBezTo>
                    <a:cubicBezTo>
                      <a:pt x="16" y="14"/>
                      <a:pt x="16" y="14"/>
                      <a:pt x="16" y="14"/>
                    </a:cubicBezTo>
                    <a:cubicBezTo>
                      <a:pt x="16" y="13"/>
                      <a:pt x="16" y="13"/>
                      <a:pt x="16" y="13"/>
                    </a:cubicBezTo>
                    <a:cubicBezTo>
                      <a:pt x="16" y="12"/>
                      <a:pt x="16" y="12"/>
                      <a:pt x="16" y="12"/>
                    </a:cubicBezTo>
                    <a:cubicBezTo>
                      <a:pt x="17" y="12"/>
                      <a:pt x="17" y="12"/>
                      <a:pt x="17" y="12"/>
                    </a:cubicBezTo>
                    <a:cubicBezTo>
                      <a:pt x="17" y="12"/>
                      <a:pt x="17" y="12"/>
                      <a:pt x="17" y="12"/>
                    </a:cubicBezTo>
                    <a:cubicBezTo>
                      <a:pt x="18" y="12"/>
                      <a:pt x="18" y="12"/>
                      <a:pt x="18" y="12"/>
                    </a:cubicBezTo>
                    <a:cubicBezTo>
                      <a:pt x="19" y="12"/>
                      <a:pt x="19" y="12"/>
                      <a:pt x="19" y="12"/>
                    </a:cubicBezTo>
                    <a:cubicBezTo>
                      <a:pt x="20" y="13"/>
                      <a:pt x="20" y="13"/>
                      <a:pt x="20" y="13"/>
                    </a:cubicBezTo>
                    <a:cubicBezTo>
                      <a:pt x="21" y="13"/>
                      <a:pt x="21" y="13"/>
                      <a:pt x="21" y="13"/>
                    </a:cubicBezTo>
                    <a:cubicBezTo>
                      <a:pt x="21" y="14"/>
                      <a:pt x="21" y="14"/>
                      <a:pt x="21" y="14"/>
                    </a:cubicBezTo>
                    <a:cubicBezTo>
                      <a:pt x="21" y="15"/>
                      <a:pt x="21" y="15"/>
                      <a:pt x="21" y="15"/>
                    </a:cubicBezTo>
                    <a:cubicBezTo>
                      <a:pt x="22" y="15"/>
                      <a:pt x="22" y="15"/>
                      <a:pt x="22" y="15"/>
                    </a:cubicBezTo>
                    <a:cubicBezTo>
                      <a:pt x="23" y="15"/>
                      <a:pt x="25" y="16"/>
                      <a:pt x="25" y="16"/>
                    </a:cubicBezTo>
                    <a:cubicBezTo>
                      <a:pt x="26" y="16"/>
                      <a:pt x="26" y="16"/>
                      <a:pt x="26" y="16"/>
                    </a:cubicBezTo>
                    <a:cubicBezTo>
                      <a:pt x="26" y="16"/>
                      <a:pt x="27" y="17"/>
                      <a:pt x="27" y="16"/>
                    </a:cubicBezTo>
                    <a:cubicBezTo>
                      <a:pt x="27" y="16"/>
                      <a:pt x="28" y="15"/>
                      <a:pt x="28" y="15"/>
                    </a:cubicBezTo>
                    <a:cubicBezTo>
                      <a:pt x="29" y="14"/>
                      <a:pt x="29" y="14"/>
                      <a:pt x="29" y="14"/>
                    </a:cubicBezTo>
                    <a:cubicBezTo>
                      <a:pt x="29" y="14"/>
                      <a:pt x="31" y="15"/>
                      <a:pt x="3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79" name="Freeform 392"/>
              <p:cNvSpPr>
                <a:spLocks/>
              </p:cNvSpPr>
              <p:nvPr/>
            </p:nvSpPr>
            <p:spPr bwMode="auto">
              <a:xfrm>
                <a:off x="583" y="1389"/>
                <a:ext cx="1" cy="2"/>
              </a:xfrm>
              <a:custGeom>
                <a:avLst/>
                <a:gdLst>
                  <a:gd name="T0" fmla="*/ 0 w 1"/>
                  <a:gd name="T1" fmla="*/ 2 h 2"/>
                  <a:gd name="T2" fmla="*/ 1 w 1"/>
                  <a:gd name="T3" fmla="*/ 2 h 2"/>
                  <a:gd name="T4" fmla="*/ 1 w 1"/>
                  <a:gd name="T5" fmla="*/ 2 h 2"/>
                  <a:gd name="T6" fmla="*/ 1 w 1"/>
                  <a:gd name="T7" fmla="*/ 2 h 2"/>
                  <a:gd name="T8" fmla="*/ 1 w 1"/>
                  <a:gd name="T9" fmla="*/ 1 h 2"/>
                  <a:gd name="T10" fmla="*/ 0 w 1"/>
                  <a:gd name="T11" fmla="*/ 0 h 2"/>
                  <a:gd name="T12" fmla="*/ 0 w 1"/>
                  <a:gd name="T13" fmla="*/ 0 h 2"/>
                  <a:gd name="T14" fmla="*/ 0 w 1"/>
                  <a:gd name="T15" fmla="*/ 1 h 2"/>
                  <a:gd name="T16" fmla="*/ 0 w 1"/>
                  <a:gd name="T17" fmla="*/ 2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2"/>
                    </a:moveTo>
                    <a:lnTo>
                      <a:pt x="1" y="2"/>
                    </a:lnTo>
                    <a:lnTo>
                      <a:pt x="1" y="2"/>
                    </a:lnTo>
                    <a:lnTo>
                      <a:pt x="1" y="2"/>
                    </a:lnTo>
                    <a:lnTo>
                      <a:pt x="1" y="1"/>
                    </a:lnTo>
                    <a:lnTo>
                      <a:pt x="0" y="0"/>
                    </a:lnTo>
                    <a:lnTo>
                      <a:pt x="0" y="0"/>
                    </a:lnTo>
                    <a:lnTo>
                      <a:pt x="0"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0" name="Freeform 393"/>
              <p:cNvSpPr>
                <a:spLocks/>
              </p:cNvSpPr>
              <p:nvPr/>
            </p:nvSpPr>
            <p:spPr bwMode="auto">
              <a:xfrm>
                <a:off x="584" y="1389"/>
                <a:ext cx="2" cy="2"/>
              </a:xfrm>
              <a:custGeom>
                <a:avLst/>
                <a:gdLst>
                  <a:gd name="T0" fmla="*/ 2 w 2"/>
                  <a:gd name="T1" fmla="*/ 2 h 2"/>
                  <a:gd name="T2" fmla="*/ 2 w 2"/>
                  <a:gd name="T3" fmla="*/ 1 h 2"/>
                  <a:gd name="T4" fmla="*/ 2 w 2"/>
                  <a:gd name="T5" fmla="*/ 0 h 2"/>
                  <a:gd name="T6" fmla="*/ 2 w 2"/>
                  <a:gd name="T7" fmla="*/ 0 h 2"/>
                  <a:gd name="T8" fmla="*/ 1 w 2"/>
                  <a:gd name="T9" fmla="*/ 0 h 2"/>
                  <a:gd name="T10" fmla="*/ 0 w 2"/>
                  <a:gd name="T11" fmla="*/ 0 h 2"/>
                  <a:gd name="T12" fmla="*/ 0 w 2"/>
                  <a:gd name="T13" fmla="*/ 0 h 2"/>
                  <a:gd name="T14" fmla="*/ 1 w 2"/>
                  <a:gd name="T15" fmla="*/ 1 h 2"/>
                  <a:gd name="T16" fmla="*/ 1 w 2"/>
                  <a:gd name="T17" fmla="*/ 1 h 2"/>
                  <a:gd name="T18" fmla="*/ 2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2"/>
                    </a:moveTo>
                    <a:lnTo>
                      <a:pt x="2" y="1"/>
                    </a:lnTo>
                    <a:lnTo>
                      <a:pt x="2" y="0"/>
                    </a:lnTo>
                    <a:lnTo>
                      <a:pt x="2" y="0"/>
                    </a:lnTo>
                    <a:lnTo>
                      <a:pt x="1" y="0"/>
                    </a:lnTo>
                    <a:lnTo>
                      <a:pt x="0" y="0"/>
                    </a:lnTo>
                    <a:lnTo>
                      <a:pt x="0" y="0"/>
                    </a:lnTo>
                    <a:lnTo>
                      <a:pt x="1" y="1"/>
                    </a:lnTo>
                    <a:lnTo>
                      <a:pt x="1" y="1"/>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1" name="Freeform 394"/>
              <p:cNvSpPr>
                <a:spLocks/>
              </p:cNvSpPr>
              <p:nvPr/>
            </p:nvSpPr>
            <p:spPr bwMode="auto">
              <a:xfrm>
                <a:off x="618" y="1402"/>
                <a:ext cx="2" cy="2"/>
              </a:xfrm>
              <a:custGeom>
                <a:avLst/>
                <a:gdLst>
                  <a:gd name="T0" fmla="*/ 1 w 2"/>
                  <a:gd name="T1" fmla="*/ 0 h 2"/>
                  <a:gd name="T2" fmla="*/ 1 w 2"/>
                  <a:gd name="T3" fmla="*/ 0 h 2"/>
                  <a:gd name="T4" fmla="*/ 0 w 2"/>
                  <a:gd name="T5" fmla="*/ 0 h 2"/>
                  <a:gd name="T6" fmla="*/ 1 w 2"/>
                  <a:gd name="T7" fmla="*/ 1 h 2"/>
                  <a:gd name="T8" fmla="*/ 1 w 2"/>
                  <a:gd name="T9" fmla="*/ 2 h 2"/>
                  <a:gd name="T10" fmla="*/ 2 w 2"/>
                  <a:gd name="T11" fmla="*/ 2 h 2"/>
                  <a:gd name="T12" fmla="*/ 2 w 2"/>
                  <a:gd name="T13" fmla="*/ 1 h 2"/>
                  <a:gd name="T14" fmla="*/ 2 w 2"/>
                  <a:gd name="T15" fmla="*/ 0 h 2"/>
                  <a:gd name="T16" fmla="*/ 1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0"/>
                    </a:moveTo>
                    <a:lnTo>
                      <a:pt x="1" y="0"/>
                    </a:lnTo>
                    <a:lnTo>
                      <a:pt x="0" y="0"/>
                    </a:lnTo>
                    <a:lnTo>
                      <a:pt x="1" y="1"/>
                    </a:lnTo>
                    <a:lnTo>
                      <a:pt x="1" y="2"/>
                    </a:lnTo>
                    <a:lnTo>
                      <a:pt x="2" y="2"/>
                    </a:lnTo>
                    <a:lnTo>
                      <a:pt x="2" y="1"/>
                    </a:lnTo>
                    <a:lnTo>
                      <a:pt x="2"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2" name="Freeform 395"/>
              <p:cNvSpPr>
                <a:spLocks/>
              </p:cNvSpPr>
              <p:nvPr/>
            </p:nvSpPr>
            <p:spPr bwMode="auto">
              <a:xfrm>
                <a:off x="632" y="1407"/>
                <a:ext cx="2" cy="1"/>
              </a:xfrm>
              <a:custGeom>
                <a:avLst/>
                <a:gdLst>
                  <a:gd name="T0" fmla="*/ 1 w 2"/>
                  <a:gd name="T1" fmla="*/ 0 h 1"/>
                  <a:gd name="T2" fmla="*/ 1 w 2"/>
                  <a:gd name="T3" fmla="*/ 1 h 1"/>
                  <a:gd name="T4" fmla="*/ 1 w 2"/>
                  <a:gd name="T5" fmla="*/ 1 h 1"/>
                  <a:gd name="T6" fmla="*/ 2 w 2"/>
                  <a:gd name="T7" fmla="*/ 1 h 1"/>
                  <a:gd name="T8" fmla="*/ 2 w 2"/>
                  <a:gd name="T9" fmla="*/ 0 h 1"/>
                  <a:gd name="T10" fmla="*/ 2 w 2"/>
                  <a:gd name="T11" fmla="*/ 0 h 1"/>
                  <a:gd name="T12" fmla="*/ 1 w 2"/>
                  <a:gd name="T13" fmla="*/ 0 h 1"/>
                  <a:gd name="T14" fmla="*/ 1 w 2"/>
                  <a:gd name="T15" fmla="*/ 0 h 1"/>
                  <a:gd name="T16" fmla="*/ 0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lnTo>
                      <a:pt x="1" y="1"/>
                    </a:lnTo>
                    <a:lnTo>
                      <a:pt x="1" y="1"/>
                    </a:lnTo>
                    <a:lnTo>
                      <a:pt x="2" y="1"/>
                    </a:lnTo>
                    <a:lnTo>
                      <a:pt x="2" y="0"/>
                    </a:lnTo>
                    <a:lnTo>
                      <a:pt x="2" y="0"/>
                    </a:lnTo>
                    <a:lnTo>
                      <a:pt x="1" y="0"/>
                    </a:lnTo>
                    <a:lnTo>
                      <a:pt x="1"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3" name="Freeform 396"/>
              <p:cNvSpPr>
                <a:spLocks/>
              </p:cNvSpPr>
              <p:nvPr/>
            </p:nvSpPr>
            <p:spPr bwMode="auto">
              <a:xfrm>
                <a:off x="625" y="1411"/>
                <a:ext cx="1" cy="1"/>
              </a:xfrm>
              <a:custGeom>
                <a:avLst/>
                <a:gdLst>
                  <a:gd name="T0" fmla="*/ 0 w 2"/>
                  <a:gd name="T1" fmla="*/ 1 h 2"/>
                  <a:gd name="T2" fmla="*/ 0 w 2"/>
                  <a:gd name="T3" fmla="*/ 2 h 2"/>
                  <a:gd name="T4" fmla="*/ 1 w 2"/>
                  <a:gd name="T5" fmla="*/ 2 h 2"/>
                  <a:gd name="T6" fmla="*/ 2 w 2"/>
                  <a:gd name="T7" fmla="*/ 1 h 2"/>
                  <a:gd name="T8" fmla="*/ 1 w 2"/>
                  <a:gd name="T9" fmla="*/ 0 h 2"/>
                  <a:gd name="T10" fmla="*/ 1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2"/>
                      <a:pt x="0" y="2"/>
                      <a:pt x="0" y="2"/>
                    </a:cubicBezTo>
                    <a:cubicBezTo>
                      <a:pt x="1" y="2"/>
                      <a:pt x="1" y="2"/>
                      <a:pt x="1" y="2"/>
                    </a:cubicBezTo>
                    <a:cubicBezTo>
                      <a:pt x="1" y="2"/>
                      <a:pt x="2" y="1"/>
                      <a:pt x="2" y="1"/>
                    </a:cubicBezTo>
                    <a:cubicBezTo>
                      <a:pt x="1" y="0"/>
                      <a:pt x="1" y="0"/>
                      <a:pt x="1" y="0"/>
                    </a:cubicBezTo>
                    <a:cubicBezTo>
                      <a:pt x="1" y="1"/>
                      <a:pt x="1" y="1"/>
                      <a:pt x="1" y="1"/>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4" name="Freeform 397"/>
              <p:cNvSpPr>
                <a:spLocks/>
              </p:cNvSpPr>
              <p:nvPr/>
            </p:nvSpPr>
            <p:spPr bwMode="auto">
              <a:xfrm>
                <a:off x="633" y="1403"/>
                <a:ext cx="2" cy="1"/>
              </a:xfrm>
              <a:custGeom>
                <a:avLst/>
                <a:gdLst>
                  <a:gd name="T0" fmla="*/ 2 w 2"/>
                  <a:gd name="T1" fmla="*/ 0 h 1"/>
                  <a:gd name="T2" fmla="*/ 0 w 2"/>
                  <a:gd name="T3" fmla="*/ 0 h 1"/>
                  <a:gd name="T4" fmla="*/ 1 w 2"/>
                  <a:gd name="T5" fmla="*/ 1 h 1"/>
                  <a:gd name="T6" fmla="*/ 2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lnTo>
                      <a:pt x="0" y="0"/>
                    </a:lnTo>
                    <a:lnTo>
                      <a:pt x="1" y="1"/>
                    </a:lnTo>
                    <a:lnTo>
                      <a:pt x="2" y="1"/>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5" name="Freeform 398"/>
              <p:cNvSpPr>
                <a:spLocks/>
              </p:cNvSpPr>
              <p:nvPr/>
            </p:nvSpPr>
            <p:spPr bwMode="auto">
              <a:xfrm>
                <a:off x="633" y="1402"/>
                <a:ext cx="0" cy="2"/>
              </a:xfrm>
              <a:custGeom>
                <a:avLst/>
                <a:gdLst>
                  <a:gd name="T0" fmla="*/ 1 w 1"/>
                  <a:gd name="T1" fmla="*/ 2 h 3"/>
                  <a:gd name="T2" fmla="*/ 1 w 1"/>
                  <a:gd name="T3" fmla="*/ 1 h 3"/>
                  <a:gd name="T4" fmla="*/ 0 w 1"/>
                  <a:gd name="T5" fmla="*/ 1 h 3"/>
                  <a:gd name="T6" fmla="*/ 0 w 1"/>
                  <a:gd name="T7" fmla="*/ 1 h 3"/>
                  <a:gd name="T8" fmla="*/ 0 w 1"/>
                  <a:gd name="T9" fmla="*/ 2 h 3"/>
                  <a:gd name="T10" fmla="*/ 0 w 1"/>
                  <a:gd name="T11" fmla="*/ 3 h 3"/>
                  <a:gd name="T12" fmla="*/ 1 w 1"/>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2"/>
                    </a:moveTo>
                    <a:cubicBezTo>
                      <a:pt x="1" y="2"/>
                      <a:pt x="1" y="1"/>
                      <a:pt x="1" y="1"/>
                    </a:cubicBezTo>
                    <a:cubicBezTo>
                      <a:pt x="1" y="0"/>
                      <a:pt x="0" y="1"/>
                      <a:pt x="0" y="1"/>
                    </a:cubicBezTo>
                    <a:cubicBezTo>
                      <a:pt x="0" y="1"/>
                      <a:pt x="0" y="1"/>
                      <a:pt x="0" y="1"/>
                    </a:cubicBezTo>
                    <a:cubicBezTo>
                      <a:pt x="0" y="2"/>
                      <a:pt x="0" y="2"/>
                      <a:pt x="0" y="2"/>
                    </a:cubicBezTo>
                    <a:cubicBezTo>
                      <a:pt x="0" y="3"/>
                      <a:pt x="0" y="3"/>
                      <a:pt x="0" y="3"/>
                    </a:cubicBez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6" name="Freeform 399"/>
              <p:cNvSpPr>
                <a:spLocks/>
              </p:cNvSpPr>
              <p:nvPr/>
            </p:nvSpPr>
            <p:spPr bwMode="auto">
              <a:xfrm>
                <a:off x="570" y="1354"/>
                <a:ext cx="72" cy="52"/>
              </a:xfrm>
              <a:custGeom>
                <a:avLst/>
                <a:gdLst>
                  <a:gd name="T0" fmla="*/ 69 w 122"/>
                  <a:gd name="T1" fmla="*/ 18 h 88"/>
                  <a:gd name="T2" fmla="*/ 64 w 122"/>
                  <a:gd name="T3" fmla="*/ 18 h 88"/>
                  <a:gd name="T4" fmla="*/ 61 w 122"/>
                  <a:gd name="T5" fmla="*/ 14 h 88"/>
                  <a:gd name="T6" fmla="*/ 59 w 122"/>
                  <a:gd name="T7" fmla="*/ 11 h 88"/>
                  <a:gd name="T8" fmla="*/ 52 w 122"/>
                  <a:gd name="T9" fmla="*/ 13 h 88"/>
                  <a:gd name="T10" fmla="*/ 50 w 122"/>
                  <a:gd name="T11" fmla="*/ 16 h 88"/>
                  <a:gd name="T12" fmla="*/ 44 w 122"/>
                  <a:gd name="T13" fmla="*/ 12 h 88"/>
                  <a:gd name="T14" fmla="*/ 39 w 122"/>
                  <a:gd name="T15" fmla="*/ 13 h 88"/>
                  <a:gd name="T16" fmla="*/ 36 w 122"/>
                  <a:gd name="T17" fmla="*/ 1 h 88"/>
                  <a:gd name="T18" fmla="*/ 22 w 122"/>
                  <a:gd name="T19" fmla="*/ 4 h 88"/>
                  <a:gd name="T20" fmla="*/ 21 w 122"/>
                  <a:gd name="T21" fmla="*/ 7 h 88"/>
                  <a:gd name="T22" fmla="*/ 24 w 122"/>
                  <a:gd name="T23" fmla="*/ 15 h 88"/>
                  <a:gd name="T24" fmla="*/ 19 w 122"/>
                  <a:gd name="T25" fmla="*/ 16 h 88"/>
                  <a:gd name="T26" fmla="*/ 21 w 122"/>
                  <a:gd name="T27" fmla="*/ 22 h 88"/>
                  <a:gd name="T28" fmla="*/ 18 w 122"/>
                  <a:gd name="T29" fmla="*/ 18 h 88"/>
                  <a:gd name="T30" fmla="*/ 17 w 122"/>
                  <a:gd name="T31" fmla="*/ 0 h 88"/>
                  <a:gd name="T32" fmla="*/ 0 w 122"/>
                  <a:gd name="T33" fmla="*/ 20 h 88"/>
                  <a:gd name="T34" fmla="*/ 8 w 122"/>
                  <a:gd name="T35" fmla="*/ 23 h 88"/>
                  <a:gd name="T36" fmla="*/ 6 w 122"/>
                  <a:gd name="T37" fmla="*/ 27 h 88"/>
                  <a:gd name="T38" fmla="*/ 15 w 122"/>
                  <a:gd name="T39" fmla="*/ 29 h 88"/>
                  <a:gd name="T40" fmla="*/ 27 w 122"/>
                  <a:gd name="T41" fmla="*/ 31 h 88"/>
                  <a:gd name="T42" fmla="*/ 34 w 122"/>
                  <a:gd name="T43" fmla="*/ 31 h 88"/>
                  <a:gd name="T44" fmla="*/ 38 w 122"/>
                  <a:gd name="T45" fmla="*/ 32 h 88"/>
                  <a:gd name="T46" fmla="*/ 46 w 122"/>
                  <a:gd name="T47" fmla="*/ 27 h 88"/>
                  <a:gd name="T48" fmla="*/ 56 w 122"/>
                  <a:gd name="T49" fmla="*/ 33 h 88"/>
                  <a:gd name="T50" fmla="*/ 60 w 122"/>
                  <a:gd name="T51" fmla="*/ 40 h 88"/>
                  <a:gd name="T52" fmla="*/ 69 w 122"/>
                  <a:gd name="T53" fmla="*/ 41 h 88"/>
                  <a:gd name="T54" fmla="*/ 76 w 122"/>
                  <a:gd name="T55" fmla="*/ 50 h 88"/>
                  <a:gd name="T56" fmla="*/ 86 w 122"/>
                  <a:gd name="T57" fmla="*/ 55 h 88"/>
                  <a:gd name="T58" fmla="*/ 82 w 122"/>
                  <a:gd name="T59" fmla="*/ 59 h 88"/>
                  <a:gd name="T60" fmla="*/ 71 w 122"/>
                  <a:gd name="T61" fmla="*/ 55 h 88"/>
                  <a:gd name="T62" fmla="*/ 58 w 122"/>
                  <a:gd name="T63" fmla="*/ 64 h 88"/>
                  <a:gd name="T64" fmla="*/ 66 w 122"/>
                  <a:gd name="T65" fmla="*/ 68 h 88"/>
                  <a:gd name="T66" fmla="*/ 73 w 122"/>
                  <a:gd name="T67" fmla="*/ 72 h 88"/>
                  <a:gd name="T68" fmla="*/ 80 w 122"/>
                  <a:gd name="T69" fmla="*/ 80 h 88"/>
                  <a:gd name="T70" fmla="*/ 89 w 122"/>
                  <a:gd name="T71" fmla="*/ 84 h 88"/>
                  <a:gd name="T72" fmla="*/ 94 w 122"/>
                  <a:gd name="T73" fmla="*/ 77 h 88"/>
                  <a:gd name="T74" fmla="*/ 100 w 122"/>
                  <a:gd name="T75" fmla="*/ 79 h 88"/>
                  <a:gd name="T76" fmla="*/ 107 w 122"/>
                  <a:gd name="T77" fmla="*/ 80 h 88"/>
                  <a:gd name="T78" fmla="*/ 107 w 122"/>
                  <a:gd name="T79" fmla="*/ 73 h 88"/>
                  <a:gd name="T80" fmla="*/ 101 w 122"/>
                  <a:gd name="T81" fmla="*/ 68 h 88"/>
                  <a:gd name="T82" fmla="*/ 94 w 122"/>
                  <a:gd name="T83" fmla="*/ 62 h 88"/>
                  <a:gd name="T84" fmla="*/ 97 w 122"/>
                  <a:gd name="T85" fmla="*/ 58 h 88"/>
                  <a:gd name="T86" fmla="*/ 101 w 122"/>
                  <a:gd name="T87" fmla="*/ 58 h 88"/>
                  <a:gd name="T88" fmla="*/ 105 w 122"/>
                  <a:gd name="T89" fmla="*/ 60 h 88"/>
                  <a:gd name="T90" fmla="*/ 108 w 122"/>
                  <a:gd name="T91" fmla="*/ 62 h 88"/>
                  <a:gd name="T92" fmla="*/ 111 w 122"/>
                  <a:gd name="T93" fmla="*/ 66 h 88"/>
                  <a:gd name="T94" fmla="*/ 115 w 122"/>
                  <a:gd name="T95" fmla="*/ 63 h 88"/>
                  <a:gd name="T96" fmla="*/ 117 w 122"/>
                  <a:gd name="T97" fmla="*/ 58 h 88"/>
                  <a:gd name="T98" fmla="*/ 122 w 122"/>
                  <a:gd name="T99" fmla="*/ 56 h 88"/>
                  <a:gd name="T100" fmla="*/ 115 w 122"/>
                  <a:gd name="T101" fmla="*/ 52 h 88"/>
                  <a:gd name="T102" fmla="*/ 111 w 122"/>
                  <a:gd name="T103" fmla="*/ 50 h 88"/>
                  <a:gd name="T104" fmla="*/ 105 w 122"/>
                  <a:gd name="T105" fmla="*/ 46 h 88"/>
                  <a:gd name="T106" fmla="*/ 97 w 122"/>
                  <a:gd name="T107" fmla="*/ 43 h 88"/>
                  <a:gd name="T108" fmla="*/ 94 w 122"/>
                  <a:gd name="T109" fmla="*/ 37 h 88"/>
                  <a:gd name="T110" fmla="*/ 95 w 122"/>
                  <a:gd name="T111" fmla="*/ 32 h 88"/>
                  <a:gd name="T112" fmla="*/ 88 w 122"/>
                  <a:gd name="T113" fmla="*/ 29 h 88"/>
                  <a:gd name="T114" fmla="*/ 90 w 122"/>
                  <a:gd name="T115" fmla="*/ 26 h 88"/>
                  <a:gd name="T116" fmla="*/ 81 w 122"/>
                  <a:gd name="T117" fmla="*/ 26 h 88"/>
                  <a:gd name="T118" fmla="*/ 82 w 122"/>
                  <a:gd name="T119" fmla="*/ 25 h 88"/>
                  <a:gd name="T120" fmla="*/ 76 w 122"/>
                  <a:gd name="T121"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88">
                    <a:moveTo>
                      <a:pt x="74" y="20"/>
                    </a:moveTo>
                    <a:cubicBezTo>
                      <a:pt x="74" y="20"/>
                      <a:pt x="74" y="20"/>
                      <a:pt x="73" y="21"/>
                    </a:cubicBezTo>
                    <a:cubicBezTo>
                      <a:pt x="73" y="21"/>
                      <a:pt x="72" y="21"/>
                      <a:pt x="72" y="22"/>
                    </a:cubicBezTo>
                    <a:cubicBezTo>
                      <a:pt x="72" y="21"/>
                      <a:pt x="71" y="21"/>
                      <a:pt x="71" y="21"/>
                    </a:cubicBezTo>
                    <a:cubicBezTo>
                      <a:pt x="71" y="21"/>
                      <a:pt x="71" y="21"/>
                      <a:pt x="70" y="22"/>
                    </a:cubicBezTo>
                    <a:cubicBezTo>
                      <a:pt x="70" y="21"/>
                      <a:pt x="70" y="21"/>
                      <a:pt x="70" y="21"/>
                    </a:cubicBezTo>
                    <a:cubicBezTo>
                      <a:pt x="71" y="21"/>
                      <a:pt x="71" y="21"/>
                      <a:pt x="71" y="20"/>
                    </a:cubicBezTo>
                    <a:cubicBezTo>
                      <a:pt x="71" y="20"/>
                      <a:pt x="71" y="20"/>
                      <a:pt x="71" y="20"/>
                    </a:cubicBezTo>
                    <a:cubicBezTo>
                      <a:pt x="71" y="19"/>
                      <a:pt x="71" y="19"/>
                      <a:pt x="71" y="19"/>
                    </a:cubicBezTo>
                    <a:cubicBezTo>
                      <a:pt x="70" y="19"/>
                      <a:pt x="70" y="19"/>
                      <a:pt x="70" y="19"/>
                    </a:cubicBezTo>
                    <a:cubicBezTo>
                      <a:pt x="69" y="19"/>
                      <a:pt x="69" y="19"/>
                      <a:pt x="69" y="20"/>
                    </a:cubicBezTo>
                    <a:cubicBezTo>
                      <a:pt x="69" y="20"/>
                      <a:pt x="68" y="20"/>
                      <a:pt x="68" y="21"/>
                    </a:cubicBezTo>
                    <a:cubicBezTo>
                      <a:pt x="68" y="20"/>
                      <a:pt x="68" y="20"/>
                      <a:pt x="69" y="20"/>
                    </a:cubicBezTo>
                    <a:cubicBezTo>
                      <a:pt x="69" y="19"/>
                      <a:pt x="69" y="19"/>
                      <a:pt x="69" y="19"/>
                    </a:cubicBezTo>
                    <a:cubicBezTo>
                      <a:pt x="69" y="19"/>
                      <a:pt x="69" y="19"/>
                      <a:pt x="69" y="18"/>
                    </a:cubicBezTo>
                    <a:cubicBezTo>
                      <a:pt x="70" y="18"/>
                      <a:pt x="70" y="18"/>
                      <a:pt x="70" y="18"/>
                    </a:cubicBezTo>
                    <a:cubicBezTo>
                      <a:pt x="70" y="18"/>
                      <a:pt x="70" y="18"/>
                      <a:pt x="70" y="18"/>
                    </a:cubicBezTo>
                    <a:cubicBezTo>
                      <a:pt x="70" y="17"/>
                      <a:pt x="70" y="17"/>
                      <a:pt x="69" y="17"/>
                    </a:cubicBezTo>
                    <a:cubicBezTo>
                      <a:pt x="69" y="17"/>
                      <a:pt x="69" y="17"/>
                      <a:pt x="69" y="17"/>
                    </a:cubicBezTo>
                    <a:cubicBezTo>
                      <a:pt x="69" y="17"/>
                      <a:pt x="69" y="17"/>
                      <a:pt x="69" y="17"/>
                    </a:cubicBezTo>
                    <a:cubicBezTo>
                      <a:pt x="69" y="17"/>
                      <a:pt x="69" y="17"/>
                      <a:pt x="68" y="17"/>
                    </a:cubicBezTo>
                    <a:cubicBezTo>
                      <a:pt x="68" y="17"/>
                      <a:pt x="68" y="17"/>
                      <a:pt x="68" y="17"/>
                    </a:cubicBezTo>
                    <a:cubicBezTo>
                      <a:pt x="68" y="17"/>
                      <a:pt x="68" y="18"/>
                      <a:pt x="68" y="18"/>
                    </a:cubicBezTo>
                    <a:cubicBezTo>
                      <a:pt x="68" y="18"/>
                      <a:pt x="68" y="18"/>
                      <a:pt x="68" y="18"/>
                    </a:cubicBezTo>
                    <a:cubicBezTo>
                      <a:pt x="67" y="17"/>
                      <a:pt x="67" y="18"/>
                      <a:pt x="67" y="18"/>
                    </a:cubicBezTo>
                    <a:cubicBezTo>
                      <a:pt x="66" y="18"/>
                      <a:pt x="66" y="18"/>
                      <a:pt x="66" y="18"/>
                    </a:cubicBezTo>
                    <a:cubicBezTo>
                      <a:pt x="65" y="18"/>
                      <a:pt x="65" y="18"/>
                      <a:pt x="65" y="19"/>
                    </a:cubicBezTo>
                    <a:cubicBezTo>
                      <a:pt x="65" y="19"/>
                      <a:pt x="65" y="19"/>
                      <a:pt x="65" y="19"/>
                    </a:cubicBezTo>
                    <a:cubicBezTo>
                      <a:pt x="65" y="19"/>
                      <a:pt x="65" y="19"/>
                      <a:pt x="65" y="18"/>
                    </a:cubicBezTo>
                    <a:cubicBezTo>
                      <a:pt x="64" y="18"/>
                      <a:pt x="64" y="18"/>
                      <a:pt x="64" y="18"/>
                    </a:cubicBezTo>
                    <a:cubicBezTo>
                      <a:pt x="64" y="18"/>
                      <a:pt x="64" y="18"/>
                      <a:pt x="64" y="17"/>
                    </a:cubicBezTo>
                    <a:cubicBezTo>
                      <a:pt x="63" y="17"/>
                      <a:pt x="63" y="17"/>
                      <a:pt x="63" y="17"/>
                    </a:cubicBezTo>
                    <a:cubicBezTo>
                      <a:pt x="64" y="17"/>
                      <a:pt x="64" y="16"/>
                      <a:pt x="64" y="16"/>
                    </a:cubicBezTo>
                    <a:cubicBezTo>
                      <a:pt x="65" y="16"/>
                      <a:pt x="66" y="16"/>
                      <a:pt x="66" y="16"/>
                    </a:cubicBezTo>
                    <a:cubicBezTo>
                      <a:pt x="67" y="16"/>
                      <a:pt x="68" y="16"/>
                      <a:pt x="68" y="15"/>
                    </a:cubicBezTo>
                    <a:cubicBezTo>
                      <a:pt x="67" y="14"/>
                      <a:pt x="67" y="14"/>
                      <a:pt x="66" y="14"/>
                    </a:cubicBezTo>
                    <a:cubicBezTo>
                      <a:pt x="65" y="14"/>
                      <a:pt x="65" y="14"/>
                      <a:pt x="64" y="14"/>
                    </a:cubicBezTo>
                    <a:cubicBezTo>
                      <a:pt x="64" y="15"/>
                      <a:pt x="64" y="15"/>
                      <a:pt x="64" y="15"/>
                    </a:cubicBezTo>
                    <a:cubicBezTo>
                      <a:pt x="63" y="15"/>
                      <a:pt x="63" y="15"/>
                      <a:pt x="63" y="15"/>
                    </a:cubicBezTo>
                    <a:cubicBezTo>
                      <a:pt x="62" y="15"/>
                      <a:pt x="62" y="15"/>
                      <a:pt x="62" y="16"/>
                    </a:cubicBezTo>
                    <a:cubicBezTo>
                      <a:pt x="61" y="16"/>
                      <a:pt x="61" y="17"/>
                      <a:pt x="61" y="17"/>
                    </a:cubicBezTo>
                    <a:cubicBezTo>
                      <a:pt x="61" y="17"/>
                      <a:pt x="61" y="17"/>
                      <a:pt x="61" y="16"/>
                    </a:cubicBezTo>
                    <a:cubicBezTo>
                      <a:pt x="61" y="16"/>
                      <a:pt x="61" y="16"/>
                      <a:pt x="61" y="15"/>
                    </a:cubicBezTo>
                    <a:cubicBezTo>
                      <a:pt x="62" y="15"/>
                      <a:pt x="62" y="14"/>
                      <a:pt x="62" y="14"/>
                    </a:cubicBezTo>
                    <a:cubicBezTo>
                      <a:pt x="61" y="14"/>
                      <a:pt x="61" y="14"/>
                      <a:pt x="61" y="14"/>
                    </a:cubicBezTo>
                    <a:cubicBezTo>
                      <a:pt x="61" y="14"/>
                      <a:pt x="60" y="14"/>
                      <a:pt x="60" y="14"/>
                    </a:cubicBezTo>
                    <a:cubicBezTo>
                      <a:pt x="60" y="15"/>
                      <a:pt x="60" y="15"/>
                      <a:pt x="60" y="15"/>
                    </a:cubicBezTo>
                    <a:cubicBezTo>
                      <a:pt x="60" y="15"/>
                      <a:pt x="60" y="15"/>
                      <a:pt x="59" y="15"/>
                    </a:cubicBezTo>
                    <a:cubicBezTo>
                      <a:pt x="59" y="15"/>
                      <a:pt x="59" y="15"/>
                      <a:pt x="58" y="15"/>
                    </a:cubicBezTo>
                    <a:cubicBezTo>
                      <a:pt x="59" y="15"/>
                      <a:pt x="59" y="15"/>
                      <a:pt x="59" y="15"/>
                    </a:cubicBezTo>
                    <a:cubicBezTo>
                      <a:pt x="59" y="15"/>
                      <a:pt x="59" y="14"/>
                      <a:pt x="60" y="14"/>
                    </a:cubicBezTo>
                    <a:cubicBezTo>
                      <a:pt x="60" y="14"/>
                      <a:pt x="61" y="14"/>
                      <a:pt x="61" y="14"/>
                    </a:cubicBezTo>
                    <a:cubicBezTo>
                      <a:pt x="62" y="14"/>
                      <a:pt x="62" y="14"/>
                      <a:pt x="63" y="14"/>
                    </a:cubicBezTo>
                    <a:cubicBezTo>
                      <a:pt x="63" y="13"/>
                      <a:pt x="63" y="13"/>
                      <a:pt x="64" y="13"/>
                    </a:cubicBezTo>
                    <a:cubicBezTo>
                      <a:pt x="64" y="13"/>
                      <a:pt x="64" y="13"/>
                      <a:pt x="64" y="13"/>
                    </a:cubicBezTo>
                    <a:cubicBezTo>
                      <a:pt x="65" y="13"/>
                      <a:pt x="64" y="12"/>
                      <a:pt x="64" y="12"/>
                    </a:cubicBezTo>
                    <a:cubicBezTo>
                      <a:pt x="64" y="12"/>
                      <a:pt x="64" y="11"/>
                      <a:pt x="63" y="11"/>
                    </a:cubicBezTo>
                    <a:cubicBezTo>
                      <a:pt x="62" y="11"/>
                      <a:pt x="62" y="10"/>
                      <a:pt x="61" y="10"/>
                    </a:cubicBezTo>
                    <a:cubicBezTo>
                      <a:pt x="61" y="10"/>
                      <a:pt x="60" y="11"/>
                      <a:pt x="60" y="11"/>
                    </a:cubicBezTo>
                    <a:cubicBezTo>
                      <a:pt x="60" y="11"/>
                      <a:pt x="59" y="11"/>
                      <a:pt x="59" y="11"/>
                    </a:cubicBezTo>
                    <a:cubicBezTo>
                      <a:pt x="59" y="11"/>
                      <a:pt x="58" y="10"/>
                      <a:pt x="58" y="10"/>
                    </a:cubicBezTo>
                    <a:cubicBezTo>
                      <a:pt x="58" y="10"/>
                      <a:pt x="57" y="10"/>
                      <a:pt x="57" y="10"/>
                    </a:cubicBezTo>
                    <a:cubicBezTo>
                      <a:pt x="57" y="9"/>
                      <a:pt x="57" y="9"/>
                      <a:pt x="57" y="9"/>
                    </a:cubicBezTo>
                    <a:cubicBezTo>
                      <a:pt x="56" y="9"/>
                      <a:pt x="55" y="9"/>
                      <a:pt x="55" y="9"/>
                    </a:cubicBezTo>
                    <a:cubicBezTo>
                      <a:pt x="54" y="9"/>
                      <a:pt x="54" y="9"/>
                      <a:pt x="53" y="9"/>
                    </a:cubicBezTo>
                    <a:cubicBezTo>
                      <a:pt x="52" y="9"/>
                      <a:pt x="52" y="9"/>
                      <a:pt x="52" y="9"/>
                    </a:cubicBezTo>
                    <a:cubicBezTo>
                      <a:pt x="51" y="9"/>
                      <a:pt x="51" y="10"/>
                      <a:pt x="50" y="10"/>
                    </a:cubicBezTo>
                    <a:cubicBezTo>
                      <a:pt x="50" y="10"/>
                      <a:pt x="50" y="10"/>
                      <a:pt x="50" y="11"/>
                    </a:cubicBezTo>
                    <a:cubicBezTo>
                      <a:pt x="50" y="11"/>
                      <a:pt x="50" y="11"/>
                      <a:pt x="50" y="11"/>
                    </a:cubicBezTo>
                    <a:cubicBezTo>
                      <a:pt x="50" y="12"/>
                      <a:pt x="51" y="12"/>
                      <a:pt x="51" y="12"/>
                    </a:cubicBezTo>
                    <a:cubicBezTo>
                      <a:pt x="52" y="12"/>
                      <a:pt x="52" y="12"/>
                      <a:pt x="53" y="13"/>
                    </a:cubicBezTo>
                    <a:cubicBezTo>
                      <a:pt x="54" y="13"/>
                      <a:pt x="54" y="13"/>
                      <a:pt x="55" y="13"/>
                    </a:cubicBezTo>
                    <a:cubicBezTo>
                      <a:pt x="55" y="13"/>
                      <a:pt x="54" y="13"/>
                      <a:pt x="54" y="13"/>
                    </a:cubicBezTo>
                    <a:cubicBezTo>
                      <a:pt x="53" y="13"/>
                      <a:pt x="53" y="13"/>
                      <a:pt x="53" y="13"/>
                    </a:cubicBezTo>
                    <a:cubicBezTo>
                      <a:pt x="52" y="13"/>
                      <a:pt x="52" y="13"/>
                      <a:pt x="52" y="13"/>
                    </a:cubicBezTo>
                    <a:cubicBezTo>
                      <a:pt x="52" y="13"/>
                      <a:pt x="51" y="13"/>
                      <a:pt x="51" y="13"/>
                    </a:cubicBezTo>
                    <a:cubicBezTo>
                      <a:pt x="51" y="13"/>
                      <a:pt x="51" y="13"/>
                      <a:pt x="50" y="13"/>
                    </a:cubicBezTo>
                    <a:cubicBezTo>
                      <a:pt x="50" y="13"/>
                      <a:pt x="50" y="13"/>
                      <a:pt x="50" y="13"/>
                    </a:cubicBezTo>
                    <a:cubicBezTo>
                      <a:pt x="50" y="14"/>
                      <a:pt x="51" y="14"/>
                      <a:pt x="51" y="14"/>
                    </a:cubicBezTo>
                    <a:cubicBezTo>
                      <a:pt x="52" y="15"/>
                      <a:pt x="52" y="15"/>
                      <a:pt x="52" y="15"/>
                    </a:cubicBezTo>
                    <a:cubicBezTo>
                      <a:pt x="52" y="15"/>
                      <a:pt x="53" y="15"/>
                      <a:pt x="53" y="16"/>
                    </a:cubicBezTo>
                    <a:cubicBezTo>
                      <a:pt x="54" y="16"/>
                      <a:pt x="53" y="17"/>
                      <a:pt x="52" y="17"/>
                    </a:cubicBezTo>
                    <a:cubicBezTo>
                      <a:pt x="52" y="17"/>
                      <a:pt x="52" y="16"/>
                      <a:pt x="51" y="16"/>
                    </a:cubicBezTo>
                    <a:cubicBezTo>
                      <a:pt x="51" y="16"/>
                      <a:pt x="51" y="16"/>
                      <a:pt x="51" y="16"/>
                    </a:cubicBezTo>
                    <a:cubicBezTo>
                      <a:pt x="51" y="16"/>
                      <a:pt x="51" y="15"/>
                      <a:pt x="51" y="15"/>
                    </a:cubicBezTo>
                    <a:cubicBezTo>
                      <a:pt x="51" y="15"/>
                      <a:pt x="51" y="15"/>
                      <a:pt x="50" y="15"/>
                    </a:cubicBezTo>
                    <a:cubicBezTo>
                      <a:pt x="50" y="14"/>
                      <a:pt x="50" y="14"/>
                      <a:pt x="50" y="14"/>
                    </a:cubicBezTo>
                    <a:cubicBezTo>
                      <a:pt x="50" y="14"/>
                      <a:pt x="49" y="14"/>
                      <a:pt x="49" y="14"/>
                    </a:cubicBezTo>
                    <a:cubicBezTo>
                      <a:pt x="49" y="14"/>
                      <a:pt x="49" y="14"/>
                      <a:pt x="49" y="15"/>
                    </a:cubicBezTo>
                    <a:cubicBezTo>
                      <a:pt x="49" y="15"/>
                      <a:pt x="49" y="15"/>
                      <a:pt x="50" y="16"/>
                    </a:cubicBezTo>
                    <a:cubicBezTo>
                      <a:pt x="49" y="16"/>
                      <a:pt x="49" y="15"/>
                      <a:pt x="49" y="15"/>
                    </a:cubicBezTo>
                    <a:cubicBezTo>
                      <a:pt x="49" y="15"/>
                      <a:pt x="48" y="15"/>
                      <a:pt x="48" y="15"/>
                    </a:cubicBezTo>
                    <a:cubicBezTo>
                      <a:pt x="48" y="15"/>
                      <a:pt x="48" y="15"/>
                      <a:pt x="48" y="15"/>
                    </a:cubicBezTo>
                    <a:cubicBezTo>
                      <a:pt x="48" y="15"/>
                      <a:pt x="48" y="15"/>
                      <a:pt x="47" y="15"/>
                    </a:cubicBezTo>
                    <a:cubicBezTo>
                      <a:pt x="47" y="16"/>
                      <a:pt x="47" y="16"/>
                      <a:pt x="47" y="16"/>
                    </a:cubicBezTo>
                    <a:cubicBezTo>
                      <a:pt x="47" y="15"/>
                      <a:pt x="47" y="15"/>
                      <a:pt x="47" y="15"/>
                    </a:cubicBezTo>
                    <a:cubicBezTo>
                      <a:pt x="48" y="14"/>
                      <a:pt x="48" y="14"/>
                      <a:pt x="48" y="13"/>
                    </a:cubicBezTo>
                    <a:cubicBezTo>
                      <a:pt x="48" y="13"/>
                      <a:pt x="48" y="13"/>
                      <a:pt x="48" y="13"/>
                    </a:cubicBezTo>
                    <a:cubicBezTo>
                      <a:pt x="48" y="13"/>
                      <a:pt x="48" y="13"/>
                      <a:pt x="47" y="12"/>
                    </a:cubicBezTo>
                    <a:cubicBezTo>
                      <a:pt x="47" y="12"/>
                      <a:pt x="47" y="12"/>
                      <a:pt x="47" y="12"/>
                    </a:cubicBezTo>
                    <a:cubicBezTo>
                      <a:pt x="46" y="12"/>
                      <a:pt x="46" y="12"/>
                      <a:pt x="46" y="12"/>
                    </a:cubicBezTo>
                    <a:cubicBezTo>
                      <a:pt x="46" y="12"/>
                      <a:pt x="46" y="12"/>
                      <a:pt x="46" y="12"/>
                    </a:cubicBezTo>
                    <a:cubicBezTo>
                      <a:pt x="46" y="11"/>
                      <a:pt x="46" y="11"/>
                      <a:pt x="45" y="11"/>
                    </a:cubicBezTo>
                    <a:cubicBezTo>
                      <a:pt x="45" y="11"/>
                      <a:pt x="44" y="11"/>
                      <a:pt x="44" y="11"/>
                    </a:cubicBezTo>
                    <a:cubicBezTo>
                      <a:pt x="44" y="11"/>
                      <a:pt x="44" y="12"/>
                      <a:pt x="44" y="12"/>
                    </a:cubicBezTo>
                    <a:cubicBezTo>
                      <a:pt x="44" y="12"/>
                      <a:pt x="44" y="12"/>
                      <a:pt x="44" y="12"/>
                    </a:cubicBezTo>
                    <a:cubicBezTo>
                      <a:pt x="44" y="13"/>
                      <a:pt x="44" y="13"/>
                      <a:pt x="44" y="13"/>
                    </a:cubicBezTo>
                    <a:cubicBezTo>
                      <a:pt x="44" y="13"/>
                      <a:pt x="43" y="13"/>
                      <a:pt x="43" y="13"/>
                    </a:cubicBezTo>
                    <a:cubicBezTo>
                      <a:pt x="43" y="13"/>
                      <a:pt x="43" y="13"/>
                      <a:pt x="43" y="13"/>
                    </a:cubicBezTo>
                    <a:cubicBezTo>
                      <a:pt x="42" y="13"/>
                      <a:pt x="43" y="13"/>
                      <a:pt x="43" y="14"/>
                    </a:cubicBezTo>
                    <a:cubicBezTo>
                      <a:pt x="43" y="14"/>
                      <a:pt x="42" y="14"/>
                      <a:pt x="42" y="15"/>
                    </a:cubicBezTo>
                    <a:cubicBezTo>
                      <a:pt x="42" y="15"/>
                      <a:pt x="42" y="15"/>
                      <a:pt x="41" y="15"/>
                    </a:cubicBezTo>
                    <a:cubicBezTo>
                      <a:pt x="41" y="15"/>
                      <a:pt x="41" y="15"/>
                      <a:pt x="41" y="15"/>
                    </a:cubicBezTo>
                    <a:cubicBezTo>
                      <a:pt x="41" y="15"/>
                      <a:pt x="41" y="15"/>
                      <a:pt x="41" y="15"/>
                    </a:cubicBezTo>
                    <a:cubicBezTo>
                      <a:pt x="41" y="15"/>
                      <a:pt x="40" y="15"/>
                      <a:pt x="40" y="15"/>
                    </a:cubicBezTo>
                    <a:cubicBezTo>
                      <a:pt x="40" y="15"/>
                      <a:pt x="39" y="15"/>
                      <a:pt x="39" y="15"/>
                    </a:cubicBezTo>
                    <a:cubicBezTo>
                      <a:pt x="39" y="15"/>
                      <a:pt x="39" y="15"/>
                      <a:pt x="39" y="15"/>
                    </a:cubicBezTo>
                    <a:cubicBezTo>
                      <a:pt x="39" y="15"/>
                      <a:pt x="39" y="15"/>
                      <a:pt x="39" y="15"/>
                    </a:cubicBezTo>
                    <a:cubicBezTo>
                      <a:pt x="39" y="15"/>
                      <a:pt x="39" y="14"/>
                      <a:pt x="39" y="14"/>
                    </a:cubicBezTo>
                    <a:cubicBezTo>
                      <a:pt x="39" y="14"/>
                      <a:pt x="39" y="14"/>
                      <a:pt x="39" y="13"/>
                    </a:cubicBezTo>
                    <a:cubicBezTo>
                      <a:pt x="40" y="13"/>
                      <a:pt x="40" y="13"/>
                      <a:pt x="40" y="12"/>
                    </a:cubicBezTo>
                    <a:cubicBezTo>
                      <a:pt x="41" y="12"/>
                      <a:pt x="41" y="12"/>
                      <a:pt x="41" y="11"/>
                    </a:cubicBezTo>
                    <a:cubicBezTo>
                      <a:pt x="41" y="11"/>
                      <a:pt x="40" y="11"/>
                      <a:pt x="39" y="11"/>
                    </a:cubicBezTo>
                    <a:cubicBezTo>
                      <a:pt x="39" y="12"/>
                      <a:pt x="38" y="12"/>
                      <a:pt x="38" y="13"/>
                    </a:cubicBezTo>
                    <a:cubicBezTo>
                      <a:pt x="38" y="12"/>
                      <a:pt x="38" y="12"/>
                      <a:pt x="39" y="12"/>
                    </a:cubicBezTo>
                    <a:cubicBezTo>
                      <a:pt x="39" y="11"/>
                      <a:pt x="39" y="11"/>
                      <a:pt x="40" y="11"/>
                    </a:cubicBezTo>
                    <a:cubicBezTo>
                      <a:pt x="40" y="10"/>
                      <a:pt x="40" y="10"/>
                      <a:pt x="41" y="10"/>
                    </a:cubicBezTo>
                    <a:cubicBezTo>
                      <a:pt x="41" y="10"/>
                      <a:pt x="41" y="9"/>
                      <a:pt x="41" y="9"/>
                    </a:cubicBezTo>
                    <a:cubicBezTo>
                      <a:pt x="41" y="8"/>
                      <a:pt x="41" y="8"/>
                      <a:pt x="41" y="8"/>
                    </a:cubicBezTo>
                    <a:cubicBezTo>
                      <a:pt x="40" y="8"/>
                      <a:pt x="40" y="7"/>
                      <a:pt x="40" y="7"/>
                    </a:cubicBezTo>
                    <a:cubicBezTo>
                      <a:pt x="40" y="7"/>
                      <a:pt x="40" y="6"/>
                      <a:pt x="40" y="6"/>
                    </a:cubicBezTo>
                    <a:cubicBezTo>
                      <a:pt x="40" y="5"/>
                      <a:pt x="39" y="5"/>
                      <a:pt x="39" y="5"/>
                    </a:cubicBezTo>
                    <a:cubicBezTo>
                      <a:pt x="39" y="5"/>
                      <a:pt x="38" y="5"/>
                      <a:pt x="38" y="5"/>
                    </a:cubicBezTo>
                    <a:cubicBezTo>
                      <a:pt x="38" y="4"/>
                      <a:pt x="38" y="4"/>
                      <a:pt x="38" y="4"/>
                    </a:cubicBezTo>
                    <a:cubicBezTo>
                      <a:pt x="37" y="3"/>
                      <a:pt x="37" y="2"/>
                      <a:pt x="36" y="1"/>
                    </a:cubicBezTo>
                    <a:cubicBezTo>
                      <a:pt x="36" y="1"/>
                      <a:pt x="35" y="1"/>
                      <a:pt x="34" y="1"/>
                    </a:cubicBezTo>
                    <a:cubicBezTo>
                      <a:pt x="33" y="1"/>
                      <a:pt x="32" y="1"/>
                      <a:pt x="31" y="1"/>
                    </a:cubicBezTo>
                    <a:cubicBezTo>
                      <a:pt x="31" y="1"/>
                      <a:pt x="30" y="2"/>
                      <a:pt x="30" y="2"/>
                    </a:cubicBezTo>
                    <a:cubicBezTo>
                      <a:pt x="29" y="2"/>
                      <a:pt x="29" y="2"/>
                      <a:pt x="28" y="2"/>
                    </a:cubicBezTo>
                    <a:cubicBezTo>
                      <a:pt x="28" y="2"/>
                      <a:pt x="27" y="2"/>
                      <a:pt x="27" y="2"/>
                    </a:cubicBezTo>
                    <a:cubicBezTo>
                      <a:pt x="27" y="3"/>
                      <a:pt x="27" y="3"/>
                      <a:pt x="27" y="3"/>
                    </a:cubicBezTo>
                    <a:cubicBezTo>
                      <a:pt x="27" y="3"/>
                      <a:pt x="27" y="3"/>
                      <a:pt x="26" y="3"/>
                    </a:cubicBezTo>
                    <a:cubicBezTo>
                      <a:pt x="26" y="3"/>
                      <a:pt x="25" y="4"/>
                      <a:pt x="25" y="4"/>
                    </a:cubicBezTo>
                    <a:cubicBezTo>
                      <a:pt x="25" y="4"/>
                      <a:pt x="25" y="4"/>
                      <a:pt x="24" y="4"/>
                    </a:cubicBezTo>
                    <a:cubicBezTo>
                      <a:pt x="24" y="4"/>
                      <a:pt x="24" y="4"/>
                      <a:pt x="24" y="4"/>
                    </a:cubicBezTo>
                    <a:cubicBezTo>
                      <a:pt x="24" y="4"/>
                      <a:pt x="24" y="5"/>
                      <a:pt x="24" y="5"/>
                    </a:cubicBezTo>
                    <a:cubicBezTo>
                      <a:pt x="24" y="5"/>
                      <a:pt x="24" y="5"/>
                      <a:pt x="24" y="4"/>
                    </a:cubicBezTo>
                    <a:cubicBezTo>
                      <a:pt x="24" y="4"/>
                      <a:pt x="24" y="4"/>
                      <a:pt x="24" y="4"/>
                    </a:cubicBezTo>
                    <a:cubicBezTo>
                      <a:pt x="24" y="4"/>
                      <a:pt x="23" y="4"/>
                      <a:pt x="23" y="4"/>
                    </a:cubicBezTo>
                    <a:cubicBezTo>
                      <a:pt x="23" y="4"/>
                      <a:pt x="23" y="4"/>
                      <a:pt x="22" y="4"/>
                    </a:cubicBezTo>
                    <a:cubicBezTo>
                      <a:pt x="22" y="4"/>
                      <a:pt x="22" y="4"/>
                      <a:pt x="22" y="4"/>
                    </a:cubicBezTo>
                    <a:cubicBezTo>
                      <a:pt x="22" y="5"/>
                      <a:pt x="22" y="5"/>
                      <a:pt x="22" y="5"/>
                    </a:cubicBezTo>
                    <a:cubicBezTo>
                      <a:pt x="22" y="5"/>
                      <a:pt x="22" y="5"/>
                      <a:pt x="22" y="5"/>
                    </a:cubicBezTo>
                    <a:cubicBezTo>
                      <a:pt x="23" y="6"/>
                      <a:pt x="24" y="6"/>
                      <a:pt x="24" y="6"/>
                    </a:cubicBezTo>
                    <a:cubicBezTo>
                      <a:pt x="24" y="6"/>
                      <a:pt x="23" y="6"/>
                      <a:pt x="22" y="6"/>
                    </a:cubicBezTo>
                    <a:cubicBezTo>
                      <a:pt x="22" y="6"/>
                      <a:pt x="22" y="6"/>
                      <a:pt x="21" y="6"/>
                    </a:cubicBezTo>
                    <a:cubicBezTo>
                      <a:pt x="21" y="6"/>
                      <a:pt x="20" y="6"/>
                      <a:pt x="20" y="6"/>
                    </a:cubicBezTo>
                    <a:cubicBezTo>
                      <a:pt x="20" y="6"/>
                      <a:pt x="21" y="7"/>
                      <a:pt x="21" y="7"/>
                    </a:cubicBezTo>
                    <a:cubicBezTo>
                      <a:pt x="21" y="7"/>
                      <a:pt x="21" y="7"/>
                      <a:pt x="22" y="7"/>
                    </a:cubicBezTo>
                    <a:cubicBezTo>
                      <a:pt x="22" y="8"/>
                      <a:pt x="23" y="8"/>
                      <a:pt x="23" y="8"/>
                    </a:cubicBezTo>
                    <a:cubicBezTo>
                      <a:pt x="24" y="8"/>
                      <a:pt x="24" y="9"/>
                      <a:pt x="25" y="9"/>
                    </a:cubicBezTo>
                    <a:cubicBezTo>
                      <a:pt x="25" y="9"/>
                      <a:pt x="24" y="9"/>
                      <a:pt x="24" y="9"/>
                    </a:cubicBezTo>
                    <a:cubicBezTo>
                      <a:pt x="23" y="9"/>
                      <a:pt x="23" y="8"/>
                      <a:pt x="22" y="8"/>
                    </a:cubicBezTo>
                    <a:cubicBezTo>
                      <a:pt x="22" y="8"/>
                      <a:pt x="22" y="8"/>
                      <a:pt x="22" y="8"/>
                    </a:cubicBezTo>
                    <a:cubicBezTo>
                      <a:pt x="21" y="8"/>
                      <a:pt x="21" y="8"/>
                      <a:pt x="21" y="7"/>
                    </a:cubicBezTo>
                    <a:cubicBezTo>
                      <a:pt x="20" y="7"/>
                      <a:pt x="20" y="7"/>
                      <a:pt x="20" y="7"/>
                    </a:cubicBezTo>
                    <a:cubicBezTo>
                      <a:pt x="19" y="8"/>
                      <a:pt x="19" y="8"/>
                      <a:pt x="19" y="8"/>
                    </a:cubicBezTo>
                    <a:cubicBezTo>
                      <a:pt x="19" y="9"/>
                      <a:pt x="19" y="9"/>
                      <a:pt x="20" y="10"/>
                    </a:cubicBezTo>
                    <a:cubicBezTo>
                      <a:pt x="20" y="10"/>
                      <a:pt x="20" y="10"/>
                      <a:pt x="20" y="10"/>
                    </a:cubicBezTo>
                    <a:cubicBezTo>
                      <a:pt x="20" y="11"/>
                      <a:pt x="20" y="11"/>
                      <a:pt x="20" y="11"/>
                    </a:cubicBezTo>
                    <a:cubicBezTo>
                      <a:pt x="20" y="11"/>
                      <a:pt x="20" y="11"/>
                      <a:pt x="20" y="11"/>
                    </a:cubicBezTo>
                    <a:cubicBezTo>
                      <a:pt x="21" y="11"/>
                      <a:pt x="22" y="11"/>
                      <a:pt x="22" y="11"/>
                    </a:cubicBezTo>
                    <a:cubicBezTo>
                      <a:pt x="22" y="11"/>
                      <a:pt x="22" y="12"/>
                      <a:pt x="22" y="12"/>
                    </a:cubicBezTo>
                    <a:cubicBezTo>
                      <a:pt x="22" y="12"/>
                      <a:pt x="22" y="12"/>
                      <a:pt x="23" y="12"/>
                    </a:cubicBezTo>
                    <a:cubicBezTo>
                      <a:pt x="23" y="12"/>
                      <a:pt x="23" y="12"/>
                      <a:pt x="23" y="12"/>
                    </a:cubicBezTo>
                    <a:cubicBezTo>
                      <a:pt x="23" y="12"/>
                      <a:pt x="23" y="12"/>
                      <a:pt x="24" y="12"/>
                    </a:cubicBezTo>
                    <a:cubicBezTo>
                      <a:pt x="23" y="12"/>
                      <a:pt x="23" y="13"/>
                      <a:pt x="23" y="13"/>
                    </a:cubicBezTo>
                    <a:cubicBezTo>
                      <a:pt x="23" y="13"/>
                      <a:pt x="23" y="13"/>
                      <a:pt x="23" y="13"/>
                    </a:cubicBezTo>
                    <a:cubicBezTo>
                      <a:pt x="23" y="13"/>
                      <a:pt x="24" y="14"/>
                      <a:pt x="24" y="14"/>
                    </a:cubicBezTo>
                    <a:cubicBezTo>
                      <a:pt x="24" y="14"/>
                      <a:pt x="24" y="15"/>
                      <a:pt x="24" y="15"/>
                    </a:cubicBezTo>
                    <a:cubicBezTo>
                      <a:pt x="24" y="15"/>
                      <a:pt x="24" y="15"/>
                      <a:pt x="23" y="14"/>
                    </a:cubicBezTo>
                    <a:cubicBezTo>
                      <a:pt x="23" y="14"/>
                      <a:pt x="23" y="14"/>
                      <a:pt x="23" y="14"/>
                    </a:cubicBezTo>
                    <a:cubicBezTo>
                      <a:pt x="22" y="14"/>
                      <a:pt x="22" y="14"/>
                      <a:pt x="22" y="14"/>
                    </a:cubicBezTo>
                    <a:cubicBezTo>
                      <a:pt x="22" y="14"/>
                      <a:pt x="22" y="14"/>
                      <a:pt x="22" y="14"/>
                    </a:cubicBezTo>
                    <a:cubicBezTo>
                      <a:pt x="22" y="14"/>
                      <a:pt x="22" y="14"/>
                      <a:pt x="21" y="14"/>
                    </a:cubicBezTo>
                    <a:cubicBezTo>
                      <a:pt x="21" y="13"/>
                      <a:pt x="21" y="13"/>
                      <a:pt x="21" y="13"/>
                    </a:cubicBezTo>
                    <a:cubicBezTo>
                      <a:pt x="20" y="13"/>
                      <a:pt x="20" y="13"/>
                      <a:pt x="20" y="13"/>
                    </a:cubicBezTo>
                    <a:cubicBezTo>
                      <a:pt x="20" y="13"/>
                      <a:pt x="20" y="13"/>
                      <a:pt x="20" y="13"/>
                    </a:cubicBezTo>
                    <a:cubicBezTo>
                      <a:pt x="20" y="14"/>
                      <a:pt x="20" y="14"/>
                      <a:pt x="20" y="14"/>
                    </a:cubicBezTo>
                    <a:cubicBezTo>
                      <a:pt x="20" y="14"/>
                      <a:pt x="19" y="14"/>
                      <a:pt x="19" y="14"/>
                    </a:cubicBezTo>
                    <a:cubicBezTo>
                      <a:pt x="19" y="14"/>
                      <a:pt x="19" y="14"/>
                      <a:pt x="19" y="14"/>
                    </a:cubicBezTo>
                    <a:cubicBezTo>
                      <a:pt x="19" y="15"/>
                      <a:pt x="19" y="15"/>
                      <a:pt x="19" y="15"/>
                    </a:cubicBezTo>
                    <a:cubicBezTo>
                      <a:pt x="19" y="15"/>
                      <a:pt x="18" y="15"/>
                      <a:pt x="18" y="15"/>
                    </a:cubicBezTo>
                    <a:cubicBezTo>
                      <a:pt x="18" y="15"/>
                      <a:pt x="19" y="15"/>
                      <a:pt x="19" y="16"/>
                    </a:cubicBezTo>
                    <a:cubicBezTo>
                      <a:pt x="19" y="16"/>
                      <a:pt x="19" y="16"/>
                      <a:pt x="19" y="16"/>
                    </a:cubicBezTo>
                    <a:cubicBezTo>
                      <a:pt x="20" y="16"/>
                      <a:pt x="20" y="16"/>
                      <a:pt x="20" y="16"/>
                    </a:cubicBezTo>
                    <a:cubicBezTo>
                      <a:pt x="20" y="17"/>
                      <a:pt x="21" y="17"/>
                      <a:pt x="21" y="17"/>
                    </a:cubicBezTo>
                    <a:cubicBezTo>
                      <a:pt x="22" y="17"/>
                      <a:pt x="22" y="17"/>
                      <a:pt x="22" y="18"/>
                    </a:cubicBezTo>
                    <a:cubicBezTo>
                      <a:pt x="22" y="18"/>
                      <a:pt x="23" y="18"/>
                      <a:pt x="23" y="18"/>
                    </a:cubicBezTo>
                    <a:cubicBezTo>
                      <a:pt x="23" y="18"/>
                      <a:pt x="23" y="18"/>
                      <a:pt x="23" y="18"/>
                    </a:cubicBezTo>
                    <a:cubicBezTo>
                      <a:pt x="23" y="19"/>
                      <a:pt x="23" y="19"/>
                      <a:pt x="23" y="19"/>
                    </a:cubicBezTo>
                    <a:cubicBezTo>
                      <a:pt x="23" y="19"/>
                      <a:pt x="23" y="19"/>
                      <a:pt x="23" y="19"/>
                    </a:cubicBezTo>
                    <a:cubicBezTo>
                      <a:pt x="23" y="20"/>
                      <a:pt x="23" y="20"/>
                      <a:pt x="23" y="20"/>
                    </a:cubicBezTo>
                    <a:cubicBezTo>
                      <a:pt x="23" y="20"/>
                      <a:pt x="23" y="20"/>
                      <a:pt x="23" y="21"/>
                    </a:cubicBezTo>
                    <a:cubicBezTo>
                      <a:pt x="23" y="21"/>
                      <a:pt x="23" y="21"/>
                      <a:pt x="23" y="21"/>
                    </a:cubicBezTo>
                    <a:cubicBezTo>
                      <a:pt x="23" y="22"/>
                      <a:pt x="22" y="22"/>
                      <a:pt x="22" y="22"/>
                    </a:cubicBezTo>
                    <a:cubicBezTo>
                      <a:pt x="22" y="22"/>
                      <a:pt x="22" y="23"/>
                      <a:pt x="22" y="23"/>
                    </a:cubicBezTo>
                    <a:cubicBezTo>
                      <a:pt x="22" y="23"/>
                      <a:pt x="22" y="23"/>
                      <a:pt x="22" y="23"/>
                    </a:cubicBezTo>
                    <a:cubicBezTo>
                      <a:pt x="22" y="24"/>
                      <a:pt x="21" y="23"/>
                      <a:pt x="21" y="23"/>
                    </a:cubicBezTo>
                    <a:cubicBezTo>
                      <a:pt x="21" y="22"/>
                      <a:pt x="21" y="22"/>
                      <a:pt x="21" y="22"/>
                    </a:cubicBezTo>
                    <a:cubicBezTo>
                      <a:pt x="21" y="22"/>
                      <a:pt x="21" y="22"/>
                      <a:pt x="21" y="22"/>
                    </a:cubicBezTo>
                    <a:cubicBezTo>
                      <a:pt x="20" y="22"/>
                      <a:pt x="20" y="22"/>
                      <a:pt x="20" y="22"/>
                    </a:cubicBezTo>
                    <a:cubicBezTo>
                      <a:pt x="19" y="22"/>
                      <a:pt x="18" y="22"/>
                      <a:pt x="18" y="22"/>
                    </a:cubicBezTo>
                    <a:cubicBezTo>
                      <a:pt x="18" y="22"/>
                      <a:pt x="17" y="22"/>
                      <a:pt x="17" y="22"/>
                    </a:cubicBezTo>
                    <a:cubicBezTo>
                      <a:pt x="17" y="22"/>
                      <a:pt x="17" y="22"/>
                      <a:pt x="17" y="22"/>
                    </a:cubicBezTo>
                    <a:cubicBezTo>
                      <a:pt x="17" y="22"/>
                      <a:pt x="16" y="23"/>
                      <a:pt x="16" y="23"/>
                    </a:cubicBezTo>
                    <a:cubicBezTo>
                      <a:pt x="16" y="22"/>
                      <a:pt x="17" y="22"/>
                      <a:pt x="17" y="22"/>
                    </a:cubicBezTo>
                    <a:cubicBezTo>
                      <a:pt x="18" y="22"/>
                      <a:pt x="18" y="22"/>
                      <a:pt x="19" y="22"/>
                    </a:cubicBezTo>
                    <a:cubicBezTo>
                      <a:pt x="19" y="21"/>
                      <a:pt x="20" y="21"/>
                      <a:pt x="20" y="21"/>
                    </a:cubicBezTo>
                    <a:cubicBezTo>
                      <a:pt x="20" y="21"/>
                      <a:pt x="21" y="21"/>
                      <a:pt x="21" y="21"/>
                    </a:cubicBezTo>
                    <a:cubicBezTo>
                      <a:pt x="22" y="21"/>
                      <a:pt x="22" y="21"/>
                      <a:pt x="22" y="20"/>
                    </a:cubicBezTo>
                    <a:cubicBezTo>
                      <a:pt x="22" y="20"/>
                      <a:pt x="22" y="20"/>
                      <a:pt x="21" y="20"/>
                    </a:cubicBezTo>
                    <a:cubicBezTo>
                      <a:pt x="21" y="20"/>
                      <a:pt x="21" y="19"/>
                      <a:pt x="21" y="19"/>
                    </a:cubicBezTo>
                    <a:cubicBezTo>
                      <a:pt x="20" y="19"/>
                      <a:pt x="20" y="19"/>
                      <a:pt x="19" y="18"/>
                    </a:cubicBezTo>
                    <a:cubicBezTo>
                      <a:pt x="19" y="18"/>
                      <a:pt x="19" y="18"/>
                      <a:pt x="18" y="18"/>
                    </a:cubicBezTo>
                    <a:cubicBezTo>
                      <a:pt x="18" y="18"/>
                      <a:pt x="17" y="17"/>
                      <a:pt x="17" y="17"/>
                    </a:cubicBezTo>
                    <a:cubicBezTo>
                      <a:pt x="17" y="16"/>
                      <a:pt x="17" y="16"/>
                      <a:pt x="16" y="16"/>
                    </a:cubicBezTo>
                    <a:cubicBezTo>
                      <a:pt x="16" y="15"/>
                      <a:pt x="16" y="15"/>
                      <a:pt x="16" y="15"/>
                    </a:cubicBezTo>
                    <a:cubicBezTo>
                      <a:pt x="16" y="14"/>
                      <a:pt x="16" y="14"/>
                      <a:pt x="16" y="14"/>
                    </a:cubicBezTo>
                    <a:cubicBezTo>
                      <a:pt x="16" y="13"/>
                      <a:pt x="16" y="12"/>
                      <a:pt x="16" y="12"/>
                    </a:cubicBezTo>
                    <a:cubicBezTo>
                      <a:pt x="16" y="12"/>
                      <a:pt x="16" y="11"/>
                      <a:pt x="16" y="11"/>
                    </a:cubicBezTo>
                    <a:cubicBezTo>
                      <a:pt x="16" y="10"/>
                      <a:pt x="16" y="10"/>
                      <a:pt x="16" y="10"/>
                    </a:cubicBezTo>
                    <a:cubicBezTo>
                      <a:pt x="15" y="9"/>
                      <a:pt x="15" y="9"/>
                      <a:pt x="15" y="9"/>
                    </a:cubicBezTo>
                    <a:cubicBezTo>
                      <a:pt x="15" y="8"/>
                      <a:pt x="15" y="8"/>
                      <a:pt x="15" y="7"/>
                    </a:cubicBezTo>
                    <a:cubicBezTo>
                      <a:pt x="16" y="7"/>
                      <a:pt x="17" y="6"/>
                      <a:pt x="18" y="5"/>
                    </a:cubicBezTo>
                    <a:cubicBezTo>
                      <a:pt x="18" y="5"/>
                      <a:pt x="19" y="4"/>
                      <a:pt x="19" y="4"/>
                    </a:cubicBezTo>
                    <a:cubicBezTo>
                      <a:pt x="20" y="3"/>
                      <a:pt x="20" y="3"/>
                      <a:pt x="21" y="3"/>
                    </a:cubicBezTo>
                    <a:cubicBezTo>
                      <a:pt x="21" y="2"/>
                      <a:pt x="22" y="2"/>
                      <a:pt x="22" y="1"/>
                    </a:cubicBezTo>
                    <a:cubicBezTo>
                      <a:pt x="22" y="1"/>
                      <a:pt x="21" y="0"/>
                      <a:pt x="20" y="0"/>
                    </a:cubicBezTo>
                    <a:cubicBezTo>
                      <a:pt x="19" y="0"/>
                      <a:pt x="18" y="0"/>
                      <a:pt x="17" y="0"/>
                    </a:cubicBezTo>
                    <a:cubicBezTo>
                      <a:pt x="17" y="0"/>
                      <a:pt x="16" y="0"/>
                      <a:pt x="15" y="0"/>
                    </a:cubicBezTo>
                    <a:cubicBezTo>
                      <a:pt x="14" y="0"/>
                      <a:pt x="13" y="0"/>
                      <a:pt x="12" y="0"/>
                    </a:cubicBezTo>
                    <a:cubicBezTo>
                      <a:pt x="11" y="1"/>
                      <a:pt x="10" y="1"/>
                      <a:pt x="10" y="2"/>
                    </a:cubicBezTo>
                    <a:cubicBezTo>
                      <a:pt x="8" y="3"/>
                      <a:pt x="6" y="4"/>
                      <a:pt x="5" y="5"/>
                    </a:cubicBezTo>
                    <a:cubicBezTo>
                      <a:pt x="4" y="6"/>
                      <a:pt x="3" y="7"/>
                      <a:pt x="3" y="8"/>
                    </a:cubicBezTo>
                    <a:cubicBezTo>
                      <a:pt x="3" y="9"/>
                      <a:pt x="3" y="10"/>
                      <a:pt x="2" y="10"/>
                    </a:cubicBezTo>
                    <a:cubicBezTo>
                      <a:pt x="2" y="10"/>
                      <a:pt x="1" y="11"/>
                      <a:pt x="1" y="11"/>
                    </a:cubicBezTo>
                    <a:cubicBezTo>
                      <a:pt x="1" y="12"/>
                      <a:pt x="2" y="13"/>
                      <a:pt x="2" y="13"/>
                    </a:cubicBezTo>
                    <a:cubicBezTo>
                      <a:pt x="2" y="14"/>
                      <a:pt x="1" y="14"/>
                      <a:pt x="1" y="14"/>
                    </a:cubicBezTo>
                    <a:cubicBezTo>
                      <a:pt x="0" y="15"/>
                      <a:pt x="0" y="15"/>
                      <a:pt x="1" y="16"/>
                    </a:cubicBezTo>
                    <a:cubicBezTo>
                      <a:pt x="1" y="16"/>
                      <a:pt x="1" y="16"/>
                      <a:pt x="1" y="17"/>
                    </a:cubicBezTo>
                    <a:cubicBezTo>
                      <a:pt x="1" y="17"/>
                      <a:pt x="2" y="17"/>
                      <a:pt x="2" y="17"/>
                    </a:cubicBezTo>
                    <a:cubicBezTo>
                      <a:pt x="2" y="17"/>
                      <a:pt x="1" y="18"/>
                      <a:pt x="1" y="18"/>
                    </a:cubicBezTo>
                    <a:cubicBezTo>
                      <a:pt x="1" y="18"/>
                      <a:pt x="1" y="18"/>
                      <a:pt x="1" y="18"/>
                    </a:cubicBezTo>
                    <a:cubicBezTo>
                      <a:pt x="0" y="19"/>
                      <a:pt x="0" y="19"/>
                      <a:pt x="0" y="20"/>
                    </a:cubicBezTo>
                    <a:cubicBezTo>
                      <a:pt x="0" y="20"/>
                      <a:pt x="1" y="20"/>
                      <a:pt x="1" y="20"/>
                    </a:cubicBezTo>
                    <a:cubicBezTo>
                      <a:pt x="1" y="20"/>
                      <a:pt x="2" y="20"/>
                      <a:pt x="2" y="20"/>
                    </a:cubicBezTo>
                    <a:cubicBezTo>
                      <a:pt x="2" y="20"/>
                      <a:pt x="3" y="20"/>
                      <a:pt x="3" y="21"/>
                    </a:cubicBezTo>
                    <a:cubicBezTo>
                      <a:pt x="3" y="21"/>
                      <a:pt x="3" y="21"/>
                      <a:pt x="4" y="21"/>
                    </a:cubicBezTo>
                    <a:cubicBezTo>
                      <a:pt x="4" y="21"/>
                      <a:pt x="5" y="21"/>
                      <a:pt x="6" y="21"/>
                    </a:cubicBezTo>
                    <a:cubicBezTo>
                      <a:pt x="7" y="21"/>
                      <a:pt x="8" y="21"/>
                      <a:pt x="8" y="21"/>
                    </a:cubicBezTo>
                    <a:cubicBezTo>
                      <a:pt x="9" y="21"/>
                      <a:pt x="9" y="21"/>
                      <a:pt x="9" y="21"/>
                    </a:cubicBezTo>
                    <a:cubicBezTo>
                      <a:pt x="9" y="21"/>
                      <a:pt x="10" y="21"/>
                      <a:pt x="10" y="21"/>
                    </a:cubicBezTo>
                    <a:cubicBezTo>
                      <a:pt x="10" y="21"/>
                      <a:pt x="11" y="22"/>
                      <a:pt x="11" y="22"/>
                    </a:cubicBezTo>
                    <a:cubicBezTo>
                      <a:pt x="12" y="22"/>
                      <a:pt x="12" y="22"/>
                      <a:pt x="12" y="22"/>
                    </a:cubicBezTo>
                    <a:cubicBezTo>
                      <a:pt x="13" y="22"/>
                      <a:pt x="13" y="22"/>
                      <a:pt x="13" y="23"/>
                    </a:cubicBezTo>
                    <a:cubicBezTo>
                      <a:pt x="13" y="23"/>
                      <a:pt x="13" y="23"/>
                      <a:pt x="13" y="23"/>
                    </a:cubicBezTo>
                    <a:cubicBezTo>
                      <a:pt x="12" y="23"/>
                      <a:pt x="11" y="23"/>
                      <a:pt x="10" y="23"/>
                    </a:cubicBezTo>
                    <a:cubicBezTo>
                      <a:pt x="9" y="23"/>
                      <a:pt x="9" y="23"/>
                      <a:pt x="9" y="23"/>
                    </a:cubicBezTo>
                    <a:cubicBezTo>
                      <a:pt x="8" y="23"/>
                      <a:pt x="8" y="23"/>
                      <a:pt x="8" y="23"/>
                    </a:cubicBezTo>
                    <a:cubicBezTo>
                      <a:pt x="8" y="23"/>
                      <a:pt x="8" y="23"/>
                      <a:pt x="8" y="23"/>
                    </a:cubicBezTo>
                    <a:cubicBezTo>
                      <a:pt x="7" y="23"/>
                      <a:pt x="7" y="23"/>
                      <a:pt x="7" y="23"/>
                    </a:cubicBezTo>
                    <a:cubicBezTo>
                      <a:pt x="6" y="23"/>
                      <a:pt x="6" y="23"/>
                      <a:pt x="6" y="23"/>
                    </a:cubicBezTo>
                    <a:cubicBezTo>
                      <a:pt x="6" y="23"/>
                      <a:pt x="6" y="23"/>
                      <a:pt x="5" y="22"/>
                    </a:cubicBezTo>
                    <a:cubicBezTo>
                      <a:pt x="5" y="22"/>
                      <a:pt x="5" y="22"/>
                      <a:pt x="5" y="22"/>
                    </a:cubicBezTo>
                    <a:cubicBezTo>
                      <a:pt x="4" y="22"/>
                      <a:pt x="4" y="22"/>
                      <a:pt x="4" y="22"/>
                    </a:cubicBezTo>
                    <a:cubicBezTo>
                      <a:pt x="4" y="22"/>
                      <a:pt x="4" y="22"/>
                      <a:pt x="3" y="22"/>
                    </a:cubicBezTo>
                    <a:cubicBezTo>
                      <a:pt x="4" y="22"/>
                      <a:pt x="4" y="22"/>
                      <a:pt x="4" y="23"/>
                    </a:cubicBezTo>
                    <a:cubicBezTo>
                      <a:pt x="4" y="23"/>
                      <a:pt x="4" y="23"/>
                      <a:pt x="4" y="23"/>
                    </a:cubicBezTo>
                    <a:cubicBezTo>
                      <a:pt x="4" y="23"/>
                      <a:pt x="4" y="23"/>
                      <a:pt x="3" y="24"/>
                    </a:cubicBezTo>
                    <a:cubicBezTo>
                      <a:pt x="3" y="24"/>
                      <a:pt x="4" y="24"/>
                      <a:pt x="4" y="25"/>
                    </a:cubicBezTo>
                    <a:cubicBezTo>
                      <a:pt x="4" y="25"/>
                      <a:pt x="5" y="25"/>
                      <a:pt x="5" y="26"/>
                    </a:cubicBezTo>
                    <a:cubicBezTo>
                      <a:pt x="5" y="26"/>
                      <a:pt x="5" y="26"/>
                      <a:pt x="6" y="26"/>
                    </a:cubicBezTo>
                    <a:cubicBezTo>
                      <a:pt x="6" y="26"/>
                      <a:pt x="6" y="27"/>
                      <a:pt x="6" y="27"/>
                    </a:cubicBezTo>
                    <a:cubicBezTo>
                      <a:pt x="6" y="27"/>
                      <a:pt x="6" y="27"/>
                      <a:pt x="6" y="27"/>
                    </a:cubicBezTo>
                    <a:cubicBezTo>
                      <a:pt x="7" y="27"/>
                      <a:pt x="7" y="27"/>
                      <a:pt x="7" y="27"/>
                    </a:cubicBezTo>
                    <a:cubicBezTo>
                      <a:pt x="7" y="27"/>
                      <a:pt x="8" y="27"/>
                      <a:pt x="8" y="28"/>
                    </a:cubicBezTo>
                    <a:cubicBezTo>
                      <a:pt x="9" y="28"/>
                      <a:pt x="9" y="28"/>
                      <a:pt x="9" y="29"/>
                    </a:cubicBezTo>
                    <a:cubicBezTo>
                      <a:pt x="9" y="29"/>
                      <a:pt x="10" y="28"/>
                      <a:pt x="10" y="28"/>
                    </a:cubicBezTo>
                    <a:cubicBezTo>
                      <a:pt x="10" y="28"/>
                      <a:pt x="10" y="28"/>
                      <a:pt x="10" y="28"/>
                    </a:cubicBezTo>
                    <a:cubicBezTo>
                      <a:pt x="11" y="28"/>
                      <a:pt x="11" y="28"/>
                      <a:pt x="11" y="28"/>
                    </a:cubicBezTo>
                    <a:cubicBezTo>
                      <a:pt x="11" y="28"/>
                      <a:pt x="12" y="28"/>
                      <a:pt x="12" y="28"/>
                    </a:cubicBezTo>
                    <a:cubicBezTo>
                      <a:pt x="12" y="28"/>
                      <a:pt x="13" y="28"/>
                      <a:pt x="13" y="28"/>
                    </a:cubicBezTo>
                    <a:cubicBezTo>
                      <a:pt x="13" y="28"/>
                      <a:pt x="13" y="28"/>
                      <a:pt x="13" y="28"/>
                    </a:cubicBezTo>
                    <a:cubicBezTo>
                      <a:pt x="13" y="27"/>
                      <a:pt x="13" y="27"/>
                      <a:pt x="13" y="27"/>
                    </a:cubicBezTo>
                    <a:cubicBezTo>
                      <a:pt x="14" y="28"/>
                      <a:pt x="14" y="27"/>
                      <a:pt x="14" y="27"/>
                    </a:cubicBezTo>
                    <a:cubicBezTo>
                      <a:pt x="14" y="27"/>
                      <a:pt x="15" y="27"/>
                      <a:pt x="15" y="27"/>
                    </a:cubicBezTo>
                    <a:cubicBezTo>
                      <a:pt x="15" y="27"/>
                      <a:pt x="15" y="28"/>
                      <a:pt x="15" y="28"/>
                    </a:cubicBezTo>
                    <a:cubicBezTo>
                      <a:pt x="15" y="28"/>
                      <a:pt x="15" y="28"/>
                      <a:pt x="15" y="28"/>
                    </a:cubicBezTo>
                    <a:cubicBezTo>
                      <a:pt x="15" y="29"/>
                      <a:pt x="15" y="29"/>
                      <a:pt x="15" y="29"/>
                    </a:cubicBezTo>
                    <a:cubicBezTo>
                      <a:pt x="15" y="29"/>
                      <a:pt x="15" y="29"/>
                      <a:pt x="15" y="29"/>
                    </a:cubicBezTo>
                    <a:cubicBezTo>
                      <a:pt x="15" y="29"/>
                      <a:pt x="16" y="29"/>
                      <a:pt x="16" y="29"/>
                    </a:cubicBezTo>
                    <a:cubicBezTo>
                      <a:pt x="16" y="30"/>
                      <a:pt x="16" y="30"/>
                      <a:pt x="17" y="30"/>
                    </a:cubicBezTo>
                    <a:cubicBezTo>
                      <a:pt x="17" y="30"/>
                      <a:pt x="17" y="30"/>
                      <a:pt x="17" y="30"/>
                    </a:cubicBezTo>
                    <a:cubicBezTo>
                      <a:pt x="18" y="30"/>
                      <a:pt x="18" y="30"/>
                      <a:pt x="18" y="30"/>
                    </a:cubicBezTo>
                    <a:cubicBezTo>
                      <a:pt x="19" y="30"/>
                      <a:pt x="19" y="30"/>
                      <a:pt x="20" y="30"/>
                    </a:cubicBezTo>
                    <a:cubicBezTo>
                      <a:pt x="20" y="30"/>
                      <a:pt x="20" y="30"/>
                      <a:pt x="20" y="30"/>
                    </a:cubicBezTo>
                    <a:cubicBezTo>
                      <a:pt x="20" y="30"/>
                      <a:pt x="21" y="30"/>
                      <a:pt x="21" y="30"/>
                    </a:cubicBezTo>
                    <a:cubicBezTo>
                      <a:pt x="21" y="30"/>
                      <a:pt x="21" y="30"/>
                      <a:pt x="21" y="30"/>
                    </a:cubicBezTo>
                    <a:cubicBezTo>
                      <a:pt x="21" y="30"/>
                      <a:pt x="21" y="30"/>
                      <a:pt x="21" y="30"/>
                    </a:cubicBezTo>
                    <a:cubicBezTo>
                      <a:pt x="22" y="31"/>
                      <a:pt x="22" y="31"/>
                      <a:pt x="22" y="31"/>
                    </a:cubicBezTo>
                    <a:cubicBezTo>
                      <a:pt x="23" y="31"/>
                      <a:pt x="23" y="31"/>
                      <a:pt x="24" y="31"/>
                    </a:cubicBezTo>
                    <a:cubicBezTo>
                      <a:pt x="24" y="31"/>
                      <a:pt x="24" y="31"/>
                      <a:pt x="24" y="31"/>
                    </a:cubicBezTo>
                    <a:cubicBezTo>
                      <a:pt x="25" y="31"/>
                      <a:pt x="25" y="31"/>
                      <a:pt x="25" y="31"/>
                    </a:cubicBezTo>
                    <a:cubicBezTo>
                      <a:pt x="26" y="31"/>
                      <a:pt x="26" y="31"/>
                      <a:pt x="27" y="31"/>
                    </a:cubicBezTo>
                    <a:cubicBezTo>
                      <a:pt x="27" y="31"/>
                      <a:pt x="27" y="31"/>
                      <a:pt x="27" y="31"/>
                    </a:cubicBezTo>
                    <a:cubicBezTo>
                      <a:pt x="27" y="31"/>
                      <a:pt x="27" y="31"/>
                      <a:pt x="27" y="31"/>
                    </a:cubicBezTo>
                    <a:cubicBezTo>
                      <a:pt x="27" y="31"/>
                      <a:pt x="27" y="31"/>
                      <a:pt x="27" y="31"/>
                    </a:cubicBezTo>
                    <a:cubicBezTo>
                      <a:pt x="28" y="31"/>
                      <a:pt x="28" y="31"/>
                      <a:pt x="29" y="31"/>
                    </a:cubicBezTo>
                    <a:cubicBezTo>
                      <a:pt x="29" y="30"/>
                      <a:pt x="29" y="30"/>
                      <a:pt x="29" y="30"/>
                    </a:cubicBezTo>
                    <a:cubicBezTo>
                      <a:pt x="30" y="30"/>
                      <a:pt x="30" y="30"/>
                      <a:pt x="30" y="31"/>
                    </a:cubicBezTo>
                    <a:cubicBezTo>
                      <a:pt x="30" y="31"/>
                      <a:pt x="30" y="31"/>
                      <a:pt x="30" y="31"/>
                    </a:cubicBezTo>
                    <a:cubicBezTo>
                      <a:pt x="30" y="31"/>
                      <a:pt x="30" y="31"/>
                      <a:pt x="30" y="31"/>
                    </a:cubicBezTo>
                    <a:cubicBezTo>
                      <a:pt x="31" y="31"/>
                      <a:pt x="31" y="31"/>
                      <a:pt x="31" y="31"/>
                    </a:cubicBezTo>
                    <a:cubicBezTo>
                      <a:pt x="31" y="31"/>
                      <a:pt x="31" y="31"/>
                      <a:pt x="31" y="31"/>
                    </a:cubicBezTo>
                    <a:cubicBezTo>
                      <a:pt x="32" y="31"/>
                      <a:pt x="32" y="31"/>
                      <a:pt x="32" y="31"/>
                    </a:cubicBezTo>
                    <a:cubicBezTo>
                      <a:pt x="32" y="31"/>
                      <a:pt x="33" y="31"/>
                      <a:pt x="33" y="31"/>
                    </a:cubicBezTo>
                    <a:cubicBezTo>
                      <a:pt x="33" y="31"/>
                      <a:pt x="34" y="31"/>
                      <a:pt x="34" y="31"/>
                    </a:cubicBezTo>
                    <a:cubicBezTo>
                      <a:pt x="34" y="31"/>
                      <a:pt x="34" y="31"/>
                      <a:pt x="35" y="31"/>
                    </a:cubicBezTo>
                    <a:cubicBezTo>
                      <a:pt x="34" y="31"/>
                      <a:pt x="34" y="31"/>
                      <a:pt x="34" y="31"/>
                    </a:cubicBezTo>
                    <a:cubicBezTo>
                      <a:pt x="34" y="31"/>
                      <a:pt x="34" y="31"/>
                      <a:pt x="33" y="30"/>
                    </a:cubicBezTo>
                    <a:cubicBezTo>
                      <a:pt x="33" y="30"/>
                      <a:pt x="33" y="30"/>
                      <a:pt x="32" y="30"/>
                    </a:cubicBezTo>
                    <a:cubicBezTo>
                      <a:pt x="32" y="29"/>
                      <a:pt x="32" y="29"/>
                      <a:pt x="32" y="29"/>
                    </a:cubicBezTo>
                    <a:cubicBezTo>
                      <a:pt x="32" y="29"/>
                      <a:pt x="32" y="29"/>
                      <a:pt x="32" y="29"/>
                    </a:cubicBezTo>
                    <a:cubicBezTo>
                      <a:pt x="32" y="29"/>
                      <a:pt x="32" y="29"/>
                      <a:pt x="32" y="29"/>
                    </a:cubicBezTo>
                    <a:cubicBezTo>
                      <a:pt x="32" y="29"/>
                      <a:pt x="32" y="29"/>
                      <a:pt x="32" y="29"/>
                    </a:cubicBezTo>
                    <a:cubicBezTo>
                      <a:pt x="32" y="29"/>
                      <a:pt x="33" y="29"/>
                      <a:pt x="33" y="29"/>
                    </a:cubicBezTo>
                    <a:cubicBezTo>
                      <a:pt x="33" y="29"/>
                      <a:pt x="33" y="29"/>
                      <a:pt x="33" y="29"/>
                    </a:cubicBezTo>
                    <a:cubicBezTo>
                      <a:pt x="34" y="29"/>
                      <a:pt x="34" y="30"/>
                      <a:pt x="34" y="30"/>
                    </a:cubicBezTo>
                    <a:cubicBezTo>
                      <a:pt x="34" y="30"/>
                      <a:pt x="34" y="30"/>
                      <a:pt x="35" y="30"/>
                    </a:cubicBezTo>
                    <a:cubicBezTo>
                      <a:pt x="35" y="30"/>
                      <a:pt x="35" y="30"/>
                      <a:pt x="35" y="30"/>
                    </a:cubicBezTo>
                    <a:cubicBezTo>
                      <a:pt x="35" y="31"/>
                      <a:pt x="36" y="31"/>
                      <a:pt x="36" y="31"/>
                    </a:cubicBezTo>
                    <a:cubicBezTo>
                      <a:pt x="36" y="31"/>
                      <a:pt x="36" y="31"/>
                      <a:pt x="36" y="31"/>
                    </a:cubicBezTo>
                    <a:cubicBezTo>
                      <a:pt x="37" y="31"/>
                      <a:pt x="37" y="31"/>
                      <a:pt x="37" y="32"/>
                    </a:cubicBezTo>
                    <a:cubicBezTo>
                      <a:pt x="37" y="32"/>
                      <a:pt x="38" y="32"/>
                      <a:pt x="38" y="32"/>
                    </a:cubicBezTo>
                    <a:cubicBezTo>
                      <a:pt x="38" y="32"/>
                      <a:pt x="38" y="32"/>
                      <a:pt x="38" y="32"/>
                    </a:cubicBezTo>
                    <a:cubicBezTo>
                      <a:pt x="38" y="32"/>
                      <a:pt x="39" y="32"/>
                      <a:pt x="39" y="32"/>
                    </a:cubicBezTo>
                    <a:cubicBezTo>
                      <a:pt x="39" y="32"/>
                      <a:pt x="39" y="31"/>
                      <a:pt x="38" y="31"/>
                    </a:cubicBezTo>
                    <a:cubicBezTo>
                      <a:pt x="38" y="31"/>
                      <a:pt x="37" y="31"/>
                      <a:pt x="37" y="30"/>
                    </a:cubicBezTo>
                    <a:cubicBezTo>
                      <a:pt x="37" y="30"/>
                      <a:pt x="37" y="30"/>
                      <a:pt x="37" y="30"/>
                    </a:cubicBezTo>
                    <a:cubicBezTo>
                      <a:pt x="38" y="30"/>
                      <a:pt x="38" y="30"/>
                      <a:pt x="39" y="30"/>
                    </a:cubicBezTo>
                    <a:cubicBezTo>
                      <a:pt x="39" y="30"/>
                      <a:pt x="40" y="30"/>
                      <a:pt x="40" y="30"/>
                    </a:cubicBezTo>
                    <a:cubicBezTo>
                      <a:pt x="41" y="30"/>
                      <a:pt x="42" y="30"/>
                      <a:pt x="42" y="30"/>
                    </a:cubicBezTo>
                    <a:cubicBezTo>
                      <a:pt x="43" y="31"/>
                      <a:pt x="44" y="31"/>
                      <a:pt x="44" y="31"/>
                    </a:cubicBezTo>
                    <a:cubicBezTo>
                      <a:pt x="45" y="32"/>
                      <a:pt x="45" y="31"/>
                      <a:pt x="46" y="31"/>
                    </a:cubicBezTo>
                    <a:cubicBezTo>
                      <a:pt x="46" y="31"/>
                      <a:pt x="48" y="32"/>
                      <a:pt x="48" y="31"/>
                    </a:cubicBezTo>
                    <a:cubicBezTo>
                      <a:pt x="49" y="30"/>
                      <a:pt x="48" y="29"/>
                      <a:pt x="48" y="28"/>
                    </a:cubicBezTo>
                    <a:cubicBezTo>
                      <a:pt x="47" y="28"/>
                      <a:pt x="47" y="28"/>
                      <a:pt x="46" y="28"/>
                    </a:cubicBezTo>
                    <a:cubicBezTo>
                      <a:pt x="46" y="28"/>
                      <a:pt x="45" y="28"/>
                      <a:pt x="45" y="28"/>
                    </a:cubicBezTo>
                    <a:cubicBezTo>
                      <a:pt x="45" y="28"/>
                      <a:pt x="46" y="27"/>
                      <a:pt x="46" y="27"/>
                    </a:cubicBezTo>
                    <a:cubicBezTo>
                      <a:pt x="47" y="27"/>
                      <a:pt x="47" y="27"/>
                      <a:pt x="47" y="26"/>
                    </a:cubicBezTo>
                    <a:cubicBezTo>
                      <a:pt x="47" y="26"/>
                      <a:pt x="47" y="26"/>
                      <a:pt x="48" y="26"/>
                    </a:cubicBezTo>
                    <a:cubicBezTo>
                      <a:pt x="48" y="26"/>
                      <a:pt x="48" y="26"/>
                      <a:pt x="48" y="26"/>
                    </a:cubicBezTo>
                    <a:cubicBezTo>
                      <a:pt x="48" y="27"/>
                      <a:pt x="47" y="27"/>
                      <a:pt x="48" y="27"/>
                    </a:cubicBezTo>
                    <a:cubicBezTo>
                      <a:pt x="48" y="27"/>
                      <a:pt x="48" y="27"/>
                      <a:pt x="48" y="27"/>
                    </a:cubicBezTo>
                    <a:cubicBezTo>
                      <a:pt x="48" y="27"/>
                      <a:pt x="49" y="27"/>
                      <a:pt x="49" y="28"/>
                    </a:cubicBezTo>
                    <a:cubicBezTo>
                      <a:pt x="49" y="28"/>
                      <a:pt x="50" y="28"/>
                      <a:pt x="50" y="29"/>
                    </a:cubicBezTo>
                    <a:cubicBezTo>
                      <a:pt x="50" y="29"/>
                      <a:pt x="51" y="29"/>
                      <a:pt x="51" y="29"/>
                    </a:cubicBezTo>
                    <a:cubicBezTo>
                      <a:pt x="52" y="29"/>
                      <a:pt x="52" y="29"/>
                      <a:pt x="52" y="30"/>
                    </a:cubicBezTo>
                    <a:cubicBezTo>
                      <a:pt x="53" y="30"/>
                      <a:pt x="53" y="30"/>
                      <a:pt x="53" y="31"/>
                    </a:cubicBezTo>
                    <a:cubicBezTo>
                      <a:pt x="53" y="31"/>
                      <a:pt x="53" y="32"/>
                      <a:pt x="54" y="32"/>
                    </a:cubicBezTo>
                    <a:cubicBezTo>
                      <a:pt x="54" y="32"/>
                      <a:pt x="54" y="32"/>
                      <a:pt x="55" y="32"/>
                    </a:cubicBezTo>
                    <a:cubicBezTo>
                      <a:pt x="55" y="32"/>
                      <a:pt x="55" y="31"/>
                      <a:pt x="55" y="31"/>
                    </a:cubicBezTo>
                    <a:cubicBezTo>
                      <a:pt x="56" y="31"/>
                      <a:pt x="56" y="32"/>
                      <a:pt x="56" y="32"/>
                    </a:cubicBezTo>
                    <a:cubicBezTo>
                      <a:pt x="57" y="32"/>
                      <a:pt x="56" y="33"/>
                      <a:pt x="56" y="33"/>
                    </a:cubicBezTo>
                    <a:cubicBezTo>
                      <a:pt x="56" y="33"/>
                      <a:pt x="57" y="33"/>
                      <a:pt x="57" y="33"/>
                    </a:cubicBezTo>
                    <a:cubicBezTo>
                      <a:pt x="57" y="33"/>
                      <a:pt x="58" y="33"/>
                      <a:pt x="58" y="33"/>
                    </a:cubicBezTo>
                    <a:cubicBezTo>
                      <a:pt x="59" y="34"/>
                      <a:pt x="58" y="34"/>
                      <a:pt x="59" y="35"/>
                    </a:cubicBezTo>
                    <a:cubicBezTo>
                      <a:pt x="59" y="35"/>
                      <a:pt x="59" y="35"/>
                      <a:pt x="59" y="35"/>
                    </a:cubicBezTo>
                    <a:cubicBezTo>
                      <a:pt x="60" y="35"/>
                      <a:pt x="60" y="35"/>
                      <a:pt x="61" y="35"/>
                    </a:cubicBezTo>
                    <a:cubicBezTo>
                      <a:pt x="61" y="35"/>
                      <a:pt x="62" y="36"/>
                      <a:pt x="62" y="36"/>
                    </a:cubicBezTo>
                    <a:cubicBezTo>
                      <a:pt x="62" y="37"/>
                      <a:pt x="61" y="37"/>
                      <a:pt x="61" y="37"/>
                    </a:cubicBezTo>
                    <a:cubicBezTo>
                      <a:pt x="60" y="38"/>
                      <a:pt x="59" y="38"/>
                      <a:pt x="58" y="38"/>
                    </a:cubicBezTo>
                    <a:cubicBezTo>
                      <a:pt x="58" y="38"/>
                      <a:pt x="57" y="38"/>
                      <a:pt x="57" y="38"/>
                    </a:cubicBezTo>
                    <a:cubicBezTo>
                      <a:pt x="57" y="38"/>
                      <a:pt x="57" y="39"/>
                      <a:pt x="57" y="39"/>
                    </a:cubicBezTo>
                    <a:cubicBezTo>
                      <a:pt x="57" y="39"/>
                      <a:pt x="57" y="39"/>
                      <a:pt x="57" y="40"/>
                    </a:cubicBezTo>
                    <a:cubicBezTo>
                      <a:pt x="57" y="40"/>
                      <a:pt x="58" y="40"/>
                      <a:pt x="58" y="40"/>
                    </a:cubicBezTo>
                    <a:cubicBezTo>
                      <a:pt x="58" y="40"/>
                      <a:pt x="58" y="40"/>
                      <a:pt x="58" y="40"/>
                    </a:cubicBezTo>
                    <a:cubicBezTo>
                      <a:pt x="58" y="40"/>
                      <a:pt x="59" y="40"/>
                      <a:pt x="59" y="40"/>
                    </a:cubicBezTo>
                    <a:cubicBezTo>
                      <a:pt x="60" y="40"/>
                      <a:pt x="60" y="40"/>
                      <a:pt x="60" y="40"/>
                    </a:cubicBezTo>
                    <a:cubicBezTo>
                      <a:pt x="60" y="40"/>
                      <a:pt x="60" y="40"/>
                      <a:pt x="60" y="40"/>
                    </a:cubicBezTo>
                    <a:cubicBezTo>
                      <a:pt x="60" y="39"/>
                      <a:pt x="60" y="39"/>
                      <a:pt x="60" y="39"/>
                    </a:cubicBezTo>
                    <a:cubicBezTo>
                      <a:pt x="61" y="39"/>
                      <a:pt x="61" y="39"/>
                      <a:pt x="61" y="39"/>
                    </a:cubicBezTo>
                    <a:cubicBezTo>
                      <a:pt x="61" y="39"/>
                      <a:pt x="62" y="39"/>
                      <a:pt x="62" y="38"/>
                    </a:cubicBezTo>
                    <a:cubicBezTo>
                      <a:pt x="62" y="38"/>
                      <a:pt x="62" y="38"/>
                      <a:pt x="62" y="38"/>
                    </a:cubicBezTo>
                    <a:cubicBezTo>
                      <a:pt x="63" y="38"/>
                      <a:pt x="63" y="39"/>
                      <a:pt x="63" y="39"/>
                    </a:cubicBezTo>
                    <a:cubicBezTo>
                      <a:pt x="63" y="39"/>
                      <a:pt x="64" y="38"/>
                      <a:pt x="64" y="38"/>
                    </a:cubicBezTo>
                    <a:cubicBezTo>
                      <a:pt x="64" y="38"/>
                      <a:pt x="65" y="37"/>
                      <a:pt x="65" y="38"/>
                    </a:cubicBezTo>
                    <a:cubicBezTo>
                      <a:pt x="65" y="38"/>
                      <a:pt x="65" y="39"/>
                      <a:pt x="65" y="39"/>
                    </a:cubicBezTo>
                    <a:cubicBezTo>
                      <a:pt x="65" y="39"/>
                      <a:pt x="65" y="40"/>
                      <a:pt x="65" y="40"/>
                    </a:cubicBezTo>
                    <a:cubicBezTo>
                      <a:pt x="66" y="40"/>
                      <a:pt x="66" y="41"/>
                      <a:pt x="66" y="41"/>
                    </a:cubicBezTo>
                    <a:cubicBezTo>
                      <a:pt x="66" y="41"/>
                      <a:pt x="66" y="41"/>
                      <a:pt x="67" y="42"/>
                    </a:cubicBezTo>
                    <a:cubicBezTo>
                      <a:pt x="67" y="42"/>
                      <a:pt x="67" y="42"/>
                      <a:pt x="67" y="42"/>
                    </a:cubicBezTo>
                    <a:cubicBezTo>
                      <a:pt x="67" y="42"/>
                      <a:pt x="68" y="42"/>
                      <a:pt x="68" y="42"/>
                    </a:cubicBezTo>
                    <a:cubicBezTo>
                      <a:pt x="68" y="42"/>
                      <a:pt x="68" y="42"/>
                      <a:pt x="69" y="41"/>
                    </a:cubicBezTo>
                    <a:cubicBezTo>
                      <a:pt x="69" y="41"/>
                      <a:pt x="69" y="41"/>
                      <a:pt x="69" y="41"/>
                    </a:cubicBezTo>
                    <a:cubicBezTo>
                      <a:pt x="69" y="41"/>
                      <a:pt x="69" y="41"/>
                      <a:pt x="69" y="41"/>
                    </a:cubicBezTo>
                    <a:cubicBezTo>
                      <a:pt x="69" y="41"/>
                      <a:pt x="69" y="41"/>
                      <a:pt x="69" y="41"/>
                    </a:cubicBezTo>
                    <a:cubicBezTo>
                      <a:pt x="69" y="42"/>
                      <a:pt x="69" y="42"/>
                      <a:pt x="69" y="42"/>
                    </a:cubicBezTo>
                    <a:cubicBezTo>
                      <a:pt x="69" y="43"/>
                      <a:pt x="70" y="43"/>
                      <a:pt x="70" y="43"/>
                    </a:cubicBezTo>
                    <a:cubicBezTo>
                      <a:pt x="71" y="43"/>
                      <a:pt x="71" y="43"/>
                      <a:pt x="71" y="43"/>
                    </a:cubicBezTo>
                    <a:cubicBezTo>
                      <a:pt x="71" y="43"/>
                      <a:pt x="71" y="43"/>
                      <a:pt x="71" y="44"/>
                    </a:cubicBezTo>
                    <a:cubicBezTo>
                      <a:pt x="72" y="44"/>
                      <a:pt x="72" y="44"/>
                      <a:pt x="72" y="44"/>
                    </a:cubicBezTo>
                    <a:cubicBezTo>
                      <a:pt x="72" y="44"/>
                      <a:pt x="72" y="44"/>
                      <a:pt x="72" y="44"/>
                    </a:cubicBezTo>
                    <a:cubicBezTo>
                      <a:pt x="73" y="45"/>
                      <a:pt x="73" y="45"/>
                      <a:pt x="73" y="46"/>
                    </a:cubicBezTo>
                    <a:cubicBezTo>
                      <a:pt x="73" y="46"/>
                      <a:pt x="73" y="46"/>
                      <a:pt x="73" y="46"/>
                    </a:cubicBezTo>
                    <a:cubicBezTo>
                      <a:pt x="74" y="47"/>
                      <a:pt x="74" y="47"/>
                      <a:pt x="74" y="48"/>
                    </a:cubicBezTo>
                    <a:cubicBezTo>
                      <a:pt x="74" y="48"/>
                      <a:pt x="75" y="48"/>
                      <a:pt x="75" y="48"/>
                    </a:cubicBezTo>
                    <a:cubicBezTo>
                      <a:pt x="75" y="49"/>
                      <a:pt x="75" y="49"/>
                      <a:pt x="75" y="49"/>
                    </a:cubicBezTo>
                    <a:cubicBezTo>
                      <a:pt x="75" y="50"/>
                      <a:pt x="75" y="50"/>
                      <a:pt x="76" y="50"/>
                    </a:cubicBezTo>
                    <a:cubicBezTo>
                      <a:pt x="76" y="51"/>
                      <a:pt x="76" y="51"/>
                      <a:pt x="76" y="51"/>
                    </a:cubicBezTo>
                    <a:cubicBezTo>
                      <a:pt x="75" y="52"/>
                      <a:pt x="75" y="52"/>
                      <a:pt x="75" y="52"/>
                    </a:cubicBezTo>
                    <a:cubicBezTo>
                      <a:pt x="74" y="52"/>
                      <a:pt x="73" y="53"/>
                      <a:pt x="73" y="53"/>
                    </a:cubicBezTo>
                    <a:cubicBezTo>
                      <a:pt x="73" y="53"/>
                      <a:pt x="73" y="54"/>
                      <a:pt x="73" y="54"/>
                    </a:cubicBezTo>
                    <a:cubicBezTo>
                      <a:pt x="73" y="54"/>
                      <a:pt x="73" y="54"/>
                      <a:pt x="74" y="54"/>
                    </a:cubicBezTo>
                    <a:cubicBezTo>
                      <a:pt x="74" y="54"/>
                      <a:pt x="74" y="54"/>
                      <a:pt x="74" y="54"/>
                    </a:cubicBezTo>
                    <a:cubicBezTo>
                      <a:pt x="74" y="54"/>
                      <a:pt x="74" y="54"/>
                      <a:pt x="75" y="54"/>
                    </a:cubicBezTo>
                    <a:cubicBezTo>
                      <a:pt x="75" y="54"/>
                      <a:pt x="76" y="54"/>
                      <a:pt x="76" y="54"/>
                    </a:cubicBezTo>
                    <a:cubicBezTo>
                      <a:pt x="77" y="54"/>
                      <a:pt x="77" y="54"/>
                      <a:pt x="78" y="55"/>
                    </a:cubicBezTo>
                    <a:cubicBezTo>
                      <a:pt x="78" y="55"/>
                      <a:pt x="79" y="55"/>
                      <a:pt x="80" y="55"/>
                    </a:cubicBezTo>
                    <a:cubicBezTo>
                      <a:pt x="80" y="54"/>
                      <a:pt x="81" y="54"/>
                      <a:pt x="81" y="53"/>
                    </a:cubicBezTo>
                    <a:cubicBezTo>
                      <a:pt x="82" y="53"/>
                      <a:pt x="82" y="53"/>
                      <a:pt x="82" y="54"/>
                    </a:cubicBezTo>
                    <a:cubicBezTo>
                      <a:pt x="83" y="55"/>
                      <a:pt x="84" y="54"/>
                      <a:pt x="84" y="55"/>
                    </a:cubicBezTo>
                    <a:cubicBezTo>
                      <a:pt x="85" y="55"/>
                      <a:pt x="85" y="55"/>
                      <a:pt x="86" y="55"/>
                    </a:cubicBezTo>
                    <a:cubicBezTo>
                      <a:pt x="86" y="55"/>
                      <a:pt x="86" y="55"/>
                      <a:pt x="86" y="55"/>
                    </a:cubicBezTo>
                    <a:cubicBezTo>
                      <a:pt x="87" y="55"/>
                      <a:pt x="87" y="56"/>
                      <a:pt x="87" y="56"/>
                    </a:cubicBezTo>
                    <a:cubicBezTo>
                      <a:pt x="87" y="56"/>
                      <a:pt x="88" y="56"/>
                      <a:pt x="88" y="56"/>
                    </a:cubicBezTo>
                    <a:cubicBezTo>
                      <a:pt x="88" y="57"/>
                      <a:pt x="88" y="57"/>
                      <a:pt x="88" y="57"/>
                    </a:cubicBezTo>
                    <a:cubicBezTo>
                      <a:pt x="88" y="57"/>
                      <a:pt x="88" y="57"/>
                      <a:pt x="88" y="57"/>
                    </a:cubicBezTo>
                    <a:cubicBezTo>
                      <a:pt x="89" y="57"/>
                      <a:pt x="88" y="58"/>
                      <a:pt x="88" y="58"/>
                    </a:cubicBezTo>
                    <a:cubicBezTo>
                      <a:pt x="87" y="58"/>
                      <a:pt x="87" y="58"/>
                      <a:pt x="87" y="58"/>
                    </a:cubicBezTo>
                    <a:cubicBezTo>
                      <a:pt x="86" y="58"/>
                      <a:pt x="86" y="58"/>
                      <a:pt x="86" y="58"/>
                    </a:cubicBezTo>
                    <a:cubicBezTo>
                      <a:pt x="86" y="58"/>
                      <a:pt x="86" y="58"/>
                      <a:pt x="85" y="58"/>
                    </a:cubicBezTo>
                    <a:cubicBezTo>
                      <a:pt x="85" y="58"/>
                      <a:pt x="85" y="58"/>
                      <a:pt x="85" y="58"/>
                    </a:cubicBezTo>
                    <a:cubicBezTo>
                      <a:pt x="84" y="58"/>
                      <a:pt x="84" y="58"/>
                      <a:pt x="84" y="58"/>
                    </a:cubicBezTo>
                    <a:cubicBezTo>
                      <a:pt x="84" y="58"/>
                      <a:pt x="84" y="58"/>
                      <a:pt x="84" y="58"/>
                    </a:cubicBezTo>
                    <a:cubicBezTo>
                      <a:pt x="84" y="58"/>
                      <a:pt x="84" y="58"/>
                      <a:pt x="83" y="58"/>
                    </a:cubicBezTo>
                    <a:cubicBezTo>
                      <a:pt x="83" y="58"/>
                      <a:pt x="83" y="58"/>
                      <a:pt x="83" y="58"/>
                    </a:cubicBezTo>
                    <a:cubicBezTo>
                      <a:pt x="83" y="58"/>
                      <a:pt x="83" y="58"/>
                      <a:pt x="83" y="58"/>
                    </a:cubicBezTo>
                    <a:cubicBezTo>
                      <a:pt x="82" y="58"/>
                      <a:pt x="82" y="59"/>
                      <a:pt x="82" y="59"/>
                    </a:cubicBezTo>
                    <a:cubicBezTo>
                      <a:pt x="82" y="59"/>
                      <a:pt x="82" y="59"/>
                      <a:pt x="82" y="59"/>
                    </a:cubicBezTo>
                    <a:cubicBezTo>
                      <a:pt x="81" y="60"/>
                      <a:pt x="81" y="60"/>
                      <a:pt x="80" y="60"/>
                    </a:cubicBezTo>
                    <a:cubicBezTo>
                      <a:pt x="80" y="59"/>
                      <a:pt x="80" y="59"/>
                      <a:pt x="80" y="58"/>
                    </a:cubicBezTo>
                    <a:cubicBezTo>
                      <a:pt x="80" y="58"/>
                      <a:pt x="80" y="58"/>
                      <a:pt x="80" y="57"/>
                    </a:cubicBezTo>
                    <a:cubicBezTo>
                      <a:pt x="80" y="56"/>
                      <a:pt x="80" y="56"/>
                      <a:pt x="79" y="56"/>
                    </a:cubicBezTo>
                    <a:cubicBezTo>
                      <a:pt x="79" y="55"/>
                      <a:pt x="78" y="55"/>
                      <a:pt x="77" y="55"/>
                    </a:cubicBezTo>
                    <a:cubicBezTo>
                      <a:pt x="77" y="55"/>
                      <a:pt x="76" y="55"/>
                      <a:pt x="76" y="55"/>
                    </a:cubicBezTo>
                    <a:cubicBezTo>
                      <a:pt x="76" y="55"/>
                      <a:pt x="75" y="55"/>
                      <a:pt x="75" y="55"/>
                    </a:cubicBezTo>
                    <a:cubicBezTo>
                      <a:pt x="75" y="55"/>
                      <a:pt x="75" y="55"/>
                      <a:pt x="75" y="55"/>
                    </a:cubicBezTo>
                    <a:cubicBezTo>
                      <a:pt x="74" y="55"/>
                      <a:pt x="74" y="55"/>
                      <a:pt x="74" y="55"/>
                    </a:cubicBezTo>
                    <a:cubicBezTo>
                      <a:pt x="74" y="55"/>
                      <a:pt x="74" y="55"/>
                      <a:pt x="73" y="54"/>
                    </a:cubicBezTo>
                    <a:cubicBezTo>
                      <a:pt x="73" y="54"/>
                      <a:pt x="73" y="54"/>
                      <a:pt x="73" y="54"/>
                    </a:cubicBezTo>
                    <a:cubicBezTo>
                      <a:pt x="73" y="54"/>
                      <a:pt x="73" y="54"/>
                      <a:pt x="73" y="54"/>
                    </a:cubicBezTo>
                    <a:cubicBezTo>
                      <a:pt x="72" y="54"/>
                      <a:pt x="72" y="55"/>
                      <a:pt x="72" y="55"/>
                    </a:cubicBezTo>
                    <a:cubicBezTo>
                      <a:pt x="72" y="55"/>
                      <a:pt x="72" y="55"/>
                      <a:pt x="71" y="55"/>
                    </a:cubicBezTo>
                    <a:cubicBezTo>
                      <a:pt x="71" y="56"/>
                      <a:pt x="71" y="56"/>
                      <a:pt x="70" y="56"/>
                    </a:cubicBezTo>
                    <a:cubicBezTo>
                      <a:pt x="70" y="57"/>
                      <a:pt x="69" y="57"/>
                      <a:pt x="68" y="58"/>
                    </a:cubicBezTo>
                    <a:cubicBezTo>
                      <a:pt x="68" y="58"/>
                      <a:pt x="67" y="58"/>
                      <a:pt x="67" y="59"/>
                    </a:cubicBezTo>
                    <a:cubicBezTo>
                      <a:pt x="67" y="59"/>
                      <a:pt x="67" y="59"/>
                      <a:pt x="67" y="60"/>
                    </a:cubicBezTo>
                    <a:cubicBezTo>
                      <a:pt x="68" y="61"/>
                      <a:pt x="69" y="61"/>
                      <a:pt x="70" y="62"/>
                    </a:cubicBezTo>
                    <a:cubicBezTo>
                      <a:pt x="70" y="62"/>
                      <a:pt x="70" y="62"/>
                      <a:pt x="70" y="63"/>
                    </a:cubicBezTo>
                    <a:cubicBezTo>
                      <a:pt x="70" y="63"/>
                      <a:pt x="69" y="64"/>
                      <a:pt x="68" y="64"/>
                    </a:cubicBezTo>
                    <a:cubicBezTo>
                      <a:pt x="67" y="64"/>
                      <a:pt x="66" y="64"/>
                      <a:pt x="65" y="64"/>
                    </a:cubicBezTo>
                    <a:cubicBezTo>
                      <a:pt x="64" y="64"/>
                      <a:pt x="63" y="64"/>
                      <a:pt x="62" y="65"/>
                    </a:cubicBezTo>
                    <a:cubicBezTo>
                      <a:pt x="62" y="65"/>
                      <a:pt x="62" y="65"/>
                      <a:pt x="62" y="65"/>
                    </a:cubicBezTo>
                    <a:cubicBezTo>
                      <a:pt x="63" y="66"/>
                      <a:pt x="63" y="66"/>
                      <a:pt x="63" y="67"/>
                    </a:cubicBezTo>
                    <a:cubicBezTo>
                      <a:pt x="63" y="67"/>
                      <a:pt x="63" y="67"/>
                      <a:pt x="63" y="67"/>
                    </a:cubicBezTo>
                    <a:cubicBezTo>
                      <a:pt x="62" y="67"/>
                      <a:pt x="62" y="67"/>
                      <a:pt x="62" y="67"/>
                    </a:cubicBezTo>
                    <a:cubicBezTo>
                      <a:pt x="62" y="67"/>
                      <a:pt x="62" y="66"/>
                      <a:pt x="62" y="66"/>
                    </a:cubicBezTo>
                    <a:cubicBezTo>
                      <a:pt x="61" y="65"/>
                      <a:pt x="59" y="64"/>
                      <a:pt x="58" y="64"/>
                    </a:cubicBezTo>
                    <a:cubicBezTo>
                      <a:pt x="57" y="64"/>
                      <a:pt x="56" y="63"/>
                      <a:pt x="55" y="64"/>
                    </a:cubicBezTo>
                    <a:cubicBezTo>
                      <a:pt x="54" y="64"/>
                      <a:pt x="54" y="64"/>
                      <a:pt x="54" y="64"/>
                    </a:cubicBezTo>
                    <a:cubicBezTo>
                      <a:pt x="54" y="65"/>
                      <a:pt x="54" y="65"/>
                      <a:pt x="53" y="66"/>
                    </a:cubicBezTo>
                    <a:cubicBezTo>
                      <a:pt x="53" y="66"/>
                      <a:pt x="52" y="66"/>
                      <a:pt x="52" y="66"/>
                    </a:cubicBezTo>
                    <a:cubicBezTo>
                      <a:pt x="52" y="66"/>
                      <a:pt x="51" y="67"/>
                      <a:pt x="51" y="67"/>
                    </a:cubicBezTo>
                    <a:cubicBezTo>
                      <a:pt x="51" y="68"/>
                      <a:pt x="51" y="68"/>
                      <a:pt x="51" y="69"/>
                    </a:cubicBezTo>
                    <a:cubicBezTo>
                      <a:pt x="51" y="69"/>
                      <a:pt x="51" y="70"/>
                      <a:pt x="51" y="70"/>
                    </a:cubicBezTo>
                    <a:cubicBezTo>
                      <a:pt x="52" y="71"/>
                      <a:pt x="53" y="72"/>
                      <a:pt x="54" y="72"/>
                    </a:cubicBezTo>
                    <a:cubicBezTo>
                      <a:pt x="56" y="72"/>
                      <a:pt x="57" y="72"/>
                      <a:pt x="59" y="71"/>
                    </a:cubicBezTo>
                    <a:cubicBezTo>
                      <a:pt x="60" y="71"/>
                      <a:pt x="61" y="71"/>
                      <a:pt x="61" y="70"/>
                    </a:cubicBezTo>
                    <a:cubicBezTo>
                      <a:pt x="61" y="70"/>
                      <a:pt x="62" y="70"/>
                      <a:pt x="62" y="70"/>
                    </a:cubicBezTo>
                    <a:cubicBezTo>
                      <a:pt x="63" y="70"/>
                      <a:pt x="63" y="70"/>
                      <a:pt x="64" y="71"/>
                    </a:cubicBezTo>
                    <a:cubicBezTo>
                      <a:pt x="64" y="71"/>
                      <a:pt x="65" y="71"/>
                      <a:pt x="66" y="71"/>
                    </a:cubicBezTo>
                    <a:cubicBezTo>
                      <a:pt x="66" y="70"/>
                      <a:pt x="66" y="69"/>
                      <a:pt x="66" y="68"/>
                    </a:cubicBezTo>
                    <a:cubicBezTo>
                      <a:pt x="66" y="68"/>
                      <a:pt x="66" y="68"/>
                      <a:pt x="66" y="68"/>
                    </a:cubicBezTo>
                    <a:cubicBezTo>
                      <a:pt x="66" y="69"/>
                      <a:pt x="66" y="69"/>
                      <a:pt x="66" y="69"/>
                    </a:cubicBezTo>
                    <a:cubicBezTo>
                      <a:pt x="66" y="69"/>
                      <a:pt x="67" y="69"/>
                      <a:pt x="67" y="69"/>
                    </a:cubicBezTo>
                    <a:cubicBezTo>
                      <a:pt x="67" y="69"/>
                      <a:pt x="67" y="69"/>
                      <a:pt x="67" y="69"/>
                    </a:cubicBezTo>
                    <a:cubicBezTo>
                      <a:pt x="67" y="69"/>
                      <a:pt x="67" y="69"/>
                      <a:pt x="67" y="69"/>
                    </a:cubicBezTo>
                    <a:cubicBezTo>
                      <a:pt x="67" y="69"/>
                      <a:pt x="68" y="69"/>
                      <a:pt x="68" y="69"/>
                    </a:cubicBezTo>
                    <a:cubicBezTo>
                      <a:pt x="69" y="70"/>
                      <a:pt x="68" y="70"/>
                      <a:pt x="68" y="71"/>
                    </a:cubicBezTo>
                    <a:cubicBezTo>
                      <a:pt x="69" y="70"/>
                      <a:pt x="69" y="70"/>
                      <a:pt x="69" y="70"/>
                    </a:cubicBezTo>
                    <a:cubicBezTo>
                      <a:pt x="69" y="70"/>
                      <a:pt x="70" y="70"/>
                      <a:pt x="70" y="70"/>
                    </a:cubicBezTo>
                    <a:cubicBezTo>
                      <a:pt x="71" y="70"/>
                      <a:pt x="71" y="70"/>
                      <a:pt x="71" y="70"/>
                    </a:cubicBezTo>
                    <a:cubicBezTo>
                      <a:pt x="71" y="70"/>
                      <a:pt x="72" y="70"/>
                      <a:pt x="72" y="70"/>
                    </a:cubicBezTo>
                    <a:cubicBezTo>
                      <a:pt x="72" y="70"/>
                      <a:pt x="72" y="70"/>
                      <a:pt x="72" y="70"/>
                    </a:cubicBezTo>
                    <a:cubicBezTo>
                      <a:pt x="72" y="70"/>
                      <a:pt x="72" y="70"/>
                      <a:pt x="72" y="71"/>
                    </a:cubicBezTo>
                    <a:cubicBezTo>
                      <a:pt x="72" y="71"/>
                      <a:pt x="72" y="71"/>
                      <a:pt x="72" y="71"/>
                    </a:cubicBezTo>
                    <a:cubicBezTo>
                      <a:pt x="72" y="71"/>
                      <a:pt x="72" y="71"/>
                      <a:pt x="72" y="71"/>
                    </a:cubicBezTo>
                    <a:cubicBezTo>
                      <a:pt x="72" y="71"/>
                      <a:pt x="73" y="72"/>
                      <a:pt x="73" y="72"/>
                    </a:cubicBezTo>
                    <a:cubicBezTo>
                      <a:pt x="73" y="72"/>
                      <a:pt x="73" y="72"/>
                      <a:pt x="74" y="73"/>
                    </a:cubicBezTo>
                    <a:cubicBezTo>
                      <a:pt x="74" y="73"/>
                      <a:pt x="74" y="73"/>
                      <a:pt x="74" y="73"/>
                    </a:cubicBezTo>
                    <a:cubicBezTo>
                      <a:pt x="74" y="74"/>
                      <a:pt x="74" y="74"/>
                      <a:pt x="75" y="74"/>
                    </a:cubicBezTo>
                    <a:cubicBezTo>
                      <a:pt x="75" y="74"/>
                      <a:pt x="75" y="75"/>
                      <a:pt x="75" y="75"/>
                    </a:cubicBezTo>
                    <a:cubicBezTo>
                      <a:pt x="75" y="75"/>
                      <a:pt x="76" y="75"/>
                      <a:pt x="76" y="75"/>
                    </a:cubicBezTo>
                    <a:cubicBezTo>
                      <a:pt x="76" y="75"/>
                      <a:pt x="77" y="75"/>
                      <a:pt x="77" y="75"/>
                    </a:cubicBezTo>
                    <a:cubicBezTo>
                      <a:pt x="78" y="75"/>
                      <a:pt x="78" y="75"/>
                      <a:pt x="79" y="76"/>
                    </a:cubicBezTo>
                    <a:cubicBezTo>
                      <a:pt x="79" y="76"/>
                      <a:pt x="79" y="76"/>
                      <a:pt x="79" y="76"/>
                    </a:cubicBezTo>
                    <a:cubicBezTo>
                      <a:pt x="79" y="76"/>
                      <a:pt x="79" y="77"/>
                      <a:pt x="79" y="77"/>
                    </a:cubicBezTo>
                    <a:cubicBezTo>
                      <a:pt x="79" y="77"/>
                      <a:pt x="79" y="77"/>
                      <a:pt x="79" y="77"/>
                    </a:cubicBezTo>
                    <a:cubicBezTo>
                      <a:pt x="78" y="77"/>
                      <a:pt x="78" y="77"/>
                      <a:pt x="78" y="77"/>
                    </a:cubicBezTo>
                    <a:cubicBezTo>
                      <a:pt x="78" y="78"/>
                      <a:pt x="78" y="78"/>
                      <a:pt x="78" y="78"/>
                    </a:cubicBezTo>
                    <a:cubicBezTo>
                      <a:pt x="78" y="79"/>
                      <a:pt x="78" y="79"/>
                      <a:pt x="78" y="79"/>
                    </a:cubicBezTo>
                    <a:cubicBezTo>
                      <a:pt x="79" y="79"/>
                      <a:pt x="79" y="79"/>
                      <a:pt x="80" y="80"/>
                    </a:cubicBezTo>
                    <a:cubicBezTo>
                      <a:pt x="80" y="80"/>
                      <a:pt x="80" y="80"/>
                      <a:pt x="80" y="80"/>
                    </a:cubicBezTo>
                    <a:cubicBezTo>
                      <a:pt x="80" y="80"/>
                      <a:pt x="80" y="80"/>
                      <a:pt x="80" y="80"/>
                    </a:cubicBezTo>
                    <a:cubicBezTo>
                      <a:pt x="81" y="80"/>
                      <a:pt x="81" y="80"/>
                      <a:pt x="81" y="80"/>
                    </a:cubicBezTo>
                    <a:cubicBezTo>
                      <a:pt x="81" y="80"/>
                      <a:pt x="81" y="80"/>
                      <a:pt x="81" y="80"/>
                    </a:cubicBezTo>
                    <a:cubicBezTo>
                      <a:pt x="81" y="80"/>
                      <a:pt x="81" y="80"/>
                      <a:pt x="81" y="80"/>
                    </a:cubicBezTo>
                    <a:cubicBezTo>
                      <a:pt x="81" y="80"/>
                      <a:pt x="81" y="80"/>
                      <a:pt x="82" y="80"/>
                    </a:cubicBezTo>
                    <a:cubicBezTo>
                      <a:pt x="82" y="81"/>
                      <a:pt x="82" y="81"/>
                      <a:pt x="82" y="81"/>
                    </a:cubicBezTo>
                    <a:cubicBezTo>
                      <a:pt x="82" y="81"/>
                      <a:pt x="82" y="81"/>
                      <a:pt x="83" y="81"/>
                    </a:cubicBezTo>
                    <a:cubicBezTo>
                      <a:pt x="83" y="81"/>
                      <a:pt x="83" y="81"/>
                      <a:pt x="83" y="81"/>
                    </a:cubicBezTo>
                    <a:cubicBezTo>
                      <a:pt x="83" y="81"/>
                      <a:pt x="83" y="81"/>
                      <a:pt x="84" y="82"/>
                    </a:cubicBezTo>
                    <a:cubicBezTo>
                      <a:pt x="84" y="82"/>
                      <a:pt x="85" y="82"/>
                      <a:pt x="85" y="82"/>
                    </a:cubicBezTo>
                    <a:cubicBezTo>
                      <a:pt x="86" y="82"/>
                      <a:pt x="86" y="82"/>
                      <a:pt x="87" y="82"/>
                    </a:cubicBezTo>
                    <a:cubicBezTo>
                      <a:pt x="87" y="82"/>
                      <a:pt x="88" y="82"/>
                      <a:pt x="88" y="82"/>
                    </a:cubicBezTo>
                    <a:cubicBezTo>
                      <a:pt x="88" y="82"/>
                      <a:pt x="88" y="82"/>
                      <a:pt x="88" y="83"/>
                    </a:cubicBezTo>
                    <a:cubicBezTo>
                      <a:pt x="88" y="83"/>
                      <a:pt x="88" y="83"/>
                      <a:pt x="88" y="83"/>
                    </a:cubicBezTo>
                    <a:cubicBezTo>
                      <a:pt x="88" y="83"/>
                      <a:pt x="88" y="84"/>
                      <a:pt x="89" y="84"/>
                    </a:cubicBezTo>
                    <a:cubicBezTo>
                      <a:pt x="89" y="84"/>
                      <a:pt x="89" y="84"/>
                      <a:pt x="90" y="84"/>
                    </a:cubicBezTo>
                    <a:cubicBezTo>
                      <a:pt x="91" y="85"/>
                      <a:pt x="91" y="85"/>
                      <a:pt x="92" y="85"/>
                    </a:cubicBezTo>
                    <a:cubicBezTo>
                      <a:pt x="93" y="85"/>
                      <a:pt x="94" y="85"/>
                      <a:pt x="95" y="85"/>
                    </a:cubicBezTo>
                    <a:cubicBezTo>
                      <a:pt x="97" y="86"/>
                      <a:pt x="97" y="86"/>
                      <a:pt x="98" y="87"/>
                    </a:cubicBezTo>
                    <a:cubicBezTo>
                      <a:pt x="99" y="87"/>
                      <a:pt x="100" y="88"/>
                      <a:pt x="101" y="88"/>
                    </a:cubicBezTo>
                    <a:cubicBezTo>
                      <a:pt x="102" y="87"/>
                      <a:pt x="102" y="87"/>
                      <a:pt x="102" y="86"/>
                    </a:cubicBezTo>
                    <a:cubicBezTo>
                      <a:pt x="102" y="85"/>
                      <a:pt x="101" y="85"/>
                      <a:pt x="100" y="84"/>
                    </a:cubicBezTo>
                    <a:cubicBezTo>
                      <a:pt x="100" y="83"/>
                      <a:pt x="99" y="83"/>
                      <a:pt x="98" y="82"/>
                    </a:cubicBezTo>
                    <a:cubicBezTo>
                      <a:pt x="98" y="81"/>
                      <a:pt x="97" y="81"/>
                      <a:pt x="96" y="81"/>
                    </a:cubicBezTo>
                    <a:cubicBezTo>
                      <a:pt x="95" y="80"/>
                      <a:pt x="94" y="79"/>
                      <a:pt x="93" y="79"/>
                    </a:cubicBezTo>
                    <a:cubicBezTo>
                      <a:pt x="92" y="78"/>
                      <a:pt x="91" y="76"/>
                      <a:pt x="90" y="75"/>
                    </a:cubicBezTo>
                    <a:cubicBezTo>
                      <a:pt x="91" y="75"/>
                      <a:pt x="92" y="76"/>
                      <a:pt x="92" y="76"/>
                    </a:cubicBezTo>
                    <a:cubicBezTo>
                      <a:pt x="92" y="76"/>
                      <a:pt x="92" y="76"/>
                      <a:pt x="93" y="76"/>
                    </a:cubicBezTo>
                    <a:cubicBezTo>
                      <a:pt x="93" y="77"/>
                      <a:pt x="93" y="77"/>
                      <a:pt x="93" y="77"/>
                    </a:cubicBezTo>
                    <a:cubicBezTo>
                      <a:pt x="94" y="77"/>
                      <a:pt x="94" y="77"/>
                      <a:pt x="94" y="77"/>
                    </a:cubicBezTo>
                    <a:cubicBezTo>
                      <a:pt x="94" y="77"/>
                      <a:pt x="95" y="77"/>
                      <a:pt x="95" y="77"/>
                    </a:cubicBezTo>
                    <a:cubicBezTo>
                      <a:pt x="95" y="77"/>
                      <a:pt x="95" y="76"/>
                      <a:pt x="95" y="76"/>
                    </a:cubicBezTo>
                    <a:cubicBezTo>
                      <a:pt x="95" y="76"/>
                      <a:pt x="95" y="77"/>
                      <a:pt x="96" y="77"/>
                    </a:cubicBezTo>
                    <a:cubicBezTo>
                      <a:pt x="96" y="77"/>
                      <a:pt x="96" y="77"/>
                      <a:pt x="96" y="77"/>
                    </a:cubicBezTo>
                    <a:cubicBezTo>
                      <a:pt x="97" y="78"/>
                      <a:pt x="97" y="78"/>
                      <a:pt x="97" y="78"/>
                    </a:cubicBezTo>
                    <a:cubicBezTo>
                      <a:pt x="97" y="78"/>
                      <a:pt x="97" y="78"/>
                      <a:pt x="97" y="78"/>
                    </a:cubicBezTo>
                    <a:cubicBezTo>
                      <a:pt x="97" y="78"/>
                      <a:pt x="98" y="78"/>
                      <a:pt x="98" y="79"/>
                    </a:cubicBezTo>
                    <a:cubicBezTo>
                      <a:pt x="98" y="78"/>
                      <a:pt x="98" y="78"/>
                      <a:pt x="98" y="78"/>
                    </a:cubicBezTo>
                    <a:cubicBezTo>
                      <a:pt x="98" y="78"/>
                      <a:pt x="98" y="78"/>
                      <a:pt x="98" y="78"/>
                    </a:cubicBezTo>
                    <a:cubicBezTo>
                      <a:pt x="98" y="78"/>
                      <a:pt x="98" y="78"/>
                      <a:pt x="99" y="78"/>
                    </a:cubicBezTo>
                    <a:cubicBezTo>
                      <a:pt x="99" y="78"/>
                      <a:pt x="99" y="79"/>
                      <a:pt x="99" y="79"/>
                    </a:cubicBezTo>
                    <a:cubicBezTo>
                      <a:pt x="99" y="79"/>
                      <a:pt x="99" y="79"/>
                      <a:pt x="99" y="79"/>
                    </a:cubicBezTo>
                    <a:cubicBezTo>
                      <a:pt x="99" y="80"/>
                      <a:pt x="100" y="80"/>
                      <a:pt x="100" y="80"/>
                    </a:cubicBezTo>
                    <a:cubicBezTo>
                      <a:pt x="100" y="80"/>
                      <a:pt x="100" y="80"/>
                      <a:pt x="100" y="80"/>
                    </a:cubicBezTo>
                    <a:cubicBezTo>
                      <a:pt x="100" y="80"/>
                      <a:pt x="100" y="79"/>
                      <a:pt x="100" y="79"/>
                    </a:cubicBezTo>
                    <a:cubicBezTo>
                      <a:pt x="100" y="79"/>
                      <a:pt x="100" y="80"/>
                      <a:pt x="101" y="80"/>
                    </a:cubicBezTo>
                    <a:cubicBezTo>
                      <a:pt x="101" y="80"/>
                      <a:pt x="101" y="80"/>
                      <a:pt x="101" y="80"/>
                    </a:cubicBezTo>
                    <a:cubicBezTo>
                      <a:pt x="101" y="80"/>
                      <a:pt x="101" y="81"/>
                      <a:pt x="102" y="81"/>
                    </a:cubicBezTo>
                    <a:cubicBezTo>
                      <a:pt x="102" y="81"/>
                      <a:pt x="102" y="81"/>
                      <a:pt x="103" y="81"/>
                    </a:cubicBezTo>
                    <a:cubicBezTo>
                      <a:pt x="103" y="80"/>
                      <a:pt x="103" y="80"/>
                      <a:pt x="103" y="81"/>
                    </a:cubicBezTo>
                    <a:cubicBezTo>
                      <a:pt x="103" y="81"/>
                      <a:pt x="104" y="81"/>
                      <a:pt x="104" y="81"/>
                    </a:cubicBezTo>
                    <a:cubicBezTo>
                      <a:pt x="104" y="81"/>
                      <a:pt x="104" y="81"/>
                      <a:pt x="104" y="81"/>
                    </a:cubicBezTo>
                    <a:cubicBezTo>
                      <a:pt x="104" y="81"/>
                      <a:pt x="105" y="81"/>
                      <a:pt x="105" y="81"/>
                    </a:cubicBezTo>
                    <a:cubicBezTo>
                      <a:pt x="105" y="81"/>
                      <a:pt x="105" y="81"/>
                      <a:pt x="106" y="81"/>
                    </a:cubicBezTo>
                    <a:cubicBezTo>
                      <a:pt x="106" y="81"/>
                      <a:pt x="106" y="81"/>
                      <a:pt x="106" y="81"/>
                    </a:cubicBezTo>
                    <a:cubicBezTo>
                      <a:pt x="107" y="81"/>
                      <a:pt x="107" y="81"/>
                      <a:pt x="107" y="81"/>
                    </a:cubicBezTo>
                    <a:cubicBezTo>
                      <a:pt x="107" y="81"/>
                      <a:pt x="107" y="81"/>
                      <a:pt x="107" y="81"/>
                    </a:cubicBezTo>
                    <a:cubicBezTo>
                      <a:pt x="108" y="81"/>
                      <a:pt x="108" y="81"/>
                      <a:pt x="108" y="81"/>
                    </a:cubicBezTo>
                    <a:cubicBezTo>
                      <a:pt x="108" y="81"/>
                      <a:pt x="108" y="81"/>
                      <a:pt x="108" y="80"/>
                    </a:cubicBezTo>
                    <a:cubicBezTo>
                      <a:pt x="108" y="80"/>
                      <a:pt x="107" y="80"/>
                      <a:pt x="107" y="80"/>
                    </a:cubicBezTo>
                    <a:cubicBezTo>
                      <a:pt x="107" y="79"/>
                      <a:pt x="106" y="79"/>
                      <a:pt x="107" y="79"/>
                    </a:cubicBezTo>
                    <a:cubicBezTo>
                      <a:pt x="107" y="79"/>
                      <a:pt x="107" y="79"/>
                      <a:pt x="107" y="79"/>
                    </a:cubicBezTo>
                    <a:cubicBezTo>
                      <a:pt x="107" y="78"/>
                      <a:pt x="107" y="78"/>
                      <a:pt x="107" y="78"/>
                    </a:cubicBezTo>
                    <a:cubicBezTo>
                      <a:pt x="107" y="77"/>
                      <a:pt x="107" y="77"/>
                      <a:pt x="107" y="77"/>
                    </a:cubicBezTo>
                    <a:cubicBezTo>
                      <a:pt x="107" y="77"/>
                      <a:pt x="108" y="78"/>
                      <a:pt x="108" y="78"/>
                    </a:cubicBezTo>
                    <a:cubicBezTo>
                      <a:pt x="108" y="78"/>
                      <a:pt x="108" y="79"/>
                      <a:pt x="109" y="79"/>
                    </a:cubicBezTo>
                    <a:cubicBezTo>
                      <a:pt x="109" y="79"/>
                      <a:pt x="109" y="79"/>
                      <a:pt x="109" y="78"/>
                    </a:cubicBezTo>
                    <a:cubicBezTo>
                      <a:pt x="109" y="78"/>
                      <a:pt x="109" y="78"/>
                      <a:pt x="109" y="78"/>
                    </a:cubicBezTo>
                    <a:cubicBezTo>
                      <a:pt x="109" y="78"/>
                      <a:pt x="110" y="78"/>
                      <a:pt x="110" y="78"/>
                    </a:cubicBezTo>
                    <a:cubicBezTo>
                      <a:pt x="110" y="78"/>
                      <a:pt x="110" y="78"/>
                      <a:pt x="110" y="77"/>
                    </a:cubicBezTo>
                    <a:cubicBezTo>
                      <a:pt x="110" y="77"/>
                      <a:pt x="110" y="76"/>
                      <a:pt x="110" y="76"/>
                    </a:cubicBezTo>
                    <a:cubicBezTo>
                      <a:pt x="109" y="76"/>
                      <a:pt x="109" y="76"/>
                      <a:pt x="109" y="76"/>
                    </a:cubicBezTo>
                    <a:cubicBezTo>
                      <a:pt x="108" y="75"/>
                      <a:pt x="108" y="76"/>
                      <a:pt x="108" y="75"/>
                    </a:cubicBezTo>
                    <a:cubicBezTo>
                      <a:pt x="108" y="75"/>
                      <a:pt x="108" y="75"/>
                      <a:pt x="108" y="74"/>
                    </a:cubicBezTo>
                    <a:cubicBezTo>
                      <a:pt x="108" y="73"/>
                      <a:pt x="107" y="73"/>
                      <a:pt x="107" y="73"/>
                    </a:cubicBezTo>
                    <a:cubicBezTo>
                      <a:pt x="106" y="73"/>
                      <a:pt x="106" y="72"/>
                      <a:pt x="105" y="72"/>
                    </a:cubicBezTo>
                    <a:cubicBezTo>
                      <a:pt x="105" y="72"/>
                      <a:pt x="105" y="72"/>
                      <a:pt x="105" y="71"/>
                    </a:cubicBezTo>
                    <a:cubicBezTo>
                      <a:pt x="106" y="71"/>
                      <a:pt x="106" y="71"/>
                      <a:pt x="106" y="71"/>
                    </a:cubicBezTo>
                    <a:cubicBezTo>
                      <a:pt x="105" y="71"/>
                      <a:pt x="105" y="71"/>
                      <a:pt x="105" y="70"/>
                    </a:cubicBezTo>
                    <a:cubicBezTo>
                      <a:pt x="105" y="70"/>
                      <a:pt x="105" y="70"/>
                      <a:pt x="104" y="69"/>
                    </a:cubicBezTo>
                    <a:cubicBezTo>
                      <a:pt x="104" y="69"/>
                      <a:pt x="104" y="69"/>
                      <a:pt x="104" y="69"/>
                    </a:cubicBezTo>
                    <a:cubicBezTo>
                      <a:pt x="104" y="69"/>
                      <a:pt x="104" y="68"/>
                      <a:pt x="104" y="68"/>
                    </a:cubicBezTo>
                    <a:cubicBezTo>
                      <a:pt x="104" y="68"/>
                      <a:pt x="104" y="68"/>
                      <a:pt x="103" y="68"/>
                    </a:cubicBezTo>
                    <a:cubicBezTo>
                      <a:pt x="103" y="68"/>
                      <a:pt x="103" y="69"/>
                      <a:pt x="103" y="69"/>
                    </a:cubicBezTo>
                    <a:cubicBezTo>
                      <a:pt x="103" y="69"/>
                      <a:pt x="103" y="69"/>
                      <a:pt x="103" y="69"/>
                    </a:cubicBezTo>
                    <a:cubicBezTo>
                      <a:pt x="102" y="69"/>
                      <a:pt x="102" y="69"/>
                      <a:pt x="102" y="69"/>
                    </a:cubicBezTo>
                    <a:cubicBezTo>
                      <a:pt x="102" y="69"/>
                      <a:pt x="102" y="69"/>
                      <a:pt x="102" y="69"/>
                    </a:cubicBezTo>
                    <a:cubicBezTo>
                      <a:pt x="102" y="69"/>
                      <a:pt x="102" y="69"/>
                      <a:pt x="102" y="69"/>
                    </a:cubicBezTo>
                    <a:cubicBezTo>
                      <a:pt x="102" y="69"/>
                      <a:pt x="102" y="68"/>
                      <a:pt x="102" y="68"/>
                    </a:cubicBezTo>
                    <a:cubicBezTo>
                      <a:pt x="102" y="68"/>
                      <a:pt x="102" y="68"/>
                      <a:pt x="101" y="68"/>
                    </a:cubicBezTo>
                    <a:cubicBezTo>
                      <a:pt x="101" y="68"/>
                      <a:pt x="101" y="67"/>
                      <a:pt x="101" y="67"/>
                    </a:cubicBezTo>
                    <a:cubicBezTo>
                      <a:pt x="101" y="67"/>
                      <a:pt x="101" y="67"/>
                      <a:pt x="101" y="67"/>
                    </a:cubicBezTo>
                    <a:cubicBezTo>
                      <a:pt x="100" y="67"/>
                      <a:pt x="100" y="68"/>
                      <a:pt x="99" y="68"/>
                    </a:cubicBezTo>
                    <a:cubicBezTo>
                      <a:pt x="99" y="67"/>
                      <a:pt x="99" y="67"/>
                      <a:pt x="99" y="67"/>
                    </a:cubicBezTo>
                    <a:cubicBezTo>
                      <a:pt x="99" y="67"/>
                      <a:pt x="99" y="66"/>
                      <a:pt x="99" y="66"/>
                    </a:cubicBezTo>
                    <a:cubicBezTo>
                      <a:pt x="99" y="66"/>
                      <a:pt x="99" y="66"/>
                      <a:pt x="99" y="66"/>
                    </a:cubicBezTo>
                    <a:cubicBezTo>
                      <a:pt x="99" y="66"/>
                      <a:pt x="98" y="65"/>
                      <a:pt x="98" y="65"/>
                    </a:cubicBezTo>
                    <a:cubicBezTo>
                      <a:pt x="98" y="65"/>
                      <a:pt x="98" y="65"/>
                      <a:pt x="98" y="65"/>
                    </a:cubicBezTo>
                    <a:cubicBezTo>
                      <a:pt x="98" y="64"/>
                      <a:pt x="98" y="64"/>
                      <a:pt x="98" y="64"/>
                    </a:cubicBezTo>
                    <a:cubicBezTo>
                      <a:pt x="98" y="63"/>
                      <a:pt x="98" y="63"/>
                      <a:pt x="97" y="63"/>
                    </a:cubicBezTo>
                    <a:cubicBezTo>
                      <a:pt x="97" y="63"/>
                      <a:pt x="97" y="63"/>
                      <a:pt x="97" y="63"/>
                    </a:cubicBezTo>
                    <a:cubicBezTo>
                      <a:pt x="96" y="62"/>
                      <a:pt x="97" y="62"/>
                      <a:pt x="96" y="62"/>
                    </a:cubicBezTo>
                    <a:cubicBezTo>
                      <a:pt x="96" y="63"/>
                      <a:pt x="95" y="63"/>
                      <a:pt x="94" y="63"/>
                    </a:cubicBezTo>
                    <a:cubicBezTo>
                      <a:pt x="94" y="62"/>
                      <a:pt x="94" y="62"/>
                      <a:pt x="94" y="62"/>
                    </a:cubicBezTo>
                    <a:cubicBezTo>
                      <a:pt x="94" y="62"/>
                      <a:pt x="94" y="62"/>
                      <a:pt x="94" y="62"/>
                    </a:cubicBezTo>
                    <a:cubicBezTo>
                      <a:pt x="94" y="62"/>
                      <a:pt x="94" y="61"/>
                      <a:pt x="93" y="61"/>
                    </a:cubicBezTo>
                    <a:cubicBezTo>
                      <a:pt x="93" y="61"/>
                      <a:pt x="93" y="61"/>
                      <a:pt x="93" y="60"/>
                    </a:cubicBezTo>
                    <a:cubicBezTo>
                      <a:pt x="93" y="60"/>
                      <a:pt x="93" y="60"/>
                      <a:pt x="93" y="60"/>
                    </a:cubicBezTo>
                    <a:cubicBezTo>
                      <a:pt x="93" y="59"/>
                      <a:pt x="92" y="59"/>
                      <a:pt x="92" y="58"/>
                    </a:cubicBezTo>
                    <a:cubicBezTo>
                      <a:pt x="92" y="58"/>
                      <a:pt x="92" y="58"/>
                      <a:pt x="92" y="58"/>
                    </a:cubicBezTo>
                    <a:cubicBezTo>
                      <a:pt x="92" y="58"/>
                      <a:pt x="92" y="58"/>
                      <a:pt x="93" y="58"/>
                    </a:cubicBezTo>
                    <a:cubicBezTo>
                      <a:pt x="93" y="58"/>
                      <a:pt x="93" y="58"/>
                      <a:pt x="94" y="59"/>
                    </a:cubicBezTo>
                    <a:cubicBezTo>
                      <a:pt x="94" y="59"/>
                      <a:pt x="94" y="59"/>
                      <a:pt x="95" y="60"/>
                    </a:cubicBezTo>
                    <a:cubicBezTo>
                      <a:pt x="95" y="60"/>
                      <a:pt x="95" y="60"/>
                      <a:pt x="95" y="61"/>
                    </a:cubicBezTo>
                    <a:cubicBezTo>
                      <a:pt x="95" y="61"/>
                      <a:pt x="95" y="61"/>
                      <a:pt x="96" y="61"/>
                    </a:cubicBezTo>
                    <a:cubicBezTo>
                      <a:pt x="96" y="61"/>
                      <a:pt x="96" y="60"/>
                      <a:pt x="96" y="60"/>
                    </a:cubicBezTo>
                    <a:cubicBezTo>
                      <a:pt x="96" y="60"/>
                      <a:pt x="97" y="60"/>
                      <a:pt x="97" y="60"/>
                    </a:cubicBezTo>
                    <a:cubicBezTo>
                      <a:pt x="97" y="60"/>
                      <a:pt x="98" y="60"/>
                      <a:pt x="98" y="59"/>
                    </a:cubicBezTo>
                    <a:cubicBezTo>
                      <a:pt x="98" y="59"/>
                      <a:pt x="97" y="59"/>
                      <a:pt x="97" y="58"/>
                    </a:cubicBezTo>
                    <a:cubicBezTo>
                      <a:pt x="97" y="58"/>
                      <a:pt x="97" y="58"/>
                      <a:pt x="97" y="58"/>
                    </a:cubicBezTo>
                    <a:cubicBezTo>
                      <a:pt x="96" y="58"/>
                      <a:pt x="96" y="58"/>
                      <a:pt x="96" y="58"/>
                    </a:cubicBezTo>
                    <a:cubicBezTo>
                      <a:pt x="96" y="58"/>
                      <a:pt x="96" y="58"/>
                      <a:pt x="96" y="58"/>
                    </a:cubicBezTo>
                    <a:cubicBezTo>
                      <a:pt x="96" y="58"/>
                      <a:pt x="96" y="58"/>
                      <a:pt x="96" y="57"/>
                    </a:cubicBezTo>
                    <a:cubicBezTo>
                      <a:pt x="96" y="57"/>
                      <a:pt x="95" y="57"/>
                      <a:pt x="95" y="57"/>
                    </a:cubicBezTo>
                    <a:cubicBezTo>
                      <a:pt x="96" y="57"/>
                      <a:pt x="96" y="57"/>
                      <a:pt x="96" y="57"/>
                    </a:cubicBezTo>
                    <a:cubicBezTo>
                      <a:pt x="96" y="57"/>
                      <a:pt x="97" y="57"/>
                      <a:pt x="97" y="57"/>
                    </a:cubicBezTo>
                    <a:cubicBezTo>
                      <a:pt x="98" y="57"/>
                      <a:pt x="97" y="56"/>
                      <a:pt x="97" y="56"/>
                    </a:cubicBezTo>
                    <a:cubicBezTo>
                      <a:pt x="97" y="56"/>
                      <a:pt x="97" y="56"/>
                      <a:pt x="97" y="56"/>
                    </a:cubicBezTo>
                    <a:cubicBezTo>
                      <a:pt x="98" y="56"/>
                      <a:pt x="98" y="56"/>
                      <a:pt x="98" y="56"/>
                    </a:cubicBezTo>
                    <a:cubicBezTo>
                      <a:pt x="98" y="56"/>
                      <a:pt x="98" y="56"/>
                      <a:pt x="98" y="55"/>
                    </a:cubicBezTo>
                    <a:cubicBezTo>
                      <a:pt x="99" y="55"/>
                      <a:pt x="99" y="55"/>
                      <a:pt x="99" y="55"/>
                    </a:cubicBezTo>
                    <a:cubicBezTo>
                      <a:pt x="99" y="56"/>
                      <a:pt x="100" y="56"/>
                      <a:pt x="100" y="57"/>
                    </a:cubicBezTo>
                    <a:cubicBezTo>
                      <a:pt x="100" y="57"/>
                      <a:pt x="100" y="57"/>
                      <a:pt x="100" y="57"/>
                    </a:cubicBezTo>
                    <a:cubicBezTo>
                      <a:pt x="100" y="57"/>
                      <a:pt x="100" y="57"/>
                      <a:pt x="100" y="57"/>
                    </a:cubicBezTo>
                    <a:cubicBezTo>
                      <a:pt x="100" y="58"/>
                      <a:pt x="100" y="58"/>
                      <a:pt x="101" y="58"/>
                    </a:cubicBezTo>
                    <a:cubicBezTo>
                      <a:pt x="101" y="58"/>
                      <a:pt x="101" y="58"/>
                      <a:pt x="101" y="58"/>
                    </a:cubicBezTo>
                    <a:cubicBezTo>
                      <a:pt x="101" y="58"/>
                      <a:pt x="101" y="58"/>
                      <a:pt x="101" y="58"/>
                    </a:cubicBezTo>
                    <a:cubicBezTo>
                      <a:pt x="101" y="58"/>
                      <a:pt x="101" y="58"/>
                      <a:pt x="101" y="58"/>
                    </a:cubicBezTo>
                    <a:cubicBezTo>
                      <a:pt x="102" y="58"/>
                      <a:pt x="102" y="58"/>
                      <a:pt x="102" y="58"/>
                    </a:cubicBezTo>
                    <a:cubicBezTo>
                      <a:pt x="102" y="58"/>
                      <a:pt x="102" y="58"/>
                      <a:pt x="102" y="58"/>
                    </a:cubicBezTo>
                    <a:cubicBezTo>
                      <a:pt x="102" y="59"/>
                      <a:pt x="102" y="59"/>
                      <a:pt x="102" y="59"/>
                    </a:cubicBezTo>
                    <a:cubicBezTo>
                      <a:pt x="103" y="59"/>
                      <a:pt x="103" y="59"/>
                      <a:pt x="103" y="59"/>
                    </a:cubicBezTo>
                    <a:cubicBezTo>
                      <a:pt x="104" y="58"/>
                      <a:pt x="104" y="58"/>
                      <a:pt x="104" y="58"/>
                    </a:cubicBezTo>
                    <a:cubicBezTo>
                      <a:pt x="104" y="58"/>
                      <a:pt x="104" y="58"/>
                      <a:pt x="104" y="59"/>
                    </a:cubicBezTo>
                    <a:cubicBezTo>
                      <a:pt x="104" y="59"/>
                      <a:pt x="104" y="59"/>
                      <a:pt x="104" y="59"/>
                    </a:cubicBezTo>
                    <a:cubicBezTo>
                      <a:pt x="104" y="59"/>
                      <a:pt x="104" y="59"/>
                      <a:pt x="104" y="59"/>
                    </a:cubicBezTo>
                    <a:cubicBezTo>
                      <a:pt x="104" y="59"/>
                      <a:pt x="103" y="59"/>
                      <a:pt x="103" y="60"/>
                    </a:cubicBezTo>
                    <a:cubicBezTo>
                      <a:pt x="104" y="60"/>
                      <a:pt x="104" y="60"/>
                      <a:pt x="104" y="60"/>
                    </a:cubicBezTo>
                    <a:cubicBezTo>
                      <a:pt x="104" y="60"/>
                      <a:pt x="104" y="60"/>
                      <a:pt x="104" y="60"/>
                    </a:cubicBezTo>
                    <a:cubicBezTo>
                      <a:pt x="104" y="60"/>
                      <a:pt x="105" y="60"/>
                      <a:pt x="105" y="60"/>
                    </a:cubicBezTo>
                    <a:cubicBezTo>
                      <a:pt x="105" y="60"/>
                      <a:pt x="106" y="59"/>
                      <a:pt x="106" y="59"/>
                    </a:cubicBezTo>
                    <a:cubicBezTo>
                      <a:pt x="106" y="59"/>
                      <a:pt x="106" y="59"/>
                      <a:pt x="106" y="59"/>
                    </a:cubicBezTo>
                    <a:cubicBezTo>
                      <a:pt x="106" y="59"/>
                      <a:pt x="106" y="59"/>
                      <a:pt x="106" y="59"/>
                    </a:cubicBezTo>
                    <a:cubicBezTo>
                      <a:pt x="107" y="59"/>
                      <a:pt x="107" y="59"/>
                      <a:pt x="107" y="59"/>
                    </a:cubicBezTo>
                    <a:cubicBezTo>
                      <a:pt x="108" y="59"/>
                      <a:pt x="108" y="59"/>
                      <a:pt x="108" y="59"/>
                    </a:cubicBezTo>
                    <a:cubicBezTo>
                      <a:pt x="108" y="59"/>
                      <a:pt x="108" y="59"/>
                      <a:pt x="108" y="59"/>
                    </a:cubicBezTo>
                    <a:cubicBezTo>
                      <a:pt x="108" y="59"/>
                      <a:pt x="108" y="60"/>
                      <a:pt x="107" y="60"/>
                    </a:cubicBezTo>
                    <a:cubicBezTo>
                      <a:pt x="107" y="60"/>
                      <a:pt x="107" y="60"/>
                      <a:pt x="107" y="60"/>
                    </a:cubicBezTo>
                    <a:cubicBezTo>
                      <a:pt x="107" y="60"/>
                      <a:pt x="107" y="60"/>
                      <a:pt x="106" y="60"/>
                    </a:cubicBezTo>
                    <a:cubicBezTo>
                      <a:pt x="106" y="60"/>
                      <a:pt x="106" y="60"/>
                      <a:pt x="106" y="61"/>
                    </a:cubicBezTo>
                    <a:cubicBezTo>
                      <a:pt x="106" y="61"/>
                      <a:pt x="106" y="61"/>
                      <a:pt x="106" y="61"/>
                    </a:cubicBezTo>
                    <a:cubicBezTo>
                      <a:pt x="105" y="61"/>
                      <a:pt x="105" y="61"/>
                      <a:pt x="105" y="62"/>
                    </a:cubicBezTo>
                    <a:cubicBezTo>
                      <a:pt x="105" y="62"/>
                      <a:pt x="105" y="62"/>
                      <a:pt x="106" y="62"/>
                    </a:cubicBezTo>
                    <a:cubicBezTo>
                      <a:pt x="106" y="62"/>
                      <a:pt x="106" y="62"/>
                      <a:pt x="107" y="62"/>
                    </a:cubicBezTo>
                    <a:cubicBezTo>
                      <a:pt x="107" y="62"/>
                      <a:pt x="107" y="62"/>
                      <a:pt x="108" y="62"/>
                    </a:cubicBezTo>
                    <a:cubicBezTo>
                      <a:pt x="108" y="62"/>
                      <a:pt x="108" y="62"/>
                      <a:pt x="108" y="62"/>
                    </a:cubicBezTo>
                    <a:cubicBezTo>
                      <a:pt x="108" y="62"/>
                      <a:pt x="107" y="63"/>
                      <a:pt x="107" y="63"/>
                    </a:cubicBezTo>
                    <a:cubicBezTo>
                      <a:pt x="107" y="63"/>
                      <a:pt x="107" y="63"/>
                      <a:pt x="107" y="63"/>
                    </a:cubicBezTo>
                    <a:cubicBezTo>
                      <a:pt x="107" y="63"/>
                      <a:pt x="107" y="63"/>
                      <a:pt x="107" y="64"/>
                    </a:cubicBezTo>
                    <a:cubicBezTo>
                      <a:pt x="107" y="64"/>
                      <a:pt x="107" y="64"/>
                      <a:pt x="108" y="64"/>
                    </a:cubicBezTo>
                    <a:cubicBezTo>
                      <a:pt x="108" y="64"/>
                      <a:pt x="108" y="64"/>
                      <a:pt x="108" y="64"/>
                    </a:cubicBezTo>
                    <a:cubicBezTo>
                      <a:pt x="108" y="64"/>
                      <a:pt x="108" y="64"/>
                      <a:pt x="108" y="64"/>
                    </a:cubicBezTo>
                    <a:cubicBezTo>
                      <a:pt x="108" y="65"/>
                      <a:pt x="108" y="65"/>
                      <a:pt x="108" y="65"/>
                    </a:cubicBezTo>
                    <a:cubicBezTo>
                      <a:pt x="108" y="65"/>
                      <a:pt x="108" y="66"/>
                      <a:pt x="108" y="66"/>
                    </a:cubicBezTo>
                    <a:cubicBezTo>
                      <a:pt x="109" y="66"/>
                      <a:pt x="109" y="65"/>
                      <a:pt x="110" y="65"/>
                    </a:cubicBezTo>
                    <a:cubicBezTo>
                      <a:pt x="110" y="65"/>
                      <a:pt x="110" y="65"/>
                      <a:pt x="110" y="65"/>
                    </a:cubicBezTo>
                    <a:cubicBezTo>
                      <a:pt x="110" y="65"/>
                      <a:pt x="110" y="65"/>
                      <a:pt x="110" y="65"/>
                    </a:cubicBezTo>
                    <a:cubicBezTo>
                      <a:pt x="110" y="65"/>
                      <a:pt x="110" y="65"/>
                      <a:pt x="111" y="66"/>
                    </a:cubicBezTo>
                    <a:cubicBezTo>
                      <a:pt x="111" y="66"/>
                      <a:pt x="111" y="66"/>
                      <a:pt x="111" y="66"/>
                    </a:cubicBezTo>
                    <a:cubicBezTo>
                      <a:pt x="111" y="66"/>
                      <a:pt x="111" y="66"/>
                      <a:pt x="111" y="66"/>
                    </a:cubicBezTo>
                    <a:cubicBezTo>
                      <a:pt x="112" y="66"/>
                      <a:pt x="112" y="66"/>
                      <a:pt x="112" y="66"/>
                    </a:cubicBezTo>
                    <a:cubicBezTo>
                      <a:pt x="113" y="67"/>
                      <a:pt x="113" y="67"/>
                      <a:pt x="113" y="67"/>
                    </a:cubicBezTo>
                    <a:cubicBezTo>
                      <a:pt x="113" y="67"/>
                      <a:pt x="113" y="67"/>
                      <a:pt x="113" y="66"/>
                    </a:cubicBezTo>
                    <a:cubicBezTo>
                      <a:pt x="113" y="66"/>
                      <a:pt x="113" y="66"/>
                      <a:pt x="113" y="66"/>
                    </a:cubicBezTo>
                    <a:cubicBezTo>
                      <a:pt x="114" y="66"/>
                      <a:pt x="114" y="65"/>
                      <a:pt x="114" y="65"/>
                    </a:cubicBezTo>
                    <a:cubicBezTo>
                      <a:pt x="114" y="65"/>
                      <a:pt x="114" y="65"/>
                      <a:pt x="114" y="64"/>
                    </a:cubicBezTo>
                    <a:cubicBezTo>
                      <a:pt x="114" y="64"/>
                      <a:pt x="114" y="64"/>
                      <a:pt x="114" y="64"/>
                    </a:cubicBezTo>
                    <a:cubicBezTo>
                      <a:pt x="114" y="64"/>
                      <a:pt x="114" y="64"/>
                      <a:pt x="114" y="63"/>
                    </a:cubicBezTo>
                    <a:cubicBezTo>
                      <a:pt x="114" y="63"/>
                      <a:pt x="114" y="63"/>
                      <a:pt x="114" y="63"/>
                    </a:cubicBezTo>
                    <a:cubicBezTo>
                      <a:pt x="114" y="63"/>
                      <a:pt x="114" y="63"/>
                      <a:pt x="114" y="63"/>
                    </a:cubicBezTo>
                    <a:cubicBezTo>
                      <a:pt x="114" y="62"/>
                      <a:pt x="113" y="63"/>
                      <a:pt x="113" y="62"/>
                    </a:cubicBezTo>
                    <a:cubicBezTo>
                      <a:pt x="113" y="62"/>
                      <a:pt x="113" y="62"/>
                      <a:pt x="113" y="62"/>
                    </a:cubicBezTo>
                    <a:cubicBezTo>
                      <a:pt x="113" y="61"/>
                      <a:pt x="113" y="61"/>
                      <a:pt x="113" y="61"/>
                    </a:cubicBezTo>
                    <a:cubicBezTo>
                      <a:pt x="114" y="62"/>
                      <a:pt x="114" y="62"/>
                      <a:pt x="114" y="62"/>
                    </a:cubicBezTo>
                    <a:cubicBezTo>
                      <a:pt x="114" y="63"/>
                      <a:pt x="115" y="63"/>
                      <a:pt x="115" y="63"/>
                    </a:cubicBezTo>
                    <a:cubicBezTo>
                      <a:pt x="115" y="63"/>
                      <a:pt x="115" y="63"/>
                      <a:pt x="115" y="63"/>
                    </a:cubicBezTo>
                    <a:cubicBezTo>
                      <a:pt x="116" y="63"/>
                      <a:pt x="116" y="62"/>
                      <a:pt x="116" y="62"/>
                    </a:cubicBezTo>
                    <a:cubicBezTo>
                      <a:pt x="116" y="62"/>
                      <a:pt x="116" y="62"/>
                      <a:pt x="116" y="62"/>
                    </a:cubicBezTo>
                    <a:cubicBezTo>
                      <a:pt x="116" y="62"/>
                      <a:pt x="116" y="61"/>
                      <a:pt x="116" y="61"/>
                    </a:cubicBezTo>
                    <a:cubicBezTo>
                      <a:pt x="116" y="61"/>
                      <a:pt x="118" y="61"/>
                      <a:pt x="118" y="61"/>
                    </a:cubicBezTo>
                    <a:cubicBezTo>
                      <a:pt x="118" y="60"/>
                      <a:pt x="117" y="60"/>
                      <a:pt x="117" y="60"/>
                    </a:cubicBezTo>
                    <a:cubicBezTo>
                      <a:pt x="116" y="60"/>
                      <a:pt x="116" y="59"/>
                      <a:pt x="116" y="59"/>
                    </a:cubicBezTo>
                    <a:cubicBezTo>
                      <a:pt x="116" y="59"/>
                      <a:pt x="117" y="59"/>
                      <a:pt x="118" y="59"/>
                    </a:cubicBezTo>
                    <a:cubicBezTo>
                      <a:pt x="118" y="59"/>
                      <a:pt x="118" y="60"/>
                      <a:pt x="119" y="60"/>
                    </a:cubicBezTo>
                    <a:cubicBezTo>
                      <a:pt x="119" y="60"/>
                      <a:pt x="119" y="60"/>
                      <a:pt x="119" y="60"/>
                    </a:cubicBezTo>
                    <a:cubicBezTo>
                      <a:pt x="120" y="60"/>
                      <a:pt x="120" y="60"/>
                      <a:pt x="120" y="60"/>
                    </a:cubicBezTo>
                    <a:cubicBezTo>
                      <a:pt x="120" y="59"/>
                      <a:pt x="119" y="59"/>
                      <a:pt x="119" y="59"/>
                    </a:cubicBezTo>
                    <a:cubicBezTo>
                      <a:pt x="118" y="59"/>
                      <a:pt x="118" y="59"/>
                      <a:pt x="118" y="59"/>
                    </a:cubicBezTo>
                    <a:cubicBezTo>
                      <a:pt x="118" y="59"/>
                      <a:pt x="118" y="59"/>
                      <a:pt x="117" y="58"/>
                    </a:cubicBezTo>
                    <a:cubicBezTo>
                      <a:pt x="117" y="58"/>
                      <a:pt x="117" y="58"/>
                      <a:pt x="117" y="58"/>
                    </a:cubicBezTo>
                    <a:cubicBezTo>
                      <a:pt x="117" y="58"/>
                      <a:pt x="117" y="58"/>
                      <a:pt x="118" y="58"/>
                    </a:cubicBezTo>
                    <a:cubicBezTo>
                      <a:pt x="118" y="58"/>
                      <a:pt x="118" y="58"/>
                      <a:pt x="118" y="57"/>
                    </a:cubicBezTo>
                    <a:cubicBezTo>
                      <a:pt x="118" y="57"/>
                      <a:pt x="118" y="57"/>
                      <a:pt x="118" y="57"/>
                    </a:cubicBezTo>
                    <a:cubicBezTo>
                      <a:pt x="118" y="57"/>
                      <a:pt x="118" y="57"/>
                      <a:pt x="118" y="57"/>
                    </a:cubicBezTo>
                    <a:cubicBezTo>
                      <a:pt x="118" y="57"/>
                      <a:pt x="119" y="57"/>
                      <a:pt x="119" y="57"/>
                    </a:cubicBezTo>
                    <a:cubicBezTo>
                      <a:pt x="119" y="57"/>
                      <a:pt x="120" y="58"/>
                      <a:pt x="120" y="58"/>
                    </a:cubicBezTo>
                    <a:cubicBezTo>
                      <a:pt x="120" y="58"/>
                      <a:pt x="120" y="58"/>
                      <a:pt x="120" y="58"/>
                    </a:cubicBezTo>
                    <a:cubicBezTo>
                      <a:pt x="120" y="58"/>
                      <a:pt x="121" y="58"/>
                      <a:pt x="121" y="58"/>
                    </a:cubicBezTo>
                    <a:cubicBezTo>
                      <a:pt x="121" y="58"/>
                      <a:pt x="121" y="58"/>
                      <a:pt x="121" y="57"/>
                    </a:cubicBezTo>
                    <a:cubicBezTo>
                      <a:pt x="121" y="57"/>
                      <a:pt x="121" y="57"/>
                      <a:pt x="121" y="57"/>
                    </a:cubicBezTo>
                    <a:cubicBezTo>
                      <a:pt x="121" y="57"/>
                      <a:pt x="121" y="56"/>
                      <a:pt x="121" y="56"/>
                    </a:cubicBezTo>
                    <a:cubicBezTo>
                      <a:pt x="121" y="56"/>
                      <a:pt x="121" y="56"/>
                      <a:pt x="121" y="56"/>
                    </a:cubicBezTo>
                    <a:cubicBezTo>
                      <a:pt x="121" y="56"/>
                      <a:pt x="121" y="56"/>
                      <a:pt x="122" y="56"/>
                    </a:cubicBezTo>
                    <a:cubicBezTo>
                      <a:pt x="122" y="56"/>
                      <a:pt x="122" y="56"/>
                      <a:pt x="122" y="56"/>
                    </a:cubicBezTo>
                    <a:cubicBezTo>
                      <a:pt x="122" y="56"/>
                      <a:pt x="122" y="56"/>
                      <a:pt x="122" y="56"/>
                    </a:cubicBezTo>
                    <a:cubicBezTo>
                      <a:pt x="122" y="55"/>
                      <a:pt x="122" y="55"/>
                      <a:pt x="122" y="54"/>
                    </a:cubicBezTo>
                    <a:cubicBezTo>
                      <a:pt x="121" y="54"/>
                      <a:pt x="121" y="54"/>
                      <a:pt x="120" y="53"/>
                    </a:cubicBezTo>
                    <a:cubicBezTo>
                      <a:pt x="120" y="53"/>
                      <a:pt x="120" y="53"/>
                      <a:pt x="120" y="53"/>
                    </a:cubicBezTo>
                    <a:cubicBezTo>
                      <a:pt x="119" y="52"/>
                      <a:pt x="118" y="53"/>
                      <a:pt x="118" y="54"/>
                    </a:cubicBezTo>
                    <a:cubicBezTo>
                      <a:pt x="118" y="54"/>
                      <a:pt x="118" y="53"/>
                      <a:pt x="118" y="53"/>
                    </a:cubicBezTo>
                    <a:cubicBezTo>
                      <a:pt x="117" y="53"/>
                      <a:pt x="117" y="53"/>
                      <a:pt x="117" y="54"/>
                    </a:cubicBezTo>
                    <a:cubicBezTo>
                      <a:pt x="117" y="54"/>
                      <a:pt x="116" y="54"/>
                      <a:pt x="116" y="54"/>
                    </a:cubicBezTo>
                    <a:cubicBezTo>
                      <a:pt x="116" y="54"/>
                      <a:pt x="116" y="55"/>
                      <a:pt x="116" y="55"/>
                    </a:cubicBezTo>
                    <a:cubicBezTo>
                      <a:pt x="116" y="55"/>
                      <a:pt x="116" y="55"/>
                      <a:pt x="116" y="54"/>
                    </a:cubicBezTo>
                    <a:cubicBezTo>
                      <a:pt x="116" y="54"/>
                      <a:pt x="116" y="54"/>
                      <a:pt x="116" y="54"/>
                    </a:cubicBezTo>
                    <a:cubicBezTo>
                      <a:pt x="116" y="54"/>
                      <a:pt x="115" y="54"/>
                      <a:pt x="115" y="54"/>
                    </a:cubicBezTo>
                    <a:cubicBezTo>
                      <a:pt x="114" y="54"/>
                      <a:pt x="114" y="54"/>
                      <a:pt x="114" y="54"/>
                    </a:cubicBezTo>
                    <a:cubicBezTo>
                      <a:pt x="113" y="54"/>
                      <a:pt x="113" y="54"/>
                      <a:pt x="113" y="54"/>
                    </a:cubicBezTo>
                    <a:cubicBezTo>
                      <a:pt x="113" y="54"/>
                      <a:pt x="113" y="53"/>
                      <a:pt x="114" y="53"/>
                    </a:cubicBezTo>
                    <a:cubicBezTo>
                      <a:pt x="114" y="53"/>
                      <a:pt x="114" y="53"/>
                      <a:pt x="115" y="52"/>
                    </a:cubicBezTo>
                    <a:cubicBezTo>
                      <a:pt x="115" y="52"/>
                      <a:pt x="115" y="52"/>
                      <a:pt x="115" y="51"/>
                    </a:cubicBezTo>
                    <a:cubicBezTo>
                      <a:pt x="115" y="51"/>
                      <a:pt x="115" y="51"/>
                      <a:pt x="114" y="51"/>
                    </a:cubicBezTo>
                    <a:cubicBezTo>
                      <a:pt x="114" y="51"/>
                      <a:pt x="114" y="51"/>
                      <a:pt x="114" y="51"/>
                    </a:cubicBezTo>
                    <a:cubicBezTo>
                      <a:pt x="113" y="52"/>
                      <a:pt x="113" y="52"/>
                      <a:pt x="113" y="52"/>
                    </a:cubicBezTo>
                    <a:cubicBezTo>
                      <a:pt x="113" y="51"/>
                      <a:pt x="113" y="51"/>
                      <a:pt x="112" y="51"/>
                    </a:cubicBezTo>
                    <a:cubicBezTo>
                      <a:pt x="112" y="51"/>
                      <a:pt x="112" y="51"/>
                      <a:pt x="111" y="51"/>
                    </a:cubicBezTo>
                    <a:cubicBezTo>
                      <a:pt x="111" y="51"/>
                      <a:pt x="111" y="52"/>
                      <a:pt x="110" y="52"/>
                    </a:cubicBezTo>
                    <a:cubicBezTo>
                      <a:pt x="110" y="52"/>
                      <a:pt x="110" y="52"/>
                      <a:pt x="110" y="52"/>
                    </a:cubicBezTo>
                    <a:cubicBezTo>
                      <a:pt x="109" y="52"/>
                      <a:pt x="109" y="52"/>
                      <a:pt x="108" y="52"/>
                    </a:cubicBezTo>
                    <a:cubicBezTo>
                      <a:pt x="109" y="52"/>
                      <a:pt x="109" y="52"/>
                      <a:pt x="109" y="51"/>
                    </a:cubicBezTo>
                    <a:cubicBezTo>
                      <a:pt x="109" y="51"/>
                      <a:pt x="109" y="51"/>
                      <a:pt x="109" y="51"/>
                    </a:cubicBezTo>
                    <a:cubicBezTo>
                      <a:pt x="109" y="51"/>
                      <a:pt x="109" y="51"/>
                      <a:pt x="109" y="51"/>
                    </a:cubicBezTo>
                    <a:cubicBezTo>
                      <a:pt x="109" y="51"/>
                      <a:pt x="110" y="51"/>
                      <a:pt x="110" y="50"/>
                    </a:cubicBezTo>
                    <a:cubicBezTo>
                      <a:pt x="110" y="50"/>
                      <a:pt x="111" y="50"/>
                      <a:pt x="111" y="50"/>
                    </a:cubicBezTo>
                    <a:cubicBezTo>
                      <a:pt x="111" y="50"/>
                      <a:pt x="111" y="50"/>
                      <a:pt x="111" y="50"/>
                    </a:cubicBezTo>
                    <a:cubicBezTo>
                      <a:pt x="111" y="50"/>
                      <a:pt x="111" y="50"/>
                      <a:pt x="110" y="49"/>
                    </a:cubicBezTo>
                    <a:cubicBezTo>
                      <a:pt x="110" y="49"/>
                      <a:pt x="111" y="49"/>
                      <a:pt x="111" y="49"/>
                    </a:cubicBezTo>
                    <a:cubicBezTo>
                      <a:pt x="111" y="49"/>
                      <a:pt x="111" y="48"/>
                      <a:pt x="110" y="48"/>
                    </a:cubicBezTo>
                    <a:cubicBezTo>
                      <a:pt x="110" y="48"/>
                      <a:pt x="110" y="48"/>
                      <a:pt x="110" y="48"/>
                    </a:cubicBezTo>
                    <a:cubicBezTo>
                      <a:pt x="110" y="48"/>
                      <a:pt x="110" y="48"/>
                      <a:pt x="109" y="48"/>
                    </a:cubicBezTo>
                    <a:cubicBezTo>
                      <a:pt x="109" y="48"/>
                      <a:pt x="109" y="48"/>
                      <a:pt x="109" y="48"/>
                    </a:cubicBezTo>
                    <a:cubicBezTo>
                      <a:pt x="109" y="48"/>
                      <a:pt x="109" y="48"/>
                      <a:pt x="109" y="48"/>
                    </a:cubicBezTo>
                    <a:cubicBezTo>
                      <a:pt x="108" y="48"/>
                      <a:pt x="108" y="48"/>
                      <a:pt x="108" y="48"/>
                    </a:cubicBezTo>
                    <a:cubicBezTo>
                      <a:pt x="108" y="49"/>
                      <a:pt x="108" y="47"/>
                      <a:pt x="108" y="47"/>
                    </a:cubicBezTo>
                    <a:cubicBezTo>
                      <a:pt x="108" y="47"/>
                      <a:pt x="108" y="47"/>
                      <a:pt x="108" y="46"/>
                    </a:cubicBezTo>
                    <a:cubicBezTo>
                      <a:pt x="108" y="46"/>
                      <a:pt x="108" y="46"/>
                      <a:pt x="108" y="46"/>
                    </a:cubicBezTo>
                    <a:cubicBezTo>
                      <a:pt x="107" y="46"/>
                      <a:pt x="107" y="46"/>
                      <a:pt x="107" y="46"/>
                    </a:cubicBezTo>
                    <a:cubicBezTo>
                      <a:pt x="107" y="46"/>
                      <a:pt x="107" y="46"/>
                      <a:pt x="107" y="46"/>
                    </a:cubicBezTo>
                    <a:cubicBezTo>
                      <a:pt x="107" y="46"/>
                      <a:pt x="106" y="47"/>
                      <a:pt x="106" y="47"/>
                    </a:cubicBezTo>
                    <a:cubicBezTo>
                      <a:pt x="105" y="46"/>
                      <a:pt x="106" y="46"/>
                      <a:pt x="105" y="46"/>
                    </a:cubicBezTo>
                    <a:cubicBezTo>
                      <a:pt x="105" y="46"/>
                      <a:pt x="104" y="47"/>
                      <a:pt x="104" y="47"/>
                    </a:cubicBezTo>
                    <a:cubicBezTo>
                      <a:pt x="104" y="47"/>
                      <a:pt x="104" y="46"/>
                      <a:pt x="104" y="46"/>
                    </a:cubicBezTo>
                    <a:cubicBezTo>
                      <a:pt x="103" y="46"/>
                      <a:pt x="103" y="47"/>
                      <a:pt x="102" y="46"/>
                    </a:cubicBezTo>
                    <a:cubicBezTo>
                      <a:pt x="102" y="46"/>
                      <a:pt x="102" y="46"/>
                      <a:pt x="102" y="46"/>
                    </a:cubicBezTo>
                    <a:cubicBezTo>
                      <a:pt x="102" y="45"/>
                      <a:pt x="102" y="45"/>
                      <a:pt x="101" y="45"/>
                    </a:cubicBezTo>
                    <a:cubicBezTo>
                      <a:pt x="101" y="45"/>
                      <a:pt x="101" y="45"/>
                      <a:pt x="100" y="45"/>
                    </a:cubicBezTo>
                    <a:cubicBezTo>
                      <a:pt x="100" y="45"/>
                      <a:pt x="100" y="45"/>
                      <a:pt x="100" y="45"/>
                    </a:cubicBezTo>
                    <a:cubicBezTo>
                      <a:pt x="100" y="45"/>
                      <a:pt x="99" y="45"/>
                      <a:pt x="99" y="44"/>
                    </a:cubicBezTo>
                    <a:cubicBezTo>
                      <a:pt x="99" y="44"/>
                      <a:pt x="99" y="44"/>
                      <a:pt x="99" y="44"/>
                    </a:cubicBezTo>
                    <a:cubicBezTo>
                      <a:pt x="99" y="44"/>
                      <a:pt x="98" y="44"/>
                      <a:pt x="98" y="44"/>
                    </a:cubicBezTo>
                    <a:cubicBezTo>
                      <a:pt x="98" y="44"/>
                      <a:pt x="98" y="44"/>
                      <a:pt x="98" y="44"/>
                    </a:cubicBezTo>
                    <a:cubicBezTo>
                      <a:pt x="98" y="43"/>
                      <a:pt x="98" y="43"/>
                      <a:pt x="98" y="43"/>
                    </a:cubicBezTo>
                    <a:cubicBezTo>
                      <a:pt x="98" y="43"/>
                      <a:pt x="98" y="43"/>
                      <a:pt x="97" y="43"/>
                    </a:cubicBezTo>
                    <a:cubicBezTo>
                      <a:pt x="97" y="43"/>
                      <a:pt x="97" y="43"/>
                      <a:pt x="97" y="43"/>
                    </a:cubicBezTo>
                    <a:cubicBezTo>
                      <a:pt x="97" y="43"/>
                      <a:pt x="97" y="43"/>
                      <a:pt x="97" y="43"/>
                    </a:cubicBezTo>
                    <a:cubicBezTo>
                      <a:pt x="97" y="42"/>
                      <a:pt x="96" y="42"/>
                      <a:pt x="96" y="42"/>
                    </a:cubicBezTo>
                    <a:cubicBezTo>
                      <a:pt x="96" y="42"/>
                      <a:pt x="96" y="42"/>
                      <a:pt x="96" y="42"/>
                    </a:cubicBezTo>
                    <a:cubicBezTo>
                      <a:pt x="96" y="42"/>
                      <a:pt x="95" y="42"/>
                      <a:pt x="95" y="42"/>
                    </a:cubicBezTo>
                    <a:cubicBezTo>
                      <a:pt x="94" y="42"/>
                      <a:pt x="92" y="42"/>
                      <a:pt x="91" y="42"/>
                    </a:cubicBezTo>
                    <a:cubicBezTo>
                      <a:pt x="91" y="42"/>
                      <a:pt x="92" y="41"/>
                      <a:pt x="92" y="41"/>
                    </a:cubicBezTo>
                    <a:cubicBezTo>
                      <a:pt x="92" y="41"/>
                      <a:pt x="92" y="41"/>
                      <a:pt x="93" y="41"/>
                    </a:cubicBezTo>
                    <a:cubicBezTo>
                      <a:pt x="93" y="41"/>
                      <a:pt x="94" y="41"/>
                      <a:pt x="94" y="41"/>
                    </a:cubicBezTo>
                    <a:cubicBezTo>
                      <a:pt x="94" y="41"/>
                      <a:pt x="95" y="41"/>
                      <a:pt x="95" y="40"/>
                    </a:cubicBezTo>
                    <a:cubicBezTo>
                      <a:pt x="94" y="40"/>
                      <a:pt x="94" y="40"/>
                      <a:pt x="94" y="40"/>
                    </a:cubicBezTo>
                    <a:cubicBezTo>
                      <a:pt x="94" y="40"/>
                      <a:pt x="94" y="39"/>
                      <a:pt x="94" y="39"/>
                    </a:cubicBezTo>
                    <a:cubicBezTo>
                      <a:pt x="93" y="39"/>
                      <a:pt x="93" y="39"/>
                      <a:pt x="93" y="39"/>
                    </a:cubicBezTo>
                    <a:cubicBezTo>
                      <a:pt x="93" y="38"/>
                      <a:pt x="93" y="38"/>
                      <a:pt x="93" y="38"/>
                    </a:cubicBezTo>
                    <a:cubicBezTo>
                      <a:pt x="94" y="38"/>
                      <a:pt x="94" y="38"/>
                      <a:pt x="94" y="38"/>
                    </a:cubicBezTo>
                    <a:cubicBezTo>
                      <a:pt x="94" y="38"/>
                      <a:pt x="94" y="38"/>
                      <a:pt x="95" y="38"/>
                    </a:cubicBezTo>
                    <a:cubicBezTo>
                      <a:pt x="95" y="37"/>
                      <a:pt x="94" y="37"/>
                      <a:pt x="94" y="37"/>
                    </a:cubicBezTo>
                    <a:cubicBezTo>
                      <a:pt x="94" y="37"/>
                      <a:pt x="93" y="37"/>
                      <a:pt x="93" y="37"/>
                    </a:cubicBezTo>
                    <a:cubicBezTo>
                      <a:pt x="93" y="37"/>
                      <a:pt x="92" y="37"/>
                      <a:pt x="92" y="37"/>
                    </a:cubicBezTo>
                    <a:cubicBezTo>
                      <a:pt x="92" y="36"/>
                      <a:pt x="93" y="36"/>
                      <a:pt x="93" y="36"/>
                    </a:cubicBezTo>
                    <a:cubicBezTo>
                      <a:pt x="94" y="36"/>
                      <a:pt x="94" y="36"/>
                      <a:pt x="95" y="36"/>
                    </a:cubicBezTo>
                    <a:cubicBezTo>
                      <a:pt x="95" y="36"/>
                      <a:pt x="96" y="36"/>
                      <a:pt x="96" y="37"/>
                    </a:cubicBezTo>
                    <a:cubicBezTo>
                      <a:pt x="97" y="37"/>
                      <a:pt x="98" y="37"/>
                      <a:pt x="99" y="37"/>
                    </a:cubicBezTo>
                    <a:cubicBezTo>
                      <a:pt x="99" y="37"/>
                      <a:pt x="99" y="36"/>
                      <a:pt x="99" y="35"/>
                    </a:cubicBezTo>
                    <a:cubicBezTo>
                      <a:pt x="99" y="35"/>
                      <a:pt x="98" y="35"/>
                      <a:pt x="98" y="35"/>
                    </a:cubicBezTo>
                    <a:cubicBezTo>
                      <a:pt x="98" y="35"/>
                      <a:pt x="97" y="35"/>
                      <a:pt x="97" y="35"/>
                    </a:cubicBezTo>
                    <a:cubicBezTo>
                      <a:pt x="96" y="35"/>
                      <a:pt x="95" y="35"/>
                      <a:pt x="95" y="35"/>
                    </a:cubicBezTo>
                    <a:cubicBezTo>
                      <a:pt x="94" y="35"/>
                      <a:pt x="94" y="35"/>
                      <a:pt x="93" y="34"/>
                    </a:cubicBezTo>
                    <a:cubicBezTo>
                      <a:pt x="93" y="34"/>
                      <a:pt x="92" y="34"/>
                      <a:pt x="91" y="34"/>
                    </a:cubicBezTo>
                    <a:cubicBezTo>
                      <a:pt x="92" y="34"/>
                      <a:pt x="92" y="33"/>
                      <a:pt x="93" y="33"/>
                    </a:cubicBezTo>
                    <a:cubicBezTo>
                      <a:pt x="93" y="33"/>
                      <a:pt x="93" y="32"/>
                      <a:pt x="93" y="32"/>
                    </a:cubicBezTo>
                    <a:cubicBezTo>
                      <a:pt x="94" y="32"/>
                      <a:pt x="95" y="32"/>
                      <a:pt x="95" y="32"/>
                    </a:cubicBezTo>
                    <a:cubicBezTo>
                      <a:pt x="95" y="32"/>
                      <a:pt x="96" y="32"/>
                      <a:pt x="96" y="32"/>
                    </a:cubicBezTo>
                    <a:cubicBezTo>
                      <a:pt x="97" y="32"/>
                      <a:pt x="98" y="32"/>
                      <a:pt x="98" y="31"/>
                    </a:cubicBezTo>
                    <a:cubicBezTo>
                      <a:pt x="97" y="31"/>
                      <a:pt x="97" y="31"/>
                      <a:pt x="97" y="30"/>
                    </a:cubicBezTo>
                    <a:cubicBezTo>
                      <a:pt x="97" y="30"/>
                      <a:pt x="96" y="29"/>
                      <a:pt x="96" y="29"/>
                    </a:cubicBezTo>
                    <a:cubicBezTo>
                      <a:pt x="95" y="29"/>
                      <a:pt x="95" y="29"/>
                      <a:pt x="94" y="28"/>
                    </a:cubicBezTo>
                    <a:cubicBezTo>
                      <a:pt x="94" y="28"/>
                      <a:pt x="93" y="28"/>
                      <a:pt x="93" y="29"/>
                    </a:cubicBezTo>
                    <a:cubicBezTo>
                      <a:pt x="93" y="29"/>
                      <a:pt x="93" y="30"/>
                      <a:pt x="93" y="30"/>
                    </a:cubicBezTo>
                    <a:cubicBezTo>
                      <a:pt x="93" y="30"/>
                      <a:pt x="92" y="30"/>
                      <a:pt x="92" y="30"/>
                    </a:cubicBezTo>
                    <a:cubicBezTo>
                      <a:pt x="92" y="30"/>
                      <a:pt x="91" y="30"/>
                      <a:pt x="91" y="31"/>
                    </a:cubicBezTo>
                    <a:cubicBezTo>
                      <a:pt x="91" y="31"/>
                      <a:pt x="90" y="31"/>
                      <a:pt x="89" y="31"/>
                    </a:cubicBezTo>
                    <a:cubicBezTo>
                      <a:pt x="90" y="31"/>
                      <a:pt x="90" y="31"/>
                      <a:pt x="90" y="31"/>
                    </a:cubicBezTo>
                    <a:cubicBezTo>
                      <a:pt x="91" y="31"/>
                      <a:pt x="91" y="30"/>
                      <a:pt x="91" y="29"/>
                    </a:cubicBezTo>
                    <a:cubicBezTo>
                      <a:pt x="90" y="29"/>
                      <a:pt x="90" y="29"/>
                      <a:pt x="89" y="29"/>
                    </a:cubicBezTo>
                    <a:cubicBezTo>
                      <a:pt x="89" y="29"/>
                      <a:pt x="89" y="29"/>
                      <a:pt x="89" y="29"/>
                    </a:cubicBezTo>
                    <a:cubicBezTo>
                      <a:pt x="88" y="29"/>
                      <a:pt x="88" y="29"/>
                      <a:pt x="88" y="29"/>
                    </a:cubicBezTo>
                    <a:cubicBezTo>
                      <a:pt x="87" y="29"/>
                      <a:pt x="86" y="29"/>
                      <a:pt x="86" y="30"/>
                    </a:cubicBezTo>
                    <a:cubicBezTo>
                      <a:pt x="86" y="30"/>
                      <a:pt x="86" y="30"/>
                      <a:pt x="86" y="30"/>
                    </a:cubicBezTo>
                    <a:cubicBezTo>
                      <a:pt x="86" y="30"/>
                      <a:pt x="86" y="30"/>
                      <a:pt x="86" y="30"/>
                    </a:cubicBezTo>
                    <a:cubicBezTo>
                      <a:pt x="86" y="30"/>
                      <a:pt x="86" y="29"/>
                      <a:pt x="86" y="29"/>
                    </a:cubicBezTo>
                    <a:cubicBezTo>
                      <a:pt x="86" y="29"/>
                      <a:pt x="87" y="29"/>
                      <a:pt x="87" y="29"/>
                    </a:cubicBezTo>
                    <a:cubicBezTo>
                      <a:pt x="88" y="29"/>
                      <a:pt x="88" y="28"/>
                      <a:pt x="88" y="28"/>
                    </a:cubicBezTo>
                    <a:cubicBezTo>
                      <a:pt x="89" y="28"/>
                      <a:pt x="89" y="28"/>
                      <a:pt x="89" y="28"/>
                    </a:cubicBezTo>
                    <a:cubicBezTo>
                      <a:pt x="89" y="28"/>
                      <a:pt x="90" y="28"/>
                      <a:pt x="90" y="28"/>
                    </a:cubicBezTo>
                    <a:cubicBezTo>
                      <a:pt x="90" y="28"/>
                      <a:pt x="90" y="28"/>
                      <a:pt x="90" y="28"/>
                    </a:cubicBezTo>
                    <a:cubicBezTo>
                      <a:pt x="91" y="28"/>
                      <a:pt x="91" y="28"/>
                      <a:pt x="91" y="28"/>
                    </a:cubicBezTo>
                    <a:cubicBezTo>
                      <a:pt x="91" y="28"/>
                      <a:pt x="91" y="28"/>
                      <a:pt x="91" y="28"/>
                    </a:cubicBezTo>
                    <a:cubicBezTo>
                      <a:pt x="92" y="28"/>
                      <a:pt x="91" y="27"/>
                      <a:pt x="91" y="27"/>
                    </a:cubicBezTo>
                    <a:cubicBezTo>
                      <a:pt x="91" y="27"/>
                      <a:pt x="91" y="26"/>
                      <a:pt x="91" y="26"/>
                    </a:cubicBezTo>
                    <a:cubicBezTo>
                      <a:pt x="91" y="26"/>
                      <a:pt x="91" y="26"/>
                      <a:pt x="91" y="26"/>
                    </a:cubicBezTo>
                    <a:cubicBezTo>
                      <a:pt x="91" y="26"/>
                      <a:pt x="90" y="26"/>
                      <a:pt x="90" y="26"/>
                    </a:cubicBezTo>
                    <a:cubicBezTo>
                      <a:pt x="90" y="26"/>
                      <a:pt x="90" y="26"/>
                      <a:pt x="90" y="26"/>
                    </a:cubicBezTo>
                    <a:cubicBezTo>
                      <a:pt x="90" y="25"/>
                      <a:pt x="90" y="25"/>
                      <a:pt x="89" y="25"/>
                    </a:cubicBezTo>
                    <a:cubicBezTo>
                      <a:pt x="89" y="25"/>
                      <a:pt x="88" y="25"/>
                      <a:pt x="88" y="25"/>
                    </a:cubicBezTo>
                    <a:cubicBezTo>
                      <a:pt x="88" y="25"/>
                      <a:pt x="87" y="25"/>
                      <a:pt x="87" y="25"/>
                    </a:cubicBezTo>
                    <a:cubicBezTo>
                      <a:pt x="87" y="25"/>
                      <a:pt x="86" y="25"/>
                      <a:pt x="86" y="25"/>
                    </a:cubicBezTo>
                    <a:cubicBezTo>
                      <a:pt x="85" y="26"/>
                      <a:pt x="85" y="26"/>
                      <a:pt x="85" y="26"/>
                    </a:cubicBezTo>
                    <a:cubicBezTo>
                      <a:pt x="85" y="26"/>
                      <a:pt x="84" y="26"/>
                      <a:pt x="84" y="26"/>
                    </a:cubicBezTo>
                    <a:cubicBezTo>
                      <a:pt x="84" y="26"/>
                      <a:pt x="84" y="26"/>
                      <a:pt x="85" y="26"/>
                    </a:cubicBezTo>
                    <a:cubicBezTo>
                      <a:pt x="85" y="26"/>
                      <a:pt x="85" y="25"/>
                      <a:pt x="85" y="25"/>
                    </a:cubicBezTo>
                    <a:cubicBezTo>
                      <a:pt x="85" y="25"/>
                      <a:pt x="85" y="25"/>
                      <a:pt x="85" y="25"/>
                    </a:cubicBezTo>
                    <a:cubicBezTo>
                      <a:pt x="85" y="25"/>
                      <a:pt x="85" y="25"/>
                      <a:pt x="85" y="25"/>
                    </a:cubicBezTo>
                    <a:cubicBezTo>
                      <a:pt x="85" y="25"/>
                      <a:pt x="84" y="25"/>
                      <a:pt x="84" y="25"/>
                    </a:cubicBezTo>
                    <a:cubicBezTo>
                      <a:pt x="84" y="25"/>
                      <a:pt x="83" y="25"/>
                      <a:pt x="83" y="25"/>
                    </a:cubicBezTo>
                    <a:cubicBezTo>
                      <a:pt x="82" y="25"/>
                      <a:pt x="82" y="25"/>
                      <a:pt x="82" y="26"/>
                    </a:cubicBezTo>
                    <a:cubicBezTo>
                      <a:pt x="81" y="26"/>
                      <a:pt x="81" y="26"/>
                      <a:pt x="81" y="26"/>
                    </a:cubicBezTo>
                    <a:cubicBezTo>
                      <a:pt x="81" y="27"/>
                      <a:pt x="81" y="27"/>
                      <a:pt x="81" y="27"/>
                    </a:cubicBezTo>
                    <a:cubicBezTo>
                      <a:pt x="81" y="27"/>
                      <a:pt x="81" y="28"/>
                      <a:pt x="81" y="28"/>
                    </a:cubicBezTo>
                    <a:cubicBezTo>
                      <a:pt x="81" y="27"/>
                      <a:pt x="81" y="27"/>
                      <a:pt x="81" y="26"/>
                    </a:cubicBezTo>
                    <a:cubicBezTo>
                      <a:pt x="80" y="27"/>
                      <a:pt x="80" y="27"/>
                      <a:pt x="79" y="27"/>
                    </a:cubicBezTo>
                    <a:cubicBezTo>
                      <a:pt x="79" y="27"/>
                      <a:pt x="79" y="27"/>
                      <a:pt x="79" y="28"/>
                    </a:cubicBezTo>
                    <a:cubicBezTo>
                      <a:pt x="78" y="28"/>
                      <a:pt x="78" y="28"/>
                      <a:pt x="78" y="28"/>
                    </a:cubicBezTo>
                    <a:cubicBezTo>
                      <a:pt x="78" y="28"/>
                      <a:pt x="78" y="28"/>
                      <a:pt x="78" y="28"/>
                    </a:cubicBezTo>
                    <a:cubicBezTo>
                      <a:pt x="78" y="28"/>
                      <a:pt x="78" y="28"/>
                      <a:pt x="77" y="28"/>
                    </a:cubicBezTo>
                    <a:cubicBezTo>
                      <a:pt x="77" y="28"/>
                      <a:pt x="77" y="28"/>
                      <a:pt x="77" y="28"/>
                    </a:cubicBezTo>
                    <a:cubicBezTo>
                      <a:pt x="78" y="28"/>
                      <a:pt x="78" y="27"/>
                      <a:pt x="78" y="27"/>
                    </a:cubicBezTo>
                    <a:cubicBezTo>
                      <a:pt x="78" y="27"/>
                      <a:pt x="79" y="27"/>
                      <a:pt x="79" y="26"/>
                    </a:cubicBezTo>
                    <a:cubicBezTo>
                      <a:pt x="79" y="26"/>
                      <a:pt x="80" y="26"/>
                      <a:pt x="80" y="26"/>
                    </a:cubicBezTo>
                    <a:cubicBezTo>
                      <a:pt x="81" y="26"/>
                      <a:pt x="81" y="25"/>
                      <a:pt x="82" y="25"/>
                    </a:cubicBezTo>
                    <a:cubicBezTo>
                      <a:pt x="82" y="25"/>
                      <a:pt x="82" y="25"/>
                      <a:pt x="82" y="25"/>
                    </a:cubicBezTo>
                    <a:cubicBezTo>
                      <a:pt x="82" y="25"/>
                      <a:pt x="82" y="25"/>
                      <a:pt x="82" y="25"/>
                    </a:cubicBezTo>
                    <a:cubicBezTo>
                      <a:pt x="83" y="24"/>
                      <a:pt x="83" y="24"/>
                      <a:pt x="83" y="23"/>
                    </a:cubicBezTo>
                    <a:cubicBezTo>
                      <a:pt x="83" y="23"/>
                      <a:pt x="83" y="23"/>
                      <a:pt x="83" y="23"/>
                    </a:cubicBezTo>
                    <a:cubicBezTo>
                      <a:pt x="83" y="23"/>
                      <a:pt x="83" y="23"/>
                      <a:pt x="83" y="23"/>
                    </a:cubicBezTo>
                    <a:cubicBezTo>
                      <a:pt x="83" y="23"/>
                      <a:pt x="82" y="23"/>
                      <a:pt x="82" y="23"/>
                    </a:cubicBezTo>
                    <a:cubicBezTo>
                      <a:pt x="82" y="22"/>
                      <a:pt x="82" y="22"/>
                      <a:pt x="81" y="22"/>
                    </a:cubicBezTo>
                    <a:cubicBezTo>
                      <a:pt x="81" y="23"/>
                      <a:pt x="81" y="23"/>
                      <a:pt x="81" y="23"/>
                    </a:cubicBezTo>
                    <a:cubicBezTo>
                      <a:pt x="80" y="23"/>
                      <a:pt x="80" y="23"/>
                      <a:pt x="80" y="24"/>
                    </a:cubicBezTo>
                    <a:cubicBezTo>
                      <a:pt x="80" y="24"/>
                      <a:pt x="79" y="24"/>
                      <a:pt x="79" y="24"/>
                    </a:cubicBezTo>
                    <a:cubicBezTo>
                      <a:pt x="79" y="24"/>
                      <a:pt x="79" y="24"/>
                      <a:pt x="78" y="24"/>
                    </a:cubicBezTo>
                    <a:cubicBezTo>
                      <a:pt x="78" y="24"/>
                      <a:pt x="78" y="24"/>
                      <a:pt x="78" y="24"/>
                    </a:cubicBezTo>
                    <a:cubicBezTo>
                      <a:pt x="77" y="24"/>
                      <a:pt x="77" y="24"/>
                      <a:pt x="77" y="24"/>
                    </a:cubicBezTo>
                    <a:cubicBezTo>
                      <a:pt x="77" y="24"/>
                      <a:pt x="77" y="24"/>
                      <a:pt x="77" y="25"/>
                    </a:cubicBezTo>
                    <a:cubicBezTo>
                      <a:pt x="77" y="25"/>
                      <a:pt x="77" y="25"/>
                      <a:pt x="76" y="25"/>
                    </a:cubicBezTo>
                    <a:cubicBezTo>
                      <a:pt x="76" y="25"/>
                      <a:pt x="76" y="25"/>
                      <a:pt x="76" y="25"/>
                    </a:cubicBezTo>
                    <a:cubicBezTo>
                      <a:pt x="76" y="25"/>
                      <a:pt x="76" y="24"/>
                      <a:pt x="76" y="24"/>
                    </a:cubicBezTo>
                    <a:cubicBezTo>
                      <a:pt x="76" y="24"/>
                      <a:pt x="76" y="24"/>
                      <a:pt x="75" y="24"/>
                    </a:cubicBezTo>
                    <a:cubicBezTo>
                      <a:pt x="75" y="24"/>
                      <a:pt x="75" y="24"/>
                      <a:pt x="75" y="24"/>
                    </a:cubicBezTo>
                    <a:cubicBezTo>
                      <a:pt x="75" y="24"/>
                      <a:pt x="75" y="24"/>
                      <a:pt x="76" y="24"/>
                    </a:cubicBezTo>
                    <a:cubicBezTo>
                      <a:pt x="76" y="23"/>
                      <a:pt x="76" y="23"/>
                      <a:pt x="76" y="23"/>
                    </a:cubicBezTo>
                    <a:cubicBezTo>
                      <a:pt x="77" y="22"/>
                      <a:pt x="78" y="22"/>
                      <a:pt x="79" y="22"/>
                    </a:cubicBezTo>
                    <a:cubicBezTo>
                      <a:pt x="79" y="22"/>
                      <a:pt x="79" y="22"/>
                      <a:pt x="80" y="22"/>
                    </a:cubicBezTo>
                    <a:cubicBezTo>
                      <a:pt x="80" y="22"/>
                      <a:pt x="80" y="22"/>
                      <a:pt x="81" y="21"/>
                    </a:cubicBezTo>
                    <a:cubicBezTo>
                      <a:pt x="81" y="21"/>
                      <a:pt x="81" y="21"/>
                      <a:pt x="81" y="20"/>
                    </a:cubicBezTo>
                    <a:cubicBezTo>
                      <a:pt x="81" y="20"/>
                      <a:pt x="80" y="20"/>
                      <a:pt x="80" y="20"/>
                    </a:cubicBezTo>
                    <a:cubicBezTo>
                      <a:pt x="79" y="19"/>
                      <a:pt x="78" y="18"/>
                      <a:pt x="76" y="18"/>
                    </a:cubicBezTo>
                    <a:cubicBezTo>
                      <a:pt x="76" y="18"/>
                      <a:pt x="75" y="18"/>
                      <a:pt x="75" y="19"/>
                    </a:cubicBezTo>
                    <a:cubicBezTo>
                      <a:pt x="75" y="19"/>
                      <a:pt x="75" y="20"/>
                      <a:pt x="7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7" name="Freeform 400"/>
              <p:cNvSpPr>
                <a:spLocks/>
              </p:cNvSpPr>
              <p:nvPr/>
            </p:nvSpPr>
            <p:spPr bwMode="auto">
              <a:xfrm>
                <a:off x="597" y="1375"/>
                <a:ext cx="3" cy="2"/>
              </a:xfrm>
              <a:custGeom>
                <a:avLst/>
                <a:gdLst>
                  <a:gd name="T0" fmla="*/ 4 w 5"/>
                  <a:gd name="T1" fmla="*/ 2 h 4"/>
                  <a:gd name="T2" fmla="*/ 4 w 5"/>
                  <a:gd name="T3" fmla="*/ 2 h 4"/>
                  <a:gd name="T4" fmla="*/ 4 w 5"/>
                  <a:gd name="T5" fmla="*/ 1 h 4"/>
                  <a:gd name="T6" fmla="*/ 3 w 5"/>
                  <a:gd name="T7" fmla="*/ 0 h 4"/>
                  <a:gd name="T8" fmla="*/ 3 w 5"/>
                  <a:gd name="T9" fmla="*/ 1 h 4"/>
                  <a:gd name="T10" fmla="*/ 3 w 5"/>
                  <a:gd name="T11" fmla="*/ 1 h 4"/>
                  <a:gd name="T12" fmla="*/ 3 w 5"/>
                  <a:gd name="T13" fmla="*/ 1 h 4"/>
                  <a:gd name="T14" fmla="*/ 2 w 5"/>
                  <a:gd name="T15" fmla="*/ 2 h 4"/>
                  <a:gd name="T16" fmla="*/ 2 w 5"/>
                  <a:gd name="T17" fmla="*/ 2 h 4"/>
                  <a:gd name="T18" fmla="*/ 1 w 5"/>
                  <a:gd name="T19" fmla="*/ 2 h 4"/>
                  <a:gd name="T20" fmla="*/ 0 w 5"/>
                  <a:gd name="T21" fmla="*/ 4 h 4"/>
                  <a:gd name="T22" fmla="*/ 0 w 5"/>
                  <a:gd name="T23" fmla="*/ 4 h 4"/>
                  <a:gd name="T24" fmla="*/ 1 w 5"/>
                  <a:gd name="T25" fmla="*/ 4 h 4"/>
                  <a:gd name="T26" fmla="*/ 3 w 5"/>
                  <a:gd name="T27" fmla="*/ 3 h 4"/>
                  <a:gd name="T28" fmla="*/ 4 w 5"/>
                  <a:gd name="T2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4">
                    <a:moveTo>
                      <a:pt x="4" y="2"/>
                    </a:moveTo>
                    <a:cubicBezTo>
                      <a:pt x="4" y="2"/>
                      <a:pt x="4" y="2"/>
                      <a:pt x="4" y="2"/>
                    </a:cubicBezTo>
                    <a:cubicBezTo>
                      <a:pt x="4" y="1"/>
                      <a:pt x="5" y="1"/>
                      <a:pt x="4" y="1"/>
                    </a:cubicBezTo>
                    <a:cubicBezTo>
                      <a:pt x="4" y="0"/>
                      <a:pt x="4" y="0"/>
                      <a:pt x="3" y="0"/>
                    </a:cubicBezTo>
                    <a:cubicBezTo>
                      <a:pt x="3" y="1"/>
                      <a:pt x="3" y="1"/>
                      <a:pt x="3" y="1"/>
                    </a:cubicBezTo>
                    <a:cubicBezTo>
                      <a:pt x="3" y="1"/>
                      <a:pt x="3" y="1"/>
                      <a:pt x="3" y="1"/>
                    </a:cubicBezTo>
                    <a:cubicBezTo>
                      <a:pt x="3" y="1"/>
                      <a:pt x="3" y="1"/>
                      <a:pt x="3" y="1"/>
                    </a:cubicBezTo>
                    <a:cubicBezTo>
                      <a:pt x="3" y="1"/>
                      <a:pt x="2" y="1"/>
                      <a:pt x="2" y="2"/>
                    </a:cubicBezTo>
                    <a:cubicBezTo>
                      <a:pt x="2" y="2"/>
                      <a:pt x="2" y="2"/>
                      <a:pt x="2" y="2"/>
                    </a:cubicBezTo>
                    <a:cubicBezTo>
                      <a:pt x="1" y="2"/>
                      <a:pt x="1" y="2"/>
                      <a:pt x="1" y="2"/>
                    </a:cubicBezTo>
                    <a:cubicBezTo>
                      <a:pt x="0" y="3"/>
                      <a:pt x="0" y="3"/>
                      <a:pt x="0" y="4"/>
                    </a:cubicBezTo>
                    <a:cubicBezTo>
                      <a:pt x="0" y="4"/>
                      <a:pt x="0" y="4"/>
                      <a:pt x="0" y="4"/>
                    </a:cubicBezTo>
                    <a:cubicBezTo>
                      <a:pt x="0" y="4"/>
                      <a:pt x="1" y="4"/>
                      <a:pt x="1" y="4"/>
                    </a:cubicBezTo>
                    <a:cubicBezTo>
                      <a:pt x="2" y="4"/>
                      <a:pt x="2" y="3"/>
                      <a:pt x="3" y="3"/>
                    </a:cubicBezTo>
                    <a:cubicBezTo>
                      <a:pt x="3" y="3"/>
                      <a:pt x="3" y="3"/>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8" name="Freeform 401"/>
              <p:cNvSpPr>
                <a:spLocks/>
              </p:cNvSpPr>
              <p:nvPr/>
            </p:nvSpPr>
            <p:spPr bwMode="auto">
              <a:xfrm>
                <a:off x="598" y="1373"/>
                <a:ext cx="2" cy="1"/>
              </a:xfrm>
              <a:custGeom>
                <a:avLst/>
                <a:gdLst>
                  <a:gd name="T0" fmla="*/ 3 w 3"/>
                  <a:gd name="T1" fmla="*/ 0 h 1"/>
                  <a:gd name="T2" fmla="*/ 3 w 3"/>
                  <a:gd name="T3" fmla="*/ 0 h 1"/>
                  <a:gd name="T4" fmla="*/ 3 w 3"/>
                  <a:gd name="T5" fmla="*/ 0 h 1"/>
                  <a:gd name="T6" fmla="*/ 2 w 3"/>
                  <a:gd name="T7" fmla="*/ 0 h 1"/>
                  <a:gd name="T8" fmla="*/ 1 w 3"/>
                  <a:gd name="T9" fmla="*/ 0 h 1"/>
                  <a:gd name="T10" fmla="*/ 1 w 3"/>
                  <a:gd name="T11" fmla="*/ 1 h 1"/>
                  <a:gd name="T12" fmla="*/ 2 w 3"/>
                  <a:gd name="T13" fmla="*/ 1 h 1"/>
                  <a:gd name="T14" fmla="*/ 3 w 3"/>
                  <a:gd name="T15" fmla="*/ 1 h 1"/>
                  <a:gd name="T16" fmla="*/ 3 w 3"/>
                  <a:gd name="T17" fmla="*/ 0 h 1"/>
                  <a:gd name="T18" fmla="*/ 3 w 3"/>
                  <a:gd name="T19" fmla="*/ 0 h 1"/>
                  <a:gd name="T20" fmla="*/ 3 w 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
                    <a:moveTo>
                      <a:pt x="3" y="0"/>
                    </a:moveTo>
                    <a:cubicBezTo>
                      <a:pt x="3" y="0"/>
                      <a:pt x="3" y="0"/>
                      <a:pt x="3" y="0"/>
                    </a:cubicBezTo>
                    <a:cubicBezTo>
                      <a:pt x="3" y="0"/>
                      <a:pt x="3" y="0"/>
                      <a:pt x="3" y="0"/>
                    </a:cubicBezTo>
                    <a:cubicBezTo>
                      <a:pt x="2" y="0"/>
                      <a:pt x="2" y="0"/>
                      <a:pt x="2" y="0"/>
                    </a:cubicBezTo>
                    <a:cubicBezTo>
                      <a:pt x="2" y="0"/>
                      <a:pt x="1" y="0"/>
                      <a:pt x="1" y="0"/>
                    </a:cubicBezTo>
                    <a:cubicBezTo>
                      <a:pt x="1" y="0"/>
                      <a:pt x="0" y="1"/>
                      <a:pt x="1" y="1"/>
                    </a:cubicBezTo>
                    <a:cubicBezTo>
                      <a:pt x="1" y="1"/>
                      <a:pt x="1" y="1"/>
                      <a:pt x="2" y="1"/>
                    </a:cubicBezTo>
                    <a:cubicBezTo>
                      <a:pt x="2" y="1"/>
                      <a:pt x="2" y="1"/>
                      <a:pt x="3" y="1"/>
                    </a:cubicBezTo>
                    <a:cubicBezTo>
                      <a:pt x="3" y="1"/>
                      <a:pt x="3" y="1"/>
                      <a:pt x="3" y="0"/>
                    </a:cubicBezTo>
                    <a:cubicBezTo>
                      <a:pt x="3" y="0"/>
                      <a:pt x="3" y="0"/>
                      <a:pt x="3" y="0"/>
                    </a:cubicBezTo>
                    <a:cubicBezTo>
                      <a:pt x="3" y="0"/>
                      <a:pt x="3"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89" name="Freeform 402"/>
              <p:cNvSpPr>
                <a:spLocks/>
              </p:cNvSpPr>
              <p:nvPr/>
            </p:nvSpPr>
            <p:spPr bwMode="auto">
              <a:xfrm>
                <a:off x="602" y="1375"/>
                <a:ext cx="2" cy="1"/>
              </a:xfrm>
              <a:custGeom>
                <a:avLst/>
                <a:gdLst>
                  <a:gd name="T0" fmla="*/ 3 w 4"/>
                  <a:gd name="T1" fmla="*/ 0 h 2"/>
                  <a:gd name="T2" fmla="*/ 2 w 4"/>
                  <a:gd name="T3" fmla="*/ 0 h 2"/>
                  <a:gd name="T4" fmla="*/ 1 w 4"/>
                  <a:gd name="T5" fmla="*/ 0 h 2"/>
                  <a:gd name="T6" fmla="*/ 0 w 4"/>
                  <a:gd name="T7" fmla="*/ 1 h 2"/>
                  <a:gd name="T8" fmla="*/ 0 w 4"/>
                  <a:gd name="T9" fmla="*/ 2 h 2"/>
                  <a:gd name="T10" fmla="*/ 2 w 4"/>
                  <a:gd name="T11" fmla="*/ 2 h 2"/>
                  <a:gd name="T12" fmla="*/ 2 w 4"/>
                  <a:gd name="T13" fmla="*/ 2 h 2"/>
                  <a:gd name="T14" fmla="*/ 2 w 4"/>
                  <a:gd name="T15" fmla="*/ 2 h 2"/>
                  <a:gd name="T16" fmla="*/ 3 w 4"/>
                  <a:gd name="T17" fmla="*/ 1 h 2"/>
                  <a:gd name="T18" fmla="*/ 3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3" y="0"/>
                    </a:moveTo>
                    <a:cubicBezTo>
                      <a:pt x="3" y="0"/>
                      <a:pt x="2" y="0"/>
                      <a:pt x="2" y="0"/>
                    </a:cubicBezTo>
                    <a:cubicBezTo>
                      <a:pt x="2" y="0"/>
                      <a:pt x="2" y="0"/>
                      <a:pt x="1" y="0"/>
                    </a:cubicBezTo>
                    <a:cubicBezTo>
                      <a:pt x="1" y="0"/>
                      <a:pt x="0" y="0"/>
                      <a:pt x="0" y="1"/>
                    </a:cubicBezTo>
                    <a:cubicBezTo>
                      <a:pt x="0" y="1"/>
                      <a:pt x="0" y="1"/>
                      <a:pt x="0" y="2"/>
                    </a:cubicBezTo>
                    <a:cubicBezTo>
                      <a:pt x="1" y="2"/>
                      <a:pt x="1" y="2"/>
                      <a:pt x="2" y="2"/>
                    </a:cubicBezTo>
                    <a:cubicBezTo>
                      <a:pt x="2" y="2"/>
                      <a:pt x="2" y="2"/>
                      <a:pt x="2" y="2"/>
                    </a:cubicBezTo>
                    <a:cubicBezTo>
                      <a:pt x="2" y="2"/>
                      <a:pt x="2" y="2"/>
                      <a:pt x="2" y="2"/>
                    </a:cubicBezTo>
                    <a:cubicBezTo>
                      <a:pt x="2" y="1"/>
                      <a:pt x="3" y="1"/>
                      <a:pt x="3" y="1"/>
                    </a:cubicBezTo>
                    <a:cubicBezTo>
                      <a:pt x="3" y="1"/>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0" name="Freeform 403"/>
              <p:cNvSpPr>
                <a:spLocks/>
              </p:cNvSpPr>
              <p:nvPr/>
            </p:nvSpPr>
            <p:spPr bwMode="auto">
              <a:xfrm>
                <a:off x="603" y="1379"/>
                <a:ext cx="5" cy="5"/>
              </a:xfrm>
              <a:custGeom>
                <a:avLst/>
                <a:gdLst>
                  <a:gd name="T0" fmla="*/ 6 w 9"/>
                  <a:gd name="T1" fmla="*/ 0 h 8"/>
                  <a:gd name="T2" fmla="*/ 4 w 9"/>
                  <a:gd name="T3" fmla="*/ 0 h 8"/>
                  <a:gd name="T4" fmla="*/ 3 w 9"/>
                  <a:gd name="T5" fmla="*/ 1 h 8"/>
                  <a:gd name="T6" fmla="*/ 1 w 9"/>
                  <a:gd name="T7" fmla="*/ 2 h 8"/>
                  <a:gd name="T8" fmla="*/ 0 w 9"/>
                  <a:gd name="T9" fmla="*/ 3 h 8"/>
                  <a:gd name="T10" fmla="*/ 0 w 9"/>
                  <a:gd name="T11" fmla="*/ 5 h 8"/>
                  <a:gd name="T12" fmla="*/ 0 w 9"/>
                  <a:gd name="T13" fmla="*/ 6 h 8"/>
                  <a:gd name="T14" fmla="*/ 0 w 9"/>
                  <a:gd name="T15" fmla="*/ 6 h 8"/>
                  <a:gd name="T16" fmla="*/ 1 w 9"/>
                  <a:gd name="T17" fmla="*/ 7 h 8"/>
                  <a:gd name="T18" fmla="*/ 1 w 9"/>
                  <a:gd name="T19" fmla="*/ 8 h 8"/>
                  <a:gd name="T20" fmla="*/ 2 w 9"/>
                  <a:gd name="T21" fmla="*/ 8 h 8"/>
                  <a:gd name="T22" fmla="*/ 2 w 9"/>
                  <a:gd name="T23" fmla="*/ 8 h 8"/>
                  <a:gd name="T24" fmla="*/ 3 w 9"/>
                  <a:gd name="T25" fmla="*/ 8 h 8"/>
                  <a:gd name="T26" fmla="*/ 6 w 9"/>
                  <a:gd name="T27" fmla="*/ 8 h 8"/>
                  <a:gd name="T28" fmla="*/ 8 w 9"/>
                  <a:gd name="T29" fmla="*/ 7 h 8"/>
                  <a:gd name="T30" fmla="*/ 9 w 9"/>
                  <a:gd name="T31" fmla="*/ 7 h 8"/>
                  <a:gd name="T32" fmla="*/ 9 w 9"/>
                  <a:gd name="T33" fmla="*/ 6 h 8"/>
                  <a:gd name="T34" fmla="*/ 9 w 9"/>
                  <a:gd name="T35" fmla="*/ 5 h 8"/>
                  <a:gd name="T36" fmla="*/ 9 w 9"/>
                  <a:gd name="T37" fmla="*/ 5 h 8"/>
                  <a:gd name="T38" fmla="*/ 9 w 9"/>
                  <a:gd name="T39" fmla="*/ 4 h 8"/>
                  <a:gd name="T40" fmla="*/ 9 w 9"/>
                  <a:gd name="T41" fmla="*/ 3 h 8"/>
                  <a:gd name="T42" fmla="*/ 9 w 9"/>
                  <a:gd name="T43" fmla="*/ 2 h 8"/>
                  <a:gd name="T44" fmla="*/ 9 w 9"/>
                  <a:gd name="T45" fmla="*/ 2 h 8"/>
                  <a:gd name="T46" fmla="*/ 9 w 9"/>
                  <a:gd name="T47" fmla="*/ 1 h 8"/>
                  <a:gd name="T48" fmla="*/ 8 w 9"/>
                  <a:gd name="T49" fmla="*/ 0 h 8"/>
                  <a:gd name="T50" fmla="*/ 6 w 9"/>
                  <a:gd name="T5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8">
                    <a:moveTo>
                      <a:pt x="6" y="0"/>
                    </a:moveTo>
                    <a:cubicBezTo>
                      <a:pt x="6" y="0"/>
                      <a:pt x="5" y="0"/>
                      <a:pt x="4" y="0"/>
                    </a:cubicBezTo>
                    <a:cubicBezTo>
                      <a:pt x="4" y="0"/>
                      <a:pt x="3" y="0"/>
                      <a:pt x="3" y="1"/>
                    </a:cubicBezTo>
                    <a:cubicBezTo>
                      <a:pt x="2" y="1"/>
                      <a:pt x="1" y="2"/>
                      <a:pt x="1" y="2"/>
                    </a:cubicBezTo>
                    <a:cubicBezTo>
                      <a:pt x="0" y="3"/>
                      <a:pt x="0" y="3"/>
                      <a:pt x="0" y="3"/>
                    </a:cubicBezTo>
                    <a:cubicBezTo>
                      <a:pt x="0" y="4"/>
                      <a:pt x="0" y="4"/>
                      <a:pt x="0" y="5"/>
                    </a:cubicBezTo>
                    <a:cubicBezTo>
                      <a:pt x="0" y="5"/>
                      <a:pt x="0" y="5"/>
                      <a:pt x="0" y="6"/>
                    </a:cubicBezTo>
                    <a:cubicBezTo>
                      <a:pt x="0" y="6"/>
                      <a:pt x="0" y="6"/>
                      <a:pt x="0" y="6"/>
                    </a:cubicBezTo>
                    <a:cubicBezTo>
                      <a:pt x="0" y="7"/>
                      <a:pt x="0" y="7"/>
                      <a:pt x="1" y="7"/>
                    </a:cubicBezTo>
                    <a:cubicBezTo>
                      <a:pt x="1" y="8"/>
                      <a:pt x="1" y="8"/>
                      <a:pt x="1" y="8"/>
                    </a:cubicBezTo>
                    <a:cubicBezTo>
                      <a:pt x="1" y="8"/>
                      <a:pt x="1" y="8"/>
                      <a:pt x="2" y="8"/>
                    </a:cubicBezTo>
                    <a:cubicBezTo>
                      <a:pt x="2" y="8"/>
                      <a:pt x="2" y="8"/>
                      <a:pt x="2" y="8"/>
                    </a:cubicBezTo>
                    <a:cubicBezTo>
                      <a:pt x="3" y="8"/>
                      <a:pt x="3" y="8"/>
                      <a:pt x="3" y="8"/>
                    </a:cubicBezTo>
                    <a:cubicBezTo>
                      <a:pt x="4" y="8"/>
                      <a:pt x="5" y="8"/>
                      <a:pt x="6" y="8"/>
                    </a:cubicBezTo>
                    <a:cubicBezTo>
                      <a:pt x="7" y="8"/>
                      <a:pt x="7" y="8"/>
                      <a:pt x="8" y="7"/>
                    </a:cubicBezTo>
                    <a:cubicBezTo>
                      <a:pt x="8" y="7"/>
                      <a:pt x="8" y="7"/>
                      <a:pt x="9" y="7"/>
                    </a:cubicBezTo>
                    <a:cubicBezTo>
                      <a:pt x="9" y="6"/>
                      <a:pt x="9" y="6"/>
                      <a:pt x="9" y="6"/>
                    </a:cubicBezTo>
                    <a:cubicBezTo>
                      <a:pt x="9" y="6"/>
                      <a:pt x="9" y="5"/>
                      <a:pt x="9" y="5"/>
                    </a:cubicBezTo>
                    <a:cubicBezTo>
                      <a:pt x="9" y="5"/>
                      <a:pt x="9" y="5"/>
                      <a:pt x="9" y="5"/>
                    </a:cubicBezTo>
                    <a:cubicBezTo>
                      <a:pt x="9" y="4"/>
                      <a:pt x="9" y="4"/>
                      <a:pt x="9" y="4"/>
                    </a:cubicBezTo>
                    <a:cubicBezTo>
                      <a:pt x="9" y="4"/>
                      <a:pt x="9" y="4"/>
                      <a:pt x="9" y="3"/>
                    </a:cubicBezTo>
                    <a:cubicBezTo>
                      <a:pt x="9" y="3"/>
                      <a:pt x="8" y="3"/>
                      <a:pt x="9" y="2"/>
                    </a:cubicBezTo>
                    <a:cubicBezTo>
                      <a:pt x="9" y="2"/>
                      <a:pt x="9" y="2"/>
                      <a:pt x="9" y="2"/>
                    </a:cubicBezTo>
                    <a:cubicBezTo>
                      <a:pt x="9" y="1"/>
                      <a:pt x="9" y="1"/>
                      <a:pt x="9" y="1"/>
                    </a:cubicBezTo>
                    <a:cubicBezTo>
                      <a:pt x="8" y="1"/>
                      <a:pt x="8" y="1"/>
                      <a:pt x="8" y="0"/>
                    </a:cubicBezTo>
                    <a:cubicBezTo>
                      <a:pt x="7" y="0"/>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1" name="Freeform 404"/>
              <p:cNvSpPr>
                <a:spLocks/>
              </p:cNvSpPr>
              <p:nvPr/>
            </p:nvSpPr>
            <p:spPr bwMode="auto">
              <a:xfrm>
                <a:off x="609" y="1380"/>
                <a:ext cx="4" cy="2"/>
              </a:xfrm>
              <a:custGeom>
                <a:avLst/>
                <a:gdLst>
                  <a:gd name="T0" fmla="*/ 1 w 7"/>
                  <a:gd name="T1" fmla="*/ 2 h 3"/>
                  <a:gd name="T2" fmla="*/ 1 w 7"/>
                  <a:gd name="T3" fmla="*/ 3 h 3"/>
                  <a:gd name="T4" fmla="*/ 2 w 7"/>
                  <a:gd name="T5" fmla="*/ 3 h 3"/>
                  <a:gd name="T6" fmla="*/ 3 w 7"/>
                  <a:gd name="T7" fmla="*/ 3 h 3"/>
                  <a:gd name="T8" fmla="*/ 4 w 7"/>
                  <a:gd name="T9" fmla="*/ 3 h 3"/>
                  <a:gd name="T10" fmla="*/ 5 w 7"/>
                  <a:gd name="T11" fmla="*/ 3 h 3"/>
                  <a:gd name="T12" fmla="*/ 6 w 7"/>
                  <a:gd name="T13" fmla="*/ 3 h 3"/>
                  <a:gd name="T14" fmla="*/ 6 w 7"/>
                  <a:gd name="T15" fmla="*/ 1 h 3"/>
                  <a:gd name="T16" fmla="*/ 5 w 7"/>
                  <a:gd name="T17" fmla="*/ 1 h 3"/>
                  <a:gd name="T18" fmla="*/ 4 w 7"/>
                  <a:gd name="T19" fmla="*/ 1 h 3"/>
                  <a:gd name="T20" fmla="*/ 3 w 7"/>
                  <a:gd name="T21" fmla="*/ 1 h 3"/>
                  <a:gd name="T22" fmla="*/ 2 w 7"/>
                  <a:gd name="T23" fmla="*/ 1 h 3"/>
                  <a:gd name="T24" fmla="*/ 2 w 7"/>
                  <a:gd name="T25" fmla="*/ 1 h 3"/>
                  <a:gd name="T26" fmla="*/ 1 w 7"/>
                  <a:gd name="T27" fmla="*/ 1 h 3"/>
                  <a:gd name="T28" fmla="*/ 0 w 7"/>
                  <a:gd name="T29" fmla="*/ 2 h 3"/>
                  <a:gd name="T30" fmla="*/ 1 w 7"/>
                  <a:gd name="T3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
                    <a:moveTo>
                      <a:pt x="1" y="2"/>
                    </a:moveTo>
                    <a:cubicBezTo>
                      <a:pt x="1" y="2"/>
                      <a:pt x="1" y="2"/>
                      <a:pt x="1" y="3"/>
                    </a:cubicBezTo>
                    <a:cubicBezTo>
                      <a:pt x="1" y="3"/>
                      <a:pt x="2" y="3"/>
                      <a:pt x="2" y="3"/>
                    </a:cubicBezTo>
                    <a:cubicBezTo>
                      <a:pt x="2" y="3"/>
                      <a:pt x="2" y="3"/>
                      <a:pt x="3" y="3"/>
                    </a:cubicBezTo>
                    <a:cubicBezTo>
                      <a:pt x="3" y="3"/>
                      <a:pt x="3" y="3"/>
                      <a:pt x="4" y="3"/>
                    </a:cubicBezTo>
                    <a:cubicBezTo>
                      <a:pt x="4" y="3"/>
                      <a:pt x="4" y="3"/>
                      <a:pt x="5" y="3"/>
                    </a:cubicBezTo>
                    <a:cubicBezTo>
                      <a:pt x="5" y="3"/>
                      <a:pt x="5" y="3"/>
                      <a:pt x="6" y="3"/>
                    </a:cubicBezTo>
                    <a:cubicBezTo>
                      <a:pt x="6" y="3"/>
                      <a:pt x="7" y="2"/>
                      <a:pt x="6" y="1"/>
                    </a:cubicBezTo>
                    <a:cubicBezTo>
                      <a:pt x="6" y="1"/>
                      <a:pt x="6" y="1"/>
                      <a:pt x="5" y="1"/>
                    </a:cubicBezTo>
                    <a:cubicBezTo>
                      <a:pt x="5" y="1"/>
                      <a:pt x="4" y="1"/>
                      <a:pt x="4" y="1"/>
                    </a:cubicBezTo>
                    <a:cubicBezTo>
                      <a:pt x="4" y="1"/>
                      <a:pt x="3" y="1"/>
                      <a:pt x="3" y="1"/>
                    </a:cubicBezTo>
                    <a:cubicBezTo>
                      <a:pt x="3" y="1"/>
                      <a:pt x="2" y="1"/>
                      <a:pt x="2" y="1"/>
                    </a:cubicBezTo>
                    <a:cubicBezTo>
                      <a:pt x="2" y="0"/>
                      <a:pt x="2" y="0"/>
                      <a:pt x="2" y="1"/>
                    </a:cubicBezTo>
                    <a:cubicBezTo>
                      <a:pt x="1" y="1"/>
                      <a:pt x="1" y="1"/>
                      <a:pt x="1" y="1"/>
                    </a:cubicBezTo>
                    <a:cubicBezTo>
                      <a:pt x="1"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992" name="Freeform 405"/>
              <p:cNvSpPr>
                <a:spLocks/>
              </p:cNvSpPr>
              <p:nvPr/>
            </p:nvSpPr>
            <p:spPr bwMode="auto">
              <a:xfrm>
                <a:off x="607" y="1378"/>
                <a:ext cx="2" cy="1"/>
              </a:xfrm>
              <a:custGeom>
                <a:avLst/>
                <a:gdLst>
                  <a:gd name="T0" fmla="*/ 2 w 2"/>
                  <a:gd name="T1" fmla="*/ 0 h 2"/>
                  <a:gd name="T2" fmla="*/ 1 w 2"/>
                  <a:gd name="T3" fmla="*/ 0 h 2"/>
                  <a:gd name="T4" fmla="*/ 0 w 2"/>
                  <a:gd name="T5" fmla="*/ 0 h 2"/>
                  <a:gd name="T6" fmla="*/ 0 w 2"/>
                  <a:gd name="T7" fmla="*/ 0 h 2"/>
                  <a:gd name="T8" fmla="*/ 0 w 2"/>
                  <a:gd name="T9" fmla="*/ 1 h 2"/>
                  <a:gd name="T10" fmla="*/ 0 w 2"/>
                  <a:gd name="T11" fmla="*/ 1 h 2"/>
                  <a:gd name="T12" fmla="*/ 1 w 2"/>
                  <a:gd name="T13" fmla="*/ 2 h 2"/>
                  <a:gd name="T14" fmla="*/ 1 w 2"/>
                  <a:gd name="T15" fmla="*/ 2 h 2"/>
                  <a:gd name="T16" fmla="*/ 2 w 2"/>
                  <a:gd name="T17" fmla="*/ 2 h 2"/>
                  <a:gd name="T18" fmla="*/ 2 w 2"/>
                  <a:gd name="T19" fmla="*/ 1 h 2"/>
                  <a:gd name="T20" fmla="*/ 2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2" y="0"/>
                    </a:moveTo>
                    <a:cubicBezTo>
                      <a:pt x="1" y="0"/>
                      <a:pt x="1" y="0"/>
                      <a:pt x="1" y="0"/>
                    </a:cubicBezTo>
                    <a:cubicBezTo>
                      <a:pt x="1" y="0"/>
                      <a:pt x="0" y="0"/>
                      <a:pt x="0" y="0"/>
                    </a:cubicBezTo>
                    <a:cubicBezTo>
                      <a:pt x="0" y="0"/>
                      <a:pt x="0" y="0"/>
                      <a:pt x="0" y="0"/>
                    </a:cubicBezTo>
                    <a:cubicBezTo>
                      <a:pt x="0" y="1"/>
                      <a:pt x="0" y="1"/>
                      <a:pt x="0" y="1"/>
                    </a:cubicBezTo>
                    <a:cubicBezTo>
                      <a:pt x="0" y="1"/>
                      <a:pt x="0" y="1"/>
                      <a:pt x="0" y="1"/>
                    </a:cubicBezTo>
                    <a:cubicBezTo>
                      <a:pt x="0" y="1"/>
                      <a:pt x="0" y="1"/>
                      <a:pt x="1" y="2"/>
                    </a:cubicBezTo>
                    <a:cubicBezTo>
                      <a:pt x="1" y="2"/>
                      <a:pt x="1" y="2"/>
                      <a:pt x="1" y="2"/>
                    </a:cubicBezTo>
                    <a:cubicBezTo>
                      <a:pt x="2" y="2"/>
                      <a:pt x="2" y="2"/>
                      <a:pt x="2" y="2"/>
                    </a:cubicBezTo>
                    <a:cubicBezTo>
                      <a:pt x="2" y="1"/>
                      <a:pt x="2" y="1"/>
                      <a:pt x="2" y="1"/>
                    </a:cubicBezTo>
                    <a:cubicBezTo>
                      <a:pt x="2" y="1"/>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grpSp>
        <p:sp>
          <p:nvSpPr>
            <p:cNvPr id="696" name="Freeform 407"/>
            <p:cNvSpPr>
              <a:spLocks/>
            </p:cNvSpPr>
            <p:nvPr/>
          </p:nvSpPr>
          <p:spPr bwMode="auto">
            <a:xfrm>
              <a:off x="942975" y="2179638"/>
              <a:ext cx="4763" cy="1587"/>
            </a:xfrm>
            <a:custGeom>
              <a:avLst/>
              <a:gdLst>
                <a:gd name="T0" fmla="*/ 1 w 5"/>
                <a:gd name="T1" fmla="*/ 2 h 2"/>
                <a:gd name="T2" fmla="*/ 2 w 5"/>
                <a:gd name="T3" fmla="*/ 2 h 2"/>
                <a:gd name="T4" fmla="*/ 3 w 5"/>
                <a:gd name="T5" fmla="*/ 2 h 2"/>
                <a:gd name="T6" fmla="*/ 5 w 5"/>
                <a:gd name="T7" fmla="*/ 1 h 2"/>
                <a:gd name="T8" fmla="*/ 5 w 5"/>
                <a:gd name="T9" fmla="*/ 1 h 2"/>
                <a:gd name="T10" fmla="*/ 4 w 5"/>
                <a:gd name="T11" fmla="*/ 1 h 2"/>
                <a:gd name="T12" fmla="*/ 3 w 5"/>
                <a:gd name="T13" fmla="*/ 1 h 2"/>
                <a:gd name="T14" fmla="*/ 1 w 5"/>
                <a:gd name="T15" fmla="*/ 0 h 2"/>
                <a:gd name="T16" fmla="*/ 0 w 5"/>
                <a:gd name="T17" fmla="*/ 0 h 2"/>
                <a:gd name="T18" fmla="*/ 0 w 5"/>
                <a:gd name="T19" fmla="*/ 1 h 2"/>
                <a:gd name="T20" fmla="*/ 0 w 5"/>
                <a:gd name="T21" fmla="*/ 1 h 2"/>
                <a:gd name="T22" fmla="*/ 1 w 5"/>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
                  <a:moveTo>
                    <a:pt x="1" y="2"/>
                  </a:moveTo>
                  <a:cubicBezTo>
                    <a:pt x="2" y="2"/>
                    <a:pt x="2" y="2"/>
                    <a:pt x="2" y="2"/>
                  </a:cubicBezTo>
                  <a:cubicBezTo>
                    <a:pt x="3" y="2"/>
                    <a:pt x="3" y="2"/>
                    <a:pt x="3" y="2"/>
                  </a:cubicBezTo>
                  <a:cubicBezTo>
                    <a:pt x="4" y="2"/>
                    <a:pt x="5" y="2"/>
                    <a:pt x="5" y="1"/>
                  </a:cubicBezTo>
                  <a:cubicBezTo>
                    <a:pt x="5" y="1"/>
                    <a:pt x="5" y="1"/>
                    <a:pt x="5" y="1"/>
                  </a:cubicBezTo>
                  <a:cubicBezTo>
                    <a:pt x="5" y="1"/>
                    <a:pt x="5" y="1"/>
                    <a:pt x="4" y="1"/>
                  </a:cubicBezTo>
                  <a:cubicBezTo>
                    <a:pt x="4" y="1"/>
                    <a:pt x="3" y="1"/>
                    <a:pt x="3" y="1"/>
                  </a:cubicBezTo>
                  <a:cubicBezTo>
                    <a:pt x="2" y="1"/>
                    <a:pt x="2" y="0"/>
                    <a:pt x="1" y="0"/>
                  </a:cubicBezTo>
                  <a:cubicBezTo>
                    <a:pt x="1" y="0"/>
                    <a:pt x="1" y="0"/>
                    <a:pt x="0" y="0"/>
                  </a:cubicBezTo>
                  <a:cubicBezTo>
                    <a:pt x="0" y="0"/>
                    <a:pt x="0" y="0"/>
                    <a:pt x="0" y="1"/>
                  </a:cubicBezTo>
                  <a:cubicBezTo>
                    <a:pt x="0" y="1"/>
                    <a:pt x="0" y="1"/>
                    <a:pt x="0" y="1"/>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697" name="Freeform 408"/>
            <p:cNvSpPr>
              <a:spLocks/>
            </p:cNvSpPr>
            <p:nvPr/>
          </p:nvSpPr>
          <p:spPr bwMode="auto">
            <a:xfrm>
              <a:off x="904875" y="2187575"/>
              <a:ext cx="1588" cy="1587"/>
            </a:xfrm>
            <a:custGeom>
              <a:avLst/>
              <a:gdLst>
                <a:gd name="T0" fmla="*/ 1 w 2"/>
                <a:gd name="T1" fmla="*/ 0 h 3"/>
                <a:gd name="T2" fmla="*/ 1 w 2"/>
                <a:gd name="T3" fmla="*/ 0 h 3"/>
                <a:gd name="T4" fmla="*/ 1 w 2"/>
                <a:gd name="T5" fmla="*/ 0 h 3"/>
                <a:gd name="T6" fmla="*/ 0 w 2"/>
                <a:gd name="T7" fmla="*/ 1 h 3"/>
                <a:gd name="T8" fmla="*/ 0 w 2"/>
                <a:gd name="T9" fmla="*/ 2 h 3"/>
                <a:gd name="T10" fmla="*/ 0 w 2"/>
                <a:gd name="T11" fmla="*/ 2 h 3"/>
                <a:gd name="T12" fmla="*/ 1 w 2"/>
                <a:gd name="T13" fmla="*/ 3 h 3"/>
                <a:gd name="T14" fmla="*/ 1 w 2"/>
                <a:gd name="T15" fmla="*/ 2 h 3"/>
                <a:gd name="T16" fmla="*/ 1 w 2"/>
                <a:gd name="T17" fmla="*/ 2 h 3"/>
                <a:gd name="T18" fmla="*/ 2 w 2"/>
                <a:gd name="T19" fmla="*/ 1 h 3"/>
                <a:gd name="T20" fmla="*/ 2 w 2"/>
                <a:gd name="T21" fmla="*/ 1 h 3"/>
                <a:gd name="T22" fmla="*/ 2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1" y="0"/>
                    <a:pt x="1" y="0"/>
                    <a:pt x="1" y="0"/>
                  </a:cubicBezTo>
                  <a:cubicBezTo>
                    <a:pt x="1" y="0"/>
                    <a:pt x="1" y="0"/>
                    <a:pt x="1" y="0"/>
                  </a:cubicBezTo>
                  <a:cubicBezTo>
                    <a:pt x="1" y="1"/>
                    <a:pt x="0" y="1"/>
                    <a:pt x="0" y="1"/>
                  </a:cubicBezTo>
                  <a:cubicBezTo>
                    <a:pt x="0" y="1"/>
                    <a:pt x="0" y="1"/>
                    <a:pt x="0" y="2"/>
                  </a:cubicBezTo>
                  <a:cubicBezTo>
                    <a:pt x="0" y="2"/>
                    <a:pt x="0" y="2"/>
                    <a:pt x="0" y="2"/>
                  </a:cubicBezTo>
                  <a:cubicBezTo>
                    <a:pt x="0" y="2"/>
                    <a:pt x="0" y="3"/>
                    <a:pt x="1" y="3"/>
                  </a:cubicBezTo>
                  <a:cubicBezTo>
                    <a:pt x="1" y="3"/>
                    <a:pt x="1" y="2"/>
                    <a:pt x="1" y="2"/>
                  </a:cubicBezTo>
                  <a:cubicBezTo>
                    <a:pt x="1" y="2"/>
                    <a:pt x="1" y="2"/>
                    <a:pt x="1" y="2"/>
                  </a:cubicBezTo>
                  <a:cubicBezTo>
                    <a:pt x="1" y="2"/>
                    <a:pt x="2" y="1"/>
                    <a:pt x="2" y="1"/>
                  </a:cubicBezTo>
                  <a:cubicBezTo>
                    <a:pt x="2" y="1"/>
                    <a:pt x="2" y="1"/>
                    <a:pt x="2" y="1"/>
                  </a:cubicBezTo>
                  <a:cubicBezTo>
                    <a:pt x="2" y="1"/>
                    <a:pt x="2" y="1"/>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698" name="Freeform 409"/>
            <p:cNvSpPr>
              <a:spLocks/>
            </p:cNvSpPr>
            <p:nvPr/>
          </p:nvSpPr>
          <p:spPr bwMode="auto">
            <a:xfrm>
              <a:off x="917575" y="2189163"/>
              <a:ext cx="3175" cy="4762"/>
            </a:xfrm>
            <a:custGeom>
              <a:avLst/>
              <a:gdLst>
                <a:gd name="T0" fmla="*/ 0 w 2"/>
                <a:gd name="T1" fmla="*/ 4 h 4"/>
                <a:gd name="T2" fmla="*/ 0 w 2"/>
                <a:gd name="T3" fmla="*/ 4 h 4"/>
                <a:gd name="T4" fmla="*/ 1 w 2"/>
                <a:gd name="T5" fmla="*/ 4 h 4"/>
                <a:gd name="T6" fmla="*/ 2 w 2"/>
                <a:gd name="T7" fmla="*/ 3 h 4"/>
                <a:gd name="T8" fmla="*/ 2 w 2"/>
                <a:gd name="T9" fmla="*/ 3 h 4"/>
                <a:gd name="T10" fmla="*/ 2 w 2"/>
                <a:gd name="T11" fmla="*/ 2 h 4"/>
                <a:gd name="T12" fmla="*/ 1 w 2"/>
                <a:gd name="T13" fmla="*/ 0 h 4"/>
                <a:gd name="T14" fmla="*/ 0 w 2"/>
                <a:gd name="T15" fmla="*/ 1 h 4"/>
                <a:gd name="T16" fmla="*/ 0 w 2"/>
                <a:gd name="T17" fmla="*/ 2 h 4"/>
                <a:gd name="T18" fmla="*/ 0 w 2"/>
                <a:gd name="T19" fmla="*/ 2 h 4"/>
                <a:gd name="T20" fmla="*/ 0 w 2"/>
                <a:gd name="T21" fmla="*/ 3 h 4"/>
                <a:gd name="T22" fmla="*/ 0 w 2"/>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0" y="4"/>
                  </a:moveTo>
                  <a:cubicBezTo>
                    <a:pt x="0" y="4"/>
                    <a:pt x="0" y="4"/>
                    <a:pt x="0" y="4"/>
                  </a:cubicBezTo>
                  <a:cubicBezTo>
                    <a:pt x="1" y="4"/>
                    <a:pt x="1" y="4"/>
                    <a:pt x="1" y="4"/>
                  </a:cubicBezTo>
                  <a:cubicBezTo>
                    <a:pt x="1" y="4"/>
                    <a:pt x="2" y="4"/>
                    <a:pt x="2" y="3"/>
                  </a:cubicBezTo>
                  <a:cubicBezTo>
                    <a:pt x="2" y="3"/>
                    <a:pt x="2" y="3"/>
                    <a:pt x="2" y="3"/>
                  </a:cubicBezTo>
                  <a:cubicBezTo>
                    <a:pt x="2" y="2"/>
                    <a:pt x="2" y="2"/>
                    <a:pt x="2" y="2"/>
                  </a:cubicBezTo>
                  <a:cubicBezTo>
                    <a:pt x="2" y="1"/>
                    <a:pt x="2" y="1"/>
                    <a:pt x="1" y="0"/>
                  </a:cubicBezTo>
                  <a:cubicBezTo>
                    <a:pt x="1" y="0"/>
                    <a:pt x="0" y="0"/>
                    <a:pt x="0" y="1"/>
                  </a:cubicBezTo>
                  <a:cubicBezTo>
                    <a:pt x="0" y="1"/>
                    <a:pt x="0" y="2"/>
                    <a:pt x="0" y="2"/>
                  </a:cubicBezTo>
                  <a:cubicBezTo>
                    <a:pt x="0" y="2"/>
                    <a:pt x="0" y="2"/>
                    <a:pt x="0" y="2"/>
                  </a:cubicBezTo>
                  <a:cubicBezTo>
                    <a:pt x="0" y="3"/>
                    <a:pt x="0" y="3"/>
                    <a:pt x="0" y="3"/>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699" name="Freeform 410"/>
            <p:cNvSpPr>
              <a:spLocks/>
            </p:cNvSpPr>
            <p:nvPr/>
          </p:nvSpPr>
          <p:spPr bwMode="auto">
            <a:xfrm>
              <a:off x="915988" y="2178050"/>
              <a:ext cx="3175" cy="0"/>
            </a:xfrm>
            <a:custGeom>
              <a:avLst/>
              <a:gdLst>
                <a:gd name="T0" fmla="*/ 3 w 3"/>
                <a:gd name="T1" fmla="*/ 1 h 1"/>
                <a:gd name="T2" fmla="*/ 3 w 3"/>
                <a:gd name="T3" fmla="*/ 1 h 1"/>
                <a:gd name="T4" fmla="*/ 3 w 3"/>
                <a:gd name="T5" fmla="*/ 0 h 1"/>
                <a:gd name="T6" fmla="*/ 3 w 3"/>
                <a:gd name="T7" fmla="*/ 0 h 1"/>
                <a:gd name="T8" fmla="*/ 2 w 3"/>
                <a:gd name="T9" fmla="*/ 0 h 1"/>
                <a:gd name="T10" fmla="*/ 1 w 3"/>
                <a:gd name="T11" fmla="*/ 0 h 1"/>
                <a:gd name="T12" fmla="*/ 0 w 3"/>
                <a:gd name="T13" fmla="*/ 0 h 1"/>
                <a:gd name="T14" fmla="*/ 0 w 3"/>
                <a:gd name="T15" fmla="*/ 1 h 1"/>
                <a:gd name="T16" fmla="*/ 1 w 3"/>
                <a:gd name="T17" fmla="*/ 1 h 1"/>
                <a:gd name="T18" fmla="*/ 3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3" y="1"/>
                  </a:moveTo>
                  <a:cubicBezTo>
                    <a:pt x="3" y="1"/>
                    <a:pt x="3" y="1"/>
                    <a:pt x="3" y="1"/>
                  </a:cubicBezTo>
                  <a:cubicBezTo>
                    <a:pt x="3" y="1"/>
                    <a:pt x="3" y="0"/>
                    <a:pt x="3" y="0"/>
                  </a:cubicBezTo>
                  <a:cubicBezTo>
                    <a:pt x="3" y="0"/>
                    <a:pt x="3" y="0"/>
                    <a:pt x="3" y="0"/>
                  </a:cubicBezTo>
                  <a:cubicBezTo>
                    <a:pt x="3" y="0"/>
                    <a:pt x="3" y="0"/>
                    <a:pt x="2" y="0"/>
                  </a:cubicBezTo>
                  <a:cubicBezTo>
                    <a:pt x="2" y="0"/>
                    <a:pt x="2" y="0"/>
                    <a:pt x="1" y="0"/>
                  </a:cubicBezTo>
                  <a:cubicBezTo>
                    <a:pt x="1" y="0"/>
                    <a:pt x="1" y="0"/>
                    <a:pt x="0" y="0"/>
                  </a:cubicBezTo>
                  <a:cubicBezTo>
                    <a:pt x="0" y="1"/>
                    <a:pt x="0" y="1"/>
                    <a:pt x="0" y="1"/>
                  </a:cubicBezTo>
                  <a:cubicBezTo>
                    <a:pt x="1" y="1"/>
                    <a:pt x="1" y="1"/>
                    <a:pt x="1" y="1"/>
                  </a:cubicBezTo>
                  <a:cubicBezTo>
                    <a:pt x="2" y="1"/>
                    <a:pt x="2"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0" name="Freeform 411"/>
            <p:cNvSpPr>
              <a:spLocks/>
            </p:cNvSpPr>
            <p:nvPr/>
          </p:nvSpPr>
          <p:spPr bwMode="auto">
            <a:xfrm>
              <a:off x="947738" y="2189163"/>
              <a:ext cx="1588" cy="1587"/>
            </a:xfrm>
            <a:custGeom>
              <a:avLst/>
              <a:gdLst>
                <a:gd name="T0" fmla="*/ 1 w 2"/>
                <a:gd name="T1" fmla="*/ 0 h 1"/>
                <a:gd name="T2" fmla="*/ 1 w 2"/>
                <a:gd name="T3" fmla="*/ 0 h 1"/>
                <a:gd name="T4" fmla="*/ 0 w 2"/>
                <a:gd name="T5" fmla="*/ 0 h 1"/>
                <a:gd name="T6" fmla="*/ 0 w 2"/>
                <a:gd name="T7" fmla="*/ 0 h 1"/>
                <a:gd name="T8" fmla="*/ 0 w 2"/>
                <a:gd name="T9" fmla="*/ 1 h 1"/>
                <a:gd name="T10" fmla="*/ 1 w 2"/>
                <a:gd name="T11" fmla="*/ 1 h 1"/>
                <a:gd name="T12" fmla="*/ 1 w 2"/>
                <a:gd name="T13" fmla="*/ 1 h 1"/>
                <a:gd name="T14" fmla="*/ 1 w 2"/>
                <a:gd name="T15" fmla="*/ 1 h 1"/>
                <a:gd name="T16" fmla="*/ 1 w 2"/>
                <a:gd name="T17" fmla="*/ 1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2" y="0"/>
                    <a:pt x="1" y="0"/>
                    <a:pt x="1" y="0"/>
                  </a:cubicBezTo>
                  <a:cubicBezTo>
                    <a:pt x="1" y="0"/>
                    <a:pt x="0" y="0"/>
                    <a:pt x="0" y="0"/>
                  </a:cubicBezTo>
                  <a:cubicBezTo>
                    <a:pt x="0" y="0"/>
                    <a:pt x="0" y="0"/>
                    <a:pt x="0" y="0"/>
                  </a:cubicBezTo>
                  <a:cubicBezTo>
                    <a:pt x="0" y="1"/>
                    <a:pt x="0" y="1"/>
                    <a:pt x="0"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1" name="Freeform 412"/>
            <p:cNvSpPr>
              <a:spLocks/>
            </p:cNvSpPr>
            <p:nvPr/>
          </p:nvSpPr>
          <p:spPr bwMode="auto">
            <a:xfrm>
              <a:off x="885825" y="2163763"/>
              <a:ext cx="1588" cy="0"/>
            </a:xfrm>
            <a:custGeom>
              <a:avLst/>
              <a:gdLst>
                <a:gd name="T0" fmla="*/ 1 w 3"/>
                <a:gd name="T1" fmla="*/ 0 h 1"/>
                <a:gd name="T2" fmla="*/ 0 w 3"/>
                <a:gd name="T3" fmla="*/ 0 h 1"/>
                <a:gd name="T4" fmla="*/ 0 w 3"/>
                <a:gd name="T5" fmla="*/ 1 h 1"/>
                <a:gd name="T6" fmla="*/ 0 w 3"/>
                <a:gd name="T7" fmla="*/ 1 h 1"/>
                <a:gd name="T8" fmla="*/ 1 w 3"/>
                <a:gd name="T9" fmla="*/ 1 h 1"/>
                <a:gd name="T10" fmla="*/ 2 w 3"/>
                <a:gd name="T11" fmla="*/ 1 h 1"/>
                <a:gd name="T12" fmla="*/ 2 w 3"/>
                <a:gd name="T13" fmla="*/ 1 h 1"/>
                <a:gd name="T14" fmla="*/ 2 w 3"/>
                <a:gd name="T15" fmla="*/ 0 h 1"/>
                <a:gd name="T16" fmla="*/ 1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1" y="0"/>
                  </a:moveTo>
                  <a:cubicBezTo>
                    <a:pt x="1" y="0"/>
                    <a:pt x="1" y="0"/>
                    <a:pt x="0" y="0"/>
                  </a:cubicBezTo>
                  <a:cubicBezTo>
                    <a:pt x="0" y="1"/>
                    <a:pt x="0" y="1"/>
                    <a:pt x="0" y="1"/>
                  </a:cubicBezTo>
                  <a:cubicBezTo>
                    <a:pt x="0" y="1"/>
                    <a:pt x="0" y="1"/>
                    <a:pt x="0" y="1"/>
                  </a:cubicBezTo>
                  <a:cubicBezTo>
                    <a:pt x="0" y="1"/>
                    <a:pt x="0" y="1"/>
                    <a:pt x="1" y="1"/>
                  </a:cubicBezTo>
                  <a:cubicBezTo>
                    <a:pt x="1" y="1"/>
                    <a:pt x="1" y="1"/>
                    <a:pt x="2" y="1"/>
                  </a:cubicBezTo>
                  <a:cubicBezTo>
                    <a:pt x="2" y="1"/>
                    <a:pt x="2" y="1"/>
                    <a:pt x="2" y="1"/>
                  </a:cubicBezTo>
                  <a:cubicBezTo>
                    <a:pt x="3" y="1"/>
                    <a:pt x="2" y="0"/>
                    <a:pt x="2"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2" name="Freeform 413"/>
            <p:cNvSpPr>
              <a:spLocks/>
            </p:cNvSpPr>
            <p:nvPr/>
          </p:nvSpPr>
          <p:spPr bwMode="auto">
            <a:xfrm>
              <a:off x="882650" y="2146300"/>
              <a:ext cx="22225" cy="17462"/>
            </a:xfrm>
            <a:custGeom>
              <a:avLst/>
              <a:gdLst>
                <a:gd name="T0" fmla="*/ 9 w 23"/>
                <a:gd name="T1" fmla="*/ 12 h 18"/>
                <a:gd name="T2" fmla="*/ 10 w 23"/>
                <a:gd name="T3" fmla="*/ 12 h 18"/>
                <a:gd name="T4" fmla="*/ 13 w 23"/>
                <a:gd name="T5" fmla="*/ 12 h 18"/>
                <a:gd name="T6" fmla="*/ 16 w 23"/>
                <a:gd name="T7" fmla="*/ 12 h 18"/>
                <a:gd name="T8" fmla="*/ 18 w 23"/>
                <a:gd name="T9" fmla="*/ 9 h 18"/>
                <a:gd name="T10" fmla="*/ 18 w 23"/>
                <a:gd name="T11" fmla="*/ 9 h 18"/>
                <a:gd name="T12" fmla="*/ 19 w 23"/>
                <a:gd name="T13" fmla="*/ 8 h 18"/>
                <a:gd name="T14" fmla="*/ 21 w 23"/>
                <a:gd name="T15" fmla="*/ 6 h 18"/>
                <a:gd name="T16" fmla="*/ 23 w 23"/>
                <a:gd name="T17" fmla="*/ 4 h 18"/>
                <a:gd name="T18" fmla="*/ 22 w 23"/>
                <a:gd name="T19" fmla="*/ 3 h 18"/>
                <a:gd name="T20" fmla="*/ 18 w 23"/>
                <a:gd name="T21" fmla="*/ 2 h 18"/>
                <a:gd name="T22" fmla="*/ 16 w 23"/>
                <a:gd name="T23" fmla="*/ 2 h 18"/>
                <a:gd name="T24" fmla="*/ 13 w 23"/>
                <a:gd name="T25" fmla="*/ 1 h 18"/>
                <a:gd name="T26" fmla="*/ 5 w 23"/>
                <a:gd name="T27" fmla="*/ 1 h 18"/>
                <a:gd name="T28" fmla="*/ 3 w 23"/>
                <a:gd name="T29" fmla="*/ 1 h 18"/>
                <a:gd name="T30" fmla="*/ 2 w 23"/>
                <a:gd name="T31" fmla="*/ 2 h 18"/>
                <a:gd name="T32" fmla="*/ 3 w 23"/>
                <a:gd name="T33" fmla="*/ 3 h 18"/>
                <a:gd name="T34" fmla="*/ 4 w 23"/>
                <a:gd name="T35" fmla="*/ 4 h 18"/>
                <a:gd name="T36" fmla="*/ 4 w 23"/>
                <a:gd name="T37" fmla="*/ 5 h 18"/>
                <a:gd name="T38" fmla="*/ 3 w 23"/>
                <a:gd name="T39" fmla="*/ 4 h 18"/>
                <a:gd name="T40" fmla="*/ 2 w 23"/>
                <a:gd name="T41" fmla="*/ 4 h 18"/>
                <a:gd name="T42" fmla="*/ 1 w 23"/>
                <a:gd name="T43" fmla="*/ 4 h 18"/>
                <a:gd name="T44" fmla="*/ 1 w 23"/>
                <a:gd name="T45" fmla="*/ 5 h 18"/>
                <a:gd name="T46" fmla="*/ 0 w 23"/>
                <a:gd name="T47" fmla="*/ 5 h 18"/>
                <a:gd name="T48" fmla="*/ 0 w 23"/>
                <a:gd name="T49" fmla="*/ 6 h 18"/>
                <a:gd name="T50" fmla="*/ 0 w 23"/>
                <a:gd name="T51" fmla="*/ 8 h 18"/>
                <a:gd name="T52" fmla="*/ 1 w 23"/>
                <a:gd name="T53" fmla="*/ 10 h 18"/>
                <a:gd name="T54" fmla="*/ 1 w 23"/>
                <a:gd name="T55" fmla="*/ 11 h 18"/>
                <a:gd name="T56" fmla="*/ 1 w 23"/>
                <a:gd name="T57" fmla="*/ 12 h 18"/>
                <a:gd name="T58" fmla="*/ 1 w 23"/>
                <a:gd name="T59" fmla="*/ 12 h 18"/>
                <a:gd name="T60" fmla="*/ 2 w 23"/>
                <a:gd name="T61" fmla="*/ 14 h 18"/>
                <a:gd name="T62" fmla="*/ 2 w 23"/>
                <a:gd name="T63" fmla="*/ 15 h 18"/>
                <a:gd name="T64" fmla="*/ 2 w 23"/>
                <a:gd name="T65" fmla="*/ 16 h 18"/>
                <a:gd name="T66" fmla="*/ 4 w 23"/>
                <a:gd name="T67" fmla="*/ 17 h 18"/>
                <a:gd name="T68" fmla="*/ 3 w 23"/>
                <a:gd name="T69" fmla="*/ 17 h 18"/>
                <a:gd name="T70" fmla="*/ 2 w 23"/>
                <a:gd name="T71" fmla="*/ 18 h 18"/>
                <a:gd name="T72" fmla="*/ 2 w 23"/>
                <a:gd name="T73" fmla="*/ 18 h 18"/>
                <a:gd name="T74" fmla="*/ 2 w 23"/>
                <a:gd name="T75" fmla="*/ 18 h 18"/>
                <a:gd name="T76" fmla="*/ 3 w 23"/>
                <a:gd name="T77" fmla="*/ 18 h 18"/>
                <a:gd name="T78" fmla="*/ 3 w 23"/>
                <a:gd name="T79" fmla="*/ 18 h 18"/>
                <a:gd name="T80" fmla="*/ 4 w 23"/>
                <a:gd name="T81" fmla="*/ 18 h 18"/>
                <a:gd name="T82" fmla="*/ 6 w 23"/>
                <a:gd name="T83" fmla="*/ 18 h 18"/>
                <a:gd name="T84" fmla="*/ 8 w 23"/>
                <a:gd name="T85" fmla="*/ 17 h 18"/>
                <a:gd name="T86" fmla="*/ 9 w 23"/>
                <a:gd name="T87" fmla="*/ 15 h 18"/>
                <a:gd name="T88" fmla="*/ 9 w 23"/>
                <a:gd name="T89" fmla="*/ 14 h 18"/>
                <a:gd name="T90" fmla="*/ 8 w 23"/>
                <a:gd name="T91" fmla="*/ 13 h 18"/>
                <a:gd name="T92" fmla="*/ 8 w 23"/>
                <a:gd name="T93" fmla="*/ 12 h 18"/>
                <a:gd name="T94" fmla="*/ 9 w 23"/>
                <a:gd name="T95"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 h="18">
                  <a:moveTo>
                    <a:pt x="9" y="12"/>
                  </a:moveTo>
                  <a:cubicBezTo>
                    <a:pt x="9" y="12"/>
                    <a:pt x="10" y="12"/>
                    <a:pt x="10" y="12"/>
                  </a:cubicBezTo>
                  <a:cubicBezTo>
                    <a:pt x="11" y="12"/>
                    <a:pt x="12" y="12"/>
                    <a:pt x="13" y="12"/>
                  </a:cubicBezTo>
                  <a:cubicBezTo>
                    <a:pt x="14" y="12"/>
                    <a:pt x="15" y="12"/>
                    <a:pt x="16" y="12"/>
                  </a:cubicBezTo>
                  <a:cubicBezTo>
                    <a:pt x="17" y="11"/>
                    <a:pt x="17" y="10"/>
                    <a:pt x="18" y="9"/>
                  </a:cubicBezTo>
                  <a:cubicBezTo>
                    <a:pt x="18" y="9"/>
                    <a:pt x="18" y="9"/>
                    <a:pt x="18" y="9"/>
                  </a:cubicBezTo>
                  <a:cubicBezTo>
                    <a:pt x="18" y="8"/>
                    <a:pt x="18" y="8"/>
                    <a:pt x="19" y="8"/>
                  </a:cubicBezTo>
                  <a:cubicBezTo>
                    <a:pt x="19" y="7"/>
                    <a:pt x="20" y="7"/>
                    <a:pt x="21" y="6"/>
                  </a:cubicBezTo>
                  <a:cubicBezTo>
                    <a:pt x="22" y="6"/>
                    <a:pt x="22" y="5"/>
                    <a:pt x="23" y="4"/>
                  </a:cubicBezTo>
                  <a:cubicBezTo>
                    <a:pt x="23" y="3"/>
                    <a:pt x="22" y="3"/>
                    <a:pt x="22" y="3"/>
                  </a:cubicBezTo>
                  <a:cubicBezTo>
                    <a:pt x="21" y="2"/>
                    <a:pt x="19" y="2"/>
                    <a:pt x="18" y="2"/>
                  </a:cubicBezTo>
                  <a:cubicBezTo>
                    <a:pt x="17" y="2"/>
                    <a:pt x="17" y="2"/>
                    <a:pt x="16" y="2"/>
                  </a:cubicBezTo>
                  <a:cubicBezTo>
                    <a:pt x="15" y="2"/>
                    <a:pt x="14" y="1"/>
                    <a:pt x="13" y="1"/>
                  </a:cubicBezTo>
                  <a:cubicBezTo>
                    <a:pt x="10" y="0"/>
                    <a:pt x="8" y="0"/>
                    <a:pt x="5" y="1"/>
                  </a:cubicBezTo>
                  <a:cubicBezTo>
                    <a:pt x="4" y="1"/>
                    <a:pt x="4" y="1"/>
                    <a:pt x="3" y="1"/>
                  </a:cubicBezTo>
                  <a:cubicBezTo>
                    <a:pt x="3" y="1"/>
                    <a:pt x="3" y="2"/>
                    <a:pt x="2" y="2"/>
                  </a:cubicBezTo>
                  <a:cubicBezTo>
                    <a:pt x="2" y="2"/>
                    <a:pt x="2" y="3"/>
                    <a:pt x="3" y="3"/>
                  </a:cubicBezTo>
                  <a:cubicBezTo>
                    <a:pt x="3" y="3"/>
                    <a:pt x="3" y="4"/>
                    <a:pt x="4" y="4"/>
                  </a:cubicBezTo>
                  <a:cubicBezTo>
                    <a:pt x="4" y="4"/>
                    <a:pt x="4" y="4"/>
                    <a:pt x="4" y="5"/>
                  </a:cubicBezTo>
                  <a:cubicBezTo>
                    <a:pt x="4" y="5"/>
                    <a:pt x="3" y="4"/>
                    <a:pt x="3" y="4"/>
                  </a:cubicBezTo>
                  <a:cubicBezTo>
                    <a:pt x="3" y="4"/>
                    <a:pt x="2" y="4"/>
                    <a:pt x="2" y="4"/>
                  </a:cubicBezTo>
                  <a:cubicBezTo>
                    <a:pt x="2" y="4"/>
                    <a:pt x="1" y="4"/>
                    <a:pt x="1" y="4"/>
                  </a:cubicBezTo>
                  <a:cubicBezTo>
                    <a:pt x="1" y="4"/>
                    <a:pt x="1" y="4"/>
                    <a:pt x="1" y="5"/>
                  </a:cubicBezTo>
                  <a:cubicBezTo>
                    <a:pt x="0" y="5"/>
                    <a:pt x="0" y="5"/>
                    <a:pt x="0" y="5"/>
                  </a:cubicBezTo>
                  <a:cubicBezTo>
                    <a:pt x="0" y="6"/>
                    <a:pt x="0" y="6"/>
                    <a:pt x="0" y="6"/>
                  </a:cubicBezTo>
                  <a:cubicBezTo>
                    <a:pt x="0" y="7"/>
                    <a:pt x="0" y="7"/>
                    <a:pt x="0" y="8"/>
                  </a:cubicBezTo>
                  <a:cubicBezTo>
                    <a:pt x="0" y="9"/>
                    <a:pt x="1" y="9"/>
                    <a:pt x="1" y="10"/>
                  </a:cubicBezTo>
                  <a:cubicBezTo>
                    <a:pt x="1" y="10"/>
                    <a:pt x="1" y="11"/>
                    <a:pt x="1" y="11"/>
                  </a:cubicBezTo>
                  <a:cubicBezTo>
                    <a:pt x="1" y="11"/>
                    <a:pt x="1" y="11"/>
                    <a:pt x="1" y="12"/>
                  </a:cubicBezTo>
                  <a:cubicBezTo>
                    <a:pt x="1" y="12"/>
                    <a:pt x="1" y="12"/>
                    <a:pt x="1" y="12"/>
                  </a:cubicBezTo>
                  <a:cubicBezTo>
                    <a:pt x="1" y="13"/>
                    <a:pt x="2" y="13"/>
                    <a:pt x="2" y="14"/>
                  </a:cubicBezTo>
                  <a:cubicBezTo>
                    <a:pt x="2" y="15"/>
                    <a:pt x="2" y="15"/>
                    <a:pt x="2" y="15"/>
                  </a:cubicBezTo>
                  <a:cubicBezTo>
                    <a:pt x="2" y="15"/>
                    <a:pt x="2" y="16"/>
                    <a:pt x="2" y="16"/>
                  </a:cubicBezTo>
                  <a:cubicBezTo>
                    <a:pt x="3" y="16"/>
                    <a:pt x="3" y="17"/>
                    <a:pt x="4" y="17"/>
                  </a:cubicBezTo>
                  <a:cubicBezTo>
                    <a:pt x="3" y="17"/>
                    <a:pt x="3" y="17"/>
                    <a:pt x="3" y="17"/>
                  </a:cubicBezTo>
                  <a:cubicBezTo>
                    <a:pt x="3" y="17"/>
                    <a:pt x="3" y="17"/>
                    <a:pt x="2" y="18"/>
                  </a:cubicBezTo>
                  <a:cubicBezTo>
                    <a:pt x="2" y="18"/>
                    <a:pt x="2" y="18"/>
                    <a:pt x="2" y="18"/>
                  </a:cubicBezTo>
                  <a:cubicBezTo>
                    <a:pt x="2" y="18"/>
                    <a:pt x="2" y="18"/>
                    <a:pt x="2" y="18"/>
                  </a:cubicBezTo>
                  <a:cubicBezTo>
                    <a:pt x="2" y="18"/>
                    <a:pt x="3" y="18"/>
                    <a:pt x="3" y="18"/>
                  </a:cubicBezTo>
                  <a:cubicBezTo>
                    <a:pt x="3" y="18"/>
                    <a:pt x="3" y="18"/>
                    <a:pt x="3" y="18"/>
                  </a:cubicBezTo>
                  <a:cubicBezTo>
                    <a:pt x="4" y="18"/>
                    <a:pt x="4" y="18"/>
                    <a:pt x="4" y="18"/>
                  </a:cubicBezTo>
                  <a:cubicBezTo>
                    <a:pt x="5" y="18"/>
                    <a:pt x="5" y="18"/>
                    <a:pt x="6" y="18"/>
                  </a:cubicBezTo>
                  <a:cubicBezTo>
                    <a:pt x="7" y="18"/>
                    <a:pt x="7" y="17"/>
                    <a:pt x="8" y="17"/>
                  </a:cubicBezTo>
                  <a:cubicBezTo>
                    <a:pt x="8" y="16"/>
                    <a:pt x="9" y="16"/>
                    <a:pt x="9" y="15"/>
                  </a:cubicBezTo>
                  <a:cubicBezTo>
                    <a:pt x="10" y="15"/>
                    <a:pt x="10" y="14"/>
                    <a:pt x="9" y="14"/>
                  </a:cubicBezTo>
                  <a:cubicBezTo>
                    <a:pt x="9" y="13"/>
                    <a:pt x="8" y="13"/>
                    <a:pt x="8" y="13"/>
                  </a:cubicBezTo>
                  <a:cubicBezTo>
                    <a:pt x="8" y="13"/>
                    <a:pt x="8" y="12"/>
                    <a:pt x="8" y="12"/>
                  </a:cubicBezTo>
                  <a:cubicBezTo>
                    <a:pt x="8" y="12"/>
                    <a:pt x="8" y="12"/>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3" name="Freeform 414"/>
            <p:cNvSpPr>
              <a:spLocks/>
            </p:cNvSpPr>
            <p:nvPr/>
          </p:nvSpPr>
          <p:spPr bwMode="auto">
            <a:xfrm>
              <a:off x="855663" y="2147888"/>
              <a:ext cx="25400" cy="20637"/>
            </a:xfrm>
            <a:custGeom>
              <a:avLst/>
              <a:gdLst>
                <a:gd name="T0" fmla="*/ 26 w 27"/>
                <a:gd name="T1" fmla="*/ 10 h 22"/>
                <a:gd name="T2" fmla="*/ 23 w 27"/>
                <a:gd name="T3" fmla="*/ 11 h 22"/>
                <a:gd name="T4" fmla="*/ 22 w 27"/>
                <a:gd name="T5" fmla="*/ 7 h 22"/>
                <a:gd name="T6" fmla="*/ 19 w 27"/>
                <a:gd name="T7" fmla="*/ 8 h 22"/>
                <a:gd name="T8" fmla="*/ 18 w 27"/>
                <a:gd name="T9" fmla="*/ 7 h 22"/>
                <a:gd name="T10" fmla="*/ 22 w 27"/>
                <a:gd name="T11" fmla="*/ 5 h 22"/>
                <a:gd name="T12" fmla="*/ 22 w 27"/>
                <a:gd name="T13" fmla="*/ 3 h 22"/>
                <a:gd name="T14" fmla="*/ 24 w 27"/>
                <a:gd name="T15" fmla="*/ 2 h 22"/>
                <a:gd name="T16" fmla="*/ 23 w 27"/>
                <a:gd name="T17" fmla="*/ 1 h 22"/>
                <a:gd name="T18" fmla="*/ 22 w 27"/>
                <a:gd name="T19" fmla="*/ 1 h 22"/>
                <a:gd name="T20" fmla="*/ 19 w 27"/>
                <a:gd name="T21" fmla="*/ 1 h 22"/>
                <a:gd name="T22" fmla="*/ 16 w 27"/>
                <a:gd name="T23" fmla="*/ 2 h 22"/>
                <a:gd name="T24" fmla="*/ 12 w 27"/>
                <a:gd name="T25" fmla="*/ 0 h 22"/>
                <a:gd name="T26" fmla="*/ 11 w 27"/>
                <a:gd name="T27" fmla="*/ 1 h 22"/>
                <a:gd name="T28" fmla="*/ 11 w 27"/>
                <a:gd name="T29" fmla="*/ 2 h 22"/>
                <a:gd name="T30" fmla="*/ 10 w 27"/>
                <a:gd name="T31" fmla="*/ 1 h 22"/>
                <a:gd name="T32" fmla="*/ 7 w 27"/>
                <a:gd name="T33" fmla="*/ 2 h 22"/>
                <a:gd name="T34" fmla="*/ 8 w 27"/>
                <a:gd name="T35" fmla="*/ 3 h 22"/>
                <a:gd name="T36" fmla="*/ 8 w 27"/>
                <a:gd name="T37" fmla="*/ 4 h 22"/>
                <a:gd name="T38" fmla="*/ 5 w 27"/>
                <a:gd name="T39" fmla="*/ 4 h 22"/>
                <a:gd name="T40" fmla="*/ 6 w 27"/>
                <a:gd name="T41" fmla="*/ 5 h 22"/>
                <a:gd name="T42" fmla="*/ 7 w 27"/>
                <a:gd name="T43" fmla="*/ 6 h 22"/>
                <a:gd name="T44" fmla="*/ 10 w 27"/>
                <a:gd name="T45" fmla="*/ 5 h 22"/>
                <a:gd name="T46" fmla="*/ 10 w 27"/>
                <a:gd name="T47" fmla="*/ 6 h 22"/>
                <a:gd name="T48" fmla="*/ 9 w 27"/>
                <a:gd name="T49" fmla="*/ 7 h 22"/>
                <a:gd name="T50" fmla="*/ 10 w 27"/>
                <a:gd name="T51" fmla="*/ 9 h 22"/>
                <a:gd name="T52" fmla="*/ 9 w 27"/>
                <a:gd name="T53" fmla="*/ 10 h 22"/>
                <a:gd name="T54" fmla="*/ 5 w 27"/>
                <a:gd name="T55" fmla="*/ 10 h 22"/>
                <a:gd name="T56" fmla="*/ 3 w 27"/>
                <a:gd name="T57" fmla="*/ 8 h 22"/>
                <a:gd name="T58" fmla="*/ 0 w 27"/>
                <a:gd name="T59" fmla="*/ 9 h 22"/>
                <a:gd name="T60" fmla="*/ 2 w 27"/>
                <a:gd name="T61" fmla="*/ 12 h 22"/>
                <a:gd name="T62" fmla="*/ 7 w 27"/>
                <a:gd name="T63" fmla="*/ 14 h 22"/>
                <a:gd name="T64" fmla="*/ 9 w 27"/>
                <a:gd name="T65" fmla="*/ 15 h 22"/>
                <a:gd name="T66" fmla="*/ 13 w 27"/>
                <a:gd name="T67" fmla="*/ 19 h 22"/>
                <a:gd name="T68" fmla="*/ 18 w 27"/>
                <a:gd name="T69" fmla="*/ 21 h 22"/>
                <a:gd name="T70" fmla="*/ 18 w 27"/>
                <a:gd name="T71" fmla="*/ 17 h 22"/>
                <a:gd name="T72" fmla="*/ 19 w 27"/>
                <a:gd name="T73" fmla="*/ 19 h 22"/>
                <a:gd name="T74" fmla="*/ 21 w 27"/>
                <a:gd name="T75" fmla="*/ 19 h 22"/>
                <a:gd name="T76" fmla="*/ 23 w 27"/>
                <a:gd name="T77" fmla="*/ 19 h 22"/>
                <a:gd name="T78" fmla="*/ 25 w 27"/>
                <a:gd name="T79" fmla="*/ 18 h 22"/>
                <a:gd name="T80" fmla="*/ 26 w 27"/>
                <a:gd name="T81" fmla="*/ 16 h 22"/>
                <a:gd name="T82" fmla="*/ 26 w 27"/>
                <a:gd name="T83" fmla="*/ 15 h 22"/>
                <a:gd name="T84" fmla="*/ 25 w 27"/>
                <a:gd name="T85"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2">
                  <a:moveTo>
                    <a:pt x="27" y="12"/>
                  </a:moveTo>
                  <a:cubicBezTo>
                    <a:pt x="27" y="12"/>
                    <a:pt x="27" y="11"/>
                    <a:pt x="27" y="11"/>
                  </a:cubicBezTo>
                  <a:cubicBezTo>
                    <a:pt x="27" y="11"/>
                    <a:pt x="26" y="11"/>
                    <a:pt x="26" y="10"/>
                  </a:cubicBezTo>
                  <a:cubicBezTo>
                    <a:pt x="26" y="10"/>
                    <a:pt x="26" y="10"/>
                    <a:pt x="25" y="10"/>
                  </a:cubicBezTo>
                  <a:cubicBezTo>
                    <a:pt x="25" y="10"/>
                    <a:pt x="25" y="11"/>
                    <a:pt x="24" y="11"/>
                  </a:cubicBezTo>
                  <a:cubicBezTo>
                    <a:pt x="24" y="11"/>
                    <a:pt x="24" y="11"/>
                    <a:pt x="23" y="11"/>
                  </a:cubicBezTo>
                  <a:cubicBezTo>
                    <a:pt x="23" y="11"/>
                    <a:pt x="23" y="10"/>
                    <a:pt x="23" y="9"/>
                  </a:cubicBezTo>
                  <a:cubicBezTo>
                    <a:pt x="23" y="9"/>
                    <a:pt x="23" y="9"/>
                    <a:pt x="23" y="9"/>
                  </a:cubicBezTo>
                  <a:cubicBezTo>
                    <a:pt x="23" y="8"/>
                    <a:pt x="23" y="8"/>
                    <a:pt x="22" y="7"/>
                  </a:cubicBezTo>
                  <a:cubicBezTo>
                    <a:pt x="22" y="7"/>
                    <a:pt x="21" y="7"/>
                    <a:pt x="21" y="7"/>
                  </a:cubicBezTo>
                  <a:cubicBezTo>
                    <a:pt x="21" y="7"/>
                    <a:pt x="20" y="7"/>
                    <a:pt x="20" y="8"/>
                  </a:cubicBezTo>
                  <a:cubicBezTo>
                    <a:pt x="19" y="8"/>
                    <a:pt x="19" y="8"/>
                    <a:pt x="19" y="8"/>
                  </a:cubicBezTo>
                  <a:cubicBezTo>
                    <a:pt x="19" y="9"/>
                    <a:pt x="18" y="9"/>
                    <a:pt x="18" y="9"/>
                  </a:cubicBezTo>
                  <a:cubicBezTo>
                    <a:pt x="18" y="9"/>
                    <a:pt x="18" y="9"/>
                    <a:pt x="18" y="9"/>
                  </a:cubicBezTo>
                  <a:cubicBezTo>
                    <a:pt x="18" y="9"/>
                    <a:pt x="18" y="8"/>
                    <a:pt x="18" y="7"/>
                  </a:cubicBezTo>
                  <a:cubicBezTo>
                    <a:pt x="19" y="7"/>
                    <a:pt x="19" y="7"/>
                    <a:pt x="20" y="6"/>
                  </a:cubicBezTo>
                  <a:cubicBezTo>
                    <a:pt x="20" y="6"/>
                    <a:pt x="21" y="6"/>
                    <a:pt x="21" y="5"/>
                  </a:cubicBezTo>
                  <a:cubicBezTo>
                    <a:pt x="21" y="5"/>
                    <a:pt x="22" y="5"/>
                    <a:pt x="22" y="5"/>
                  </a:cubicBezTo>
                  <a:cubicBezTo>
                    <a:pt x="22" y="5"/>
                    <a:pt x="23" y="5"/>
                    <a:pt x="23" y="5"/>
                  </a:cubicBezTo>
                  <a:cubicBezTo>
                    <a:pt x="23" y="4"/>
                    <a:pt x="22" y="4"/>
                    <a:pt x="22" y="4"/>
                  </a:cubicBezTo>
                  <a:cubicBezTo>
                    <a:pt x="21" y="4"/>
                    <a:pt x="22" y="4"/>
                    <a:pt x="22" y="3"/>
                  </a:cubicBezTo>
                  <a:cubicBezTo>
                    <a:pt x="22" y="3"/>
                    <a:pt x="23" y="3"/>
                    <a:pt x="23" y="3"/>
                  </a:cubicBezTo>
                  <a:cubicBezTo>
                    <a:pt x="23" y="3"/>
                    <a:pt x="23" y="3"/>
                    <a:pt x="24" y="3"/>
                  </a:cubicBezTo>
                  <a:cubicBezTo>
                    <a:pt x="24" y="3"/>
                    <a:pt x="24" y="2"/>
                    <a:pt x="24" y="2"/>
                  </a:cubicBezTo>
                  <a:cubicBezTo>
                    <a:pt x="24" y="2"/>
                    <a:pt x="24" y="2"/>
                    <a:pt x="24" y="2"/>
                  </a:cubicBezTo>
                  <a:cubicBezTo>
                    <a:pt x="24" y="2"/>
                    <a:pt x="24" y="2"/>
                    <a:pt x="24" y="1"/>
                  </a:cubicBezTo>
                  <a:cubicBezTo>
                    <a:pt x="24" y="1"/>
                    <a:pt x="23" y="1"/>
                    <a:pt x="23" y="1"/>
                  </a:cubicBezTo>
                  <a:cubicBezTo>
                    <a:pt x="23" y="1"/>
                    <a:pt x="23" y="1"/>
                    <a:pt x="23" y="1"/>
                  </a:cubicBezTo>
                  <a:cubicBezTo>
                    <a:pt x="23" y="1"/>
                    <a:pt x="22" y="1"/>
                    <a:pt x="22" y="1"/>
                  </a:cubicBezTo>
                  <a:cubicBezTo>
                    <a:pt x="22" y="1"/>
                    <a:pt x="22" y="1"/>
                    <a:pt x="22" y="1"/>
                  </a:cubicBezTo>
                  <a:cubicBezTo>
                    <a:pt x="21" y="1"/>
                    <a:pt x="21" y="1"/>
                    <a:pt x="21" y="1"/>
                  </a:cubicBezTo>
                  <a:cubicBezTo>
                    <a:pt x="21" y="1"/>
                    <a:pt x="21" y="1"/>
                    <a:pt x="20" y="1"/>
                  </a:cubicBezTo>
                  <a:cubicBezTo>
                    <a:pt x="20" y="1"/>
                    <a:pt x="20" y="1"/>
                    <a:pt x="19" y="1"/>
                  </a:cubicBezTo>
                  <a:cubicBezTo>
                    <a:pt x="19" y="1"/>
                    <a:pt x="18" y="1"/>
                    <a:pt x="17" y="2"/>
                  </a:cubicBezTo>
                  <a:cubicBezTo>
                    <a:pt x="17" y="2"/>
                    <a:pt x="17" y="2"/>
                    <a:pt x="17" y="2"/>
                  </a:cubicBezTo>
                  <a:cubicBezTo>
                    <a:pt x="16" y="2"/>
                    <a:pt x="16" y="2"/>
                    <a:pt x="16" y="2"/>
                  </a:cubicBezTo>
                  <a:cubicBezTo>
                    <a:pt x="15" y="2"/>
                    <a:pt x="15" y="2"/>
                    <a:pt x="15" y="2"/>
                  </a:cubicBezTo>
                  <a:cubicBezTo>
                    <a:pt x="14" y="2"/>
                    <a:pt x="14" y="2"/>
                    <a:pt x="14" y="1"/>
                  </a:cubicBezTo>
                  <a:cubicBezTo>
                    <a:pt x="13" y="1"/>
                    <a:pt x="12" y="1"/>
                    <a:pt x="12" y="0"/>
                  </a:cubicBezTo>
                  <a:cubicBezTo>
                    <a:pt x="12" y="0"/>
                    <a:pt x="11" y="0"/>
                    <a:pt x="11" y="0"/>
                  </a:cubicBezTo>
                  <a:cubicBezTo>
                    <a:pt x="11" y="0"/>
                    <a:pt x="11" y="0"/>
                    <a:pt x="11" y="0"/>
                  </a:cubicBezTo>
                  <a:cubicBezTo>
                    <a:pt x="11" y="0"/>
                    <a:pt x="11" y="1"/>
                    <a:pt x="11" y="1"/>
                  </a:cubicBezTo>
                  <a:cubicBezTo>
                    <a:pt x="11" y="1"/>
                    <a:pt x="11" y="1"/>
                    <a:pt x="11" y="1"/>
                  </a:cubicBezTo>
                  <a:cubicBezTo>
                    <a:pt x="11" y="1"/>
                    <a:pt x="11" y="1"/>
                    <a:pt x="11" y="1"/>
                  </a:cubicBezTo>
                  <a:cubicBezTo>
                    <a:pt x="11" y="1"/>
                    <a:pt x="11" y="1"/>
                    <a:pt x="11" y="2"/>
                  </a:cubicBezTo>
                  <a:cubicBezTo>
                    <a:pt x="11" y="2"/>
                    <a:pt x="11" y="2"/>
                    <a:pt x="11" y="2"/>
                  </a:cubicBezTo>
                  <a:cubicBezTo>
                    <a:pt x="10" y="2"/>
                    <a:pt x="10" y="1"/>
                    <a:pt x="10" y="1"/>
                  </a:cubicBezTo>
                  <a:cubicBezTo>
                    <a:pt x="10" y="1"/>
                    <a:pt x="10" y="1"/>
                    <a:pt x="10" y="1"/>
                  </a:cubicBezTo>
                  <a:cubicBezTo>
                    <a:pt x="9" y="1"/>
                    <a:pt x="9" y="1"/>
                    <a:pt x="9" y="1"/>
                  </a:cubicBezTo>
                  <a:cubicBezTo>
                    <a:pt x="9" y="1"/>
                    <a:pt x="8" y="1"/>
                    <a:pt x="8" y="1"/>
                  </a:cubicBezTo>
                  <a:cubicBezTo>
                    <a:pt x="8" y="1"/>
                    <a:pt x="7" y="1"/>
                    <a:pt x="7" y="2"/>
                  </a:cubicBezTo>
                  <a:cubicBezTo>
                    <a:pt x="7" y="2"/>
                    <a:pt x="7" y="2"/>
                    <a:pt x="7" y="2"/>
                  </a:cubicBezTo>
                  <a:cubicBezTo>
                    <a:pt x="7" y="2"/>
                    <a:pt x="8" y="2"/>
                    <a:pt x="8" y="3"/>
                  </a:cubicBezTo>
                  <a:cubicBezTo>
                    <a:pt x="8" y="3"/>
                    <a:pt x="8" y="3"/>
                    <a:pt x="8" y="3"/>
                  </a:cubicBezTo>
                  <a:cubicBezTo>
                    <a:pt x="8" y="3"/>
                    <a:pt x="8" y="4"/>
                    <a:pt x="8" y="4"/>
                  </a:cubicBezTo>
                  <a:cubicBezTo>
                    <a:pt x="8" y="4"/>
                    <a:pt x="9" y="4"/>
                    <a:pt x="9" y="4"/>
                  </a:cubicBezTo>
                  <a:cubicBezTo>
                    <a:pt x="8" y="4"/>
                    <a:pt x="8" y="4"/>
                    <a:pt x="8" y="4"/>
                  </a:cubicBezTo>
                  <a:cubicBezTo>
                    <a:pt x="8" y="4"/>
                    <a:pt x="7" y="4"/>
                    <a:pt x="7" y="4"/>
                  </a:cubicBezTo>
                  <a:cubicBezTo>
                    <a:pt x="7" y="4"/>
                    <a:pt x="7" y="3"/>
                    <a:pt x="6" y="3"/>
                  </a:cubicBezTo>
                  <a:cubicBezTo>
                    <a:pt x="6" y="3"/>
                    <a:pt x="5" y="4"/>
                    <a:pt x="5" y="4"/>
                  </a:cubicBezTo>
                  <a:cubicBezTo>
                    <a:pt x="5" y="4"/>
                    <a:pt x="5" y="4"/>
                    <a:pt x="5" y="4"/>
                  </a:cubicBezTo>
                  <a:cubicBezTo>
                    <a:pt x="5" y="4"/>
                    <a:pt x="4" y="5"/>
                    <a:pt x="5" y="5"/>
                  </a:cubicBezTo>
                  <a:cubicBezTo>
                    <a:pt x="5" y="5"/>
                    <a:pt x="5" y="5"/>
                    <a:pt x="6" y="5"/>
                  </a:cubicBezTo>
                  <a:cubicBezTo>
                    <a:pt x="6" y="5"/>
                    <a:pt x="6" y="6"/>
                    <a:pt x="6" y="6"/>
                  </a:cubicBezTo>
                  <a:cubicBezTo>
                    <a:pt x="6" y="6"/>
                    <a:pt x="6" y="6"/>
                    <a:pt x="6" y="6"/>
                  </a:cubicBezTo>
                  <a:cubicBezTo>
                    <a:pt x="7" y="6"/>
                    <a:pt x="7" y="6"/>
                    <a:pt x="7" y="6"/>
                  </a:cubicBezTo>
                  <a:cubicBezTo>
                    <a:pt x="7" y="6"/>
                    <a:pt x="8" y="6"/>
                    <a:pt x="8" y="6"/>
                  </a:cubicBezTo>
                  <a:cubicBezTo>
                    <a:pt x="9" y="6"/>
                    <a:pt x="9" y="5"/>
                    <a:pt x="10" y="5"/>
                  </a:cubicBezTo>
                  <a:cubicBezTo>
                    <a:pt x="10" y="5"/>
                    <a:pt x="10" y="5"/>
                    <a:pt x="10" y="5"/>
                  </a:cubicBezTo>
                  <a:cubicBezTo>
                    <a:pt x="11" y="6"/>
                    <a:pt x="11" y="6"/>
                    <a:pt x="11" y="6"/>
                  </a:cubicBezTo>
                  <a:cubicBezTo>
                    <a:pt x="11" y="6"/>
                    <a:pt x="11" y="6"/>
                    <a:pt x="10" y="6"/>
                  </a:cubicBezTo>
                  <a:cubicBezTo>
                    <a:pt x="10" y="6"/>
                    <a:pt x="10" y="6"/>
                    <a:pt x="10" y="6"/>
                  </a:cubicBezTo>
                  <a:cubicBezTo>
                    <a:pt x="10" y="6"/>
                    <a:pt x="9" y="6"/>
                    <a:pt x="9" y="6"/>
                  </a:cubicBezTo>
                  <a:cubicBezTo>
                    <a:pt x="9" y="6"/>
                    <a:pt x="9" y="6"/>
                    <a:pt x="9" y="6"/>
                  </a:cubicBezTo>
                  <a:cubicBezTo>
                    <a:pt x="9" y="6"/>
                    <a:pt x="9" y="7"/>
                    <a:pt x="9" y="7"/>
                  </a:cubicBezTo>
                  <a:cubicBezTo>
                    <a:pt x="10" y="7"/>
                    <a:pt x="10" y="7"/>
                    <a:pt x="10" y="8"/>
                  </a:cubicBezTo>
                  <a:cubicBezTo>
                    <a:pt x="10" y="8"/>
                    <a:pt x="10" y="8"/>
                    <a:pt x="10" y="8"/>
                  </a:cubicBezTo>
                  <a:cubicBezTo>
                    <a:pt x="10" y="9"/>
                    <a:pt x="10" y="9"/>
                    <a:pt x="10" y="9"/>
                  </a:cubicBezTo>
                  <a:cubicBezTo>
                    <a:pt x="10" y="9"/>
                    <a:pt x="10" y="9"/>
                    <a:pt x="9" y="9"/>
                  </a:cubicBezTo>
                  <a:cubicBezTo>
                    <a:pt x="9" y="9"/>
                    <a:pt x="10" y="10"/>
                    <a:pt x="9" y="10"/>
                  </a:cubicBezTo>
                  <a:cubicBezTo>
                    <a:pt x="9" y="10"/>
                    <a:pt x="9" y="10"/>
                    <a:pt x="9" y="10"/>
                  </a:cubicBezTo>
                  <a:cubicBezTo>
                    <a:pt x="8" y="10"/>
                    <a:pt x="8" y="10"/>
                    <a:pt x="8" y="10"/>
                  </a:cubicBezTo>
                  <a:cubicBezTo>
                    <a:pt x="7" y="10"/>
                    <a:pt x="7" y="10"/>
                    <a:pt x="6" y="10"/>
                  </a:cubicBezTo>
                  <a:cubicBezTo>
                    <a:pt x="6" y="10"/>
                    <a:pt x="5" y="10"/>
                    <a:pt x="5" y="10"/>
                  </a:cubicBezTo>
                  <a:cubicBezTo>
                    <a:pt x="5" y="9"/>
                    <a:pt x="5" y="9"/>
                    <a:pt x="4" y="9"/>
                  </a:cubicBezTo>
                  <a:cubicBezTo>
                    <a:pt x="4" y="8"/>
                    <a:pt x="4" y="8"/>
                    <a:pt x="3" y="8"/>
                  </a:cubicBezTo>
                  <a:cubicBezTo>
                    <a:pt x="3" y="8"/>
                    <a:pt x="3" y="8"/>
                    <a:pt x="3" y="8"/>
                  </a:cubicBezTo>
                  <a:cubicBezTo>
                    <a:pt x="2" y="8"/>
                    <a:pt x="2" y="8"/>
                    <a:pt x="2" y="8"/>
                  </a:cubicBezTo>
                  <a:cubicBezTo>
                    <a:pt x="2" y="8"/>
                    <a:pt x="1" y="8"/>
                    <a:pt x="1" y="8"/>
                  </a:cubicBezTo>
                  <a:cubicBezTo>
                    <a:pt x="0" y="8"/>
                    <a:pt x="0" y="8"/>
                    <a:pt x="0" y="9"/>
                  </a:cubicBezTo>
                  <a:cubicBezTo>
                    <a:pt x="0" y="9"/>
                    <a:pt x="0" y="9"/>
                    <a:pt x="0" y="10"/>
                  </a:cubicBezTo>
                  <a:cubicBezTo>
                    <a:pt x="0" y="10"/>
                    <a:pt x="0" y="10"/>
                    <a:pt x="0" y="10"/>
                  </a:cubicBezTo>
                  <a:cubicBezTo>
                    <a:pt x="1" y="11"/>
                    <a:pt x="2" y="11"/>
                    <a:pt x="2" y="12"/>
                  </a:cubicBezTo>
                  <a:cubicBezTo>
                    <a:pt x="3" y="13"/>
                    <a:pt x="3" y="13"/>
                    <a:pt x="3" y="14"/>
                  </a:cubicBezTo>
                  <a:cubicBezTo>
                    <a:pt x="4" y="14"/>
                    <a:pt x="5" y="14"/>
                    <a:pt x="5" y="14"/>
                  </a:cubicBezTo>
                  <a:cubicBezTo>
                    <a:pt x="6" y="14"/>
                    <a:pt x="6" y="14"/>
                    <a:pt x="7" y="14"/>
                  </a:cubicBezTo>
                  <a:cubicBezTo>
                    <a:pt x="7" y="14"/>
                    <a:pt x="7" y="15"/>
                    <a:pt x="7" y="15"/>
                  </a:cubicBezTo>
                  <a:cubicBezTo>
                    <a:pt x="7" y="15"/>
                    <a:pt x="8" y="14"/>
                    <a:pt x="8" y="14"/>
                  </a:cubicBezTo>
                  <a:cubicBezTo>
                    <a:pt x="8" y="15"/>
                    <a:pt x="8" y="15"/>
                    <a:pt x="9" y="15"/>
                  </a:cubicBezTo>
                  <a:cubicBezTo>
                    <a:pt x="9" y="16"/>
                    <a:pt x="10" y="16"/>
                    <a:pt x="10" y="17"/>
                  </a:cubicBezTo>
                  <a:cubicBezTo>
                    <a:pt x="11" y="17"/>
                    <a:pt x="11" y="18"/>
                    <a:pt x="12" y="18"/>
                  </a:cubicBezTo>
                  <a:cubicBezTo>
                    <a:pt x="12" y="18"/>
                    <a:pt x="12" y="19"/>
                    <a:pt x="13" y="19"/>
                  </a:cubicBezTo>
                  <a:cubicBezTo>
                    <a:pt x="13" y="19"/>
                    <a:pt x="13" y="20"/>
                    <a:pt x="14" y="21"/>
                  </a:cubicBezTo>
                  <a:cubicBezTo>
                    <a:pt x="15" y="21"/>
                    <a:pt x="16" y="22"/>
                    <a:pt x="17" y="21"/>
                  </a:cubicBezTo>
                  <a:cubicBezTo>
                    <a:pt x="17" y="21"/>
                    <a:pt x="18" y="21"/>
                    <a:pt x="18" y="21"/>
                  </a:cubicBezTo>
                  <a:cubicBezTo>
                    <a:pt x="19" y="21"/>
                    <a:pt x="19" y="20"/>
                    <a:pt x="19" y="20"/>
                  </a:cubicBezTo>
                  <a:cubicBezTo>
                    <a:pt x="19" y="19"/>
                    <a:pt x="18" y="19"/>
                    <a:pt x="18" y="18"/>
                  </a:cubicBezTo>
                  <a:cubicBezTo>
                    <a:pt x="18" y="18"/>
                    <a:pt x="18" y="17"/>
                    <a:pt x="18" y="17"/>
                  </a:cubicBezTo>
                  <a:cubicBezTo>
                    <a:pt x="18" y="18"/>
                    <a:pt x="18" y="18"/>
                    <a:pt x="18" y="18"/>
                  </a:cubicBezTo>
                  <a:cubicBezTo>
                    <a:pt x="18" y="18"/>
                    <a:pt x="18" y="19"/>
                    <a:pt x="18" y="19"/>
                  </a:cubicBezTo>
                  <a:cubicBezTo>
                    <a:pt x="19" y="19"/>
                    <a:pt x="19" y="19"/>
                    <a:pt x="19" y="19"/>
                  </a:cubicBezTo>
                  <a:cubicBezTo>
                    <a:pt x="19" y="19"/>
                    <a:pt x="19" y="19"/>
                    <a:pt x="19" y="19"/>
                  </a:cubicBezTo>
                  <a:cubicBezTo>
                    <a:pt x="20" y="19"/>
                    <a:pt x="20" y="19"/>
                    <a:pt x="20" y="19"/>
                  </a:cubicBezTo>
                  <a:cubicBezTo>
                    <a:pt x="20" y="19"/>
                    <a:pt x="21" y="19"/>
                    <a:pt x="21" y="19"/>
                  </a:cubicBezTo>
                  <a:cubicBezTo>
                    <a:pt x="21" y="19"/>
                    <a:pt x="22" y="19"/>
                    <a:pt x="22" y="19"/>
                  </a:cubicBezTo>
                  <a:cubicBezTo>
                    <a:pt x="22" y="19"/>
                    <a:pt x="22" y="19"/>
                    <a:pt x="22" y="19"/>
                  </a:cubicBezTo>
                  <a:cubicBezTo>
                    <a:pt x="22" y="19"/>
                    <a:pt x="23" y="19"/>
                    <a:pt x="23" y="19"/>
                  </a:cubicBezTo>
                  <a:cubicBezTo>
                    <a:pt x="23" y="18"/>
                    <a:pt x="23" y="18"/>
                    <a:pt x="23" y="18"/>
                  </a:cubicBezTo>
                  <a:cubicBezTo>
                    <a:pt x="24" y="18"/>
                    <a:pt x="24" y="18"/>
                    <a:pt x="24" y="18"/>
                  </a:cubicBezTo>
                  <a:cubicBezTo>
                    <a:pt x="24" y="18"/>
                    <a:pt x="24" y="18"/>
                    <a:pt x="25" y="18"/>
                  </a:cubicBezTo>
                  <a:cubicBezTo>
                    <a:pt x="25" y="17"/>
                    <a:pt x="25" y="17"/>
                    <a:pt x="26" y="17"/>
                  </a:cubicBezTo>
                  <a:cubicBezTo>
                    <a:pt x="26" y="17"/>
                    <a:pt x="26" y="17"/>
                    <a:pt x="26" y="16"/>
                  </a:cubicBezTo>
                  <a:cubicBezTo>
                    <a:pt x="26" y="16"/>
                    <a:pt x="26" y="16"/>
                    <a:pt x="26" y="16"/>
                  </a:cubicBezTo>
                  <a:cubicBezTo>
                    <a:pt x="26" y="16"/>
                    <a:pt x="26" y="16"/>
                    <a:pt x="25" y="16"/>
                  </a:cubicBezTo>
                  <a:cubicBezTo>
                    <a:pt x="25" y="16"/>
                    <a:pt x="25" y="16"/>
                    <a:pt x="25" y="16"/>
                  </a:cubicBezTo>
                  <a:cubicBezTo>
                    <a:pt x="25" y="16"/>
                    <a:pt x="26" y="16"/>
                    <a:pt x="26" y="15"/>
                  </a:cubicBezTo>
                  <a:cubicBezTo>
                    <a:pt x="26" y="15"/>
                    <a:pt x="26" y="15"/>
                    <a:pt x="26" y="15"/>
                  </a:cubicBezTo>
                  <a:cubicBezTo>
                    <a:pt x="26" y="15"/>
                    <a:pt x="26" y="15"/>
                    <a:pt x="26" y="15"/>
                  </a:cubicBezTo>
                  <a:cubicBezTo>
                    <a:pt x="26" y="14"/>
                    <a:pt x="25" y="14"/>
                    <a:pt x="25" y="14"/>
                  </a:cubicBezTo>
                  <a:cubicBezTo>
                    <a:pt x="25" y="14"/>
                    <a:pt x="26" y="13"/>
                    <a:pt x="26" y="13"/>
                  </a:cubicBezTo>
                  <a:cubicBezTo>
                    <a:pt x="26" y="13"/>
                    <a:pt x="27" y="13"/>
                    <a:pt x="2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4" name="Freeform 415"/>
            <p:cNvSpPr>
              <a:spLocks/>
            </p:cNvSpPr>
            <p:nvPr/>
          </p:nvSpPr>
          <p:spPr bwMode="auto">
            <a:xfrm>
              <a:off x="868363" y="2147888"/>
              <a:ext cx="6350" cy="1587"/>
            </a:xfrm>
            <a:custGeom>
              <a:avLst/>
              <a:gdLst>
                <a:gd name="T0" fmla="*/ 2 w 7"/>
                <a:gd name="T1" fmla="*/ 2 h 2"/>
                <a:gd name="T2" fmla="*/ 5 w 7"/>
                <a:gd name="T3" fmla="*/ 2 h 2"/>
                <a:gd name="T4" fmla="*/ 7 w 7"/>
                <a:gd name="T5" fmla="*/ 1 h 2"/>
                <a:gd name="T6" fmla="*/ 7 w 7"/>
                <a:gd name="T7" fmla="*/ 0 h 2"/>
                <a:gd name="T8" fmla="*/ 5 w 7"/>
                <a:gd name="T9" fmla="*/ 0 h 2"/>
                <a:gd name="T10" fmla="*/ 3 w 7"/>
                <a:gd name="T11" fmla="*/ 1 h 2"/>
                <a:gd name="T12" fmla="*/ 2 w 7"/>
                <a:gd name="T13" fmla="*/ 1 h 2"/>
                <a:gd name="T14" fmla="*/ 0 w 7"/>
                <a:gd name="T15" fmla="*/ 1 h 2"/>
                <a:gd name="T16" fmla="*/ 2 w 7"/>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
                  <a:moveTo>
                    <a:pt x="2" y="2"/>
                  </a:moveTo>
                  <a:cubicBezTo>
                    <a:pt x="3" y="2"/>
                    <a:pt x="4" y="2"/>
                    <a:pt x="5" y="2"/>
                  </a:cubicBezTo>
                  <a:cubicBezTo>
                    <a:pt x="5" y="1"/>
                    <a:pt x="6" y="1"/>
                    <a:pt x="7" y="1"/>
                  </a:cubicBezTo>
                  <a:cubicBezTo>
                    <a:pt x="7" y="1"/>
                    <a:pt x="7" y="0"/>
                    <a:pt x="7" y="0"/>
                  </a:cubicBezTo>
                  <a:cubicBezTo>
                    <a:pt x="6" y="0"/>
                    <a:pt x="5" y="0"/>
                    <a:pt x="5" y="0"/>
                  </a:cubicBezTo>
                  <a:cubicBezTo>
                    <a:pt x="4" y="0"/>
                    <a:pt x="4" y="1"/>
                    <a:pt x="3" y="1"/>
                  </a:cubicBezTo>
                  <a:cubicBezTo>
                    <a:pt x="3" y="1"/>
                    <a:pt x="2" y="1"/>
                    <a:pt x="2" y="1"/>
                  </a:cubicBezTo>
                  <a:cubicBezTo>
                    <a:pt x="1" y="1"/>
                    <a:pt x="0" y="0"/>
                    <a:pt x="0" y="1"/>
                  </a:cubicBezTo>
                  <a:cubicBezTo>
                    <a:pt x="0" y="2"/>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5" name="Freeform 416"/>
            <p:cNvSpPr>
              <a:spLocks/>
            </p:cNvSpPr>
            <p:nvPr/>
          </p:nvSpPr>
          <p:spPr bwMode="auto">
            <a:xfrm>
              <a:off x="876300" y="2154238"/>
              <a:ext cx="3175" cy="3175"/>
            </a:xfrm>
            <a:custGeom>
              <a:avLst/>
              <a:gdLst>
                <a:gd name="T0" fmla="*/ 1 w 3"/>
                <a:gd name="T1" fmla="*/ 1 h 3"/>
                <a:gd name="T2" fmla="*/ 0 w 3"/>
                <a:gd name="T3" fmla="*/ 1 h 3"/>
                <a:gd name="T4" fmla="*/ 1 w 3"/>
                <a:gd name="T5" fmla="*/ 2 h 3"/>
                <a:gd name="T6" fmla="*/ 1 w 3"/>
                <a:gd name="T7" fmla="*/ 2 h 3"/>
                <a:gd name="T8" fmla="*/ 1 w 3"/>
                <a:gd name="T9" fmla="*/ 3 h 3"/>
                <a:gd name="T10" fmla="*/ 1 w 3"/>
                <a:gd name="T11" fmla="*/ 3 h 3"/>
                <a:gd name="T12" fmla="*/ 2 w 3"/>
                <a:gd name="T13" fmla="*/ 2 h 3"/>
                <a:gd name="T14" fmla="*/ 2 w 3"/>
                <a:gd name="T15" fmla="*/ 2 h 3"/>
                <a:gd name="T16" fmla="*/ 3 w 3"/>
                <a:gd name="T17" fmla="*/ 2 h 3"/>
                <a:gd name="T18" fmla="*/ 2 w 3"/>
                <a:gd name="T19" fmla="*/ 1 h 3"/>
                <a:gd name="T20" fmla="*/ 2 w 3"/>
                <a:gd name="T21" fmla="*/ 0 h 3"/>
                <a:gd name="T22" fmla="*/ 1 w 3"/>
                <a:gd name="T23" fmla="*/ 0 h 3"/>
                <a:gd name="T24" fmla="*/ 1 w 3"/>
                <a:gd name="T25" fmla="*/ 1 h 3"/>
                <a:gd name="T26" fmla="*/ 1 w 3"/>
                <a:gd name="T2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
                  <a:moveTo>
                    <a:pt x="1" y="1"/>
                  </a:moveTo>
                  <a:cubicBezTo>
                    <a:pt x="0" y="1"/>
                    <a:pt x="0" y="1"/>
                    <a:pt x="0" y="1"/>
                  </a:cubicBezTo>
                  <a:cubicBezTo>
                    <a:pt x="0" y="2"/>
                    <a:pt x="0" y="2"/>
                    <a:pt x="1" y="2"/>
                  </a:cubicBezTo>
                  <a:cubicBezTo>
                    <a:pt x="1" y="2"/>
                    <a:pt x="1" y="2"/>
                    <a:pt x="1" y="2"/>
                  </a:cubicBezTo>
                  <a:cubicBezTo>
                    <a:pt x="1" y="2"/>
                    <a:pt x="1" y="2"/>
                    <a:pt x="1" y="3"/>
                  </a:cubicBezTo>
                  <a:cubicBezTo>
                    <a:pt x="1" y="3"/>
                    <a:pt x="1" y="3"/>
                    <a:pt x="1" y="3"/>
                  </a:cubicBezTo>
                  <a:cubicBezTo>
                    <a:pt x="2" y="3"/>
                    <a:pt x="2" y="3"/>
                    <a:pt x="2" y="2"/>
                  </a:cubicBezTo>
                  <a:cubicBezTo>
                    <a:pt x="2" y="2"/>
                    <a:pt x="2" y="2"/>
                    <a:pt x="2" y="2"/>
                  </a:cubicBezTo>
                  <a:cubicBezTo>
                    <a:pt x="2" y="2"/>
                    <a:pt x="3" y="2"/>
                    <a:pt x="3" y="2"/>
                  </a:cubicBezTo>
                  <a:cubicBezTo>
                    <a:pt x="3" y="1"/>
                    <a:pt x="2" y="1"/>
                    <a:pt x="2" y="1"/>
                  </a:cubicBezTo>
                  <a:cubicBezTo>
                    <a:pt x="2" y="1"/>
                    <a:pt x="2" y="0"/>
                    <a:pt x="2" y="0"/>
                  </a:cubicBezTo>
                  <a:cubicBezTo>
                    <a:pt x="2" y="0"/>
                    <a:pt x="1" y="0"/>
                    <a:pt x="1" y="0"/>
                  </a:cubicBezTo>
                  <a:cubicBezTo>
                    <a:pt x="1" y="0"/>
                    <a:pt x="1" y="0"/>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6" name="Freeform 417"/>
            <p:cNvSpPr>
              <a:spLocks/>
            </p:cNvSpPr>
            <p:nvPr/>
          </p:nvSpPr>
          <p:spPr bwMode="auto">
            <a:xfrm>
              <a:off x="877888" y="2157413"/>
              <a:ext cx="1588" cy="0"/>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1"/>
                  </a:cubicBezTo>
                  <a:cubicBezTo>
                    <a:pt x="0" y="1"/>
                    <a:pt x="1" y="1"/>
                    <a:pt x="1" y="1"/>
                  </a:cubicBezTo>
                  <a:cubicBezTo>
                    <a:pt x="2"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7" name="Freeform 418"/>
            <p:cNvSpPr>
              <a:spLocks/>
            </p:cNvSpPr>
            <p:nvPr/>
          </p:nvSpPr>
          <p:spPr bwMode="auto">
            <a:xfrm>
              <a:off x="882650" y="2143125"/>
              <a:ext cx="1588" cy="1587"/>
            </a:xfrm>
            <a:custGeom>
              <a:avLst/>
              <a:gdLst>
                <a:gd name="T0" fmla="*/ 1 w 2"/>
                <a:gd name="T1" fmla="*/ 1 h 1"/>
                <a:gd name="T2" fmla="*/ 1 w 2"/>
                <a:gd name="T3" fmla="*/ 1 h 1"/>
                <a:gd name="T4" fmla="*/ 2 w 2"/>
                <a:gd name="T5" fmla="*/ 1 h 1"/>
                <a:gd name="T6" fmla="*/ 2 w 2"/>
                <a:gd name="T7" fmla="*/ 1 h 1"/>
                <a:gd name="T8" fmla="*/ 2 w 2"/>
                <a:gd name="T9" fmla="*/ 0 h 1"/>
                <a:gd name="T10" fmla="*/ 1 w 2"/>
                <a:gd name="T11" fmla="*/ 0 h 1"/>
                <a:gd name="T12" fmla="*/ 0 w 2"/>
                <a:gd name="T13" fmla="*/ 0 h 1"/>
                <a:gd name="T14" fmla="*/ 0 w 2"/>
                <a:gd name="T15" fmla="*/ 1 h 1"/>
                <a:gd name="T16" fmla="*/ 1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1"/>
                  </a:moveTo>
                  <a:cubicBezTo>
                    <a:pt x="1" y="1"/>
                    <a:pt x="1" y="1"/>
                    <a:pt x="1" y="1"/>
                  </a:cubicBezTo>
                  <a:cubicBezTo>
                    <a:pt x="1" y="1"/>
                    <a:pt x="1" y="1"/>
                    <a:pt x="2" y="1"/>
                  </a:cubicBezTo>
                  <a:cubicBezTo>
                    <a:pt x="2" y="1"/>
                    <a:pt x="2" y="1"/>
                    <a:pt x="2" y="1"/>
                  </a:cubicBezTo>
                  <a:cubicBezTo>
                    <a:pt x="2" y="1"/>
                    <a:pt x="2" y="0"/>
                    <a:pt x="2" y="0"/>
                  </a:cubicBezTo>
                  <a:cubicBezTo>
                    <a:pt x="2" y="0"/>
                    <a:pt x="1" y="0"/>
                    <a:pt x="1" y="0"/>
                  </a:cubicBezTo>
                  <a:cubicBezTo>
                    <a:pt x="1" y="0"/>
                    <a:pt x="0" y="0"/>
                    <a:pt x="0"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8" name="Freeform 419"/>
            <p:cNvSpPr>
              <a:spLocks/>
            </p:cNvSpPr>
            <p:nvPr/>
          </p:nvSpPr>
          <p:spPr bwMode="auto">
            <a:xfrm>
              <a:off x="846138" y="2136775"/>
              <a:ext cx="4763" cy="3175"/>
            </a:xfrm>
            <a:custGeom>
              <a:avLst/>
              <a:gdLst>
                <a:gd name="T0" fmla="*/ 0 w 5"/>
                <a:gd name="T1" fmla="*/ 1 h 3"/>
                <a:gd name="T2" fmla="*/ 0 w 5"/>
                <a:gd name="T3" fmla="*/ 2 h 3"/>
                <a:gd name="T4" fmla="*/ 1 w 5"/>
                <a:gd name="T5" fmla="*/ 3 h 3"/>
                <a:gd name="T6" fmla="*/ 1 w 5"/>
                <a:gd name="T7" fmla="*/ 3 h 3"/>
                <a:gd name="T8" fmla="*/ 4 w 5"/>
                <a:gd name="T9" fmla="*/ 3 h 3"/>
                <a:gd name="T10" fmla="*/ 5 w 5"/>
                <a:gd name="T11" fmla="*/ 3 h 3"/>
                <a:gd name="T12" fmla="*/ 5 w 5"/>
                <a:gd name="T13" fmla="*/ 2 h 3"/>
                <a:gd name="T14" fmla="*/ 5 w 5"/>
                <a:gd name="T15" fmla="*/ 2 h 3"/>
                <a:gd name="T16" fmla="*/ 5 w 5"/>
                <a:gd name="T17" fmla="*/ 1 h 3"/>
                <a:gd name="T18" fmla="*/ 5 w 5"/>
                <a:gd name="T19" fmla="*/ 1 h 3"/>
                <a:gd name="T20" fmla="*/ 4 w 5"/>
                <a:gd name="T21" fmla="*/ 0 h 3"/>
                <a:gd name="T22" fmla="*/ 3 w 5"/>
                <a:gd name="T23" fmla="*/ 0 h 3"/>
                <a:gd name="T24" fmla="*/ 2 w 5"/>
                <a:gd name="T25" fmla="*/ 0 h 3"/>
                <a:gd name="T26" fmla="*/ 1 w 5"/>
                <a:gd name="T27" fmla="*/ 0 h 3"/>
                <a:gd name="T28" fmla="*/ 0 w 5"/>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3">
                  <a:moveTo>
                    <a:pt x="0" y="1"/>
                  </a:moveTo>
                  <a:cubicBezTo>
                    <a:pt x="0" y="1"/>
                    <a:pt x="0" y="2"/>
                    <a:pt x="0" y="2"/>
                  </a:cubicBezTo>
                  <a:cubicBezTo>
                    <a:pt x="0" y="2"/>
                    <a:pt x="0" y="2"/>
                    <a:pt x="1" y="3"/>
                  </a:cubicBezTo>
                  <a:cubicBezTo>
                    <a:pt x="1" y="3"/>
                    <a:pt x="1" y="3"/>
                    <a:pt x="1" y="3"/>
                  </a:cubicBezTo>
                  <a:cubicBezTo>
                    <a:pt x="2" y="3"/>
                    <a:pt x="3" y="3"/>
                    <a:pt x="4" y="3"/>
                  </a:cubicBezTo>
                  <a:cubicBezTo>
                    <a:pt x="4" y="3"/>
                    <a:pt x="5" y="3"/>
                    <a:pt x="5" y="3"/>
                  </a:cubicBezTo>
                  <a:cubicBezTo>
                    <a:pt x="5" y="2"/>
                    <a:pt x="5" y="2"/>
                    <a:pt x="5" y="2"/>
                  </a:cubicBezTo>
                  <a:cubicBezTo>
                    <a:pt x="5" y="2"/>
                    <a:pt x="5" y="2"/>
                    <a:pt x="5" y="2"/>
                  </a:cubicBezTo>
                  <a:cubicBezTo>
                    <a:pt x="5" y="1"/>
                    <a:pt x="5" y="1"/>
                    <a:pt x="5" y="1"/>
                  </a:cubicBezTo>
                  <a:cubicBezTo>
                    <a:pt x="5" y="1"/>
                    <a:pt x="5" y="1"/>
                    <a:pt x="5" y="1"/>
                  </a:cubicBezTo>
                  <a:cubicBezTo>
                    <a:pt x="5" y="0"/>
                    <a:pt x="4" y="0"/>
                    <a:pt x="4" y="0"/>
                  </a:cubicBezTo>
                  <a:cubicBezTo>
                    <a:pt x="4" y="0"/>
                    <a:pt x="3" y="0"/>
                    <a:pt x="3" y="0"/>
                  </a:cubicBezTo>
                  <a:cubicBezTo>
                    <a:pt x="3" y="0"/>
                    <a:pt x="2" y="0"/>
                    <a:pt x="2" y="0"/>
                  </a:cubicBezTo>
                  <a:cubicBezTo>
                    <a:pt x="2" y="0"/>
                    <a:pt x="1" y="0"/>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09" name="Freeform 420"/>
            <p:cNvSpPr>
              <a:spLocks/>
            </p:cNvSpPr>
            <p:nvPr/>
          </p:nvSpPr>
          <p:spPr bwMode="auto">
            <a:xfrm>
              <a:off x="854075" y="2127250"/>
              <a:ext cx="22225" cy="14287"/>
            </a:xfrm>
            <a:custGeom>
              <a:avLst/>
              <a:gdLst>
                <a:gd name="T0" fmla="*/ 14 w 23"/>
                <a:gd name="T1" fmla="*/ 0 h 15"/>
                <a:gd name="T2" fmla="*/ 10 w 23"/>
                <a:gd name="T3" fmla="*/ 0 h 15"/>
                <a:gd name="T4" fmla="*/ 9 w 23"/>
                <a:gd name="T5" fmla="*/ 2 h 15"/>
                <a:gd name="T6" fmla="*/ 12 w 23"/>
                <a:gd name="T7" fmla="*/ 3 h 15"/>
                <a:gd name="T8" fmla="*/ 12 w 23"/>
                <a:gd name="T9" fmla="*/ 4 h 15"/>
                <a:gd name="T10" fmla="*/ 13 w 23"/>
                <a:gd name="T11" fmla="*/ 5 h 15"/>
                <a:gd name="T12" fmla="*/ 13 w 23"/>
                <a:gd name="T13" fmla="*/ 5 h 15"/>
                <a:gd name="T14" fmla="*/ 13 w 23"/>
                <a:gd name="T15" fmla="*/ 6 h 15"/>
                <a:gd name="T16" fmla="*/ 13 w 23"/>
                <a:gd name="T17" fmla="*/ 7 h 15"/>
                <a:gd name="T18" fmla="*/ 12 w 23"/>
                <a:gd name="T19" fmla="*/ 7 h 15"/>
                <a:gd name="T20" fmla="*/ 11 w 23"/>
                <a:gd name="T21" fmla="*/ 6 h 15"/>
                <a:gd name="T22" fmla="*/ 10 w 23"/>
                <a:gd name="T23" fmla="*/ 5 h 15"/>
                <a:gd name="T24" fmla="*/ 9 w 23"/>
                <a:gd name="T25" fmla="*/ 4 h 15"/>
                <a:gd name="T26" fmla="*/ 7 w 23"/>
                <a:gd name="T27" fmla="*/ 3 h 15"/>
                <a:gd name="T28" fmla="*/ 7 w 23"/>
                <a:gd name="T29" fmla="*/ 2 h 15"/>
                <a:gd name="T30" fmla="*/ 6 w 23"/>
                <a:gd name="T31" fmla="*/ 2 h 15"/>
                <a:gd name="T32" fmla="*/ 5 w 23"/>
                <a:gd name="T33" fmla="*/ 2 h 15"/>
                <a:gd name="T34" fmla="*/ 4 w 23"/>
                <a:gd name="T35" fmla="*/ 2 h 15"/>
                <a:gd name="T36" fmla="*/ 4 w 23"/>
                <a:gd name="T37" fmla="*/ 3 h 15"/>
                <a:gd name="T38" fmla="*/ 5 w 23"/>
                <a:gd name="T39" fmla="*/ 4 h 15"/>
                <a:gd name="T40" fmla="*/ 5 w 23"/>
                <a:gd name="T41" fmla="*/ 4 h 15"/>
                <a:gd name="T42" fmla="*/ 4 w 23"/>
                <a:gd name="T43" fmla="*/ 6 h 15"/>
                <a:gd name="T44" fmla="*/ 7 w 23"/>
                <a:gd name="T45" fmla="*/ 6 h 15"/>
                <a:gd name="T46" fmla="*/ 7 w 23"/>
                <a:gd name="T47" fmla="*/ 8 h 15"/>
                <a:gd name="T48" fmla="*/ 5 w 23"/>
                <a:gd name="T49" fmla="*/ 8 h 15"/>
                <a:gd name="T50" fmla="*/ 3 w 23"/>
                <a:gd name="T51" fmla="*/ 7 h 15"/>
                <a:gd name="T52" fmla="*/ 3 w 23"/>
                <a:gd name="T53" fmla="*/ 8 h 15"/>
                <a:gd name="T54" fmla="*/ 1 w 23"/>
                <a:gd name="T55" fmla="*/ 9 h 15"/>
                <a:gd name="T56" fmla="*/ 2 w 23"/>
                <a:gd name="T57" fmla="*/ 10 h 15"/>
                <a:gd name="T58" fmla="*/ 6 w 23"/>
                <a:gd name="T59" fmla="*/ 9 h 15"/>
                <a:gd name="T60" fmla="*/ 8 w 23"/>
                <a:gd name="T61" fmla="*/ 9 h 15"/>
                <a:gd name="T62" fmla="*/ 11 w 23"/>
                <a:gd name="T63" fmla="*/ 9 h 15"/>
                <a:gd name="T64" fmla="*/ 12 w 23"/>
                <a:gd name="T65" fmla="*/ 9 h 15"/>
                <a:gd name="T66" fmla="*/ 11 w 23"/>
                <a:gd name="T67" fmla="*/ 11 h 15"/>
                <a:gd name="T68" fmla="*/ 11 w 23"/>
                <a:gd name="T69" fmla="*/ 12 h 15"/>
                <a:gd name="T70" fmla="*/ 12 w 23"/>
                <a:gd name="T71" fmla="*/ 12 h 15"/>
                <a:gd name="T72" fmla="*/ 11 w 23"/>
                <a:gd name="T73" fmla="*/ 13 h 15"/>
                <a:gd name="T74" fmla="*/ 11 w 23"/>
                <a:gd name="T75" fmla="*/ 14 h 15"/>
                <a:gd name="T76" fmla="*/ 13 w 23"/>
                <a:gd name="T77" fmla="*/ 15 h 15"/>
                <a:gd name="T78" fmla="*/ 15 w 23"/>
                <a:gd name="T79" fmla="*/ 14 h 15"/>
                <a:gd name="T80" fmla="*/ 19 w 23"/>
                <a:gd name="T81" fmla="*/ 14 h 15"/>
                <a:gd name="T82" fmla="*/ 21 w 23"/>
                <a:gd name="T83" fmla="*/ 13 h 15"/>
                <a:gd name="T84" fmla="*/ 22 w 23"/>
                <a:gd name="T85" fmla="*/ 10 h 15"/>
                <a:gd name="T86" fmla="*/ 23 w 23"/>
                <a:gd name="T87" fmla="*/ 10 h 15"/>
                <a:gd name="T88" fmla="*/ 22 w 23"/>
                <a:gd name="T89" fmla="*/ 8 h 15"/>
                <a:gd name="T90" fmla="*/ 22 w 23"/>
                <a:gd name="T91" fmla="*/ 6 h 15"/>
                <a:gd name="T92" fmla="*/ 22 w 23"/>
                <a:gd name="T93" fmla="*/ 3 h 15"/>
                <a:gd name="T94" fmla="*/ 20 w 23"/>
                <a:gd name="T95" fmla="*/ 1 h 15"/>
                <a:gd name="T96" fmla="*/ 15 w 23"/>
                <a:gd name="T9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 h="15">
                  <a:moveTo>
                    <a:pt x="15" y="2"/>
                  </a:moveTo>
                  <a:cubicBezTo>
                    <a:pt x="14" y="1"/>
                    <a:pt x="14" y="0"/>
                    <a:pt x="14" y="0"/>
                  </a:cubicBezTo>
                  <a:cubicBezTo>
                    <a:pt x="13" y="0"/>
                    <a:pt x="12" y="0"/>
                    <a:pt x="12" y="0"/>
                  </a:cubicBezTo>
                  <a:cubicBezTo>
                    <a:pt x="11" y="0"/>
                    <a:pt x="11" y="0"/>
                    <a:pt x="10" y="0"/>
                  </a:cubicBezTo>
                  <a:cubicBezTo>
                    <a:pt x="9" y="0"/>
                    <a:pt x="9" y="1"/>
                    <a:pt x="9" y="1"/>
                  </a:cubicBezTo>
                  <a:cubicBezTo>
                    <a:pt x="8" y="2"/>
                    <a:pt x="9" y="2"/>
                    <a:pt x="9" y="2"/>
                  </a:cubicBezTo>
                  <a:cubicBezTo>
                    <a:pt x="10" y="2"/>
                    <a:pt x="10" y="2"/>
                    <a:pt x="11" y="3"/>
                  </a:cubicBezTo>
                  <a:cubicBezTo>
                    <a:pt x="11" y="3"/>
                    <a:pt x="12" y="3"/>
                    <a:pt x="12" y="3"/>
                  </a:cubicBezTo>
                  <a:cubicBezTo>
                    <a:pt x="12" y="3"/>
                    <a:pt x="11" y="3"/>
                    <a:pt x="11" y="3"/>
                  </a:cubicBezTo>
                  <a:cubicBezTo>
                    <a:pt x="11" y="4"/>
                    <a:pt x="11" y="4"/>
                    <a:pt x="12" y="4"/>
                  </a:cubicBezTo>
                  <a:cubicBezTo>
                    <a:pt x="12" y="4"/>
                    <a:pt x="13" y="4"/>
                    <a:pt x="14" y="5"/>
                  </a:cubicBezTo>
                  <a:cubicBezTo>
                    <a:pt x="14" y="5"/>
                    <a:pt x="13" y="5"/>
                    <a:pt x="13" y="5"/>
                  </a:cubicBezTo>
                  <a:cubicBezTo>
                    <a:pt x="13" y="5"/>
                    <a:pt x="13" y="5"/>
                    <a:pt x="13" y="5"/>
                  </a:cubicBezTo>
                  <a:cubicBezTo>
                    <a:pt x="13" y="5"/>
                    <a:pt x="13" y="5"/>
                    <a:pt x="13" y="5"/>
                  </a:cubicBezTo>
                  <a:cubicBezTo>
                    <a:pt x="13" y="5"/>
                    <a:pt x="13" y="5"/>
                    <a:pt x="13" y="5"/>
                  </a:cubicBezTo>
                  <a:cubicBezTo>
                    <a:pt x="13" y="6"/>
                    <a:pt x="13" y="6"/>
                    <a:pt x="13" y="6"/>
                  </a:cubicBezTo>
                  <a:cubicBezTo>
                    <a:pt x="13" y="6"/>
                    <a:pt x="14" y="6"/>
                    <a:pt x="14" y="6"/>
                  </a:cubicBezTo>
                  <a:cubicBezTo>
                    <a:pt x="14" y="7"/>
                    <a:pt x="13" y="7"/>
                    <a:pt x="13" y="7"/>
                  </a:cubicBezTo>
                  <a:cubicBezTo>
                    <a:pt x="13" y="7"/>
                    <a:pt x="13" y="7"/>
                    <a:pt x="12" y="7"/>
                  </a:cubicBezTo>
                  <a:cubicBezTo>
                    <a:pt x="12" y="7"/>
                    <a:pt x="12" y="7"/>
                    <a:pt x="12" y="7"/>
                  </a:cubicBezTo>
                  <a:cubicBezTo>
                    <a:pt x="12" y="6"/>
                    <a:pt x="12" y="6"/>
                    <a:pt x="11" y="6"/>
                  </a:cubicBezTo>
                  <a:cubicBezTo>
                    <a:pt x="11" y="6"/>
                    <a:pt x="11" y="6"/>
                    <a:pt x="11" y="6"/>
                  </a:cubicBezTo>
                  <a:cubicBezTo>
                    <a:pt x="11" y="6"/>
                    <a:pt x="10" y="6"/>
                    <a:pt x="10" y="6"/>
                  </a:cubicBezTo>
                  <a:cubicBezTo>
                    <a:pt x="10" y="5"/>
                    <a:pt x="10" y="5"/>
                    <a:pt x="10" y="5"/>
                  </a:cubicBezTo>
                  <a:cubicBezTo>
                    <a:pt x="10" y="5"/>
                    <a:pt x="9" y="5"/>
                    <a:pt x="9" y="4"/>
                  </a:cubicBezTo>
                  <a:cubicBezTo>
                    <a:pt x="9" y="4"/>
                    <a:pt x="9" y="4"/>
                    <a:pt x="9" y="4"/>
                  </a:cubicBezTo>
                  <a:cubicBezTo>
                    <a:pt x="8" y="4"/>
                    <a:pt x="8" y="4"/>
                    <a:pt x="8" y="4"/>
                  </a:cubicBezTo>
                  <a:cubicBezTo>
                    <a:pt x="7" y="3"/>
                    <a:pt x="7" y="3"/>
                    <a:pt x="7" y="3"/>
                  </a:cubicBezTo>
                  <a:cubicBezTo>
                    <a:pt x="7" y="3"/>
                    <a:pt x="7" y="3"/>
                    <a:pt x="7" y="3"/>
                  </a:cubicBezTo>
                  <a:cubicBezTo>
                    <a:pt x="7" y="3"/>
                    <a:pt x="7" y="2"/>
                    <a:pt x="7" y="2"/>
                  </a:cubicBezTo>
                  <a:cubicBezTo>
                    <a:pt x="7" y="2"/>
                    <a:pt x="7" y="2"/>
                    <a:pt x="7" y="2"/>
                  </a:cubicBezTo>
                  <a:cubicBezTo>
                    <a:pt x="6" y="2"/>
                    <a:pt x="6" y="2"/>
                    <a:pt x="6" y="2"/>
                  </a:cubicBezTo>
                  <a:cubicBezTo>
                    <a:pt x="6" y="2"/>
                    <a:pt x="6" y="1"/>
                    <a:pt x="6" y="1"/>
                  </a:cubicBezTo>
                  <a:cubicBezTo>
                    <a:pt x="5" y="1"/>
                    <a:pt x="5" y="2"/>
                    <a:pt x="5" y="2"/>
                  </a:cubicBezTo>
                  <a:cubicBezTo>
                    <a:pt x="5" y="2"/>
                    <a:pt x="4" y="2"/>
                    <a:pt x="4" y="2"/>
                  </a:cubicBezTo>
                  <a:cubicBezTo>
                    <a:pt x="4" y="2"/>
                    <a:pt x="4" y="2"/>
                    <a:pt x="4" y="2"/>
                  </a:cubicBezTo>
                  <a:cubicBezTo>
                    <a:pt x="4" y="3"/>
                    <a:pt x="3" y="3"/>
                    <a:pt x="4" y="3"/>
                  </a:cubicBezTo>
                  <a:cubicBezTo>
                    <a:pt x="4" y="3"/>
                    <a:pt x="4" y="3"/>
                    <a:pt x="4" y="3"/>
                  </a:cubicBezTo>
                  <a:cubicBezTo>
                    <a:pt x="4" y="3"/>
                    <a:pt x="4" y="4"/>
                    <a:pt x="4" y="4"/>
                  </a:cubicBezTo>
                  <a:cubicBezTo>
                    <a:pt x="5" y="4"/>
                    <a:pt x="5" y="4"/>
                    <a:pt x="5" y="4"/>
                  </a:cubicBezTo>
                  <a:cubicBezTo>
                    <a:pt x="5" y="4"/>
                    <a:pt x="6" y="4"/>
                    <a:pt x="6" y="4"/>
                  </a:cubicBezTo>
                  <a:cubicBezTo>
                    <a:pt x="6" y="4"/>
                    <a:pt x="6" y="4"/>
                    <a:pt x="5" y="4"/>
                  </a:cubicBezTo>
                  <a:cubicBezTo>
                    <a:pt x="5" y="4"/>
                    <a:pt x="5" y="5"/>
                    <a:pt x="5" y="5"/>
                  </a:cubicBezTo>
                  <a:cubicBezTo>
                    <a:pt x="5" y="5"/>
                    <a:pt x="4" y="5"/>
                    <a:pt x="4" y="6"/>
                  </a:cubicBezTo>
                  <a:cubicBezTo>
                    <a:pt x="4" y="6"/>
                    <a:pt x="5" y="6"/>
                    <a:pt x="5" y="6"/>
                  </a:cubicBezTo>
                  <a:cubicBezTo>
                    <a:pt x="6" y="6"/>
                    <a:pt x="6" y="6"/>
                    <a:pt x="7" y="6"/>
                  </a:cubicBezTo>
                  <a:cubicBezTo>
                    <a:pt x="6" y="6"/>
                    <a:pt x="6" y="6"/>
                    <a:pt x="6" y="7"/>
                  </a:cubicBezTo>
                  <a:cubicBezTo>
                    <a:pt x="7" y="7"/>
                    <a:pt x="7" y="7"/>
                    <a:pt x="7" y="8"/>
                  </a:cubicBezTo>
                  <a:cubicBezTo>
                    <a:pt x="7" y="8"/>
                    <a:pt x="6" y="8"/>
                    <a:pt x="6" y="8"/>
                  </a:cubicBezTo>
                  <a:cubicBezTo>
                    <a:pt x="6" y="8"/>
                    <a:pt x="6" y="8"/>
                    <a:pt x="5" y="8"/>
                  </a:cubicBezTo>
                  <a:cubicBezTo>
                    <a:pt x="5" y="8"/>
                    <a:pt x="5" y="7"/>
                    <a:pt x="4" y="7"/>
                  </a:cubicBezTo>
                  <a:cubicBezTo>
                    <a:pt x="4" y="7"/>
                    <a:pt x="3" y="7"/>
                    <a:pt x="3" y="7"/>
                  </a:cubicBezTo>
                  <a:cubicBezTo>
                    <a:pt x="3" y="7"/>
                    <a:pt x="3" y="7"/>
                    <a:pt x="3" y="8"/>
                  </a:cubicBezTo>
                  <a:cubicBezTo>
                    <a:pt x="3" y="8"/>
                    <a:pt x="3" y="8"/>
                    <a:pt x="3" y="8"/>
                  </a:cubicBezTo>
                  <a:cubicBezTo>
                    <a:pt x="3" y="8"/>
                    <a:pt x="3" y="8"/>
                    <a:pt x="2" y="8"/>
                  </a:cubicBezTo>
                  <a:cubicBezTo>
                    <a:pt x="2" y="8"/>
                    <a:pt x="1" y="8"/>
                    <a:pt x="1" y="9"/>
                  </a:cubicBezTo>
                  <a:cubicBezTo>
                    <a:pt x="0" y="9"/>
                    <a:pt x="0" y="9"/>
                    <a:pt x="1" y="9"/>
                  </a:cubicBezTo>
                  <a:cubicBezTo>
                    <a:pt x="1" y="10"/>
                    <a:pt x="2" y="10"/>
                    <a:pt x="2" y="10"/>
                  </a:cubicBezTo>
                  <a:cubicBezTo>
                    <a:pt x="3" y="9"/>
                    <a:pt x="3" y="9"/>
                    <a:pt x="4" y="9"/>
                  </a:cubicBezTo>
                  <a:cubicBezTo>
                    <a:pt x="4" y="9"/>
                    <a:pt x="5" y="9"/>
                    <a:pt x="6" y="9"/>
                  </a:cubicBezTo>
                  <a:cubicBezTo>
                    <a:pt x="6" y="9"/>
                    <a:pt x="7" y="9"/>
                    <a:pt x="7" y="9"/>
                  </a:cubicBezTo>
                  <a:cubicBezTo>
                    <a:pt x="8" y="9"/>
                    <a:pt x="8" y="9"/>
                    <a:pt x="8" y="9"/>
                  </a:cubicBezTo>
                  <a:cubicBezTo>
                    <a:pt x="9" y="10"/>
                    <a:pt x="10" y="10"/>
                    <a:pt x="10" y="10"/>
                  </a:cubicBezTo>
                  <a:cubicBezTo>
                    <a:pt x="11" y="9"/>
                    <a:pt x="11" y="9"/>
                    <a:pt x="11" y="9"/>
                  </a:cubicBezTo>
                  <a:cubicBezTo>
                    <a:pt x="12" y="9"/>
                    <a:pt x="12" y="9"/>
                    <a:pt x="13" y="9"/>
                  </a:cubicBezTo>
                  <a:cubicBezTo>
                    <a:pt x="13" y="9"/>
                    <a:pt x="12" y="9"/>
                    <a:pt x="12" y="9"/>
                  </a:cubicBezTo>
                  <a:cubicBezTo>
                    <a:pt x="12" y="10"/>
                    <a:pt x="12" y="10"/>
                    <a:pt x="12" y="10"/>
                  </a:cubicBezTo>
                  <a:cubicBezTo>
                    <a:pt x="11" y="10"/>
                    <a:pt x="11" y="10"/>
                    <a:pt x="11" y="11"/>
                  </a:cubicBezTo>
                  <a:cubicBezTo>
                    <a:pt x="11" y="11"/>
                    <a:pt x="10" y="11"/>
                    <a:pt x="11" y="12"/>
                  </a:cubicBezTo>
                  <a:cubicBezTo>
                    <a:pt x="11" y="12"/>
                    <a:pt x="11" y="12"/>
                    <a:pt x="11" y="12"/>
                  </a:cubicBezTo>
                  <a:cubicBezTo>
                    <a:pt x="11" y="12"/>
                    <a:pt x="11" y="12"/>
                    <a:pt x="11" y="12"/>
                  </a:cubicBezTo>
                  <a:cubicBezTo>
                    <a:pt x="12" y="12"/>
                    <a:pt x="12" y="12"/>
                    <a:pt x="12" y="12"/>
                  </a:cubicBezTo>
                  <a:cubicBezTo>
                    <a:pt x="12" y="12"/>
                    <a:pt x="12" y="13"/>
                    <a:pt x="11" y="13"/>
                  </a:cubicBezTo>
                  <a:cubicBezTo>
                    <a:pt x="11" y="13"/>
                    <a:pt x="11" y="13"/>
                    <a:pt x="11" y="13"/>
                  </a:cubicBezTo>
                  <a:cubicBezTo>
                    <a:pt x="11" y="13"/>
                    <a:pt x="11" y="13"/>
                    <a:pt x="11" y="13"/>
                  </a:cubicBezTo>
                  <a:cubicBezTo>
                    <a:pt x="11" y="13"/>
                    <a:pt x="11" y="14"/>
                    <a:pt x="11" y="14"/>
                  </a:cubicBezTo>
                  <a:cubicBezTo>
                    <a:pt x="10" y="14"/>
                    <a:pt x="10" y="14"/>
                    <a:pt x="11" y="14"/>
                  </a:cubicBezTo>
                  <a:cubicBezTo>
                    <a:pt x="11" y="15"/>
                    <a:pt x="12" y="15"/>
                    <a:pt x="13" y="15"/>
                  </a:cubicBezTo>
                  <a:cubicBezTo>
                    <a:pt x="14" y="15"/>
                    <a:pt x="14" y="15"/>
                    <a:pt x="14" y="15"/>
                  </a:cubicBezTo>
                  <a:cubicBezTo>
                    <a:pt x="15" y="15"/>
                    <a:pt x="15" y="14"/>
                    <a:pt x="15" y="14"/>
                  </a:cubicBezTo>
                  <a:cubicBezTo>
                    <a:pt x="16" y="14"/>
                    <a:pt x="17" y="14"/>
                    <a:pt x="18" y="14"/>
                  </a:cubicBezTo>
                  <a:cubicBezTo>
                    <a:pt x="18" y="14"/>
                    <a:pt x="19" y="14"/>
                    <a:pt x="19" y="14"/>
                  </a:cubicBezTo>
                  <a:cubicBezTo>
                    <a:pt x="20" y="14"/>
                    <a:pt x="20" y="14"/>
                    <a:pt x="20" y="14"/>
                  </a:cubicBezTo>
                  <a:cubicBezTo>
                    <a:pt x="21" y="14"/>
                    <a:pt x="21" y="13"/>
                    <a:pt x="21" y="13"/>
                  </a:cubicBezTo>
                  <a:cubicBezTo>
                    <a:pt x="22" y="12"/>
                    <a:pt x="21" y="12"/>
                    <a:pt x="21" y="12"/>
                  </a:cubicBezTo>
                  <a:cubicBezTo>
                    <a:pt x="21" y="11"/>
                    <a:pt x="21" y="10"/>
                    <a:pt x="22" y="10"/>
                  </a:cubicBezTo>
                  <a:cubicBezTo>
                    <a:pt x="22" y="10"/>
                    <a:pt x="23" y="11"/>
                    <a:pt x="23" y="11"/>
                  </a:cubicBezTo>
                  <a:cubicBezTo>
                    <a:pt x="23" y="11"/>
                    <a:pt x="23" y="10"/>
                    <a:pt x="23" y="10"/>
                  </a:cubicBezTo>
                  <a:cubicBezTo>
                    <a:pt x="23" y="9"/>
                    <a:pt x="23" y="9"/>
                    <a:pt x="23" y="9"/>
                  </a:cubicBezTo>
                  <a:cubicBezTo>
                    <a:pt x="23" y="8"/>
                    <a:pt x="22" y="8"/>
                    <a:pt x="22" y="8"/>
                  </a:cubicBezTo>
                  <a:cubicBezTo>
                    <a:pt x="22" y="8"/>
                    <a:pt x="22" y="7"/>
                    <a:pt x="22" y="7"/>
                  </a:cubicBezTo>
                  <a:cubicBezTo>
                    <a:pt x="23" y="6"/>
                    <a:pt x="23" y="6"/>
                    <a:pt x="22" y="6"/>
                  </a:cubicBezTo>
                  <a:cubicBezTo>
                    <a:pt x="22" y="5"/>
                    <a:pt x="22" y="5"/>
                    <a:pt x="22" y="4"/>
                  </a:cubicBezTo>
                  <a:cubicBezTo>
                    <a:pt x="22" y="4"/>
                    <a:pt x="22" y="4"/>
                    <a:pt x="22" y="3"/>
                  </a:cubicBezTo>
                  <a:cubicBezTo>
                    <a:pt x="22" y="3"/>
                    <a:pt x="22" y="2"/>
                    <a:pt x="21" y="2"/>
                  </a:cubicBezTo>
                  <a:cubicBezTo>
                    <a:pt x="21" y="1"/>
                    <a:pt x="21" y="1"/>
                    <a:pt x="20" y="1"/>
                  </a:cubicBezTo>
                  <a:cubicBezTo>
                    <a:pt x="20" y="0"/>
                    <a:pt x="19" y="0"/>
                    <a:pt x="18" y="0"/>
                  </a:cubicBezTo>
                  <a:cubicBezTo>
                    <a:pt x="17" y="0"/>
                    <a:pt x="17" y="2"/>
                    <a:pt x="1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0" name="Freeform 421"/>
            <p:cNvSpPr>
              <a:spLocks/>
            </p:cNvSpPr>
            <p:nvPr/>
          </p:nvSpPr>
          <p:spPr bwMode="auto">
            <a:xfrm>
              <a:off x="879475" y="2135188"/>
              <a:ext cx="12700" cy="7937"/>
            </a:xfrm>
            <a:custGeom>
              <a:avLst/>
              <a:gdLst>
                <a:gd name="T0" fmla="*/ 3 w 14"/>
                <a:gd name="T1" fmla="*/ 7 h 9"/>
                <a:gd name="T2" fmla="*/ 4 w 14"/>
                <a:gd name="T3" fmla="*/ 7 h 9"/>
                <a:gd name="T4" fmla="*/ 4 w 14"/>
                <a:gd name="T5" fmla="*/ 7 h 9"/>
                <a:gd name="T6" fmla="*/ 5 w 14"/>
                <a:gd name="T7" fmla="*/ 7 h 9"/>
                <a:gd name="T8" fmla="*/ 6 w 14"/>
                <a:gd name="T9" fmla="*/ 8 h 9"/>
                <a:gd name="T10" fmla="*/ 7 w 14"/>
                <a:gd name="T11" fmla="*/ 8 h 9"/>
                <a:gd name="T12" fmla="*/ 9 w 14"/>
                <a:gd name="T13" fmla="*/ 9 h 9"/>
                <a:gd name="T14" fmla="*/ 13 w 14"/>
                <a:gd name="T15" fmla="*/ 7 h 9"/>
                <a:gd name="T16" fmla="*/ 13 w 14"/>
                <a:gd name="T17" fmla="*/ 6 h 9"/>
                <a:gd name="T18" fmla="*/ 13 w 14"/>
                <a:gd name="T19" fmla="*/ 6 h 9"/>
                <a:gd name="T20" fmla="*/ 13 w 14"/>
                <a:gd name="T21" fmla="*/ 5 h 9"/>
                <a:gd name="T22" fmla="*/ 13 w 14"/>
                <a:gd name="T23" fmla="*/ 5 h 9"/>
                <a:gd name="T24" fmla="*/ 12 w 14"/>
                <a:gd name="T25" fmla="*/ 3 h 9"/>
                <a:gd name="T26" fmla="*/ 11 w 14"/>
                <a:gd name="T27" fmla="*/ 2 h 9"/>
                <a:gd name="T28" fmla="*/ 10 w 14"/>
                <a:gd name="T29" fmla="*/ 1 h 9"/>
                <a:gd name="T30" fmla="*/ 8 w 14"/>
                <a:gd name="T31" fmla="*/ 0 h 9"/>
                <a:gd name="T32" fmla="*/ 7 w 14"/>
                <a:gd name="T33" fmla="*/ 0 h 9"/>
                <a:gd name="T34" fmla="*/ 6 w 14"/>
                <a:gd name="T35" fmla="*/ 0 h 9"/>
                <a:gd name="T36" fmla="*/ 5 w 14"/>
                <a:gd name="T37" fmla="*/ 1 h 9"/>
                <a:gd name="T38" fmla="*/ 3 w 14"/>
                <a:gd name="T39" fmla="*/ 1 h 9"/>
                <a:gd name="T40" fmla="*/ 3 w 14"/>
                <a:gd name="T41" fmla="*/ 1 h 9"/>
                <a:gd name="T42" fmla="*/ 3 w 14"/>
                <a:gd name="T43" fmla="*/ 2 h 9"/>
                <a:gd name="T44" fmla="*/ 2 w 14"/>
                <a:gd name="T45" fmla="*/ 2 h 9"/>
                <a:gd name="T46" fmla="*/ 2 w 14"/>
                <a:gd name="T47" fmla="*/ 3 h 9"/>
                <a:gd name="T48" fmla="*/ 1 w 14"/>
                <a:gd name="T49" fmla="*/ 3 h 9"/>
                <a:gd name="T50" fmla="*/ 1 w 14"/>
                <a:gd name="T51" fmla="*/ 3 h 9"/>
                <a:gd name="T52" fmla="*/ 0 w 14"/>
                <a:gd name="T53" fmla="*/ 4 h 9"/>
                <a:gd name="T54" fmla="*/ 0 w 14"/>
                <a:gd name="T55" fmla="*/ 4 h 9"/>
                <a:gd name="T56" fmla="*/ 0 w 14"/>
                <a:gd name="T57" fmla="*/ 4 h 9"/>
                <a:gd name="T58" fmla="*/ 0 w 14"/>
                <a:gd name="T59" fmla="*/ 5 h 9"/>
                <a:gd name="T60" fmla="*/ 1 w 14"/>
                <a:gd name="T61" fmla="*/ 6 h 9"/>
                <a:gd name="T62" fmla="*/ 1 w 14"/>
                <a:gd name="T63" fmla="*/ 6 h 9"/>
                <a:gd name="T64" fmla="*/ 2 w 14"/>
                <a:gd name="T65" fmla="*/ 6 h 9"/>
                <a:gd name="T66" fmla="*/ 3 w 14"/>
                <a:gd name="T6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 h="9">
                  <a:moveTo>
                    <a:pt x="3" y="7"/>
                  </a:moveTo>
                  <a:cubicBezTo>
                    <a:pt x="3" y="7"/>
                    <a:pt x="3" y="7"/>
                    <a:pt x="4" y="7"/>
                  </a:cubicBezTo>
                  <a:cubicBezTo>
                    <a:pt x="4" y="7"/>
                    <a:pt x="4" y="7"/>
                    <a:pt x="4" y="7"/>
                  </a:cubicBezTo>
                  <a:cubicBezTo>
                    <a:pt x="5" y="7"/>
                    <a:pt x="5" y="7"/>
                    <a:pt x="5" y="7"/>
                  </a:cubicBezTo>
                  <a:cubicBezTo>
                    <a:pt x="6" y="7"/>
                    <a:pt x="6" y="8"/>
                    <a:pt x="6" y="8"/>
                  </a:cubicBezTo>
                  <a:cubicBezTo>
                    <a:pt x="6" y="8"/>
                    <a:pt x="7" y="8"/>
                    <a:pt x="7" y="8"/>
                  </a:cubicBezTo>
                  <a:cubicBezTo>
                    <a:pt x="8" y="9"/>
                    <a:pt x="8" y="9"/>
                    <a:pt x="9" y="9"/>
                  </a:cubicBezTo>
                  <a:cubicBezTo>
                    <a:pt x="11" y="9"/>
                    <a:pt x="13" y="9"/>
                    <a:pt x="13" y="7"/>
                  </a:cubicBezTo>
                  <a:cubicBezTo>
                    <a:pt x="13" y="7"/>
                    <a:pt x="14" y="7"/>
                    <a:pt x="13" y="6"/>
                  </a:cubicBezTo>
                  <a:cubicBezTo>
                    <a:pt x="13" y="6"/>
                    <a:pt x="13" y="6"/>
                    <a:pt x="13" y="6"/>
                  </a:cubicBezTo>
                  <a:cubicBezTo>
                    <a:pt x="12" y="6"/>
                    <a:pt x="12" y="5"/>
                    <a:pt x="13" y="5"/>
                  </a:cubicBezTo>
                  <a:cubicBezTo>
                    <a:pt x="13" y="5"/>
                    <a:pt x="13" y="5"/>
                    <a:pt x="13" y="5"/>
                  </a:cubicBezTo>
                  <a:cubicBezTo>
                    <a:pt x="13" y="4"/>
                    <a:pt x="13" y="4"/>
                    <a:pt x="12" y="3"/>
                  </a:cubicBezTo>
                  <a:cubicBezTo>
                    <a:pt x="12" y="3"/>
                    <a:pt x="11" y="3"/>
                    <a:pt x="11" y="2"/>
                  </a:cubicBezTo>
                  <a:cubicBezTo>
                    <a:pt x="10" y="2"/>
                    <a:pt x="10" y="1"/>
                    <a:pt x="10" y="1"/>
                  </a:cubicBezTo>
                  <a:cubicBezTo>
                    <a:pt x="9" y="1"/>
                    <a:pt x="9" y="0"/>
                    <a:pt x="8" y="0"/>
                  </a:cubicBezTo>
                  <a:cubicBezTo>
                    <a:pt x="7" y="0"/>
                    <a:pt x="7" y="0"/>
                    <a:pt x="7" y="0"/>
                  </a:cubicBezTo>
                  <a:cubicBezTo>
                    <a:pt x="6" y="0"/>
                    <a:pt x="6" y="0"/>
                    <a:pt x="6" y="0"/>
                  </a:cubicBezTo>
                  <a:cubicBezTo>
                    <a:pt x="5" y="1"/>
                    <a:pt x="5" y="1"/>
                    <a:pt x="5" y="1"/>
                  </a:cubicBezTo>
                  <a:cubicBezTo>
                    <a:pt x="4" y="1"/>
                    <a:pt x="4" y="1"/>
                    <a:pt x="3" y="1"/>
                  </a:cubicBezTo>
                  <a:cubicBezTo>
                    <a:pt x="3" y="1"/>
                    <a:pt x="3" y="1"/>
                    <a:pt x="3" y="1"/>
                  </a:cubicBezTo>
                  <a:cubicBezTo>
                    <a:pt x="3" y="2"/>
                    <a:pt x="3" y="2"/>
                    <a:pt x="3" y="2"/>
                  </a:cubicBezTo>
                  <a:cubicBezTo>
                    <a:pt x="3" y="2"/>
                    <a:pt x="3" y="2"/>
                    <a:pt x="2" y="2"/>
                  </a:cubicBezTo>
                  <a:cubicBezTo>
                    <a:pt x="2" y="2"/>
                    <a:pt x="2" y="2"/>
                    <a:pt x="2" y="3"/>
                  </a:cubicBezTo>
                  <a:cubicBezTo>
                    <a:pt x="2" y="3"/>
                    <a:pt x="2" y="3"/>
                    <a:pt x="1" y="3"/>
                  </a:cubicBezTo>
                  <a:cubicBezTo>
                    <a:pt x="1" y="3"/>
                    <a:pt x="1" y="3"/>
                    <a:pt x="1" y="3"/>
                  </a:cubicBezTo>
                  <a:cubicBezTo>
                    <a:pt x="0" y="3"/>
                    <a:pt x="0" y="3"/>
                    <a:pt x="0" y="4"/>
                  </a:cubicBezTo>
                  <a:cubicBezTo>
                    <a:pt x="0" y="4"/>
                    <a:pt x="0" y="4"/>
                    <a:pt x="0" y="4"/>
                  </a:cubicBezTo>
                  <a:cubicBezTo>
                    <a:pt x="0" y="4"/>
                    <a:pt x="0" y="4"/>
                    <a:pt x="0" y="4"/>
                  </a:cubicBezTo>
                  <a:cubicBezTo>
                    <a:pt x="0" y="5"/>
                    <a:pt x="0" y="5"/>
                    <a:pt x="0" y="5"/>
                  </a:cubicBezTo>
                  <a:cubicBezTo>
                    <a:pt x="0" y="6"/>
                    <a:pt x="0" y="6"/>
                    <a:pt x="1" y="6"/>
                  </a:cubicBezTo>
                  <a:cubicBezTo>
                    <a:pt x="1" y="6"/>
                    <a:pt x="1" y="6"/>
                    <a:pt x="1" y="6"/>
                  </a:cubicBezTo>
                  <a:cubicBezTo>
                    <a:pt x="2" y="6"/>
                    <a:pt x="2" y="6"/>
                    <a:pt x="2" y="6"/>
                  </a:cubicBezTo>
                  <a:cubicBezTo>
                    <a:pt x="2" y="7"/>
                    <a:pt x="2" y="7"/>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1" name="Freeform 422"/>
            <p:cNvSpPr>
              <a:spLocks/>
            </p:cNvSpPr>
            <p:nvPr/>
          </p:nvSpPr>
          <p:spPr bwMode="auto">
            <a:xfrm>
              <a:off x="877888" y="2136775"/>
              <a:ext cx="1588" cy="0"/>
            </a:xfrm>
            <a:custGeom>
              <a:avLst/>
              <a:gdLst>
                <a:gd name="T0" fmla="*/ 1 w 2"/>
                <a:gd name="T1" fmla="*/ 1 h 1"/>
                <a:gd name="T2" fmla="*/ 1 w 2"/>
                <a:gd name="T3" fmla="*/ 1 h 1"/>
                <a:gd name="T4" fmla="*/ 1 w 2"/>
                <a:gd name="T5" fmla="*/ 1 h 1"/>
                <a:gd name="T6" fmla="*/ 2 w 2"/>
                <a:gd name="T7" fmla="*/ 0 h 1"/>
                <a:gd name="T8" fmla="*/ 2 w 2"/>
                <a:gd name="T9" fmla="*/ 0 h 1"/>
                <a:gd name="T10" fmla="*/ 2 w 2"/>
                <a:gd name="T11" fmla="*/ 0 h 1"/>
                <a:gd name="T12" fmla="*/ 1 w 2"/>
                <a:gd name="T13" fmla="*/ 0 h 1"/>
                <a:gd name="T14" fmla="*/ 1 w 2"/>
                <a:gd name="T15" fmla="*/ 0 h 1"/>
                <a:gd name="T16" fmla="*/ 0 w 2"/>
                <a:gd name="T17" fmla="*/ 0 h 1"/>
                <a:gd name="T18" fmla="*/ 0 w 2"/>
                <a:gd name="T19" fmla="*/ 0 h 1"/>
                <a:gd name="T20" fmla="*/ 0 w 2"/>
                <a:gd name="T21" fmla="*/ 0 h 1"/>
                <a:gd name="T22" fmla="*/ 0 w 2"/>
                <a:gd name="T23" fmla="*/ 1 h 1"/>
                <a:gd name="T24" fmla="*/ 1 w 2"/>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
                  <a:moveTo>
                    <a:pt x="1" y="1"/>
                  </a:moveTo>
                  <a:cubicBezTo>
                    <a:pt x="1" y="1"/>
                    <a:pt x="1" y="1"/>
                    <a:pt x="1" y="1"/>
                  </a:cubicBezTo>
                  <a:cubicBezTo>
                    <a:pt x="1" y="1"/>
                    <a:pt x="1" y="1"/>
                    <a:pt x="1" y="1"/>
                  </a:cubicBezTo>
                  <a:cubicBezTo>
                    <a:pt x="2" y="1"/>
                    <a:pt x="2" y="1"/>
                    <a:pt x="2" y="0"/>
                  </a:cubicBezTo>
                  <a:cubicBezTo>
                    <a:pt x="2" y="0"/>
                    <a:pt x="2" y="0"/>
                    <a:pt x="2" y="0"/>
                  </a:cubicBezTo>
                  <a:cubicBezTo>
                    <a:pt x="2" y="0"/>
                    <a:pt x="2" y="0"/>
                    <a:pt x="2" y="0"/>
                  </a:cubicBezTo>
                  <a:cubicBezTo>
                    <a:pt x="2"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2" name="Freeform 423"/>
            <p:cNvSpPr>
              <a:spLocks/>
            </p:cNvSpPr>
            <p:nvPr/>
          </p:nvSpPr>
          <p:spPr bwMode="auto">
            <a:xfrm>
              <a:off x="879475" y="2135188"/>
              <a:ext cx="1588" cy="1587"/>
            </a:xfrm>
            <a:custGeom>
              <a:avLst/>
              <a:gdLst>
                <a:gd name="T0" fmla="*/ 1 w 2"/>
                <a:gd name="T1" fmla="*/ 1 h 1"/>
                <a:gd name="T2" fmla="*/ 1 w 2"/>
                <a:gd name="T3" fmla="*/ 1 h 1"/>
                <a:gd name="T4" fmla="*/ 2 w 2"/>
                <a:gd name="T5" fmla="*/ 1 h 1"/>
                <a:gd name="T6" fmla="*/ 2 w 2"/>
                <a:gd name="T7" fmla="*/ 1 h 1"/>
                <a:gd name="T8" fmla="*/ 2 w 2"/>
                <a:gd name="T9" fmla="*/ 0 h 1"/>
                <a:gd name="T10" fmla="*/ 1 w 2"/>
                <a:gd name="T11" fmla="*/ 0 h 1"/>
                <a:gd name="T12" fmla="*/ 1 w 2"/>
                <a:gd name="T13" fmla="*/ 0 h 1"/>
                <a:gd name="T14" fmla="*/ 0 w 2"/>
                <a:gd name="T15" fmla="*/ 1 h 1"/>
                <a:gd name="T16" fmla="*/ 1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1"/>
                  </a:moveTo>
                  <a:cubicBezTo>
                    <a:pt x="1" y="1"/>
                    <a:pt x="1" y="1"/>
                    <a:pt x="1" y="1"/>
                  </a:cubicBezTo>
                  <a:cubicBezTo>
                    <a:pt x="2" y="1"/>
                    <a:pt x="2" y="1"/>
                    <a:pt x="2" y="1"/>
                  </a:cubicBezTo>
                  <a:cubicBezTo>
                    <a:pt x="2" y="1"/>
                    <a:pt x="2" y="1"/>
                    <a:pt x="2" y="1"/>
                  </a:cubicBezTo>
                  <a:cubicBezTo>
                    <a:pt x="2" y="1"/>
                    <a:pt x="2" y="0"/>
                    <a:pt x="2" y="0"/>
                  </a:cubicBezTo>
                  <a:cubicBezTo>
                    <a:pt x="2" y="0"/>
                    <a:pt x="2" y="0"/>
                    <a:pt x="1" y="0"/>
                  </a:cubicBezTo>
                  <a:cubicBezTo>
                    <a:pt x="1" y="0"/>
                    <a:pt x="1" y="0"/>
                    <a:pt x="1" y="0"/>
                  </a:cubicBezTo>
                  <a:cubicBezTo>
                    <a:pt x="0" y="0"/>
                    <a:pt x="0" y="0"/>
                    <a:pt x="0" y="1"/>
                  </a:cubicBezTo>
                  <a:cubicBezTo>
                    <a:pt x="0" y="1"/>
                    <a:pt x="0"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3" name="Freeform 424"/>
            <p:cNvSpPr>
              <a:spLocks/>
            </p:cNvSpPr>
            <p:nvPr/>
          </p:nvSpPr>
          <p:spPr bwMode="auto">
            <a:xfrm>
              <a:off x="885825" y="2132013"/>
              <a:ext cx="1588" cy="1587"/>
            </a:xfrm>
            <a:custGeom>
              <a:avLst/>
              <a:gdLst>
                <a:gd name="T0" fmla="*/ 1 w 2"/>
                <a:gd name="T1" fmla="*/ 2 h 2"/>
                <a:gd name="T2" fmla="*/ 2 w 2"/>
                <a:gd name="T3" fmla="*/ 2 h 2"/>
                <a:gd name="T4" fmla="*/ 2 w 2"/>
                <a:gd name="T5" fmla="*/ 1 h 2"/>
                <a:gd name="T6" fmla="*/ 2 w 2"/>
                <a:gd name="T7" fmla="*/ 1 h 2"/>
                <a:gd name="T8" fmla="*/ 2 w 2"/>
                <a:gd name="T9" fmla="*/ 0 h 2"/>
                <a:gd name="T10" fmla="*/ 1 w 2"/>
                <a:gd name="T11" fmla="*/ 0 h 2"/>
                <a:gd name="T12" fmla="*/ 0 w 2"/>
                <a:gd name="T13" fmla="*/ 0 h 2"/>
                <a:gd name="T14" fmla="*/ 0 w 2"/>
                <a:gd name="T15" fmla="*/ 1 h 2"/>
                <a:gd name="T16" fmla="*/ 0 w 2"/>
                <a:gd name="T17" fmla="*/ 1 h 2"/>
                <a:gd name="T18" fmla="*/ 0 w 2"/>
                <a:gd name="T19" fmla="*/ 2 h 2"/>
                <a:gd name="T20" fmla="*/ 1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2"/>
                  </a:moveTo>
                  <a:cubicBezTo>
                    <a:pt x="1" y="2"/>
                    <a:pt x="1" y="2"/>
                    <a:pt x="2" y="2"/>
                  </a:cubicBezTo>
                  <a:cubicBezTo>
                    <a:pt x="2" y="2"/>
                    <a:pt x="2" y="2"/>
                    <a:pt x="2" y="1"/>
                  </a:cubicBezTo>
                  <a:cubicBezTo>
                    <a:pt x="2" y="1"/>
                    <a:pt x="2" y="1"/>
                    <a:pt x="2" y="1"/>
                  </a:cubicBezTo>
                  <a:cubicBezTo>
                    <a:pt x="2" y="1"/>
                    <a:pt x="2" y="0"/>
                    <a:pt x="2" y="0"/>
                  </a:cubicBezTo>
                  <a:cubicBezTo>
                    <a:pt x="2" y="0"/>
                    <a:pt x="1" y="0"/>
                    <a:pt x="1" y="0"/>
                  </a:cubicBezTo>
                  <a:cubicBezTo>
                    <a:pt x="1" y="0"/>
                    <a:pt x="0" y="0"/>
                    <a:pt x="0" y="0"/>
                  </a:cubicBezTo>
                  <a:cubicBezTo>
                    <a:pt x="0" y="0"/>
                    <a:pt x="0" y="1"/>
                    <a:pt x="0" y="1"/>
                  </a:cubicBezTo>
                  <a:cubicBezTo>
                    <a:pt x="0" y="1"/>
                    <a:pt x="0" y="1"/>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4" name="Freeform 425"/>
            <p:cNvSpPr>
              <a:spLocks/>
            </p:cNvSpPr>
            <p:nvPr/>
          </p:nvSpPr>
          <p:spPr bwMode="auto">
            <a:xfrm>
              <a:off x="852488" y="2132013"/>
              <a:ext cx="3175" cy="1587"/>
            </a:xfrm>
            <a:custGeom>
              <a:avLst/>
              <a:gdLst>
                <a:gd name="T0" fmla="*/ 3 w 4"/>
                <a:gd name="T1" fmla="*/ 0 h 2"/>
                <a:gd name="T2" fmla="*/ 2 w 4"/>
                <a:gd name="T3" fmla="*/ 0 h 2"/>
                <a:gd name="T4" fmla="*/ 0 w 4"/>
                <a:gd name="T5" fmla="*/ 2 h 2"/>
                <a:gd name="T6" fmla="*/ 1 w 4"/>
                <a:gd name="T7" fmla="*/ 2 h 2"/>
                <a:gd name="T8" fmla="*/ 1 w 4"/>
                <a:gd name="T9" fmla="*/ 2 h 2"/>
                <a:gd name="T10" fmla="*/ 2 w 4"/>
                <a:gd name="T11" fmla="*/ 1 h 2"/>
                <a:gd name="T12" fmla="*/ 3 w 4"/>
                <a:gd name="T13" fmla="*/ 1 h 2"/>
                <a:gd name="T14" fmla="*/ 4 w 4"/>
                <a:gd name="T15" fmla="*/ 1 h 2"/>
                <a:gd name="T16" fmla="*/ 4 w 4"/>
                <a:gd name="T17" fmla="*/ 0 h 2"/>
                <a:gd name="T18" fmla="*/ 4 w 4"/>
                <a:gd name="T19" fmla="*/ 0 h 2"/>
                <a:gd name="T20" fmla="*/ 3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3" y="0"/>
                  </a:moveTo>
                  <a:cubicBezTo>
                    <a:pt x="2" y="0"/>
                    <a:pt x="2" y="0"/>
                    <a:pt x="2" y="0"/>
                  </a:cubicBezTo>
                  <a:cubicBezTo>
                    <a:pt x="1" y="1"/>
                    <a:pt x="0" y="1"/>
                    <a:pt x="0" y="2"/>
                  </a:cubicBezTo>
                  <a:cubicBezTo>
                    <a:pt x="0" y="2"/>
                    <a:pt x="1" y="2"/>
                    <a:pt x="1" y="2"/>
                  </a:cubicBezTo>
                  <a:cubicBezTo>
                    <a:pt x="1" y="2"/>
                    <a:pt x="1" y="2"/>
                    <a:pt x="1" y="2"/>
                  </a:cubicBezTo>
                  <a:cubicBezTo>
                    <a:pt x="2" y="2"/>
                    <a:pt x="2" y="2"/>
                    <a:pt x="2" y="1"/>
                  </a:cubicBezTo>
                  <a:cubicBezTo>
                    <a:pt x="3" y="1"/>
                    <a:pt x="3" y="1"/>
                    <a:pt x="3" y="1"/>
                  </a:cubicBezTo>
                  <a:cubicBezTo>
                    <a:pt x="3" y="1"/>
                    <a:pt x="3" y="1"/>
                    <a:pt x="4" y="1"/>
                  </a:cubicBezTo>
                  <a:cubicBezTo>
                    <a:pt x="4" y="1"/>
                    <a:pt x="4" y="0"/>
                    <a:pt x="4" y="0"/>
                  </a:cubicBezTo>
                  <a:cubicBezTo>
                    <a:pt x="4" y="0"/>
                    <a:pt x="4" y="0"/>
                    <a:pt x="4" y="0"/>
                  </a:cubicBezTo>
                  <a:cubicBezTo>
                    <a:pt x="4" y="0"/>
                    <a:pt x="3"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5" name="Freeform 426"/>
            <p:cNvSpPr>
              <a:spLocks/>
            </p:cNvSpPr>
            <p:nvPr/>
          </p:nvSpPr>
          <p:spPr bwMode="auto">
            <a:xfrm>
              <a:off x="850900" y="2132013"/>
              <a:ext cx="4763" cy="1587"/>
            </a:xfrm>
            <a:custGeom>
              <a:avLst/>
              <a:gdLst>
                <a:gd name="T0" fmla="*/ 5 w 5"/>
                <a:gd name="T1" fmla="*/ 0 h 2"/>
                <a:gd name="T2" fmla="*/ 4 w 5"/>
                <a:gd name="T3" fmla="*/ 0 h 2"/>
                <a:gd name="T4" fmla="*/ 2 w 5"/>
                <a:gd name="T5" fmla="*/ 0 h 2"/>
                <a:gd name="T6" fmla="*/ 1 w 5"/>
                <a:gd name="T7" fmla="*/ 1 h 2"/>
                <a:gd name="T8" fmla="*/ 0 w 5"/>
                <a:gd name="T9" fmla="*/ 1 h 2"/>
                <a:gd name="T10" fmla="*/ 0 w 5"/>
                <a:gd name="T11" fmla="*/ 2 h 2"/>
                <a:gd name="T12" fmla="*/ 1 w 5"/>
                <a:gd name="T13" fmla="*/ 2 h 2"/>
                <a:gd name="T14" fmla="*/ 3 w 5"/>
                <a:gd name="T15" fmla="*/ 1 h 2"/>
                <a:gd name="T16" fmla="*/ 4 w 5"/>
                <a:gd name="T17" fmla="*/ 1 h 2"/>
                <a:gd name="T18" fmla="*/ 5 w 5"/>
                <a:gd name="T19" fmla="*/ 0 h 2"/>
                <a:gd name="T20" fmla="*/ 5 w 5"/>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5" y="0"/>
                  </a:moveTo>
                  <a:cubicBezTo>
                    <a:pt x="5" y="0"/>
                    <a:pt x="4" y="0"/>
                    <a:pt x="4" y="0"/>
                  </a:cubicBezTo>
                  <a:cubicBezTo>
                    <a:pt x="3" y="0"/>
                    <a:pt x="3" y="0"/>
                    <a:pt x="2" y="0"/>
                  </a:cubicBezTo>
                  <a:cubicBezTo>
                    <a:pt x="2" y="0"/>
                    <a:pt x="1" y="0"/>
                    <a:pt x="1" y="1"/>
                  </a:cubicBezTo>
                  <a:cubicBezTo>
                    <a:pt x="0" y="1"/>
                    <a:pt x="0" y="1"/>
                    <a:pt x="0" y="1"/>
                  </a:cubicBezTo>
                  <a:cubicBezTo>
                    <a:pt x="0" y="1"/>
                    <a:pt x="0" y="2"/>
                    <a:pt x="0" y="2"/>
                  </a:cubicBezTo>
                  <a:cubicBezTo>
                    <a:pt x="0" y="2"/>
                    <a:pt x="1" y="2"/>
                    <a:pt x="1" y="2"/>
                  </a:cubicBezTo>
                  <a:cubicBezTo>
                    <a:pt x="2" y="2"/>
                    <a:pt x="2" y="1"/>
                    <a:pt x="3" y="1"/>
                  </a:cubicBezTo>
                  <a:cubicBezTo>
                    <a:pt x="3" y="1"/>
                    <a:pt x="4" y="1"/>
                    <a:pt x="4" y="1"/>
                  </a:cubicBezTo>
                  <a:cubicBezTo>
                    <a:pt x="5" y="1"/>
                    <a:pt x="5" y="1"/>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6" name="Freeform 427"/>
            <p:cNvSpPr>
              <a:spLocks/>
            </p:cNvSpPr>
            <p:nvPr/>
          </p:nvSpPr>
          <p:spPr bwMode="auto">
            <a:xfrm>
              <a:off x="847725" y="2130425"/>
              <a:ext cx="7938" cy="1587"/>
            </a:xfrm>
            <a:custGeom>
              <a:avLst/>
              <a:gdLst>
                <a:gd name="T0" fmla="*/ 6 w 8"/>
                <a:gd name="T1" fmla="*/ 0 h 2"/>
                <a:gd name="T2" fmla="*/ 6 w 8"/>
                <a:gd name="T3" fmla="*/ 0 h 2"/>
                <a:gd name="T4" fmla="*/ 5 w 8"/>
                <a:gd name="T5" fmla="*/ 0 h 2"/>
                <a:gd name="T6" fmla="*/ 4 w 8"/>
                <a:gd name="T7" fmla="*/ 0 h 2"/>
                <a:gd name="T8" fmla="*/ 4 w 8"/>
                <a:gd name="T9" fmla="*/ 1 h 2"/>
                <a:gd name="T10" fmla="*/ 3 w 8"/>
                <a:gd name="T11" fmla="*/ 1 h 2"/>
                <a:gd name="T12" fmla="*/ 2 w 8"/>
                <a:gd name="T13" fmla="*/ 1 h 2"/>
                <a:gd name="T14" fmla="*/ 1 w 8"/>
                <a:gd name="T15" fmla="*/ 1 h 2"/>
                <a:gd name="T16" fmla="*/ 1 w 8"/>
                <a:gd name="T17" fmla="*/ 1 h 2"/>
                <a:gd name="T18" fmla="*/ 1 w 8"/>
                <a:gd name="T19" fmla="*/ 2 h 2"/>
                <a:gd name="T20" fmla="*/ 1 w 8"/>
                <a:gd name="T21" fmla="*/ 2 h 2"/>
                <a:gd name="T22" fmla="*/ 1 w 8"/>
                <a:gd name="T23" fmla="*/ 2 h 2"/>
                <a:gd name="T24" fmla="*/ 2 w 8"/>
                <a:gd name="T25" fmla="*/ 2 h 2"/>
                <a:gd name="T26" fmla="*/ 3 w 8"/>
                <a:gd name="T27" fmla="*/ 2 h 2"/>
                <a:gd name="T28" fmla="*/ 5 w 8"/>
                <a:gd name="T29" fmla="*/ 2 h 2"/>
                <a:gd name="T30" fmla="*/ 5 w 8"/>
                <a:gd name="T31" fmla="*/ 2 h 2"/>
                <a:gd name="T32" fmla="*/ 7 w 8"/>
                <a:gd name="T33" fmla="*/ 1 h 2"/>
                <a:gd name="T34" fmla="*/ 7 w 8"/>
                <a:gd name="T35" fmla="*/ 1 h 2"/>
                <a:gd name="T36" fmla="*/ 8 w 8"/>
                <a:gd name="T37" fmla="*/ 1 h 2"/>
                <a:gd name="T38" fmla="*/ 8 w 8"/>
                <a:gd name="T39" fmla="*/ 0 h 2"/>
                <a:gd name="T40" fmla="*/ 8 w 8"/>
                <a:gd name="T41" fmla="*/ 0 h 2"/>
                <a:gd name="T42" fmla="*/ 6 w 8"/>
                <a:gd name="T4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2">
                  <a:moveTo>
                    <a:pt x="6" y="0"/>
                  </a:moveTo>
                  <a:cubicBezTo>
                    <a:pt x="6" y="0"/>
                    <a:pt x="6" y="0"/>
                    <a:pt x="6" y="0"/>
                  </a:cubicBezTo>
                  <a:cubicBezTo>
                    <a:pt x="5" y="0"/>
                    <a:pt x="5" y="0"/>
                    <a:pt x="5" y="0"/>
                  </a:cubicBezTo>
                  <a:cubicBezTo>
                    <a:pt x="4" y="0"/>
                    <a:pt x="4" y="0"/>
                    <a:pt x="4" y="0"/>
                  </a:cubicBezTo>
                  <a:cubicBezTo>
                    <a:pt x="4" y="1"/>
                    <a:pt x="4" y="1"/>
                    <a:pt x="4" y="1"/>
                  </a:cubicBezTo>
                  <a:cubicBezTo>
                    <a:pt x="4" y="1"/>
                    <a:pt x="3" y="1"/>
                    <a:pt x="3" y="1"/>
                  </a:cubicBezTo>
                  <a:cubicBezTo>
                    <a:pt x="3" y="1"/>
                    <a:pt x="2" y="1"/>
                    <a:pt x="2" y="1"/>
                  </a:cubicBezTo>
                  <a:cubicBezTo>
                    <a:pt x="2" y="1"/>
                    <a:pt x="2" y="1"/>
                    <a:pt x="1" y="1"/>
                  </a:cubicBezTo>
                  <a:cubicBezTo>
                    <a:pt x="1" y="1"/>
                    <a:pt x="1" y="1"/>
                    <a:pt x="1" y="1"/>
                  </a:cubicBezTo>
                  <a:cubicBezTo>
                    <a:pt x="1" y="1"/>
                    <a:pt x="0" y="2"/>
                    <a:pt x="1" y="2"/>
                  </a:cubicBezTo>
                  <a:cubicBezTo>
                    <a:pt x="1" y="2"/>
                    <a:pt x="1" y="2"/>
                    <a:pt x="1" y="2"/>
                  </a:cubicBezTo>
                  <a:cubicBezTo>
                    <a:pt x="1" y="2"/>
                    <a:pt x="1" y="2"/>
                    <a:pt x="1" y="2"/>
                  </a:cubicBezTo>
                  <a:cubicBezTo>
                    <a:pt x="1" y="2"/>
                    <a:pt x="2" y="2"/>
                    <a:pt x="2" y="2"/>
                  </a:cubicBezTo>
                  <a:cubicBezTo>
                    <a:pt x="2" y="2"/>
                    <a:pt x="3" y="2"/>
                    <a:pt x="3" y="2"/>
                  </a:cubicBezTo>
                  <a:cubicBezTo>
                    <a:pt x="4" y="2"/>
                    <a:pt x="4" y="2"/>
                    <a:pt x="5" y="2"/>
                  </a:cubicBezTo>
                  <a:cubicBezTo>
                    <a:pt x="5" y="2"/>
                    <a:pt x="5" y="2"/>
                    <a:pt x="5" y="2"/>
                  </a:cubicBezTo>
                  <a:cubicBezTo>
                    <a:pt x="6" y="2"/>
                    <a:pt x="6" y="1"/>
                    <a:pt x="7" y="1"/>
                  </a:cubicBezTo>
                  <a:cubicBezTo>
                    <a:pt x="7" y="1"/>
                    <a:pt x="7" y="1"/>
                    <a:pt x="7" y="1"/>
                  </a:cubicBezTo>
                  <a:cubicBezTo>
                    <a:pt x="7" y="1"/>
                    <a:pt x="7" y="1"/>
                    <a:pt x="8" y="1"/>
                  </a:cubicBezTo>
                  <a:cubicBezTo>
                    <a:pt x="8" y="1"/>
                    <a:pt x="8" y="1"/>
                    <a:pt x="8" y="0"/>
                  </a:cubicBezTo>
                  <a:cubicBezTo>
                    <a:pt x="8" y="0"/>
                    <a:pt x="8" y="0"/>
                    <a:pt x="8" y="0"/>
                  </a:cubicBezTo>
                  <a:cubicBezTo>
                    <a:pt x="7" y="0"/>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7" name="Freeform 428"/>
            <p:cNvSpPr>
              <a:spLocks/>
            </p:cNvSpPr>
            <p:nvPr/>
          </p:nvSpPr>
          <p:spPr bwMode="auto">
            <a:xfrm>
              <a:off x="846138" y="2127250"/>
              <a:ext cx="6350" cy="3175"/>
            </a:xfrm>
            <a:custGeom>
              <a:avLst/>
              <a:gdLst>
                <a:gd name="T0" fmla="*/ 6 w 6"/>
                <a:gd name="T1" fmla="*/ 1 h 3"/>
                <a:gd name="T2" fmla="*/ 5 w 6"/>
                <a:gd name="T3" fmla="*/ 1 h 3"/>
                <a:gd name="T4" fmla="*/ 4 w 6"/>
                <a:gd name="T5" fmla="*/ 1 h 3"/>
                <a:gd name="T6" fmla="*/ 4 w 6"/>
                <a:gd name="T7" fmla="*/ 1 h 3"/>
                <a:gd name="T8" fmla="*/ 3 w 6"/>
                <a:gd name="T9" fmla="*/ 0 h 3"/>
                <a:gd name="T10" fmla="*/ 2 w 6"/>
                <a:gd name="T11" fmla="*/ 0 h 3"/>
                <a:gd name="T12" fmla="*/ 1 w 6"/>
                <a:gd name="T13" fmla="*/ 0 h 3"/>
                <a:gd name="T14" fmla="*/ 1 w 6"/>
                <a:gd name="T15" fmla="*/ 1 h 3"/>
                <a:gd name="T16" fmla="*/ 1 w 6"/>
                <a:gd name="T17" fmla="*/ 2 h 3"/>
                <a:gd name="T18" fmla="*/ 1 w 6"/>
                <a:gd name="T19" fmla="*/ 2 h 3"/>
                <a:gd name="T20" fmla="*/ 2 w 6"/>
                <a:gd name="T21" fmla="*/ 3 h 3"/>
                <a:gd name="T22" fmla="*/ 2 w 6"/>
                <a:gd name="T23" fmla="*/ 3 h 3"/>
                <a:gd name="T24" fmla="*/ 4 w 6"/>
                <a:gd name="T25" fmla="*/ 3 h 3"/>
                <a:gd name="T26" fmla="*/ 6 w 6"/>
                <a:gd name="T27" fmla="*/ 3 h 3"/>
                <a:gd name="T28" fmla="*/ 6 w 6"/>
                <a:gd name="T29" fmla="*/ 2 h 3"/>
                <a:gd name="T30" fmla="*/ 6 w 6"/>
                <a:gd name="T3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3">
                  <a:moveTo>
                    <a:pt x="6" y="1"/>
                  </a:moveTo>
                  <a:cubicBezTo>
                    <a:pt x="6" y="1"/>
                    <a:pt x="5" y="1"/>
                    <a:pt x="5" y="1"/>
                  </a:cubicBezTo>
                  <a:cubicBezTo>
                    <a:pt x="5" y="1"/>
                    <a:pt x="4" y="1"/>
                    <a:pt x="4" y="1"/>
                  </a:cubicBezTo>
                  <a:cubicBezTo>
                    <a:pt x="4" y="1"/>
                    <a:pt x="4" y="1"/>
                    <a:pt x="4" y="1"/>
                  </a:cubicBezTo>
                  <a:cubicBezTo>
                    <a:pt x="4" y="0"/>
                    <a:pt x="3" y="0"/>
                    <a:pt x="3" y="0"/>
                  </a:cubicBezTo>
                  <a:cubicBezTo>
                    <a:pt x="3" y="0"/>
                    <a:pt x="2" y="0"/>
                    <a:pt x="2" y="0"/>
                  </a:cubicBezTo>
                  <a:cubicBezTo>
                    <a:pt x="2" y="0"/>
                    <a:pt x="1" y="0"/>
                    <a:pt x="1" y="0"/>
                  </a:cubicBezTo>
                  <a:cubicBezTo>
                    <a:pt x="0" y="1"/>
                    <a:pt x="1" y="1"/>
                    <a:pt x="1" y="1"/>
                  </a:cubicBezTo>
                  <a:cubicBezTo>
                    <a:pt x="1" y="1"/>
                    <a:pt x="1" y="2"/>
                    <a:pt x="1" y="2"/>
                  </a:cubicBezTo>
                  <a:cubicBezTo>
                    <a:pt x="1" y="2"/>
                    <a:pt x="1" y="2"/>
                    <a:pt x="1" y="2"/>
                  </a:cubicBezTo>
                  <a:cubicBezTo>
                    <a:pt x="1" y="2"/>
                    <a:pt x="1" y="3"/>
                    <a:pt x="2" y="3"/>
                  </a:cubicBezTo>
                  <a:cubicBezTo>
                    <a:pt x="2" y="3"/>
                    <a:pt x="2" y="3"/>
                    <a:pt x="2" y="3"/>
                  </a:cubicBezTo>
                  <a:cubicBezTo>
                    <a:pt x="3" y="3"/>
                    <a:pt x="3" y="3"/>
                    <a:pt x="4" y="3"/>
                  </a:cubicBezTo>
                  <a:cubicBezTo>
                    <a:pt x="5" y="3"/>
                    <a:pt x="5" y="3"/>
                    <a:pt x="6" y="3"/>
                  </a:cubicBezTo>
                  <a:cubicBezTo>
                    <a:pt x="6" y="2"/>
                    <a:pt x="6" y="2"/>
                    <a:pt x="6" y="2"/>
                  </a:cubicBezTo>
                  <a:cubicBezTo>
                    <a:pt x="6" y="2"/>
                    <a:pt x="6" y="1"/>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8" name="Freeform 429"/>
            <p:cNvSpPr>
              <a:spLocks/>
            </p:cNvSpPr>
            <p:nvPr/>
          </p:nvSpPr>
          <p:spPr bwMode="auto">
            <a:xfrm>
              <a:off x="879475" y="2122488"/>
              <a:ext cx="68263" cy="22225"/>
            </a:xfrm>
            <a:custGeom>
              <a:avLst/>
              <a:gdLst>
                <a:gd name="T0" fmla="*/ 32 w 73"/>
                <a:gd name="T1" fmla="*/ 21 h 23"/>
                <a:gd name="T2" fmla="*/ 34 w 73"/>
                <a:gd name="T3" fmla="*/ 20 h 23"/>
                <a:gd name="T4" fmla="*/ 35 w 73"/>
                <a:gd name="T5" fmla="*/ 22 h 23"/>
                <a:gd name="T6" fmla="*/ 39 w 73"/>
                <a:gd name="T7" fmla="*/ 23 h 23"/>
                <a:gd name="T8" fmla="*/ 41 w 73"/>
                <a:gd name="T9" fmla="*/ 23 h 23"/>
                <a:gd name="T10" fmla="*/ 43 w 73"/>
                <a:gd name="T11" fmla="*/ 22 h 23"/>
                <a:gd name="T12" fmla="*/ 45 w 73"/>
                <a:gd name="T13" fmla="*/ 23 h 23"/>
                <a:gd name="T14" fmla="*/ 48 w 73"/>
                <a:gd name="T15" fmla="*/ 22 h 23"/>
                <a:gd name="T16" fmla="*/ 50 w 73"/>
                <a:gd name="T17" fmla="*/ 22 h 23"/>
                <a:gd name="T18" fmla="*/ 52 w 73"/>
                <a:gd name="T19" fmla="*/ 23 h 23"/>
                <a:gd name="T20" fmla="*/ 57 w 73"/>
                <a:gd name="T21" fmla="*/ 22 h 23"/>
                <a:gd name="T22" fmla="*/ 58 w 73"/>
                <a:gd name="T23" fmla="*/ 20 h 23"/>
                <a:gd name="T24" fmla="*/ 60 w 73"/>
                <a:gd name="T25" fmla="*/ 22 h 23"/>
                <a:gd name="T26" fmla="*/ 68 w 73"/>
                <a:gd name="T27" fmla="*/ 22 h 23"/>
                <a:gd name="T28" fmla="*/ 70 w 73"/>
                <a:gd name="T29" fmla="*/ 21 h 23"/>
                <a:gd name="T30" fmla="*/ 71 w 73"/>
                <a:gd name="T31" fmla="*/ 20 h 23"/>
                <a:gd name="T32" fmla="*/ 71 w 73"/>
                <a:gd name="T33" fmla="*/ 18 h 23"/>
                <a:gd name="T34" fmla="*/ 73 w 73"/>
                <a:gd name="T35" fmla="*/ 15 h 23"/>
                <a:gd name="T36" fmla="*/ 67 w 73"/>
                <a:gd name="T37" fmla="*/ 13 h 23"/>
                <a:gd name="T38" fmla="*/ 57 w 73"/>
                <a:gd name="T39" fmla="*/ 12 h 23"/>
                <a:gd name="T40" fmla="*/ 52 w 73"/>
                <a:gd name="T41" fmla="*/ 12 h 23"/>
                <a:gd name="T42" fmla="*/ 49 w 73"/>
                <a:gd name="T43" fmla="*/ 13 h 23"/>
                <a:gd name="T44" fmla="*/ 48 w 73"/>
                <a:gd name="T45" fmla="*/ 13 h 23"/>
                <a:gd name="T46" fmla="*/ 46 w 73"/>
                <a:gd name="T47" fmla="*/ 14 h 23"/>
                <a:gd name="T48" fmla="*/ 44 w 73"/>
                <a:gd name="T49" fmla="*/ 15 h 23"/>
                <a:gd name="T50" fmla="*/ 41 w 73"/>
                <a:gd name="T51" fmla="*/ 14 h 23"/>
                <a:gd name="T52" fmla="*/ 40 w 73"/>
                <a:gd name="T53" fmla="*/ 13 h 23"/>
                <a:gd name="T54" fmla="*/ 37 w 73"/>
                <a:gd name="T55" fmla="*/ 14 h 23"/>
                <a:gd name="T56" fmla="*/ 34 w 73"/>
                <a:gd name="T57" fmla="*/ 13 h 23"/>
                <a:gd name="T58" fmla="*/ 34 w 73"/>
                <a:gd name="T59" fmla="*/ 14 h 23"/>
                <a:gd name="T60" fmla="*/ 31 w 73"/>
                <a:gd name="T61" fmla="*/ 14 h 23"/>
                <a:gd name="T62" fmla="*/ 30 w 73"/>
                <a:gd name="T63" fmla="*/ 11 h 23"/>
                <a:gd name="T64" fmla="*/ 26 w 73"/>
                <a:gd name="T65" fmla="*/ 10 h 23"/>
                <a:gd name="T66" fmla="*/ 24 w 73"/>
                <a:gd name="T67" fmla="*/ 10 h 23"/>
                <a:gd name="T68" fmla="*/ 23 w 73"/>
                <a:gd name="T69" fmla="*/ 9 h 23"/>
                <a:gd name="T70" fmla="*/ 25 w 73"/>
                <a:gd name="T71" fmla="*/ 8 h 23"/>
                <a:gd name="T72" fmla="*/ 31 w 73"/>
                <a:gd name="T73" fmla="*/ 7 h 23"/>
                <a:gd name="T74" fmla="*/ 23 w 73"/>
                <a:gd name="T75" fmla="*/ 6 h 23"/>
                <a:gd name="T76" fmla="*/ 23 w 73"/>
                <a:gd name="T77" fmla="*/ 4 h 23"/>
                <a:gd name="T78" fmla="*/ 15 w 73"/>
                <a:gd name="T79" fmla="*/ 5 h 23"/>
                <a:gd name="T80" fmla="*/ 13 w 73"/>
                <a:gd name="T81" fmla="*/ 5 h 23"/>
                <a:gd name="T82" fmla="*/ 15 w 73"/>
                <a:gd name="T83" fmla="*/ 4 h 23"/>
                <a:gd name="T84" fmla="*/ 10 w 73"/>
                <a:gd name="T85" fmla="*/ 2 h 23"/>
                <a:gd name="T86" fmla="*/ 3 w 73"/>
                <a:gd name="T87" fmla="*/ 1 h 23"/>
                <a:gd name="T88" fmla="*/ 0 w 73"/>
                <a:gd name="T89" fmla="*/ 2 h 23"/>
                <a:gd name="T90" fmla="*/ 1 w 73"/>
                <a:gd name="T91" fmla="*/ 2 h 23"/>
                <a:gd name="T92" fmla="*/ 1 w 73"/>
                <a:gd name="T93" fmla="*/ 4 h 23"/>
                <a:gd name="T94" fmla="*/ 3 w 73"/>
                <a:gd name="T95" fmla="*/ 5 h 23"/>
                <a:gd name="T96" fmla="*/ 6 w 73"/>
                <a:gd name="T97" fmla="*/ 6 h 23"/>
                <a:gd name="T98" fmla="*/ 7 w 73"/>
                <a:gd name="T99" fmla="*/ 7 h 23"/>
                <a:gd name="T100" fmla="*/ 13 w 73"/>
                <a:gd name="T101" fmla="*/ 7 h 23"/>
                <a:gd name="T102" fmla="*/ 16 w 73"/>
                <a:gd name="T103" fmla="*/ 7 h 23"/>
                <a:gd name="T104" fmla="*/ 17 w 73"/>
                <a:gd name="T105" fmla="*/ 9 h 23"/>
                <a:gd name="T106" fmla="*/ 19 w 73"/>
                <a:gd name="T107" fmla="*/ 11 h 23"/>
                <a:gd name="T108" fmla="*/ 20 w 73"/>
                <a:gd name="T109" fmla="*/ 13 h 23"/>
                <a:gd name="T110" fmla="*/ 19 w 73"/>
                <a:gd name="T111" fmla="*/ 16 h 23"/>
                <a:gd name="T112" fmla="*/ 20 w 73"/>
                <a:gd name="T113" fmla="*/ 18 h 23"/>
                <a:gd name="T114" fmla="*/ 20 w 73"/>
                <a:gd name="T115" fmla="*/ 20 h 23"/>
                <a:gd name="T116" fmla="*/ 23 w 73"/>
                <a:gd name="T117" fmla="*/ 21 h 23"/>
                <a:gd name="T118" fmla="*/ 25 w 73"/>
                <a:gd name="T119" fmla="*/ 21 h 23"/>
                <a:gd name="T120" fmla="*/ 31 w 73"/>
                <a:gd name="T121"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 h="23">
                  <a:moveTo>
                    <a:pt x="31" y="22"/>
                  </a:moveTo>
                  <a:cubicBezTo>
                    <a:pt x="31" y="22"/>
                    <a:pt x="32" y="22"/>
                    <a:pt x="32" y="22"/>
                  </a:cubicBezTo>
                  <a:cubicBezTo>
                    <a:pt x="32" y="22"/>
                    <a:pt x="32" y="22"/>
                    <a:pt x="32" y="22"/>
                  </a:cubicBezTo>
                  <a:cubicBezTo>
                    <a:pt x="32" y="21"/>
                    <a:pt x="32" y="21"/>
                    <a:pt x="32" y="21"/>
                  </a:cubicBezTo>
                  <a:cubicBezTo>
                    <a:pt x="32" y="21"/>
                    <a:pt x="32" y="21"/>
                    <a:pt x="33" y="21"/>
                  </a:cubicBezTo>
                  <a:cubicBezTo>
                    <a:pt x="33" y="21"/>
                    <a:pt x="33" y="21"/>
                    <a:pt x="33" y="21"/>
                  </a:cubicBezTo>
                  <a:cubicBezTo>
                    <a:pt x="33" y="21"/>
                    <a:pt x="33" y="20"/>
                    <a:pt x="34" y="20"/>
                  </a:cubicBezTo>
                  <a:cubicBezTo>
                    <a:pt x="34" y="20"/>
                    <a:pt x="34" y="20"/>
                    <a:pt x="34" y="20"/>
                  </a:cubicBezTo>
                  <a:cubicBezTo>
                    <a:pt x="34" y="20"/>
                    <a:pt x="34" y="19"/>
                    <a:pt x="35" y="20"/>
                  </a:cubicBezTo>
                  <a:cubicBezTo>
                    <a:pt x="35" y="20"/>
                    <a:pt x="35" y="20"/>
                    <a:pt x="35" y="20"/>
                  </a:cubicBezTo>
                  <a:cubicBezTo>
                    <a:pt x="35" y="21"/>
                    <a:pt x="35" y="21"/>
                    <a:pt x="35" y="22"/>
                  </a:cubicBezTo>
                  <a:cubicBezTo>
                    <a:pt x="35" y="22"/>
                    <a:pt x="35" y="22"/>
                    <a:pt x="35" y="22"/>
                  </a:cubicBezTo>
                  <a:cubicBezTo>
                    <a:pt x="35" y="23"/>
                    <a:pt x="36" y="22"/>
                    <a:pt x="36" y="22"/>
                  </a:cubicBezTo>
                  <a:cubicBezTo>
                    <a:pt x="36" y="22"/>
                    <a:pt x="36" y="23"/>
                    <a:pt x="37" y="23"/>
                  </a:cubicBezTo>
                  <a:cubicBezTo>
                    <a:pt x="37" y="23"/>
                    <a:pt x="38" y="23"/>
                    <a:pt x="38" y="23"/>
                  </a:cubicBezTo>
                  <a:cubicBezTo>
                    <a:pt x="38" y="23"/>
                    <a:pt x="39" y="23"/>
                    <a:pt x="39" y="23"/>
                  </a:cubicBezTo>
                  <a:cubicBezTo>
                    <a:pt x="39" y="23"/>
                    <a:pt x="39" y="22"/>
                    <a:pt x="40" y="22"/>
                  </a:cubicBezTo>
                  <a:cubicBezTo>
                    <a:pt x="40" y="22"/>
                    <a:pt x="40" y="23"/>
                    <a:pt x="40" y="23"/>
                  </a:cubicBezTo>
                  <a:cubicBezTo>
                    <a:pt x="40" y="23"/>
                    <a:pt x="40" y="23"/>
                    <a:pt x="40" y="23"/>
                  </a:cubicBezTo>
                  <a:cubicBezTo>
                    <a:pt x="41" y="23"/>
                    <a:pt x="41" y="23"/>
                    <a:pt x="41" y="23"/>
                  </a:cubicBezTo>
                  <a:cubicBezTo>
                    <a:pt x="41" y="23"/>
                    <a:pt x="42" y="23"/>
                    <a:pt x="42" y="23"/>
                  </a:cubicBezTo>
                  <a:cubicBezTo>
                    <a:pt x="42" y="23"/>
                    <a:pt x="42" y="23"/>
                    <a:pt x="42" y="23"/>
                  </a:cubicBezTo>
                  <a:cubicBezTo>
                    <a:pt x="42" y="22"/>
                    <a:pt x="43" y="22"/>
                    <a:pt x="43" y="22"/>
                  </a:cubicBezTo>
                  <a:cubicBezTo>
                    <a:pt x="43" y="22"/>
                    <a:pt x="43" y="22"/>
                    <a:pt x="43" y="22"/>
                  </a:cubicBezTo>
                  <a:cubicBezTo>
                    <a:pt x="43" y="22"/>
                    <a:pt x="44" y="22"/>
                    <a:pt x="44" y="22"/>
                  </a:cubicBezTo>
                  <a:cubicBezTo>
                    <a:pt x="44" y="22"/>
                    <a:pt x="44" y="22"/>
                    <a:pt x="44" y="22"/>
                  </a:cubicBezTo>
                  <a:cubicBezTo>
                    <a:pt x="45" y="22"/>
                    <a:pt x="45" y="22"/>
                    <a:pt x="45" y="23"/>
                  </a:cubicBezTo>
                  <a:cubicBezTo>
                    <a:pt x="45" y="23"/>
                    <a:pt x="45" y="23"/>
                    <a:pt x="45" y="23"/>
                  </a:cubicBezTo>
                  <a:cubicBezTo>
                    <a:pt x="46" y="23"/>
                    <a:pt x="46" y="23"/>
                    <a:pt x="46" y="23"/>
                  </a:cubicBezTo>
                  <a:cubicBezTo>
                    <a:pt x="47" y="23"/>
                    <a:pt x="47" y="23"/>
                    <a:pt x="47" y="23"/>
                  </a:cubicBezTo>
                  <a:cubicBezTo>
                    <a:pt x="47" y="23"/>
                    <a:pt x="48" y="23"/>
                    <a:pt x="48" y="23"/>
                  </a:cubicBezTo>
                  <a:cubicBezTo>
                    <a:pt x="48" y="23"/>
                    <a:pt x="48" y="22"/>
                    <a:pt x="48" y="22"/>
                  </a:cubicBezTo>
                  <a:cubicBezTo>
                    <a:pt x="48" y="22"/>
                    <a:pt x="48" y="22"/>
                    <a:pt x="48" y="22"/>
                  </a:cubicBezTo>
                  <a:cubicBezTo>
                    <a:pt x="49" y="22"/>
                    <a:pt x="49" y="23"/>
                    <a:pt x="49" y="23"/>
                  </a:cubicBezTo>
                  <a:cubicBezTo>
                    <a:pt x="49" y="23"/>
                    <a:pt x="49" y="22"/>
                    <a:pt x="49" y="22"/>
                  </a:cubicBezTo>
                  <a:cubicBezTo>
                    <a:pt x="49" y="22"/>
                    <a:pt x="50" y="22"/>
                    <a:pt x="50" y="22"/>
                  </a:cubicBezTo>
                  <a:cubicBezTo>
                    <a:pt x="50" y="22"/>
                    <a:pt x="50" y="22"/>
                    <a:pt x="50" y="22"/>
                  </a:cubicBezTo>
                  <a:cubicBezTo>
                    <a:pt x="50" y="22"/>
                    <a:pt x="51" y="22"/>
                    <a:pt x="51" y="22"/>
                  </a:cubicBezTo>
                  <a:cubicBezTo>
                    <a:pt x="51" y="22"/>
                    <a:pt x="50" y="22"/>
                    <a:pt x="50" y="22"/>
                  </a:cubicBezTo>
                  <a:cubicBezTo>
                    <a:pt x="51" y="23"/>
                    <a:pt x="51" y="23"/>
                    <a:pt x="52" y="23"/>
                  </a:cubicBezTo>
                  <a:cubicBezTo>
                    <a:pt x="52" y="23"/>
                    <a:pt x="53" y="23"/>
                    <a:pt x="53" y="23"/>
                  </a:cubicBezTo>
                  <a:cubicBezTo>
                    <a:pt x="54" y="23"/>
                    <a:pt x="54" y="22"/>
                    <a:pt x="55" y="22"/>
                  </a:cubicBezTo>
                  <a:cubicBezTo>
                    <a:pt x="55" y="22"/>
                    <a:pt x="56" y="23"/>
                    <a:pt x="56" y="22"/>
                  </a:cubicBezTo>
                  <a:cubicBezTo>
                    <a:pt x="57" y="22"/>
                    <a:pt x="57" y="22"/>
                    <a:pt x="57" y="22"/>
                  </a:cubicBezTo>
                  <a:cubicBezTo>
                    <a:pt x="57" y="21"/>
                    <a:pt x="57" y="21"/>
                    <a:pt x="57" y="21"/>
                  </a:cubicBezTo>
                  <a:cubicBezTo>
                    <a:pt x="57" y="21"/>
                    <a:pt x="57" y="21"/>
                    <a:pt x="57" y="21"/>
                  </a:cubicBezTo>
                  <a:cubicBezTo>
                    <a:pt x="57" y="20"/>
                    <a:pt x="57" y="20"/>
                    <a:pt x="56" y="20"/>
                  </a:cubicBezTo>
                  <a:cubicBezTo>
                    <a:pt x="57" y="20"/>
                    <a:pt x="58" y="20"/>
                    <a:pt x="58" y="20"/>
                  </a:cubicBezTo>
                  <a:cubicBezTo>
                    <a:pt x="58" y="20"/>
                    <a:pt x="58" y="21"/>
                    <a:pt x="58" y="21"/>
                  </a:cubicBezTo>
                  <a:cubicBezTo>
                    <a:pt x="58" y="21"/>
                    <a:pt x="58" y="22"/>
                    <a:pt x="58" y="22"/>
                  </a:cubicBezTo>
                  <a:cubicBezTo>
                    <a:pt x="58" y="22"/>
                    <a:pt x="59" y="22"/>
                    <a:pt x="59" y="22"/>
                  </a:cubicBezTo>
                  <a:cubicBezTo>
                    <a:pt x="59" y="22"/>
                    <a:pt x="59" y="22"/>
                    <a:pt x="60" y="22"/>
                  </a:cubicBezTo>
                  <a:cubicBezTo>
                    <a:pt x="60" y="22"/>
                    <a:pt x="61" y="22"/>
                    <a:pt x="62" y="22"/>
                  </a:cubicBezTo>
                  <a:cubicBezTo>
                    <a:pt x="62" y="23"/>
                    <a:pt x="63" y="22"/>
                    <a:pt x="63" y="22"/>
                  </a:cubicBezTo>
                  <a:cubicBezTo>
                    <a:pt x="64" y="22"/>
                    <a:pt x="65" y="23"/>
                    <a:pt x="65" y="22"/>
                  </a:cubicBezTo>
                  <a:cubicBezTo>
                    <a:pt x="66" y="22"/>
                    <a:pt x="67" y="22"/>
                    <a:pt x="68" y="22"/>
                  </a:cubicBezTo>
                  <a:cubicBezTo>
                    <a:pt x="68" y="22"/>
                    <a:pt x="68" y="22"/>
                    <a:pt x="69" y="22"/>
                  </a:cubicBezTo>
                  <a:cubicBezTo>
                    <a:pt x="69" y="22"/>
                    <a:pt x="69" y="22"/>
                    <a:pt x="70" y="22"/>
                  </a:cubicBezTo>
                  <a:cubicBezTo>
                    <a:pt x="70" y="22"/>
                    <a:pt x="70" y="22"/>
                    <a:pt x="70" y="22"/>
                  </a:cubicBezTo>
                  <a:cubicBezTo>
                    <a:pt x="70" y="21"/>
                    <a:pt x="70" y="21"/>
                    <a:pt x="70" y="21"/>
                  </a:cubicBezTo>
                  <a:cubicBezTo>
                    <a:pt x="70" y="21"/>
                    <a:pt x="70" y="21"/>
                    <a:pt x="70" y="21"/>
                  </a:cubicBezTo>
                  <a:cubicBezTo>
                    <a:pt x="70" y="21"/>
                    <a:pt x="71" y="20"/>
                    <a:pt x="70" y="20"/>
                  </a:cubicBezTo>
                  <a:cubicBezTo>
                    <a:pt x="70" y="20"/>
                    <a:pt x="70" y="20"/>
                    <a:pt x="70" y="20"/>
                  </a:cubicBezTo>
                  <a:cubicBezTo>
                    <a:pt x="70" y="20"/>
                    <a:pt x="71" y="20"/>
                    <a:pt x="71" y="20"/>
                  </a:cubicBezTo>
                  <a:cubicBezTo>
                    <a:pt x="72" y="20"/>
                    <a:pt x="72" y="20"/>
                    <a:pt x="72" y="19"/>
                  </a:cubicBezTo>
                  <a:cubicBezTo>
                    <a:pt x="73" y="19"/>
                    <a:pt x="73" y="19"/>
                    <a:pt x="73" y="19"/>
                  </a:cubicBezTo>
                  <a:cubicBezTo>
                    <a:pt x="73" y="19"/>
                    <a:pt x="73" y="19"/>
                    <a:pt x="73" y="18"/>
                  </a:cubicBezTo>
                  <a:cubicBezTo>
                    <a:pt x="72" y="18"/>
                    <a:pt x="72" y="18"/>
                    <a:pt x="71" y="18"/>
                  </a:cubicBezTo>
                  <a:cubicBezTo>
                    <a:pt x="71" y="18"/>
                    <a:pt x="71" y="18"/>
                    <a:pt x="70" y="18"/>
                  </a:cubicBezTo>
                  <a:cubicBezTo>
                    <a:pt x="70" y="18"/>
                    <a:pt x="70" y="18"/>
                    <a:pt x="70" y="17"/>
                  </a:cubicBezTo>
                  <a:cubicBezTo>
                    <a:pt x="71" y="17"/>
                    <a:pt x="71" y="17"/>
                    <a:pt x="71" y="17"/>
                  </a:cubicBezTo>
                  <a:cubicBezTo>
                    <a:pt x="72" y="17"/>
                    <a:pt x="73" y="16"/>
                    <a:pt x="73" y="15"/>
                  </a:cubicBezTo>
                  <a:cubicBezTo>
                    <a:pt x="73" y="14"/>
                    <a:pt x="71" y="15"/>
                    <a:pt x="71" y="14"/>
                  </a:cubicBezTo>
                  <a:cubicBezTo>
                    <a:pt x="70" y="14"/>
                    <a:pt x="70" y="14"/>
                    <a:pt x="70" y="13"/>
                  </a:cubicBezTo>
                  <a:cubicBezTo>
                    <a:pt x="70" y="13"/>
                    <a:pt x="70" y="13"/>
                    <a:pt x="69" y="13"/>
                  </a:cubicBezTo>
                  <a:cubicBezTo>
                    <a:pt x="69" y="13"/>
                    <a:pt x="68" y="13"/>
                    <a:pt x="67" y="13"/>
                  </a:cubicBezTo>
                  <a:cubicBezTo>
                    <a:pt x="67" y="13"/>
                    <a:pt x="67" y="13"/>
                    <a:pt x="66" y="12"/>
                  </a:cubicBezTo>
                  <a:cubicBezTo>
                    <a:pt x="66" y="11"/>
                    <a:pt x="64" y="12"/>
                    <a:pt x="63" y="11"/>
                  </a:cubicBezTo>
                  <a:cubicBezTo>
                    <a:pt x="62" y="11"/>
                    <a:pt x="61" y="11"/>
                    <a:pt x="61" y="11"/>
                  </a:cubicBezTo>
                  <a:cubicBezTo>
                    <a:pt x="59" y="11"/>
                    <a:pt x="58" y="12"/>
                    <a:pt x="57" y="12"/>
                  </a:cubicBezTo>
                  <a:cubicBezTo>
                    <a:pt x="57" y="12"/>
                    <a:pt x="56" y="12"/>
                    <a:pt x="56" y="12"/>
                  </a:cubicBezTo>
                  <a:cubicBezTo>
                    <a:pt x="55" y="11"/>
                    <a:pt x="55" y="11"/>
                    <a:pt x="54" y="11"/>
                  </a:cubicBezTo>
                  <a:cubicBezTo>
                    <a:pt x="54" y="11"/>
                    <a:pt x="53" y="12"/>
                    <a:pt x="53" y="12"/>
                  </a:cubicBezTo>
                  <a:cubicBezTo>
                    <a:pt x="52" y="12"/>
                    <a:pt x="52" y="12"/>
                    <a:pt x="52" y="12"/>
                  </a:cubicBezTo>
                  <a:cubicBezTo>
                    <a:pt x="52" y="12"/>
                    <a:pt x="51" y="12"/>
                    <a:pt x="51" y="12"/>
                  </a:cubicBezTo>
                  <a:cubicBezTo>
                    <a:pt x="51" y="12"/>
                    <a:pt x="51" y="12"/>
                    <a:pt x="51" y="12"/>
                  </a:cubicBezTo>
                  <a:cubicBezTo>
                    <a:pt x="51" y="12"/>
                    <a:pt x="50" y="12"/>
                    <a:pt x="50" y="12"/>
                  </a:cubicBezTo>
                  <a:cubicBezTo>
                    <a:pt x="50" y="12"/>
                    <a:pt x="49" y="13"/>
                    <a:pt x="49" y="13"/>
                  </a:cubicBezTo>
                  <a:cubicBezTo>
                    <a:pt x="49" y="13"/>
                    <a:pt x="49" y="13"/>
                    <a:pt x="49" y="13"/>
                  </a:cubicBezTo>
                  <a:cubicBezTo>
                    <a:pt x="49" y="13"/>
                    <a:pt x="49" y="13"/>
                    <a:pt x="49" y="13"/>
                  </a:cubicBezTo>
                  <a:cubicBezTo>
                    <a:pt x="49" y="13"/>
                    <a:pt x="49" y="13"/>
                    <a:pt x="49" y="13"/>
                  </a:cubicBezTo>
                  <a:cubicBezTo>
                    <a:pt x="48" y="13"/>
                    <a:pt x="48" y="13"/>
                    <a:pt x="48" y="13"/>
                  </a:cubicBezTo>
                  <a:cubicBezTo>
                    <a:pt x="47" y="13"/>
                    <a:pt x="47" y="13"/>
                    <a:pt x="47" y="13"/>
                  </a:cubicBezTo>
                  <a:cubicBezTo>
                    <a:pt x="46" y="13"/>
                    <a:pt x="46" y="13"/>
                    <a:pt x="46" y="13"/>
                  </a:cubicBezTo>
                  <a:cubicBezTo>
                    <a:pt x="46" y="14"/>
                    <a:pt x="46" y="14"/>
                    <a:pt x="46" y="14"/>
                  </a:cubicBezTo>
                  <a:cubicBezTo>
                    <a:pt x="46" y="14"/>
                    <a:pt x="46" y="14"/>
                    <a:pt x="46" y="14"/>
                  </a:cubicBezTo>
                  <a:cubicBezTo>
                    <a:pt x="46" y="14"/>
                    <a:pt x="46" y="14"/>
                    <a:pt x="47" y="15"/>
                  </a:cubicBezTo>
                  <a:cubicBezTo>
                    <a:pt x="47" y="15"/>
                    <a:pt x="46" y="15"/>
                    <a:pt x="45" y="15"/>
                  </a:cubicBezTo>
                  <a:cubicBezTo>
                    <a:pt x="45" y="15"/>
                    <a:pt x="45" y="15"/>
                    <a:pt x="45" y="15"/>
                  </a:cubicBezTo>
                  <a:cubicBezTo>
                    <a:pt x="44" y="15"/>
                    <a:pt x="44" y="15"/>
                    <a:pt x="44" y="15"/>
                  </a:cubicBezTo>
                  <a:cubicBezTo>
                    <a:pt x="44" y="15"/>
                    <a:pt x="44" y="15"/>
                    <a:pt x="44" y="15"/>
                  </a:cubicBezTo>
                  <a:cubicBezTo>
                    <a:pt x="44" y="15"/>
                    <a:pt x="44" y="15"/>
                    <a:pt x="43" y="15"/>
                  </a:cubicBezTo>
                  <a:cubicBezTo>
                    <a:pt x="43" y="14"/>
                    <a:pt x="43" y="14"/>
                    <a:pt x="43" y="14"/>
                  </a:cubicBezTo>
                  <a:cubicBezTo>
                    <a:pt x="42" y="14"/>
                    <a:pt x="42" y="14"/>
                    <a:pt x="41" y="14"/>
                  </a:cubicBezTo>
                  <a:cubicBezTo>
                    <a:pt x="41" y="14"/>
                    <a:pt x="41" y="13"/>
                    <a:pt x="41" y="13"/>
                  </a:cubicBezTo>
                  <a:cubicBezTo>
                    <a:pt x="41" y="13"/>
                    <a:pt x="41" y="13"/>
                    <a:pt x="41" y="13"/>
                  </a:cubicBezTo>
                  <a:cubicBezTo>
                    <a:pt x="41" y="13"/>
                    <a:pt x="41" y="13"/>
                    <a:pt x="40" y="13"/>
                  </a:cubicBezTo>
                  <a:cubicBezTo>
                    <a:pt x="40" y="13"/>
                    <a:pt x="40" y="13"/>
                    <a:pt x="40" y="13"/>
                  </a:cubicBezTo>
                  <a:cubicBezTo>
                    <a:pt x="40" y="13"/>
                    <a:pt x="40" y="14"/>
                    <a:pt x="39" y="14"/>
                  </a:cubicBezTo>
                  <a:cubicBezTo>
                    <a:pt x="39" y="14"/>
                    <a:pt x="39" y="14"/>
                    <a:pt x="39" y="14"/>
                  </a:cubicBezTo>
                  <a:cubicBezTo>
                    <a:pt x="39" y="14"/>
                    <a:pt x="38" y="14"/>
                    <a:pt x="38" y="14"/>
                  </a:cubicBezTo>
                  <a:cubicBezTo>
                    <a:pt x="38" y="14"/>
                    <a:pt x="38" y="14"/>
                    <a:pt x="37" y="14"/>
                  </a:cubicBezTo>
                  <a:cubicBezTo>
                    <a:pt x="37" y="14"/>
                    <a:pt x="37" y="14"/>
                    <a:pt x="36" y="14"/>
                  </a:cubicBezTo>
                  <a:cubicBezTo>
                    <a:pt x="36" y="14"/>
                    <a:pt x="36" y="14"/>
                    <a:pt x="36" y="14"/>
                  </a:cubicBezTo>
                  <a:cubicBezTo>
                    <a:pt x="36" y="14"/>
                    <a:pt x="36" y="13"/>
                    <a:pt x="35" y="13"/>
                  </a:cubicBezTo>
                  <a:cubicBezTo>
                    <a:pt x="35" y="13"/>
                    <a:pt x="35" y="13"/>
                    <a:pt x="34" y="13"/>
                  </a:cubicBezTo>
                  <a:cubicBezTo>
                    <a:pt x="34" y="13"/>
                    <a:pt x="34" y="13"/>
                    <a:pt x="34" y="13"/>
                  </a:cubicBezTo>
                  <a:cubicBezTo>
                    <a:pt x="33" y="13"/>
                    <a:pt x="33" y="13"/>
                    <a:pt x="33" y="14"/>
                  </a:cubicBezTo>
                  <a:cubicBezTo>
                    <a:pt x="33" y="14"/>
                    <a:pt x="33" y="14"/>
                    <a:pt x="34" y="14"/>
                  </a:cubicBezTo>
                  <a:cubicBezTo>
                    <a:pt x="34" y="14"/>
                    <a:pt x="34" y="14"/>
                    <a:pt x="34" y="14"/>
                  </a:cubicBezTo>
                  <a:cubicBezTo>
                    <a:pt x="34" y="15"/>
                    <a:pt x="33" y="15"/>
                    <a:pt x="33" y="15"/>
                  </a:cubicBezTo>
                  <a:cubicBezTo>
                    <a:pt x="32" y="15"/>
                    <a:pt x="32" y="14"/>
                    <a:pt x="32" y="14"/>
                  </a:cubicBezTo>
                  <a:cubicBezTo>
                    <a:pt x="32" y="14"/>
                    <a:pt x="32" y="14"/>
                    <a:pt x="31" y="14"/>
                  </a:cubicBezTo>
                  <a:cubicBezTo>
                    <a:pt x="31" y="14"/>
                    <a:pt x="31" y="14"/>
                    <a:pt x="31" y="14"/>
                  </a:cubicBezTo>
                  <a:cubicBezTo>
                    <a:pt x="31" y="13"/>
                    <a:pt x="31" y="13"/>
                    <a:pt x="32" y="13"/>
                  </a:cubicBezTo>
                  <a:cubicBezTo>
                    <a:pt x="32" y="13"/>
                    <a:pt x="32" y="12"/>
                    <a:pt x="31" y="12"/>
                  </a:cubicBezTo>
                  <a:cubicBezTo>
                    <a:pt x="31" y="12"/>
                    <a:pt x="31" y="11"/>
                    <a:pt x="31" y="11"/>
                  </a:cubicBezTo>
                  <a:cubicBezTo>
                    <a:pt x="30" y="11"/>
                    <a:pt x="30" y="11"/>
                    <a:pt x="30" y="11"/>
                  </a:cubicBezTo>
                  <a:cubicBezTo>
                    <a:pt x="30" y="11"/>
                    <a:pt x="30" y="10"/>
                    <a:pt x="30" y="10"/>
                  </a:cubicBezTo>
                  <a:cubicBezTo>
                    <a:pt x="29" y="10"/>
                    <a:pt x="29" y="10"/>
                    <a:pt x="28" y="10"/>
                  </a:cubicBezTo>
                  <a:cubicBezTo>
                    <a:pt x="28" y="10"/>
                    <a:pt x="27" y="10"/>
                    <a:pt x="27" y="10"/>
                  </a:cubicBezTo>
                  <a:cubicBezTo>
                    <a:pt x="26" y="10"/>
                    <a:pt x="26" y="10"/>
                    <a:pt x="26" y="10"/>
                  </a:cubicBezTo>
                  <a:cubicBezTo>
                    <a:pt x="25" y="10"/>
                    <a:pt x="25" y="10"/>
                    <a:pt x="25" y="10"/>
                  </a:cubicBezTo>
                  <a:cubicBezTo>
                    <a:pt x="25" y="10"/>
                    <a:pt x="25" y="11"/>
                    <a:pt x="24" y="10"/>
                  </a:cubicBezTo>
                  <a:cubicBezTo>
                    <a:pt x="24" y="10"/>
                    <a:pt x="25" y="10"/>
                    <a:pt x="24" y="10"/>
                  </a:cubicBezTo>
                  <a:cubicBezTo>
                    <a:pt x="24" y="10"/>
                    <a:pt x="24" y="10"/>
                    <a:pt x="24" y="10"/>
                  </a:cubicBezTo>
                  <a:cubicBezTo>
                    <a:pt x="24" y="10"/>
                    <a:pt x="24" y="10"/>
                    <a:pt x="24" y="10"/>
                  </a:cubicBezTo>
                  <a:cubicBezTo>
                    <a:pt x="24" y="10"/>
                    <a:pt x="24" y="9"/>
                    <a:pt x="24" y="9"/>
                  </a:cubicBezTo>
                  <a:cubicBezTo>
                    <a:pt x="24" y="9"/>
                    <a:pt x="24" y="9"/>
                    <a:pt x="24" y="9"/>
                  </a:cubicBezTo>
                  <a:cubicBezTo>
                    <a:pt x="24" y="9"/>
                    <a:pt x="23" y="9"/>
                    <a:pt x="23" y="9"/>
                  </a:cubicBezTo>
                  <a:cubicBezTo>
                    <a:pt x="23" y="9"/>
                    <a:pt x="23" y="8"/>
                    <a:pt x="23" y="8"/>
                  </a:cubicBezTo>
                  <a:cubicBezTo>
                    <a:pt x="23" y="8"/>
                    <a:pt x="23" y="8"/>
                    <a:pt x="23" y="8"/>
                  </a:cubicBezTo>
                  <a:cubicBezTo>
                    <a:pt x="23" y="8"/>
                    <a:pt x="23" y="8"/>
                    <a:pt x="24" y="8"/>
                  </a:cubicBezTo>
                  <a:cubicBezTo>
                    <a:pt x="24" y="8"/>
                    <a:pt x="25" y="8"/>
                    <a:pt x="25" y="8"/>
                  </a:cubicBezTo>
                  <a:cubicBezTo>
                    <a:pt x="26" y="8"/>
                    <a:pt x="27" y="8"/>
                    <a:pt x="27" y="8"/>
                  </a:cubicBezTo>
                  <a:cubicBezTo>
                    <a:pt x="28" y="8"/>
                    <a:pt x="29" y="8"/>
                    <a:pt x="30" y="8"/>
                  </a:cubicBezTo>
                  <a:cubicBezTo>
                    <a:pt x="30" y="8"/>
                    <a:pt x="31" y="8"/>
                    <a:pt x="31" y="8"/>
                  </a:cubicBezTo>
                  <a:cubicBezTo>
                    <a:pt x="31" y="8"/>
                    <a:pt x="31" y="7"/>
                    <a:pt x="31" y="7"/>
                  </a:cubicBezTo>
                  <a:cubicBezTo>
                    <a:pt x="30" y="7"/>
                    <a:pt x="29" y="7"/>
                    <a:pt x="29" y="7"/>
                  </a:cubicBezTo>
                  <a:cubicBezTo>
                    <a:pt x="28" y="7"/>
                    <a:pt x="27" y="6"/>
                    <a:pt x="26" y="6"/>
                  </a:cubicBezTo>
                  <a:cubicBezTo>
                    <a:pt x="26" y="6"/>
                    <a:pt x="25" y="6"/>
                    <a:pt x="25" y="6"/>
                  </a:cubicBezTo>
                  <a:cubicBezTo>
                    <a:pt x="24" y="6"/>
                    <a:pt x="23" y="6"/>
                    <a:pt x="23" y="6"/>
                  </a:cubicBezTo>
                  <a:cubicBezTo>
                    <a:pt x="23" y="6"/>
                    <a:pt x="24" y="6"/>
                    <a:pt x="25" y="6"/>
                  </a:cubicBezTo>
                  <a:cubicBezTo>
                    <a:pt x="25" y="6"/>
                    <a:pt x="26" y="6"/>
                    <a:pt x="26" y="5"/>
                  </a:cubicBezTo>
                  <a:cubicBezTo>
                    <a:pt x="25" y="5"/>
                    <a:pt x="25" y="5"/>
                    <a:pt x="25" y="4"/>
                  </a:cubicBezTo>
                  <a:cubicBezTo>
                    <a:pt x="24" y="4"/>
                    <a:pt x="24" y="4"/>
                    <a:pt x="23" y="4"/>
                  </a:cubicBezTo>
                  <a:cubicBezTo>
                    <a:pt x="22" y="4"/>
                    <a:pt x="21" y="4"/>
                    <a:pt x="20" y="4"/>
                  </a:cubicBezTo>
                  <a:cubicBezTo>
                    <a:pt x="20" y="4"/>
                    <a:pt x="19" y="4"/>
                    <a:pt x="19" y="4"/>
                  </a:cubicBezTo>
                  <a:cubicBezTo>
                    <a:pt x="18" y="4"/>
                    <a:pt x="18" y="4"/>
                    <a:pt x="17" y="4"/>
                  </a:cubicBezTo>
                  <a:cubicBezTo>
                    <a:pt x="16" y="4"/>
                    <a:pt x="15" y="5"/>
                    <a:pt x="15" y="5"/>
                  </a:cubicBezTo>
                  <a:cubicBezTo>
                    <a:pt x="14" y="6"/>
                    <a:pt x="13" y="6"/>
                    <a:pt x="13" y="6"/>
                  </a:cubicBezTo>
                  <a:cubicBezTo>
                    <a:pt x="13" y="6"/>
                    <a:pt x="13" y="6"/>
                    <a:pt x="13" y="6"/>
                  </a:cubicBezTo>
                  <a:cubicBezTo>
                    <a:pt x="13" y="5"/>
                    <a:pt x="13" y="5"/>
                    <a:pt x="13" y="5"/>
                  </a:cubicBezTo>
                  <a:cubicBezTo>
                    <a:pt x="13" y="5"/>
                    <a:pt x="13" y="5"/>
                    <a:pt x="13" y="5"/>
                  </a:cubicBezTo>
                  <a:cubicBezTo>
                    <a:pt x="14" y="5"/>
                    <a:pt x="14" y="5"/>
                    <a:pt x="14" y="5"/>
                  </a:cubicBezTo>
                  <a:cubicBezTo>
                    <a:pt x="14" y="5"/>
                    <a:pt x="14" y="5"/>
                    <a:pt x="14" y="4"/>
                  </a:cubicBezTo>
                  <a:cubicBezTo>
                    <a:pt x="14" y="4"/>
                    <a:pt x="14" y="4"/>
                    <a:pt x="14" y="4"/>
                  </a:cubicBezTo>
                  <a:cubicBezTo>
                    <a:pt x="15" y="4"/>
                    <a:pt x="15" y="4"/>
                    <a:pt x="15" y="4"/>
                  </a:cubicBezTo>
                  <a:cubicBezTo>
                    <a:pt x="15" y="3"/>
                    <a:pt x="14" y="3"/>
                    <a:pt x="14" y="3"/>
                  </a:cubicBezTo>
                  <a:cubicBezTo>
                    <a:pt x="14" y="3"/>
                    <a:pt x="13" y="3"/>
                    <a:pt x="13" y="3"/>
                  </a:cubicBezTo>
                  <a:cubicBezTo>
                    <a:pt x="13" y="2"/>
                    <a:pt x="13" y="2"/>
                    <a:pt x="12" y="2"/>
                  </a:cubicBezTo>
                  <a:cubicBezTo>
                    <a:pt x="11" y="2"/>
                    <a:pt x="10" y="2"/>
                    <a:pt x="10" y="2"/>
                  </a:cubicBezTo>
                  <a:cubicBezTo>
                    <a:pt x="9" y="2"/>
                    <a:pt x="9" y="1"/>
                    <a:pt x="8" y="1"/>
                  </a:cubicBezTo>
                  <a:cubicBezTo>
                    <a:pt x="8" y="1"/>
                    <a:pt x="7" y="1"/>
                    <a:pt x="7" y="1"/>
                  </a:cubicBezTo>
                  <a:cubicBezTo>
                    <a:pt x="6" y="1"/>
                    <a:pt x="5" y="1"/>
                    <a:pt x="5" y="1"/>
                  </a:cubicBezTo>
                  <a:cubicBezTo>
                    <a:pt x="4" y="1"/>
                    <a:pt x="4" y="1"/>
                    <a:pt x="3" y="1"/>
                  </a:cubicBezTo>
                  <a:cubicBezTo>
                    <a:pt x="3" y="0"/>
                    <a:pt x="3" y="1"/>
                    <a:pt x="2" y="1"/>
                  </a:cubicBezTo>
                  <a:cubicBezTo>
                    <a:pt x="2" y="1"/>
                    <a:pt x="1" y="1"/>
                    <a:pt x="1" y="1"/>
                  </a:cubicBezTo>
                  <a:cubicBezTo>
                    <a:pt x="1" y="1"/>
                    <a:pt x="0" y="1"/>
                    <a:pt x="0" y="1"/>
                  </a:cubicBezTo>
                  <a:cubicBezTo>
                    <a:pt x="0" y="1"/>
                    <a:pt x="0" y="1"/>
                    <a:pt x="0" y="2"/>
                  </a:cubicBezTo>
                  <a:cubicBezTo>
                    <a:pt x="0" y="2"/>
                    <a:pt x="0" y="2"/>
                    <a:pt x="0" y="2"/>
                  </a:cubicBezTo>
                  <a:cubicBezTo>
                    <a:pt x="0" y="2"/>
                    <a:pt x="0" y="2"/>
                    <a:pt x="0" y="2"/>
                  </a:cubicBezTo>
                  <a:cubicBezTo>
                    <a:pt x="0" y="2"/>
                    <a:pt x="1" y="2"/>
                    <a:pt x="1" y="2"/>
                  </a:cubicBezTo>
                  <a:cubicBezTo>
                    <a:pt x="1" y="2"/>
                    <a:pt x="1" y="2"/>
                    <a:pt x="1" y="2"/>
                  </a:cubicBezTo>
                  <a:cubicBezTo>
                    <a:pt x="1" y="2"/>
                    <a:pt x="1" y="2"/>
                    <a:pt x="1" y="2"/>
                  </a:cubicBezTo>
                  <a:cubicBezTo>
                    <a:pt x="1" y="2"/>
                    <a:pt x="1" y="2"/>
                    <a:pt x="1" y="3"/>
                  </a:cubicBezTo>
                  <a:cubicBezTo>
                    <a:pt x="1" y="3"/>
                    <a:pt x="1" y="3"/>
                    <a:pt x="1" y="3"/>
                  </a:cubicBezTo>
                  <a:cubicBezTo>
                    <a:pt x="1" y="3"/>
                    <a:pt x="1" y="4"/>
                    <a:pt x="1" y="4"/>
                  </a:cubicBezTo>
                  <a:cubicBezTo>
                    <a:pt x="1" y="4"/>
                    <a:pt x="1" y="4"/>
                    <a:pt x="1" y="4"/>
                  </a:cubicBezTo>
                  <a:cubicBezTo>
                    <a:pt x="1" y="4"/>
                    <a:pt x="2" y="4"/>
                    <a:pt x="2" y="4"/>
                  </a:cubicBezTo>
                  <a:cubicBezTo>
                    <a:pt x="2" y="5"/>
                    <a:pt x="2" y="5"/>
                    <a:pt x="2" y="5"/>
                  </a:cubicBezTo>
                  <a:cubicBezTo>
                    <a:pt x="3" y="5"/>
                    <a:pt x="3" y="5"/>
                    <a:pt x="3" y="5"/>
                  </a:cubicBezTo>
                  <a:cubicBezTo>
                    <a:pt x="3" y="5"/>
                    <a:pt x="4" y="5"/>
                    <a:pt x="4" y="5"/>
                  </a:cubicBezTo>
                  <a:cubicBezTo>
                    <a:pt x="4" y="5"/>
                    <a:pt x="4" y="5"/>
                    <a:pt x="4" y="6"/>
                  </a:cubicBezTo>
                  <a:cubicBezTo>
                    <a:pt x="4" y="6"/>
                    <a:pt x="5" y="6"/>
                    <a:pt x="5" y="6"/>
                  </a:cubicBezTo>
                  <a:cubicBezTo>
                    <a:pt x="5" y="6"/>
                    <a:pt x="6" y="6"/>
                    <a:pt x="6" y="6"/>
                  </a:cubicBezTo>
                  <a:cubicBezTo>
                    <a:pt x="6" y="6"/>
                    <a:pt x="6" y="6"/>
                    <a:pt x="6" y="6"/>
                  </a:cubicBezTo>
                  <a:cubicBezTo>
                    <a:pt x="6" y="6"/>
                    <a:pt x="7" y="6"/>
                    <a:pt x="7" y="6"/>
                  </a:cubicBezTo>
                  <a:cubicBezTo>
                    <a:pt x="7" y="6"/>
                    <a:pt x="7" y="7"/>
                    <a:pt x="7" y="7"/>
                  </a:cubicBezTo>
                  <a:cubicBezTo>
                    <a:pt x="7" y="7"/>
                    <a:pt x="7" y="7"/>
                    <a:pt x="7" y="7"/>
                  </a:cubicBezTo>
                  <a:cubicBezTo>
                    <a:pt x="7" y="7"/>
                    <a:pt x="7" y="7"/>
                    <a:pt x="8" y="7"/>
                  </a:cubicBezTo>
                  <a:cubicBezTo>
                    <a:pt x="8" y="7"/>
                    <a:pt x="8" y="7"/>
                    <a:pt x="8" y="7"/>
                  </a:cubicBezTo>
                  <a:cubicBezTo>
                    <a:pt x="9" y="7"/>
                    <a:pt x="10" y="7"/>
                    <a:pt x="11" y="7"/>
                  </a:cubicBezTo>
                  <a:cubicBezTo>
                    <a:pt x="11" y="7"/>
                    <a:pt x="12" y="7"/>
                    <a:pt x="13" y="7"/>
                  </a:cubicBezTo>
                  <a:cubicBezTo>
                    <a:pt x="13" y="7"/>
                    <a:pt x="14" y="7"/>
                    <a:pt x="14" y="7"/>
                  </a:cubicBezTo>
                  <a:cubicBezTo>
                    <a:pt x="14" y="7"/>
                    <a:pt x="14" y="7"/>
                    <a:pt x="14" y="7"/>
                  </a:cubicBezTo>
                  <a:cubicBezTo>
                    <a:pt x="15" y="7"/>
                    <a:pt x="15" y="7"/>
                    <a:pt x="15" y="7"/>
                  </a:cubicBezTo>
                  <a:cubicBezTo>
                    <a:pt x="15" y="7"/>
                    <a:pt x="16" y="7"/>
                    <a:pt x="16" y="7"/>
                  </a:cubicBezTo>
                  <a:cubicBezTo>
                    <a:pt x="16" y="7"/>
                    <a:pt x="16" y="7"/>
                    <a:pt x="16" y="8"/>
                  </a:cubicBezTo>
                  <a:cubicBezTo>
                    <a:pt x="17" y="8"/>
                    <a:pt x="17" y="8"/>
                    <a:pt x="17" y="8"/>
                  </a:cubicBezTo>
                  <a:cubicBezTo>
                    <a:pt x="17" y="8"/>
                    <a:pt x="17" y="8"/>
                    <a:pt x="17" y="8"/>
                  </a:cubicBezTo>
                  <a:cubicBezTo>
                    <a:pt x="17" y="9"/>
                    <a:pt x="17" y="9"/>
                    <a:pt x="17" y="9"/>
                  </a:cubicBezTo>
                  <a:cubicBezTo>
                    <a:pt x="17" y="9"/>
                    <a:pt x="17" y="9"/>
                    <a:pt x="17" y="10"/>
                  </a:cubicBezTo>
                  <a:cubicBezTo>
                    <a:pt x="17" y="10"/>
                    <a:pt x="17" y="10"/>
                    <a:pt x="17" y="10"/>
                  </a:cubicBezTo>
                  <a:cubicBezTo>
                    <a:pt x="18" y="10"/>
                    <a:pt x="18" y="10"/>
                    <a:pt x="18" y="10"/>
                  </a:cubicBezTo>
                  <a:cubicBezTo>
                    <a:pt x="18" y="10"/>
                    <a:pt x="18" y="10"/>
                    <a:pt x="19" y="11"/>
                  </a:cubicBezTo>
                  <a:cubicBezTo>
                    <a:pt x="19" y="11"/>
                    <a:pt x="19" y="11"/>
                    <a:pt x="20" y="11"/>
                  </a:cubicBezTo>
                  <a:cubicBezTo>
                    <a:pt x="20" y="12"/>
                    <a:pt x="20" y="12"/>
                    <a:pt x="20" y="12"/>
                  </a:cubicBezTo>
                  <a:cubicBezTo>
                    <a:pt x="20" y="12"/>
                    <a:pt x="20" y="12"/>
                    <a:pt x="20" y="12"/>
                  </a:cubicBezTo>
                  <a:cubicBezTo>
                    <a:pt x="20" y="12"/>
                    <a:pt x="20" y="12"/>
                    <a:pt x="20" y="13"/>
                  </a:cubicBezTo>
                  <a:cubicBezTo>
                    <a:pt x="20" y="13"/>
                    <a:pt x="20" y="13"/>
                    <a:pt x="20" y="13"/>
                  </a:cubicBezTo>
                  <a:cubicBezTo>
                    <a:pt x="20" y="14"/>
                    <a:pt x="20" y="14"/>
                    <a:pt x="20" y="14"/>
                  </a:cubicBezTo>
                  <a:cubicBezTo>
                    <a:pt x="19" y="14"/>
                    <a:pt x="19" y="14"/>
                    <a:pt x="19" y="15"/>
                  </a:cubicBezTo>
                  <a:cubicBezTo>
                    <a:pt x="19" y="15"/>
                    <a:pt x="19" y="16"/>
                    <a:pt x="19" y="16"/>
                  </a:cubicBezTo>
                  <a:cubicBezTo>
                    <a:pt x="19" y="16"/>
                    <a:pt x="19" y="17"/>
                    <a:pt x="19" y="17"/>
                  </a:cubicBezTo>
                  <a:cubicBezTo>
                    <a:pt x="19" y="17"/>
                    <a:pt x="19" y="17"/>
                    <a:pt x="19" y="17"/>
                  </a:cubicBezTo>
                  <a:cubicBezTo>
                    <a:pt x="20" y="17"/>
                    <a:pt x="20" y="17"/>
                    <a:pt x="20" y="17"/>
                  </a:cubicBezTo>
                  <a:cubicBezTo>
                    <a:pt x="20" y="17"/>
                    <a:pt x="20" y="18"/>
                    <a:pt x="20" y="18"/>
                  </a:cubicBezTo>
                  <a:cubicBezTo>
                    <a:pt x="20" y="18"/>
                    <a:pt x="20" y="18"/>
                    <a:pt x="20" y="18"/>
                  </a:cubicBezTo>
                  <a:cubicBezTo>
                    <a:pt x="19" y="18"/>
                    <a:pt x="19" y="19"/>
                    <a:pt x="20" y="19"/>
                  </a:cubicBezTo>
                  <a:cubicBezTo>
                    <a:pt x="20" y="19"/>
                    <a:pt x="20" y="19"/>
                    <a:pt x="20" y="19"/>
                  </a:cubicBezTo>
                  <a:cubicBezTo>
                    <a:pt x="20" y="20"/>
                    <a:pt x="20" y="20"/>
                    <a:pt x="20" y="20"/>
                  </a:cubicBezTo>
                  <a:cubicBezTo>
                    <a:pt x="20" y="20"/>
                    <a:pt x="21" y="21"/>
                    <a:pt x="21" y="21"/>
                  </a:cubicBezTo>
                  <a:cubicBezTo>
                    <a:pt x="22" y="21"/>
                    <a:pt x="22" y="21"/>
                    <a:pt x="22" y="21"/>
                  </a:cubicBezTo>
                  <a:cubicBezTo>
                    <a:pt x="22" y="21"/>
                    <a:pt x="23" y="21"/>
                    <a:pt x="23" y="21"/>
                  </a:cubicBezTo>
                  <a:cubicBezTo>
                    <a:pt x="23" y="21"/>
                    <a:pt x="23" y="21"/>
                    <a:pt x="23" y="21"/>
                  </a:cubicBezTo>
                  <a:cubicBezTo>
                    <a:pt x="23" y="21"/>
                    <a:pt x="23" y="21"/>
                    <a:pt x="23" y="21"/>
                  </a:cubicBezTo>
                  <a:cubicBezTo>
                    <a:pt x="24" y="21"/>
                    <a:pt x="24" y="21"/>
                    <a:pt x="24" y="20"/>
                  </a:cubicBezTo>
                  <a:cubicBezTo>
                    <a:pt x="24" y="20"/>
                    <a:pt x="25" y="20"/>
                    <a:pt x="25" y="20"/>
                  </a:cubicBezTo>
                  <a:cubicBezTo>
                    <a:pt x="25" y="20"/>
                    <a:pt x="25" y="21"/>
                    <a:pt x="25" y="21"/>
                  </a:cubicBezTo>
                  <a:cubicBezTo>
                    <a:pt x="25" y="21"/>
                    <a:pt x="25" y="21"/>
                    <a:pt x="25" y="21"/>
                  </a:cubicBezTo>
                  <a:cubicBezTo>
                    <a:pt x="25" y="22"/>
                    <a:pt x="26" y="22"/>
                    <a:pt x="26" y="22"/>
                  </a:cubicBezTo>
                  <a:cubicBezTo>
                    <a:pt x="27" y="22"/>
                    <a:pt x="28" y="22"/>
                    <a:pt x="29" y="22"/>
                  </a:cubicBezTo>
                  <a:cubicBezTo>
                    <a:pt x="30" y="22"/>
                    <a:pt x="30" y="22"/>
                    <a:pt x="3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19" name="Freeform 430"/>
            <p:cNvSpPr>
              <a:spLocks/>
            </p:cNvSpPr>
            <p:nvPr/>
          </p:nvSpPr>
          <p:spPr bwMode="auto">
            <a:xfrm>
              <a:off x="901700" y="2117725"/>
              <a:ext cx="4763" cy="4762"/>
            </a:xfrm>
            <a:custGeom>
              <a:avLst/>
              <a:gdLst>
                <a:gd name="T0" fmla="*/ 4 w 6"/>
                <a:gd name="T1" fmla="*/ 1 h 4"/>
                <a:gd name="T2" fmla="*/ 2 w 6"/>
                <a:gd name="T3" fmla="*/ 0 h 4"/>
                <a:gd name="T4" fmla="*/ 1 w 6"/>
                <a:gd name="T5" fmla="*/ 0 h 4"/>
                <a:gd name="T6" fmla="*/ 0 w 6"/>
                <a:gd name="T7" fmla="*/ 0 h 4"/>
                <a:gd name="T8" fmla="*/ 0 w 6"/>
                <a:gd name="T9" fmla="*/ 0 h 4"/>
                <a:gd name="T10" fmla="*/ 0 w 6"/>
                <a:gd name="T11" fmla="*/ 1 h 4"/>
                <a:gd name="T12" fmla="*/ 0 w 6"/>
                <a:gd name="T13" fmla="*/ 1 h 4"/>
                <a:gd name="T14" fmla="*/ 0 w 6"/>
                <a:gd name="T15" fmla="*/ 2 h 4"/>
                <a:gd name="T16" fmla="*/ 2 w 6"/>
                <a:gd name="T17" fmla="*/ 4 h 4"/>
                <a:gd name="T18" fmla="*/ 4 w 6"/>
                <a:gd name="T19" fmla="*/ 4 h 4"/>
                <a:gd name="T20" fmla="*/ 6 w 6"/>
                <a:gd name="T21" fmla="*/ 2 h 4"/>
                <a:gd name="T22" fmla="*/ 4 w 6"/>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1"/>
                  </a:moveTo>
                  <a:cubicBezTo>
                    <a:pt x="3" y="1"/>
                    <a:pt x="3" y="0"/>
                    <a:pt x="2" y="0"/>
                  </a:cubicBezTo>
                  <a:cubicBezTo>
                    <a:pt x="2" y="0"/>
                    <a:pt x="1" y="0"/>
                    <a:pt x="1" y="0"/>
                  </a:cubicBezTo>
                  <a:cubicBezTo>
                    <a:pt x="0" y="0"/>
                    <a:pt x="0" y="0"/>
                    <a:pt x="0" y="0"/>
                  </a:cubicBezTo>
                  <a:cubicBezTo>
                    <a:pt x="0" y="0"/>
                    <a:pt x="0" y="0"/>
                    <a:pt x="0" y="0"/>
                  </a:cubicBezTo>
                  <a:cubicBezTo>
                    <a:pt x="0" y="1"/>
                    <a:pt x="0" y="1"/>
                    <a:pt x="0" y="1"/>
                  </a:cubicBezTo>
                  <a:cubicBezTo>
                    <a:pt x="0" y="1"/>
                    <a:pt x="0" y="1"/>
                    <a:pt x="0" y="1"/>
                  </a:cubicBezTo>
                  <a:cubicBezTo>
                    <a:pt x="0" y="2"/>
                    <a:pt x="0" y="2"/>
                    <a:pt x="0" y="2"/>
                  </a:cubicBezTo>
                  <a:cubicBezTo>
                    <a:pt x="1" y="3"/>
                    <a:pt x="2" y="3"/>
                    <a:pt x="2" y="4"/>
                  </a:cubicBezTo>
                  <a:cubicBezTo>
                    <a:pt x="3" y="4"/>
                    <a:pt x="4" y="4"/>
                    <a:pt x="4" y="4"/>
                  </a:cubicBezTo>
                  <a:cubicBezTo>
                    <a:pt x="5" y="4"/>
                    <a:pt x="6" y="3"/>
                    <a:pt x="6" y="2"/>
                  </a:cubicBezTo>
                  <a:cubicBezTo>
                    <a:pt x="6" y="2"/>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0" name="Freeform 431"/>
            <p:cNvSpPr>
              <a:spLocks/>
            </p:cNvSpPr>
            <p:nvPr/>
          </p:nvSpPr>
          <p:spPr bwMode="auto">
            <a:xfrm>
              <a:off x="903288" y="2125663"/>
              <a:ext cx="3175" cy="3175"/>
            </a:xfrm>
            <a:custGeom>
              <a:avLst/>
              <a:gdLst>
                <a:gd name="T0" fmla="*/ 3 w 4"/>
                <a:gd name="T1" fmla="*/ 1 h 4"/>
                <a:gd name="T2" fmla="*/ 2 w 4"/>
                <a:gd name="T3" fmla="*/ 1 h 4"/>
                <a:gd name="T4" fmla="*/ 1 w 4"/>
                <a:gd name="T5" fmla="*/ 1 h 4"/>
                <a:gd name="T6" fmla="*/ 0 w 4"/>
                <a:gd name="T7" fmla="*/ 2 h 4"/>
                <a:gd name="T8" fmla="*/ 1 w 4"/>
                <a:gd name="T9" fmla="*/ 2 h 4"/>
                <a:gd name="T10" fmla="*/ 1 w 4"/>
                <a:gd name="T11" fmla="*/ 3 h 4"/>
                <a:gd name="T12" fmla="*/ 2 w 4"/>
                <a:gd name="T13" fmla="*/ 4 h 4"/>
                <a:gd name="T14" fmla="*/ 4 w 4"/>
                <a:gd name="T15" fmla="*/ 3 h 4"/>
                <a:gd name="T16" fmla="*/ 4 w 4"/>
                <a:gd name="T17" fmla="*/ 3 h 4"/>
                <a:gd name="T18" fmla="*/ 3 w 4"/>
                <a:gd name="T19" fmla="*/ 3 h 4"/>
                <a:gd name="T20" fmla="*/ 4 w 4"/>
                <a:gd name="T21" fmla="*/ 1 h 4"/>
                <a:gd name="T22" fmla="*/ 3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1"/>
                  </a:moveTo>
                  <a:cubicBezTo>
                    <a:pt x="2" y="0"/>
                    <a:pt x="2" y="0"/>
                    <a:pt x="2" y="1"/>
                  </a:cubicBezTo>
                  <a:cubicBezTo>
                    <a:pt x="1" y="1"/>
                    <a:pt x="1" y="1"/>
                    <a:pt x="1" y="1"/>
                  </a:cubicBezTo>
                  <a:cubicBezTo>
                    <a:pt x="0" y="1"/>
                    <a:pt x="0" y="1"/>
                    <a:pt x="0" y="2"/>
                  </a:cubicBezTo>
                  <a:cubicBezTo>
                    <a:pt x="1" y="2"/>
                    <a:pt x="0" y="2"/>
                    <a:pt x="1" y="2"/>
                  </a:cubicBezTo>
                  <a:cubicBezTo>
                    <a:pt x="1" y="3"/>
                    <a:pt x="1" y="3"/>
                    <a:pt x="1" y="3"/>
                  </a:cubicBezTo>
                  <a:cubicBezTo>
                    <a:pt x="2" y="3"/>
                    <a:pt x="2" y="3"/>
                    <a:pt x="2" y="4"/>
                  </a:cubicBezTo>
                  <a:cubicBezTo>
                    <a:pt x="3" y="4"/>
                    <a:pt x="3" y="4"/>
                    <a:pt x="4" y="3"/>
                  </a:cubicBezTo>
                  <a:cubicBezTo>
                    <a:pt x="4" y="3"/>
                    <a:pt x="4" y="3"/>
                    <a:pt x="4" y="3"/>
                  </a:cubicBezTo>
                  <a:cubicBezTo>
                    <a:pt x="3" y="3"/>
                    <a:pt x="3" y="3"/>
                    <a:pt x="3" y="3"/>
                  </a:cubicBezTo>
                  <a:cubicBezTo>
                    <a:pt x="3" y="2"/>
                    <a:pt x="4" y="2"/>
                    <a:pt x="4"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1" name="Freeform 432"/>
            <p:cNvSpPr>
              <a:spLocks/>
            </p:cNvSpPr>
            <p:nvPr/>
          </p:nvSpPr>
          <p:spPr bwMode="auto">
            <a:xfrm>
              <a:off x="881063" y="2117725"/>
              <a:ext cx="11113" cy="3175"/>
            </a:xfrm>
            <a:custGeom>
              <a:avLst/>
              <a:gdLst>
                <a:gd name="T0" fmla="*/ 3 w 13"/>
                <a:gd name="T1" fmla="*/ 2 h 3"/>
                <a:gd name="T2" fmla="*/ 5 w 13"/>
                <a:gd name="T3" fmla="*/ 2 h 3"/>
                <a:gd name="T4" fmla="*/ 8 w 13"/>
                <a:gd name="T5" fmla="*/ 3 h 3"/>
                <a:gd name="T6" fmla="*/ 9 w 13"/>
                <a:gd name="T7" fmla="*/ 3 h 3"/>
                <a:gd name="T8" fmla="*/ 10 w 13"/>
                <a:gd name="T9" fmla="*/ 3 h 3"/>
                <a:gd name="T10" fmla="*/ 12 w 13"/>
                <a:gd name="T11" fmla="*/ 2 h 3"/>
                <a:gd name="T12" fmla="*/ 12 w 13"/>
                <a:gd name="T13" fmla="*/ 1 h 3"/>
                <a:gd name="T14" fmla="*/ 13 w 13"/>
                <a:gd name="T15" fmla="*/ 1 h 3"/>
                <a:gd name="T16" fmla="*/ 13 w 13"/>
                <a:gd name="T17" fmla="*/ 0 h 3"/>
                <a:gd name="T18" fmla="*/ 11 w 13"/>
                <a:gd name="T19" fmla="*/ 0 h 3"/>
                <a:gd name="T20" fmla="*/ 10 w 13"/>
                <a:gd name="T21" fmla="*/ 0 h 3"/>
                <a:gd name="T22" fmla="*/ 9 w 13"/>
                <a:gd name="T23" fmla="*/ 0 h 3"/>
                <a:gd name="T24" fmla="*/ 7 w 13"/>
                <a:gd name="T25" fmla="*/ 0 h 3"/>
                <a:gd name="T26" fmla="*/ 5 w 13"/>
                <a:gd name="T27" fmla="*/ 0 h 3"/>
                <a:gd name="T28" fmla="*/ 5 w 13"/>
                <a:gd name="T29" fmla="*/ 0 h 3"/>
                <a:gd name="T30" fmla="*/ 4 w 13"/>
                <a:gd name="T31" fmla="*/ 0 h 3"/>
                <a:gd name="T32" fmla="*/ 3 w 13"/>
                <a:gd name="T33" fmla="*/ 0 h 3"/>
                <a:gd name="T34" fmla="*/ 2 w 13"/>
                <a:gd name="T35" fmla="*/ 0 h 3"/>
                <a:gd name="T36" fmla="*/ 1 w 13"/>
                <a:gd name="T37" fmla="*/ 0 h 3"/>
                <a:gd name="T38" fmla="*/ 0 w 13"/>
                <a:gd name="T39" fmla="*/ 1 h 3"/>
                <a:gd name="T40" fmla="*/ 1 w 13"/>
                <a:gd name="T41" fmla="*/ 2 h 3"/>
                <a:gd name="T42" fmla="*/ 3 w 13"/>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3">
                  <a:moveTo>
                    <a:pt x="3" y="2"/>
                  </a:moveTo>
                  <a:cubicBezTo>
                    <a:pt x="4" y="2"/>
                    <a:pt x="4" y="2"/>
                    <a:pt x="5" y="2"/>
                  </a:cubicBezTo>
                  <a:cubicBezTo>
                    <a:pt x="6" y="2"/>
                    <a:pt x="7" y="2"/>
                    <a:pt x="8" y="3"/>
                  </a:cubicBezTo>
                  <a:cubicBezTo>
                    <a:pt x="9" y="3"/>
                    <a:pt x="9" y="3"/>
                    <a:pt x="9" y="3"/>
                  </a:cubicBezTo>
                  <a:cubicBezTo>
                    <a:pt x="9" y="3"/>
                    <a:pt x="10" y="3"/>
                    <a:pt x="10" y="3"/>
                  </a:cubicBezTo>
                  <a:cubicBezTo>
                    <a:pt x="11" y="3"/>
                    <a:pt x="11" y="3"/>
                    <a:pt x="12" y="2"/>
                  </a:cubicBezTo>
                  <a:cubicBezTo>
                    <a:pt x="12" y="2"/>
                    <a:pt x="12" y="2"/>
                    <a:pt x="12" y="1"/>
                  </a:cubicBezTo>
                  <a:cubicBezTo>
                    <a:pt x="12" y="1"/>
                    <a:pt x="12" y="1"/>
                    <a:pt x="13" y="1"/>
                  </a:cubicBezTo>
                  <a:cubicBezTo>
                    <a:pt x="13" y="1"/>
                    <a:pt x="13" y="1"/>
                    <a:pt x="13" y="0"/>
                  </a:cubicBezTo>
                  <a:cubicBezTo>
                    <a:pt x="12" y="0"/>
                    <a:pt x="12" y="0"/>
                    <a:pt x="11" y="0"/>
                  </a:cubicBezTo>
                  <a:cubicBezTo>
                    <a:pt x="11" y="0"/>
                    <a:pt x="11" y="0"/>
                    <a:pt x="10" y="0"/>
                  </a:cubicBezTo>
                  <a:cubicBezTo>
                    <a:pt x="10" y="0"/>
                    <a:pt x="10" y="0"/>
                    <a:pt x="9" y="0"/>
                  </a:cubicBezTo>
                  <a:cubicBezTo>
                    <a:pt x="9" y="0"/>
                    <a:pt x="8" y="0"/>
                    <a:pt x="7" y="0"/>
                  </a:cubicBezTo>
                  <a:cubicBezTo>
                    <a:pt x="6" y="0"/>
                    <a:pt x="6" y="0"/>
                    <a:pt x="5" y="0"/>
                  </a:cubicBezTo>
                  <a:cubicBezTo>
                    <a:pt x="5" y="0"/>
                    <a:pt x="5" y="0"/>
                    <a:pt x="5" y="0"/>
                  </a:cubicBezTo>
                  <a:cubicBezTo>
                    <a:pt x="4" y="0"/>
                    <a:pt x="4" y="0"/>
                    <a:pt x="4" y="0"/>
                  </a:cubicBezTo>
                  <a:cubicBezTo>
                    <a:pt x="4" y="0"/>
                    <a:pt x="3" y="0"/>
                    <a:pt x="3" y="0"/>
                  </a:cubicBezTo>
                  <a:cubicBezTo>
                    <a:pt x="3" y="0"/>
                    <a:pt x="3" y="0"/>
                    <a:pt x="2" y="0"/>
                  </a:cubicBezTo>
                  <a:cubicBezTo>
                    <a:pt x="2" y="0"/>
                    <a:pt x="1" y="0"/>
                    <a:pt x="1" y="0"/>
                  </a:cubicBezTo>
                  <a:cubicBezTo>
                    <a:pt x="1" y="1"/>
                    <a:pt x="0" y="1"/>
                    <a:pt x="0" y="1"/>
                  </a:cubicBezTo>
                  <a:cubicBezTo>
                    <a:pt x="0" y="2"/>
                    <a:pt x="1" y="2"/>
                    <a:pt x="1" y="2"/>
                  </a:cubicBezTo>
                  <a:cubicBezTo>
                    <a:pt x="2" y="2"/>
                    <a:pt x="2" y="2"/>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2" name="Freeform 433"/>
            <p:cNvSpPr>
              <a:spLocks/>
            </p:cNvSpPr>
            <p:nvPr/>
          </p:nvSpPr>
          <p:spPr bwMode="auto">
            <a:xfrm>
              <a:off x="941388" y="2149475"/>
              <a:ext cx="19050" cy="7937"/>
            </a:xfrm>
            <a:custGeom>
              <a:avLst/>
              <a:gdLst>
                <a:gd name="T0" fmla="*/ 5 w 20"/>
                <a:gd name="T1" fmla="*/ 1 h 9"/>
                <a:gd name="T2" fmla="*/ 1 w 20"/>
                <a:gd name="T3" fmla="*/ 1 h 9"/>
                <a:gd name="T4" fmla="*/ 0 w 20"/>
                <a:gd name="T5" fmla="*/ 3 h 9"/>
                <a:gd name="T6" fmla="*/ 0 w 20"/>
                <a:gd name="T7" fmla="*/ 3 h 9"/>
                <a:gd name="T8" fmla="*/ 0 w 20"/>
                <a:gd name="T9" fmla="*/ 4 h 9"/>
                <a:gd name="T10" fmla="*/ 0 w 20"/>
                <a:gd name="T11" fmla="*/ 5 h 9"/>
                <a:gd name="T12" fmla="*/ 0 w 20"/>
                <a:gd name="T13" fmla="*/ 5 h 9"/>
                <a:gd name="T14" fmla="*/ 1 w 20"/>
                <a:gd name="T15" fmla="*/ 5 h 9"/>
                <a:gd name="T16" fmla="*/ 3 w 20"/>
                <a:gd name="T17" fmla="*/ 5 h 9"/>
                <a:gd name="T18" fmla="*/ 4 w 20"/>
                <a:gd name="T19" fmla="*/ 6 h 9"/>
                <a:gd name="T20" fmla="*/ 4 w 20"/>
                <a:gd name="T21" fmla="*/ 7 h 9"/>
                <a:gd name="T22" fmla="*/ 4 w 20"/>
                <a:gd name="T23" fmla="*/ 7 h 9"/>
                <a:gd name="T24" fmla="*/ 5 w 20"/>
                <a:gd name="T25" fmla="*/ 8 h 9"/>
                <a:gd name="T26" fmla="*/ 5 w 20"/>
                <a:gd name="T27" fmla="*/ 8 h 9"/>
                <a:gd name="T28" fmla="*/ 6 w 20"/>
                <a:gd name="T29" fmla="*/ 8 h 9"/>
                <a:gd name="T30" fmla="*/ 6 w 20"/>
                <a:gd name="T31" fmla="*/ 9 h 9"/>
                <a:gd name="T32" fmla="*/ 8 w 20"/>
                <a:gd name="T33" fmla="*/ 9 h 9"/>
                <a:gd name="T34" fmla="*/ 10 w 20"/>
                <a:gd name="T35" fmla="*/ 9 h 9"/>
                <a:gd name="T36" fmla="*/ 12 w 20"/>
                <a:gd name="T37" fmla="*/ 8 h 9"/>
                <a:gd name="T38" fmla="*/ 17 w 20"/>
                <a:gd name="T39" fmla="*/ 8 h 9"/>
                <a:gd name="T40" fmla="*/ 20 w 20"/>
                <a:gd name="T41" fmla="*/ 7 h 9"/>
                <a:gd name="T42" fmla="*/ 18 w 20"/>
                <a:gd name="T43" fmla="*/ 5 h 9"/>
                <a:gd name="T44" fmla="*/ 16 w 20"/>
                <a:gd name="T45" fmla="*/ 4 h 9"/>
                <a:gd name="T46" fmla="*/ 11 w 20"/>
                <a:gd name="T47" fmla="*/ 2 h 9"/>
                <a:gd name="T48" fmla="*/ 7 w 20"/>
                <a:gd name="T49" fmla="*/ 1 h 9"/>
                <a:gd name="T50" fmla="*/ 5 w 20"/>
                <a:gd name="T5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9">
                  <a:moveTo>
                    <a:pt x="5" y="1"/>
                  </a:moveTo>
                  <a:cubicBezTo>
                    <a:pt x="4" y="1"/>
                    <a:pt x="2" y="0"/>
                    <a:pt x="1" y="1"/>
                  </a:cubicBezTo>
                  <a:cubicBezTo>
                    <a:pt x="1" y="1"/>
                    <a:pt x="0" y="2"/>
                    <a:pt x="0" y="3"/>
                  </a:cubicBezTo>
                  <a:cubicBezTo>
                    <a:pt x="0" y="3"/>
                    <a:pt x="0" y="3"/>
                    <a:pt x="0" y="3"/>
                  </a:cubicBezTo>
                  <a:cubicBezTo>
                    <a:pt x="0" y="4"/>
                    <a:pt x="0" y="4"/>
                    <a:pt x="0" y="4"/>
                  </a:cubicBezTo>
                  <a:cubicBezTo>
                    <a:pt x="0" y="4"/>
                    <a:pt x="0" y="4"/>
                    <a:pt x="0" y="5"/>
                  </a:cubicBezTo>
                  <a:cubicBezTo>
                    <a:pt x="0" y="5"/>
                    <a:pt x="0" y="5"/>
                    <a:pt x="0" y="5"/>
                  </a:cubicBezTo>
                  <a:cubicBezTo>
                    <a:pt x="1" y="5"/>
                    <a:pt x="1" y="5"/>
                    <a:pt x="1" y="5"/>
                  </a:cubicBezTo>
                  <a:cubicBezTo>
                    <a:pt x="2" y="5"/>
                    <a:pt x="2" y="5"/>
                    <a:pt x="3" y="5"/>
                  </a:cubicBezTo>
                  <a:cubicBezTo>
                    <a:pt x="3" y="5"/>
                    <a:pt x="3" y="5"/>
                    <a:pt x="4" y="6"/>
                  </a:cubicBezTo>
                  <a:cubicBezTo>
                    <a:pt x="4" y="6"/>
                    <a:pt x="4" y="6"/>
                    <a:pt x="4" y="7"/>
                  </a:cubicBezTo>
                  <a:cubicBezTo>
                    <a:pt x="4" y="7"/>
                    <a:pt x="4" y="7"/>
                    <a:pt x="4" y="7"/>
                  </a:cubicBezTo>
                  <a:cubicBezTo>
                    <a:pt x="4" y="8"/>
                    <a:pt x="4" y="8"/>
                    <a:pt x="5" y="8"/>
                  </a:cubicBezTo>
                  <a:cubicBezTo>
                    <a:pt x="5" y="8"/>
                    <a:pt x="5" y="8"/>
                    <a:pt x="5" y="8"/>
                  </a:cubicBezTo>
                  <a:cubicBezTo>
                    <a:pt x="5" y="8"/>
                    <a:pt x="5" y="8"/>
                    <a:pt x="6" y="8"/>
                  </a:cubicBezTo>
                  <a:cubicBezTo>
                    <a:pt x="6" y="9"/>
                    <a:pt x="6" y="9"/>
                    <a:pt x="6" y="9"/>
                  </a:cubicBezTo>
                  <a:cubicBezTo>
                    <a:pt x="7" y="9"/>
                    <a:pt x="7" y="9"/>
                    <a:pt x="8" y="9"/>
                  </a:cubicBezTo>
                  <a:cubicBezTo>
                    <a:pt x="9" y="9"/>
                    <a:pt x="9" y="9"/>
                    <a:pt x="10" y="9"/>
                  </a:cubicBezTo>
                  <a:cubicBezTo>
                    <a:pt x="11" y="8"/>
                    <a:pt x="11" y="8"/>
                    <a:pt x="12" y="8"/>
                  </a:cubicBezTo>
                  <a:cubicBezTo>
                    <a:pt x="14" y="8"/>
                    <a:pt x="15" y="8"/>
                    <a:pt x="17" y="8"/>
                  </a:cubicBezTo>
                  <a:cubicBezTo>
                    <a:pt x="18" y="8"/>
                    <a:pt x="20" y="8"/>
                    <a:pt x="20" y="7"/>
                  </a:cubicBezTo>
                  <a:cubicBezTo>
                    <a:pt x="19" y="6"/>
                    <a:pt x="19" y="6"/>
                    <a:pt x="18" y="5"/>
                  </a:cubicBezTo>
                  <a:cubicBezTo>
                    <a:pt x="18" y="5"/>
                    <a:pt x="17" y="4"/>
                    <a:pt x="16" y="4"/>
                  </a:cubicBezTo>
                  <a:cubicBezTo>
                    <a:pt x="15" y="2"/>
                    <a:pt x="13" y="2"/>
                    <a:pt x="11" y="2"/>
                  </a:cubicBezTo>
                  <a:cubicBezTo>
                    <a:pt x="9" y="1"/>
                    <a:pt x="8" y="1"/>
                    <a:pt x="7" y="1"/>
                  </a:cubicBezTo>
                  <a:cubicBezTo>
                    <a:pt x="6" y="1"/>
                    <a:pt x="6" y="1"/>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3" name="Freeform 434"/>
            <p:cNvSpPr>
              <a:spLocks/>
            </p:cNvSpPr>
            <p:nvPr/>
          </p:nvSpPr>
          <p:spPr bwMode="auto">
            <a:xfrm>
              <a:off x="788988" y="2152650"/>
              <a:ext cx="73025" cy="36512"/>
            </a:xfrm>
            <a:custGeom>
              <a:avLst/>
              <a:gdLst>
                <a:gd name="T0" fmla="*/ 74 w 78"/>
                <a:gd name="T1" fmla="*/ 24 h 38"/>
                <a:gd name="T2" fmla="*/ 69 w 78"/>
                <a:gd name="T3" fmla="*/ 21 h 38"/>
                <a:gd name="T4" fmla="*/ 65 w 78"/>
                <a:gd name="T5" fmla="*/ 20 h 38"/>
                <a:gd name="T6" fmla="*/ 63 w 78"/>
                <a:gd name="T7" fmla="*/ 17 h 38"/>
                <a:gd name="T8" fmla="*/ 61 w 78"/>
                <a:gd name="T9" fmla="*/ 10 h 38"/>
                <a:gd name="T10" fmla="*/ 60 w 78"/>
                <a:gd name="T11" fmla="*/ 7 h 38"/>
                <a:gd name="T12" fmla="*/ 59 w 78"/>
                <a:gd name="T13" fmla="*/ 4 h 38"/>
                <a:gd name="T14" fmla="*/ 56 w 78"/>
                <a:gd name="T15" fmla="*/ 2 h 38"/>
                <a:gd name="T16" fmla="*/ 52 w 78"/>
                <a:gd name="T17" fmla="*/ 1 h 38"/>
                <a:gd name="T18" fmla="*/ 48 w 78"/>
                <a:gd name="T19" fmla="*/ 1 h 38"/>
                <a:gd name="T20" fmla="*/ 47 w 78"/>
                <a:gd name="T21" fmla="*/ 4 h 38"/>
                <a:gd name="T22" fmla="*/ 49 w 78"/>
                <a:gd name="T23" fmla="*/ 10 h 38"/>
                <a:gd name="T24" fmla="*/ 49 w 78"/>
                <a:gd name="T25" fmla="*/ 13 h 38"/>
                <a:gd name="T26" fmla="*/ 46 w 78"/>
                <a:gd name="T27" fmla="*/ 9 h 38"/>
                <a:gd name="T28" fmla="*/ 42 w 78"/>
                <a:gd name="T29" fmla="*/ 5 h 38"/>
                <a:gd name="T30" fmla="*/ 38 w 78"/>
                <a:gd name="T31" fmla="*/ 3 h 38"/>
                <a:gd name="T32" fmla="*/ 38 w 78"/>
                <a:gd name="T33" fmla="*/ 4 h 38"/>
                <a:gd name="T34" fmla="*/ 40 w 78"/>
                <a:gd name="T35" fmla="*/ 5 h 38"/>
                <a:gd name="T36" fmla="*/ 38 w 78"/>
                <a:gd name="T37" fmla="*/ 7 h 38"/>
                <a:gd name="T38" fmla="*/ 33 w 78"/>
                <a:gd name="T39" fmla="*/ 8 h 38"/>
                <a:gd name="T40" fmla="*/ 33 w 78"/>
                <a:gd name="T41" fmla="*/ 6 h 38"/>
                <a:gd name="T42" fmla="*/ 30 w 78"/>
                <a:gd name="T43" fmla="*/ 4 h 38"/>
                <a:gd name="T44" fmla="*/ 25 w 78"/>
                <a:gd name="T45" fmla="*/ 3 h 38"/>
                <a:gd name="T46" fmla="*/ 22 w 78"/>
                <a:gd name="T47" fmla="*/ 4 h 38"/>
                <a:gd name="T48" fmla="*/ 18 w 78"/>
                <a:gd name="T49" fmla="*/ 1 h 38"/>
                <a:gd name="T50" fmla="*/ 10 w 78"/>
                <a:gd name="T51" fmla="*/ 3 h 38"/>
                <a:gd name="T52" fmla="*/ 3 w 78"/>
                <a:gd name="T53" fmla="*/ 8 h 38"/>
                <a:gd name="T54" fmla="*/ 2 w 78"/>
                <a:gd name="T55" fmla="*/ 11 h 38"/>
                <a:gd name="T56" fmla="*/ 3 w 78"/>
                <a:gd name="T57" fmla="*/ 14 h 38"/>
                <a:gd name="T58" fmla="*/ 5 w 78"/>
                <a:gd name="T59" fmla="*/ 16 h 38"/>
                <a:gd name="T60" fmla="*/ 13 w 78"/>
                <a:gd name="T61" fmla="*/ 15 h 38"/>
                <a:gd name="T62" fmla="*/ 13 w 78"/>
                <a:gd name="T63" fmla="*/ 16 h 38"/>
                <a:gd name="T64" fmla="*/ 6 w 78"/>
                <a:gd name="T65" fmla="*/ 21 h 38"/>
                <a:gd name="T66" fmla="*/ 17 w 78"/>
                <a:gd name="T67" fmla="*/ 22 h 38"/>
                <a:gd name="T68" fmla="*/ 26 w 78"/>
                <a:gd name="T69" fmla="*/ 22 h 38"/>
                <a:gd name="T70" fmla="*/ 31 w 78"/>
                <a:gd name="T71" fmla="*/ 24 h 38"/>
                <a:gd name="T72" fmla="*/ 26 w 78"/>
                <a:gd name="T73" fmla="*/ 25 h 38"/>
                <a:gd name="T74" fmla="*/ 18 w 78"/>
                <a:gd name="T75" fmla="*/ 25 h 38"/>
                <a:gd name="T76" fmla="*/ 10 w 78"/>
                <a:gd name="T77" fmla="*/ 26 h 38"/>
                <a:gd name="T78" fmla="*/ 9 w 78"/>
                <a:gd name="T79" fmla="*/ 28 h 38"/>
                <a:gd name="T80" fmla="*/ 12 w 78"/>
                <a:gd name="T81" fmla="*/ 31 h 38"/>
                <a:gd name="T82" fmla="*/ 20 w 78"/>
                <a:gd name="T83" fmla="*/ 32 h 38"/>
                <a:gd name="T84" fmla="*/ 26 w 78"/>
                <a:gd name="T85" fmla="*/ 37 h 38"/>
                <a:gd name="T86" fmla="*/ 43 w 78"/>
                <a:gd name="T87" fmla="*/ 37 h 38"/>
                <a:gd name="T88" fmla="*/ 53 w 78"/>
                <a:gd name="T89" fmla="*/ 31 h 38"/>
                <a:gd name="T90" fmla="*/ 55 w 78"/>
                <a:gd name="T91" fmla="*/ 32 h 38"/>
                <a:gd name="T92" fmla="*/ 62 w 78"/>
                <a:gd name="T93" fmla="*/ 35 h 38"/>
                <a:gd name="T94" fmla="*/ 71 w 78"/>
                <a:gd name="T95" fmla="*/ 35 h 38"/>
                <a:gd name="T96" fmla="*/ 73 w 78"/>
                <a:gd name="T97" fmla="*/ 33 h 38"/>
                <a:gd name="T98" fmla="*/ 70 w 78"/>
                <a:gd name="T99" fmla="*/ 32 h 38"/>
                <a:gd name="T100" fmla="*/ 68 w 78"/>
                <a:gd name="T101" fmla="*/ 29 h 38"/>
                <a:gd name="T102" fmla="*/ 71 w 78"/>
                <a:gd name="T103" fmla="*/ 28 h 38"/>
                <a:gd name="T104" fmla="*/ 75 w 78"/>
                <a:gd name="T105" fmla="*/ 29 h 38"/>
                <a:gd name="T106" fmla="*/ 78 w 78"/>
                <a:gd name="T10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38">
                  <a:moveTo>
                    <a:pt x="78" y="26"/>
                  </a:moveTo>
                  <a:cubicBezTo>
                    <a:pt x="78" y="25"/>
                    <a:pt x="77" y="25"/>
                    <a:pt x="77" y="25"/>
                  </a:cubicBezTo>
                  <a:cubicBezTo>
                    <a:pt x="77" y="25"/>
                    <a:pt x="76" y="26"/>
                    <a:pt x="76" y="26"/>
                  </a:cubicBezTo>
                  <a:cubicBezTo>
                    <a:pt x="75" y="26"/>
                    <a:pt x="75" y="25"/>
                    <a:pt x="75" y="25"/>
                  </a:cubicBezTo>
                  <a:cubicBezTo>
                    <a:pt x="75" y="24"/>
                    <a:pt x="75" y="24"/>
                    <a:pt x="74" y="24"/>
                  </a:cubicBezTo>
                  <a:cubicBezTo>
                    <a:pt x="74" y="24"/>
                    <a:pt x="73" y="24"/>
                    <a:pt x="72" y="24"/>
                  </a:cubicBezTo>
                  <a:cubicBezTo>
                    <a:pt x="72" y="24"/>
                    <a:pt x="72" y="24"/>
                    <a:pt x="72" y="24"/>
                  </a:cubicBezTo>
                  <a:cubicBezTo>
                    <a:pt x="71" y="23"/>
                    <a:pt x="71" y="23"/>
                    <a:pt x="71" y="23"/>
                  </a:cubicBezTo>
                  <a:cubicBezTo>
                    <a:pt x="70" y="23"/>
                    <a:pt x="70" y="22"/>
                    <a:pt x="70" y="22"/>
                  </a:cubicBezTo>
                  <a:cubicBezTo>
                    <a:pt x="70" y="22"/>
                    <a:pt x="69" y="22"/>
                    <a:pt x="69" y="21"/>
                  </a:cubicBezTo>
                  <a:cubicBezTo>
                    <a:pt x="69" y="22"/>
                    <a:pt x="69" y="22"/>
                    <a:pt x="69" y="22"/>
                  </a:cubicBezTo>
                  <a:cubicBezTo>
                    <a:pt x="69" y="23"/>
                    <a:pt x="69" y="23"/>
                    <a:pt x="68" y="22"/>
                  </a:cubicBezTo>
                  <a:cubicBezTo>
                    <a:pt x="68" y="22"/>
                    <a:pt x="68" y="22"/>
                    <a:pt x="67" y="22"/>
                  </a:cubicBezTo>
                  <a:cubicBezTo>
                    <a:pt x="67" y="21"/>
                    <a:pt x="66" y="21"/>
                    <a:pt x="66" y="21"/>
                  </a:cubicBezTo>
                  <a:cubicBezTo>
                    <a:pt x="66" y="21"/>
                    <a:pt x="65" y="21"/>
                    <a:pt x="65" y="20"/>
                  </a:cubicBezTo>
                  <a:cubicBezTo>
                    <a:pt x="65" y="20"/>
                    <a:pt x="65" y="20"/>
                    <a:pt x="64" y="20"/>
                  </a:cubicBezTo>
                  <a:cubicBezTo>
                    <a:pt x="64" y="19"/>
                    <a:pt x="64" y="19"/>
                    <a:pt x="64" y="19"/>
                  </a:cubicBezTo>
                  <a:cubicBezTo>
                    <a:pt x="63" y="19"/>
                    <a:pt x="63" y="19"/>
                    <a:pt x="63" y="18"/>
                  </a:cubicBezTo>
                  <a:cubicBezTo>
                    <a:pt x="63" y="18"/>
                    <a:pt x="63" y="18"/>
                    <a:pt x="63" y="17"/>
                  </a:cubicBezTo>
                  <a:cubicBezTo>
                    <a:pt x="63" y="17"/>
                    <a:pt x="63" y="17"/>
                    <a:pt x="63" y="17"/>
                  </a:cubicBezTo>
                  <a:cubicBezTo>
                    <a:pt x="63" y="16"/>
                    <a:pt x="64" y="16"/>
                    <a:pt x="64" y="15"/>
                  </a:cubicBezTo>
                  <a:cubicBezTo>
                    <a:pt x="64" y="15"/>
                    <a:pt x="64" y="14"/>
                    <a:pt x="64" y="14"/>
                  </a:cubicBezTo>
                  <a:cubicBezTo>
                    <a:pt x="63" y="13"/>
                    <a:pt x="63" y="13"/>
                    <a:pt x="62" y="12"/>
                  </a:cubicBezTo>
                  <a:cubicBezTo>
                    <a:pt x="62" y="12"/>
                    <a:pt x="62" y="12"/>
                    <a:pt x="61" y="11"/>
                  </a:cubicBezTo>
                  <a:cubicBezTo>
                    <a:pt x="61" y="11"/>
                    <a:pt x="61" y="10"/>
                    <a:pt x="61" y="10"/>
                  </a:cubicBezTo>
                  <a:cubicBezTo>
                    <a:pt x="61" y="10"/>
                    <a:pt x="61" y="10"/>
                    <a:pt x="61" y="9"/>
                  </a:cubicBezTo>
                  <a:cubicBezTo>
                    <a:pt x="61" y="9"/>
                    <a:pt x="60" y="9"/>
                    <a:pt x="60" y="9"/>
                  </a:cubicBezTo>
                  <a:cubicBezTo>
                    <a:pt x="60" y="8"/>
                    <a:pt x="60" y="8"/>
                    <a:pt x="60" y="8"/>
                  </a:cubicBezTo>
                  <a:cubicBezTo>
                    <a:pt x="60" y="8"/>
                    <a:pt x="60" y="7"/>
                    <a:pt x="60" y="7"/>
                  </a:cubicBezTo>
                  <a:cubicBezTo>
                    <a:pt x="60" y="7"/>
                    <a:pt x="60" y="7"/>
                    <a:pt x="60" y="7"/>
                  </a:cubicBezTo>
                  <a:cubicBezTo>
                    <a:pt x="60" y="6"/>
                    <a:pt x="60" y="6"/>
                    <a:pt x="60" y="6"/>
                  </a:cubicBezTo>
                  <a:cubicBezTo>
                    <a:pt x="59" y="5"/>
                    <a:pt x="59" y="5"/>
                    <a:pt x="59" y="5"/>
                  </a:cubicBezTo>
                  <a:cubicBezTo>
                    <a:pt x="59" y="5"/>
                    <a:pt x="59" y="4"/>
                    <a:pt x="59" y="4"/>
                  </a:cubicBezTo>
                  <a:cubicBezTo>
                    <a:pt x="59" y="4"/>
                    <a:pt x="59" y="4"/>
                    <a:pt x="59" y="4"/>
                  </a:cubicBezTo>
                  <a:cubicBezTo>
                    <a:pt x="59" y="4"/>
                    <a:pt x="59" y="4"/>
                    <a:pt x="59" y="4"/>
                  </a:cubicBezTo>
                  <a:cubicBezTo>
                    <a:pt x="59" y="4"/>
                    <a:pt x="58" y="4"/>
                    <a:pt x="58" y="4"/>
                  </a:cubicBezTo>
                  <a:cubicBezTo>
                    <a:pt x="58" y="4"/>
                    <a:pt x="58" y="3"/>
                    <a:pt x="58" y="3"/>
                  </a:cubicBezTo>
                  <a:cubicBezTo>
                    <a:pt x="58" y="3"/>
                    <a:pt x="57" y="3"/>
                    <a:pt x="57" y="3"/>
                  </a:cubicBezTo>
                  <a:cubicBezTo>
                    <a:pt x="57" y="3"/>
                    <a:pt x="57" y="3"/>
                    <a:pt x="56" y="3"/>
                  </a:cubicBezTo>
                  <a:cubicBezTo>
                    <a:pt x="56" y="2"/>
                    <a:pt x="56" y="2"/>
                    <a:pt x="56" y="2"/>
                  </a:cubicBezTo>
                  <a:cubicBezTo>
                    <a:pt x="55" y="2"/>
                    <a:pt x="55" y="2"/>
                    <a:pt x="55" y="2"/>
                  </a:cubicBezTo>
                  <a:cubicBezTo>
                    <a:pt x="55" y="2"/>
                    <a:pt x="54" y="1"/>
                    <a:pt x="54" y="1"/>
                  </a:cubicBezTo>
                  <a:cubicBezTo>
                    <a:pt x="54" y="1"/>
                    <a:pt x="53" y="1"/>
                    <a:pt x="53" y="1"/>
                  </a:cubicBezTo>
                  <a:cubicBezTo>
                    <a:pt x="53" y="1"/>
                    <a:pt x="53" y="1"/>
                    <a:pt x="53" y="1"/>
                  </a:cubicBezTo>
                  <a:cubicBezTo>
                    <a:pt x="52" y="1"/>
                    <a:pt x="53" y="1"/>
                    <a:pt x="52" y="1"/>
                  </a:cubicBezTo>
                  <a:cubicBezTo>
                    <a:pt x="52" y="1"/>
                    <a:pt x="52" y="2"/>
                    <a:pt x="52" y="2"/>
                  </a:cubicBezTo>
                  <a:cubicBezTo>
                    <a:pt x="51" y="2"/>
                    <a:pt x="51" y="1"/>
                    <a:pt x="51" y="1"/>
                  </a:cubicBezTo>
                  <a:cubicBezTo>
                    <a:pt x="51" y="1"/>
                    <a:pt x="50" y="1"/>
                    <a:pt x="50" y="1"/>
                  </a:cubicBezTo>
                  <a:cubicBezTo>
                    <a:pt x="50" y="0"/>
                    <a:pt x="49" y="0"/>
                    <a:pt x="49" y="0"/>
                  </a:cubicBezTo>
                  <a:cubicBezTo>
                    <a:pt x="49" y="0"/>
                    <a:pt x="48" y="0"/>
                    <a:pt x="48" y="1"/>
                  </a:cubicBezTo>
                  <a:cubicBezTo>
                    <a:pt x="48" y="1"/>
                    <a:pt x="48" y="1"/>
                    <a:pt x="48" y="1"/>
                  </a:cubicBezTo>
                  <a:cubicBezTo>
                    <a:pt x="47" y="1"/>
                    <a:pt x="47" y="1"/>
                    <a:pt x="47" y="1"/>
                  </a:cubicBezTo>
                  <a:cubicBezTo>
                    <a:pt x="47" y="1"/>
                    <a:pt x="47" y="1"/>
                    <a:pt x="47" y="2"/>
                  </a:cubicBezTo>
                  <a:cubicBezTo>
                    <a:pt x="47" y="2"/>
                    <a:pt x="47" y="2"/>
                    <a:pt x="47" y="3"/>
                  </a:cubicBezTo>
                  <a:cubicBezTo>
                    <a:pt x="47" y="3"/>
                    <a:pt x="47" y="3"/>
                    <a:pt x="47" y="4"/>
                  </a:cubicBezTo>
                  <a:cubicBezTo>
                    <a:pt x="47" y="4"/>
                    <a:pt x="47" y="4"/>
                    <a:pt x="47" y="4"/>
                  </a:cubicBezTo>
                  <a:cubicBezTo>
                    <a:pt x="47" y="5"/>
                    <a:pt x="47" y="5"/>
                    <a:pt x="48" y="6"/>
                  </a:cubicBezTo>
                  <a:cubicBezTo>
                    <a:pt x="48" y="6"/>
                    <a:pt x="48" y="6"/>
                    <a:pt x="48" y="7"/>
                  </a:cubicBezTo>
                  <a:cubicBezTo>
                    <a:pt x="49" y="7"/>
                    <a:pt x="48" y="8"/>
                    <a:pt x="49" y="9"/>
                  </a:cubicBezTo>
                  <a:cubicBezTo>
                    <a:pt x="49" y="9"/>
                    <a:pt x="49" y="9"/>
                    <a:pt x="49" y="10"/>
                  </a:cubicBezTo>
                  <a:cubicBezTo>
                    <a:pt x="49" y="10"/>
                    <a:pt x="49" y="10"/>
                    <a:pt x="49" y="11"/>
                  </a:cubicBezTo>
                  <a:cubicBezTo>
                    <a:pt x="50" y="11"/>
                    <a:pt x="50" y="11"/>
                    <a:pt x="50" y="11"/>
                  </a:cubicBezTo>
                  <a:cubicBezTo>
                    <a:pt x="50" y="12"/>
                    <a:pt x="51" y="12"/>
                    <a:pt x="51" y="12"/>
                  </a:cubicBezTo>
                  <a:cubicBezTo>
                    <a:pt x="51" y="13"/>
                    <a:pt x="50" y="13"/>
                    <a:pt x="50" y="13"/>
                  </a:cubicBezTo>
                  <a:cubicBezTo>
                    <a:pt x="49" y="13"/>
                    <a:pt x="49" y="13"/>
                    <a:pt x="49" y="13"/>
                  </a:cubicBezTo>
                  <a:cubicBezTo>
                    <a:pt x="48" y="14"/>
                    <a:pt x="48" y="14"/>
                    <a:pt x="47" y="13"/>
                  </a:cubicBezTo>
                  <a:cubicBezTo>
                    <a:pt x="47" y="13"/>
                    <a:pt x="46" y="13"/>
                    <a:pt x="46" y="12"/>
                  </a:cubicBezTo>
                  <a:cubicBezTo>
                    <a:pt x="46" y="12"/>
                    <a:pt x="46" y="12"/>
                    <a:pt x="46" y="11"/>
                  </a:cubicBezTo>
                  <a:cubicBezTo>
                    <a:pt x="46" y="11"/>
                    <a:pt x="46" y="10"/>
                    <a:pt x="46" y="10"/>
                  </a:cubicBezTo>
                  <a:cubicBezTo>
                    <a:pt x="46" y="10"/>
                    <a:pt x="46" y="9"/>
                    <a:pt x="46" y="9"/>
                  </a:cubicBezTo>
                  <a:cubicBezTo>
                    <a:pt x="45" y="8"/>
                    <a:pt x="45" y="8"/>
                    <a:pt x="45" y="7"/>
                  </a:cubicBezTo>
                  <a:cubicBezTo>
                    <a:pt x="45" y="7"/>
                    <a:pt x="45" y="7"/>
                    <a:pt x="44" y="7"/>
                  </a:cubicBezTo>
                  <a:cubicBezTo>
                    <a:pt x="44" y="7"/>
                    <a:pt x="44" y="6"/>
                    <a:pt x="44" y="6"/>
                  </a:cubicBezTo>
                  <a:cubicBezTo>
                    <a:pt x="44" y="6"/>
                    <a:pt x="43" y="5"/>
                    <a:pt x="43" y="5"/>
                  </a:cubicBezTo>
                  <a:cubicBezTo>
                    <a:pt x="43" y="5"/>
                    <a:pt x="42" y="5"/>
                    <a:pt x="42" y="5"/>
                  </a:cubicBezTo>
                  <a:cubicBezTo>
                    <a:pt x="41" y="5"/>
                    <a:pt x="41" y="4"/>
                    <a:pt x="41" y="4"/>
                  </a:cubicBezTo>
                  <a:cubicBezTo>
                    <a:pt x="40" y="3"/>
                    <a:pt x="40" y="3"/>
                    <a:pt x="40" y="3"/>
                  </a:cubicBezTo>
                  <a:cubicBezTo>
                    <a:pt x="40" y="3"/>
                    <a:pt x="39" y="3"/>
                    <a:pt x="39" y="3"/>
                  </a:cubicBezTo>
                  <a:cubicBezTo>
                    <a:pt x="39" y="3"/>
                    <a:pt x="39" y="3"/>
                    <a:pt x="39" y="3"/>
                  </a:cubicBezTo>
                  <a:cubicBezTo>
                    <a:pt x="39" y="3"/>
                    <a:pt x="38" y="3"/>
                    <a:pt x="38" y="3"/>
                  </a:cubicBezTo>
                  <a:cubicBezTo>
                    <a:pt x="38" y="3"/>
                    <a:pt x="38" y="3"/>
                    <a:pt x="37" y="3"/>
                  </a:cubicBezTo>
                  <a:cubicBezTo>
                    <a:pt x="37" y="3"/>
                    <a:pt x="37" y="3"/>
                    <a:pt x="37" y="3"/>
                  </a:cubicBezTo>
                  <a:cubicBezTo>
                    <a:pt x="37" y="3"/>
                    <a:pt x="37" y="4"/>
                    <a:pt x="37" y="4"/>
                  </a:cubicBezTo>
                  <a:cubicBezTo>
                    <a:pt x="37" y="4"/>
                    <a:pt x="38" y="4"/>
                    <a:pt x="38" y="4"/>
                  </a:cubicBezTo>
                  <a:cubicBezTo>
                    <a:pt x="38" y="4"/>
                    <a:pt x="38" y="4"/>
                    <a:pt x="38" y="4"/>
                  </a:cubicBezTo>
                  <a:cubicBezTo>
                    <a:pt x="38" y="4"/>
                    <a:pt x="38" y="4"/>
                    <a:pt x="38" y="4"/>
                  </a:cubicBezTo>
                  <a:cubicBezTo>
                    <a:pt x="38" y="4"/>
                    <a:pt x="38" y="5"/>
                    <a:pt x="39" y="5"/>
                  </a:cubicBezTo>
                  <a:cubicBezTo>
                    <a:pt x="39" y="5"/>
                    <a:pt x="39" y="5"/>
                    <a:pt x="39" y="5"/>
                  </a:cubicBezTo>
                  <a:cubicBezTo>
                    <a:pt x="39" y="5"/>
                    <a:pt x="40" y="5"/>
                    <a:pt x="40" y="5"/>
                  </a:cubicBezTo>
                  <a:cubicBezTo>
                    <a:pt x="40" y="5"/>
                    <a:pt x="40" y="5"/>
                    <a:pt x="40" y="5"/>
                  </a:cubicBezTo>
                  <a:cubicBezTo>
                    <a:pt x="40" y="5"/>
                    <a:pt x="40" y="6"/>
                    <a:pt x="40" y="6"/>
                  </a:cubicBezTo>
                  <a:cubicBezTo>
                    <a:pt x="40" y="6"/>
                    <a:pt x="40" y="6"/>
                    <a:pt x="40" y="6"/>
                  </a:cubicBezTo>
                  <a:cubicBezTo>
                    <a:pt x="40" y="7"/>
                    <a:pt x="40" y="7"/>
                    <a:pt x="41" y="7"/>
                  </a:cubicBezTo>
                  <a:cubicBezTo>
                    <a:pt x="40" y="7"/>
                    <a:pt x="39" y="7"/>
                    <a:pt x="39" y="7"/>
                  </a:cubicBezTo>
                  <a:cubicBezTo>
                    <a:pt x="38" y="7"/>
                    <a:pt x="38" y="7"/>
                    <a:pt x="38" y="7"/>
                  </a:cubicBezTo>
                  <a:cubicBezTo>
                    <a:pt x="38" y="7"/>
                    <a:pt x="37" y="7"/>
                    <a:pt x="37" y="7"/>
                  </a:cubicBezTo>
                  <a:cubicBezTo>
                    <a:pt x="37" y="7"/>
                    <a:pt x="36" y="7"/>
                    <a:pt x="36" y="7"/>
                  </a:cubicBezTo>
                  <a:cubicBezTo>
                    <a:pt x="36" y="7"/>
                    <a:pt x="36" y="8"/>
                    <a:pt x="35" y="8"/>
                  </a:cubicBezTo>
                  <a:cubicBezTo>
                    <a:pt x="35" y="8"/>
                    <a:pt x="35" y="8"/>
                    <a:pt x="34" y="8"/>
                  </a:cubicBezTo>
                  <a:cubicBezTo>
                    <a:pt x="34" y="8"/>
                    <a:pt x="33" y="8"/>
                    <a:pt x="33" y="8"/>
                  </a:cubicBezTo>
                  <a:cubicBezTo>
                    <a:pt x="33" y="9"/>
                    <a:pt x="33" y="9"/>
                    <a:pt x="32" y="9"/>
                  </a:cubicBezTo>
                  <a:cubicBezTo>
                    <a:pt x="32" y="9"/>
                    <a:pt x="32" y="8"/>
                    <a:pt x="32" y="8"/>
                  </a:cubicBezTo>
                  <a:cubicBezTo>
                    <a:pt x="32" y="8"/>
                    <a:pt x="33" y="8"/>
                    <a:pt x="33" y="8"/>
                  </a:cubicBezTo>
                  <a:cubicBezTo>
                    <a:pt x="33" y="7"/>
                    <a:pt x="33" y="7"/>
                    <a:pt x="33" y="7"/>
                  </a:cubicBezTo>
                  <a:cubicBezTo>
                    <a:pt x="33" y="7"/>
                    <a:pt x="33" y="7"/>
                    <a:pt x="33" y="6"/>
                  </a:cubicBezTo>
                  <a:cubicBezTo>
                    <a:pt x="33" y="6"/>
                    <a:pt x="34" y="6"/>
                    <a:pt x="34" y="5"/>
                  </a:cubicBezTo>
                  <a:cubicBezTo>
                    <a:pt x="34" y="5"/>
                    <a:pt x="34" y="5"/>
                    <a:pt x="33" y="5"/>
                  </a:cubicBezTo>
                  <a:cubicBezTo>
                    <a:pt x="33" y="5"/>
                    <a:pt x="33" y="5"/>
                    <a:pt x="33" y="5"/>
                  </a:cubicBezTo>
                  <a:cubicBezTo>
                    <a:pt x="32" y="5"/>
                    <a:pt x="32" y="4"/>
                    <a:pt x="31" y="4"/>
                  </a:cubicBezTo>
                  <a:cubicBezTo>
                    <a:pt x="31" y="4"/>
                    <a:pt x="30" y="4"/>
                    <a:pt x="30" y="4"/>
                  </a:cubicBezTo>
                  <a:cubicBezTo>
                    <a:pt x="30" y="4"/>
                    <a:pt x="29" y="4"/>
                    <a:pt x="29" y="4"/>
                  </a:cubicBezTo>
                  <a:cubicBezTo>
                    <a:pt x="29" y="4"/>
                    <a:pt x="28" y="4"/>
                    <a:pt x="28" y="4"/>
                  </a:cubicBezTo>
                  <a:cubicBezTo>
                    <a:pt x="28" y="4"/>
                    <a:pt x="28" y="3"/>
                    <a:pt x="28" y="3"/>
                  </a:cubicBezTo>
                  <a:cubicBezTo>
                    <a:pt x="28" y="3"/>
                    <a:pt x="27" y="3"/>
                    <a:pt x="27" y="3"/>
                  </a:cubicBezTo>
                  <a:cubicBezTo>
                    <a:pt x="26" y="3"/>
                    <a:pt x="25" y="3"/>
                    <a:pt x="25" y="3"/>
                  </a:cubicBezTo>
                  <a:cubicBezTo>
                    <a:pt x="25" y="4"/>
                    <a:pt x="24" y="4"/>
                    <a:pt x="24" y="4"/>
                  </a:cubicBezTo>
                  <a:cubicBezTo>
                    <a:pt x="24" y="5"/>
                    <a:pt x="25" y="5"/>
                    <a:pt x="24" y="5"/>
                  </a:cubicBezTo>
                  <a:cubicBezTo>
                    <a:pt x="24" y="6"/>
                    <a:pt x="23" y="5"/>
                    <a:pt x="23" y="6"/>
                  </a:cubicBezTo>
                  <a:cubicBezTo>
                    <a:pt x="22" y="6"/>
                    <a:pt x="21" y="6"/>
                    <a:pt x="21" y="6"/>
                  </a:cubicBezTo>
                  <a:cubicBezTo>
                    <a:pt x="21" y="5"/>
                    <a:pt x="22" y="5"/>
                    <a:pt x="22" y="4"/>
                  </a:cubicBezTo>
                  <a:cubicBezTo>
                    <a:pt x="22" y="4"/>
                    <a:pt x="22" y="3"/>
                    <a:pt x="22" y="2"/>
                  </a:cubicBezTo>
                  <a:cubicBezTo>
                    <a:pt x="23" y="2"/>
                    <a:pt x="22" y="2"/>
                    <a:pt x="22" y="1"/>
                  </a:cubicBezTo>
                  <a:cubicBezTo>
                    <a:pt x="21" y="1"/>
                    <a:pt x="21" y="0"/>
                    <a:pt x="20" y="0"/>
                  </a:cubicBezTo>
                  <a:cubicBezTo>
                    <a:pt x="20" y="0"/>
                    <a:pt x="20" y="0"/>
                    <a:pt x="20" y="0"/>
                  </a:cubicBezTo>
                  <a:cubicBezTo>
                    <a:pt x="19" y="0"/>
                    <a:pt x="19" y="1"/>
                    <a:pt x="18" y="1"/>
                  </a:cubicBezTo>
                  <a:cubicBezTo>
                    <a:pt x="17" y="1"/>
                    <a:pt x="16" y="2"/>
                    <a:pt x="15" y="2"/>
                  </a:cubicBezTo>
                  <a:cubicBezTo>
                    <a:pt x="14" y="2"/>
                    <a:pt x="13" y="2"/>
                    <a:pt x="13" y="2"/>
                  </a:cubicBezTo>
                  <a:cubicBezTo>
                    <a:pt x="12" y="2"/>
                    <a:pt x="12" y="2"/>
                    <a:pt x="11" y="2"/>
                  </a:cubicBezTo>
                  <a:cubicBezTo>
                    <a:pt x="11" y="2"/>
                    <a:pt x="11" y="3"/>
                    <a:pt x="11" y="3"/>
                  </a:cubicBezTo>
                  <a:cubicBezTo>
                    <a:pt x="10" y="3"/>
                    <a:pt x="10" y="3"/>
                    <a:pt x="10" y="3"/>
                  </a:cubicBezTo>
                  <a:cubicBezTo>
                    <a:pt x="9" y="3"/>
                    <a:pt x="9" y="4"/>
                    <a:pt x="8" y="4"/>
                  </a:cubicBezTo>
                  <a:cubicBezTo>
                    <a:pt x="7" y="4"/>
                    <a:pt x="7" y="5"/>
                    <a:pt x="6" y="5"/>
                  </a:cubicBezTo>
                  <a:cubicBezTo>
                    <a:pt x="6" y="5"/>
                    <a:pt x="5" y="6"/>
                    <a:pt x="4" y="6"/>
                  </a:cubicBezTo>
                  <a:cubicBezTo>
                    <a:pt x="4" y="6"/>
                    <a:pt x="3" y="7"/>
                    <a:pt x="3" y="7"/>
                  </a:cubicBezTo>
                  <a:cubicBezTo>
                    <a:pt x="3" y="8"/>
                    <a:pt x="3" y="8"/>
                    <a:pt x="3" y="8"/>
                  </a:cubicBezTo>
                  <a:cubicBezTo>
                    <a:pt x="4" y="8"/>
                    <a:pt x="4" y="8"/>
                    <a:pt x="4" y="9"/>
                  </a:cubicBezTo>
                  <a:cubicBezTo>
                    <a:pt x="4" y="9"/>
                    <a:pt x="5" y="9"/>
                    <a:pt x="5" y="9"/>
                  </a:cubicBezTo>
                  <a:cubicBezTo>
                    <a:pt x="5" y="9"/>
                    <a:pt x="4" y="9"/>
                    <a:pt x="4" y="9"/>
                  </a:cubicBezTo>
                  <a:cubicBezTo>
                    <a:pt x="4" y="9"/>
                    <a:pt x="3" y="10"/>
                    <a:pt x="3" y="10"/>
                  </a:cubicBezTo>
                  <a:cubicBezTo>
                    <a:pt x="2" y="10"/>
                    <a:pt x="2" y="10"/>
                    <a:pt x="2" y="11"/>
                  </a:cubicBezTo>
                  <a:cubicBezTo>
                    <a:pt x="1" y="11"/>
                    <a:pt x="1" y="12"/>
                    <a:pt x="1" y="12"/>
                  </a:cubicBezTo>
                  <a:cubicBezTo>
                    <a:pt x="1" y="13"/>
                    <a:pt x="0" y="14"/>
                    <a:pt x="1" y="14"/>
                  </a:cubicBezTo>
                  <a:cubicBezTo>
                    <a:pt x="1" y="14"/>
                    <a:pt x="2" y="14"/>
                    <a:pt x="2" y="14"/>
                  </a:cubicBezTo>
                  <a:cubicBezTo>
                    <a:pt x="2" y="14"/>
                    <a:pt x="2" y="14"/>
                    <a:pt x="3" y="14"/>
                  </a:cubicBezTo>
                  <a:cubicBezTo>
                    <a:pt x="3" y="14"/>
                    <a:pt x="3" y="14"/>
                    <a:pt x="3" y="14"/>
                  </a:cubicBezTo>
                  <a:cubicBezTo>
                    <a:pt x="4" y="14"/>
                    <a:pt x="4" y="14"/>
                    <a:pt x="4" y="14"/>
                  </a:cubicBezTo>
                  <a:cubicBezTo>
                    <a:pt x="5" y="14"/>
                    <a:pt x="6" y="14"/>
                    <a:pt x="6" y="14"/>
                  </a:cubicBezTo>
                  <a:cubicBezTo>
                    <a:pt x="7" y="14"/>
                    <a:pt x="8" y="14"/>
                    <a:pt x="7" y="14"/>
                  </a:cubicBezTo>
                  <a:cubicBezTo>
                    <a:pt x="6" y="14"/>
                    <a:pt x="5" y="14"/>
                    <a:pt x="5" y="15"/>
                  </a:cubicBezTo>
                  <a:cubicBezTo>
                    <a:pt x="5" y="15"/>
                    <a:pt x="5" y="16"/>
                    <a:pt x="5" y="16"/>
                  </a:cubicBezTo>
                  <a:cubicBezTo>
                    <a:pt x="5" y="16"/>
                    <a:pt x="6" y="16"/>
                    <a:pt x="6" y="16"/>
                  </a:cubicBezTo>
                  <a:cubicBezTo>
                    <a:pt x="7" y="16"/>
                    <a:pt x="7" y="16"/>
                    <a:pt x="8" y="16"/>
                  </a:cubicBezTo>
                  <a:cubicBezTo>
                    <a:pt x="8" y="16"/>
                    <a:pt x="9" y="16"/>
                    <a:pt x="10" y="16"/>
                  </a:cubicBezTo>
                  <a:cubicBezTo>
                    <a:pt x="10" y="16"/>
                    <a:pt x="11" y="15"/>
                    <a:pt x="11" y="15"/>
                  </a:cubicBezTo>
                  <a:cubicBezTo>
                    <a:pt x="12" y="15"/>
                    <a:pt x="13" y="15"/>
                    <a:pt x="13" y="15"/>
                  </a:cubicBezTo>
                  <a:cubicBezTo>
                    <a:pt x="14" y="15"/>
                    <a:pt x="14" y="15"/>
                    <a:pt x="15" y="15"/>
                  </a:cubicBezTo>
                  <a:cubicBezTo>
                    <a:pt x="15" y="15"/>
                    <a:pt x="16" y="15"/>
                    <a:pt x="16" y="15"/>
                  </a:cubicBezTo>
                  <a:cubicBezTo>
                    <a:pt x="16" y="15"/>
                    <a:pt x="16" y="15"/>
                    <a:pt x="15" y="15"/>
                  </a:cubicBezTo>
                  <a:cubicBezTo>
                    <a:pt x="15" y="15"/>
                    <a:pt x="15" y="16"/>
                    <a:pt x="15" y="16"/>
                  </a:cubicBezTo>
                  <a:cubicBezTo>
                    <a:pt x="14" y="16"/>
                    <a:pt x="14" y="16"/>
                    <a:pt x="13" y="16"/>
                  </a:cubicBezTo>
                  <a:cubicBezTo>
                    <a:pt x="12" y="16"/>
                    <a:pt x="12" y="16"/>
                    <a:pt x="11" y="17"/>
                  </a:cubicBezTo>
                  <a:cubicBezTo>
                    <a:pt x="10" y="17"/>
                    <a:pt x="10" y="17"/>
                    <a:pt x="9" y="18"/>
                  </a:cubicBezTo>
                  <a:cubicBezTo>
                    <a:pt x="8" y="18"/>
                    <a:pt x="8" y="18"/>
                    <a:pt x="7" y="18"/>
                  </a:cubicBezTo>
                  <a:cubicBezTo>
                    <a:pt x="6" y="18"/>
                    <a:pt x="5" y="18"/>
                    <a:pt x="5" y="19"/>
                  </a:cubicBezTo>
                  <a:cubicBezTo>
                    <a:pt x="5" y="20"/>
                    <a:pt x="5" y="20"/>
                    <a:pt x="6" y="21"/>
                  </a:cubicBezTo>
                  <a:cubicBezTo>
                    <a:pt x="6" y="21"/>
                    <a:pt x="7" y="21"/>
                    <a:pt x="8" y="22"/>
                  </a:cubicBezTo>
                  <a:cubicBezTo>
                    <a:pt x="8" y="22"/>
                    <a:pt x="8" y="22"/>
                    <a:pt x="8" y="22"/>
                  </a:cubicBezTo>
                  <a:cubicBezTo>
                    <a:pt x="9" y="22"/>
                    <a:pt x="9" y="22"/>
                    <a:pt x="9" y="22"/>
                  </a:cubicBezTo>
                  <a:cubicBezTo>
                    <a:pt x="10" y="22"/>
                    <a:pt x="11" y="22"/>
                    <a:pt x="12" y="22"/>
                  </a:cubicBezTo>
                  <a:cubicBezTo>
                    <a:pt x="14" y="22"/>
                    <a:pt x="16" y="22"/>
                    <a:pt x="17" y="22"/>
                  </a:cubicBezTo>
                  <a:cubicBezTo>
                    <a:pt x="18" y="22"/>
                    <a:pt x="19" y="22"/>
                    <a:pt x="20" y="22"/>
                  </a:cubicBezTo>
                  <a:cubicBezTo>
                    <a:pt x="21" y="22"/>
                    <a:pt x="21" y="22"/>
                    <a:pt x="22" y="22"/>
                  </a:cubicBezTo>
                  <a:cubicBezTo>
                    <a:pt x="23" y="21"/>
                    <a:pt x="23" y="22"/>
                    <a:pt x="23" y="22"/>
                  </a:cubicBezTo>
                  <a:cubicBezTo>
                    <a:pt x="24" y="22"/>
                    <a:pt x="24" y="22"/>
                    <a:pt x="25" y="22"/>
                  </a:cubicBezTo>
                  <a:cubicBezTo>
                    <a:pt x="25" y="21"/>
                    <a:pt x="26" y="22"/>
                    <a:pt x="26" y="22"/>
                  </a:cubicBezTo>
                  <a:cubicBezTo>
                    <a:pt x="27" y="22"/>
                    <a:pt x="27" y="22"/>
                    <a:pt x="28" y="22"/>
                  </a:cubicBezTo>
                  <a:cubicBezTo>
                    <a:pt x="28" y="22"/>
                    <a:pt x="29" y="23"/>
                    <a:pt x="29" y="23"/>
                  </a:cubicBezTo>
                  <a:cubicBezTo>
                    <a:pt x="30" y="23"/>
                    <a:pt x="30" y="23"/>
                    <a:pt x="30" y="23"/>
                  </a:cubicBezTo>
                  <a:cubicBezTo>
                    <a:pt x="30" y="23"/>
                    <a:pt x="30" y="23"/>
                    <a:pt x="31" y="24"/>
                  </a:cubicBezTo>
                  <a:cubicBezTo>
                    <a:pt x="31" y="24"/>
                    <a:pt x="30" y="24"/>
                    <a:pt x="31" y="24"/>
                  </a:cubicBezTo>
                  <a:cubicBezTo>
                    <a:pt x="31" y="24"/>
                    <a:pt x="31" y="24"/>
                    <a:pt x="32" y="24"/>
                  </a:cubicBezTo>
                  <a:cubicBezTo>
                    <a:pt x="31" y="24"/>
                    <a:pt x="31" y="24"/>
                    <a:pt x="30" y="24"/>
                  </a:cubicBezTo>
                  <a:cubicBezTo>
                    <a:pt x="29" y="25"/>
                    <a:pt x="28" y="25"/>
                    <a:pt x="27" y="25"/>
                  </a:cubicBezTo>
                  <a:cubicBezTo>
                    <a:pt x="27" y="25"/>
                    <a:pt x="27" y="25"/>
                    <a:pt x="26" y="25"/>
                  </a:cubicBezTo>
                  <a:cubicBezTo>
                    <a:pt x="26" y="25"/>
                    <a:pt x="26" y="25"/>
                    <a:pt x="26" y="25"/>
                  </a:cubicBezTo>
                  <a:cubicBezTo>
                    <a:pt x="26" y="25"/>
                    <a:pt x="25" y="24"/>
                    <a:pt x="25" y="24"/>
                  </a:cubicBezTo>
                  <a:cubicBezTo>
                    <a:pt x="25" y="24"/>
                    <a:pt x="25" y="24"/>
                    <a:pt x="25" y="24"/>
                  </a:cubicBezTo>
                  <a:cubicBezTo>
                    <a:pt x="24" y="24"/>
                    <a:pt x="23" y="24"/>
                    <a:pt x="21" y="24"/>
                  </a:cubicBezTo>
                  <a:cubicBezTo>
                    <a:pt x="21" y="24"/>
                    <a:pt x="20" y="24"/>
                    <a:pt x="19" y="24"/>
                  </a:cubicBezTo>
                  <a:cubicBezTo>
                    <a:pt x="19" y="24"/>
                    <a:pt x="18" y="25"/>
                    <a:pt x="18" y="25"/>
                  </a:cubicBezTo>
                  <a:cubicBezTo>
                    <a:pt x="17" y="25"/>
                    <a:pt x="17" y="25"/>
                    <a:pt x="17" y="25"/>
                  </a:cubicBezTo>
                  <a:cubicBezTo>
                    <a:pt x="16" y="25"/>
                    <a:pt x="16" y="25"/>
                    <a:pt x="16" y="25"/>
                  </a:cubicBezTo>
                  <a:cubicBezTo>
                    <a:pt x="15" y="25"/>
                    <a:pt x="14" y="25"/>
                    <a:pt x="14" y="25"/>
                  </a:cubicBezTo>
                  <a:cubicBezTo>
                    <a:pt x="13" y="25"/>
                    <a:pt x="13" y="25"/>
                    <a:pt x="12" y="25"/>
                  </a:cubicBezTo>
                  <a:cubicBezTo>
                    <a:pt x="12" y="26"/>
                    <a:pt x="11" y="25"/>
                    <a:pt x="10" y="26"/>
                  </a:cubicBezTo>
                  <a:cubicBezTo>
                    <a:pt x="10" y="26"/>
                    <a:pt x="9" y="26"/>
                    <a:pt x="9" y="26"/>
                  </a:cubicBezTo>
                  <a:cubicBezTo>
                    <a:pt x="9" y="26"/>
                    <a:pt x="8" y="26"/>
                    <a:pt x="8" y="26"/>
                  </a:cubicBezTo>
                  <a:cubicBezTo>
                    <a:pt x="7" y="27"/>
                    <a:pt x="8" y="27"/>
                    <a:pt x="8" y="28"/>
                  </a:cubicBezTo>
                  <a:cubicBezTo>
                    <a:pt x="9" y="28"/>
                    <a:pt x="9" y="28"/>
                    <a:pt x="9" y="28"/>
                  </a:cubicBezTo>
                  <a:cubicBezTo>
                    <a:pt x="9" y="28"/>
                    <a:pt x="9" y="28"/>
                    <a:pt x="9" y="28"/>
                  </a:cubicBezTo>
                  <a:cubicBezTo>
                    <a:pt x="9" y="28"/>
                    <a:pt x="9" y="29"/>
                    <a:pt x="9" y="29"/>
                  </a:cubicBezTo>
                  <a:cubicBezTo>
                    <a:pt x="9" y="29"/>
                    <a:pt x="10" y="29"/>
                    <a:pt x="10" y="29"/>
                  </a:cubicBezTo>
                  <a:cubicBezTo>
                    <a:pt x="10" y="29"/>
                    <a:pt x="11" y="29"/>
                    <a:pt x="11" y="29"/>
                  </a:cubicBezTo>
                  <a:cubicBezTo>
                    <a:pt x="11" y="30"/>
                    <a:pt x="11" y="30"/>
                    <a:pt x="11" y="30"/>
                  </a:cubicBezTo>
                  <a:cubicBezTo>
                    <a:pt x="11" y="30"/>
                    <a:pt x="12" y="30"/>
                    <a:pt x="12" y="31"/>
                  </a:cubicBezTo>
                  <a:cubicBezTo>
                    <a:pt x="12" y="31"/>
                    <a:pt x="12" y="31"/>
                    <a:pt x="12" y="31"/>
                  </a:cubicBezTo>
                  <a:cubicBezTo>
                    <a:pt x="13" y="31"/>
                    <a:pt x="13" y="32"/>
                    <a:pt x="14" y="32"/>
                  </a:cubicBezTo>
                  <a:cubicBezTo>
                    <a:pt x="14" y="32"/>
                    <a:pt x="15" y="32"/>
                    <a:pt x="16" y="32"/>
                  </a:cubicBezTo>
                  <a:cubicBezTo>
                    <a:pt x="17" y="32"/>
                    <a:pt x="18" y="32"/>
                    <a:pt x="19" y="32"/>
                  </a:cubicBezTo>
                  <a:cubicBezTo>
                    <a:pt x="19" y="32"/>
                    <a:pt x="20" y="32"/>
                    <a:pt x="20" y="32"/>
                  </a:cubicBezTo>
                  <a:cubicBezTo>
                    <a:pt x="21" y="32"/>
                    <a:pt x="21" y="32"/>
                    <a:pt x="22" y="32"/>
                  </a:cubicBezTo>
                  <a:cubicBezTo>
                    <a:pt x="23" y="32"/>
                    <a:pt x="23" y="32"/>
                    <a:pt x="23" y="32"/>
                  </a:cubicBezTo>
                  <a:cubicBezTo>
                    <a:pt x="24" y="33"/>
                    <a:pt x="24" y="33"/>
                    <a:pt x="24" y="33"/>
                  </a:cubicBezTo>
                  <a:cubicBezTo>
                    <a:pt x="24" y="34"/>
                    <a:pt x="24" y="35"/>
                    <a:pt x="24" y="35"/>
                  </a:cubicBezTo>
                  <a:cubicBezTo>
                    <a:pt x="25" y="36"/>
                    <a:pt x="25" y="37"/>
                    <a:pt x="26" y="37"/>
                  </a:cubicBezTo>
                  <a:cubicBezTo>
                    <a:pt x="26" y="38"/>
                    <a:pt x="27" y="38"/>
                    <a:pt x="28" y="38"/>
                  </a:cubicBezTo>
                  <a:cubicBezTo>
                    <a:pt x="29" y="38"/>
                    <a:pt x="30" y="38"/>
                    <a:pt x="31" y="38"/>
                  </a:cubicBezTo>
                  <a:cubicBezTo>
                    <a:pt x="33" y="37"/>
                    <a:pt x="34" y="37"/>
                    <a:pt x="36" y="38"/>
                  </a:cubicBezTo>
                  <a:cubicBezTo>
                    <a:pt x="37" y="38"/>
                    <a:pt x="38" y="38"/>
                    <a:pt x="40" y="37"/>
                  </a:cubicBezTo>
                  <a:cubicBezTo>
                    <a:pt x="41" y="37"/>
                    <a:pt x="42" y="37"/>
                    <a:pt x="43" y="37"/>
                  </a:cubicBezTo>
                  <a:cubicBezTo>
                    <a:pt x="44" y="36"/>
                    <a:pt x="45" y="36"/>
                    <a:pt x="46" y="35"/>
                  </a:cubicBezTo>
                  <a:cubicBezTo>
                    <a:pt x="47" y="35"/>
                    <a:pt x="47" y="35"/>
                    <a:pt x="48" y="35"/>
                  </a:cubicBezTo>
                  <a:cubicBezTo>
                    <a:pt x="49" y="35"/>
                    <a:pt x="50" y="35"/>
                    <a:pt x="51" y="34"/>
                  </a:cubicBezTo>
                  <a:cubicBezTo>
                    <a:pt x="51" y="33"/>
                    <a:pt x="52" y="33"/>
                    <a:pt x="52" y="32"/>
                  </a:cubicBezTo>
                  <a:cubicBezTo>
                    <a:pt x="52" y="32"/>
                    <a:pt x="53" y="31"/>
                    <a:pt x="53" y="31"/>
                  </a:cubicBezTo>
                  <a:cubicBezTo>
                    <a:pt x="53" y="31"/>
                    <a:pt x="53" y="31"/>
                    <a:pt x="53" y="31"/>
                  </a:cubicBezTo>
                  <a:cubicBezTo>
                    <a:pt x="53" y="31"/>
                    <a:pt x="53" y="31"/>
                    <a:pt x="53" y="31"/>
                  </a:cubicBezTo>
                  <a:cubicBezTo>
                    <a:pt x="54" y="31"/>
                    <a:pt x="54" y="31"/>
                    <a:pt x="54" y="31"/>
                  </a:cubicBezTo>
                  <a:cubicBezTo>
                    <a:pt x="54" y="31"/>
                    <a:pt x="55" y="31"/>
                    <a:pt x="55" y="31"/>
                  </a:cubicBezTo>
                  <a:cubicBezTo>
                    <a:pt x="55" y="31"/>
                    <a:pt x="55" y="31"/>
                    <a:pt x="55" y="32"/>
                  </a:cubicBezTo>
                  <a:cubicBezTo>
                    <a:pt x="55" y="32"/>
                    <a:pt x="55" y="32"/>
                    <a:pt x="55" y="32"/>
                  </a:cubicBezTo>
                  <a:cubicBezTo>
                    <a:pt x="55" y="33"/>
                    <a:pt x="56" y="33"/>
                    <a:pt x="56" y="33"/>
                  </a:cubicBezTo>
                  <a:cubicBezTo>
                    <a:pt x="57" y="33"/>
                    <a:pt x="58" y="33"/>
                    <a:pt x="58" y="33"/>
                  </a:cubicBezTo>
                  <a:cubicBezTo>
                    <a:pt x="59" y="33"/>
                    <a:pt x="59" y="34"/>
                    <a:pt x="60" y="34"/>
                  </a:cubicBezTo>
                  <a:cubicBezTo>
                    <a:pt x="60" y="34"/>
                    <a:pt x="61" y="35"/>
                    <a:pt x="62" y="35"/>
                  </a:cubicBezTo>
                  <a:cubicBezTo>
                    <a:pt x="62" y="35"/>
                    <a:pt x="63" y="35"/>
                    <a:pt x="64" y="35"/>
                  </a:cubicBezTo>
                  <a:cubicBezTo>
                    <a:pt x="66" y="35"/>
                    <a:pt x="66" y="35"/>
                    <a:pt x="66" y="35"/>
                  </a:cubicBezTo>
                  <a:cubicBezTo>
                    <a:pt x="68" y="35"/>
                    <a:pt x="68" y="35"/>
                    <a:pt x="68" y="35"/>
                  </a:cubicBezTo>
                  <a:cubicBezTo>
                    <a:pt x="69" y="35"/>
                    <a:pt x="69" y="35"/>
                    <a:pt x="69" y="35"/>
                  </a:cubicBezTo>
                  <a:cubicBezTo>
                    <a:pt x="71" y="35"/>
                    <a:pt x="71" y="35"/>
                    <a:pt x="71" y="35"/>
                  </a:cubicBezTo>
                  <a:cubicBezTo>
                    <a:pt x="72" y="35"/>
                    <a:pt x="72" y="35"/>
                    <a:pt x="72" y="35"/>
                  </a:cubicBezTo>
                  <a:cubicBezTo>
                    <a:pt x="72" y="35"/>
                    <a:pt x="73" y="34"/>
                    <a:pt x="74" y="34"/>
                  </a:cubicBezTo>
                  <a:cubicBezTo>
                    <a:pt x="74" y="34"/>
                    <a:pt x="75" y="33"/>
                    <a:pt x="75" y="33"/>
                  </a:cubicBezTo>
                  <a:cubicBezTo>
                    <a:pt x="74" y="33"/>
                    <a:pt x="74" y="33"/>
                    <a:pt x="74" y="33"/>
                  </a:cubicBezTo>
                  <a:cubicBezTo>
                    <a:pt x="73" y="33"/>
                    <a:pt x="73" y="33"/>
                    <a:pt x="73" y="33"/>
                  </a:cubicBezTo>
                  <a:cubicBezTo>
                    <a:pt x="73" y="31"/>
                    <a:pt x="73" y="31"/>
                    <a:pt x="73" y="31"/>
                  </a:cubicBezTo>
                  <a:cubicBezTo>
                    <a:pt x="73" y="31"/>
                    <a:pt x="73" y="31"/>
                    <a:pt x="73" y="31"/>
                  </a:cubicBezTo>
                  <a:cubicBezTo>
                    <a:pt x="72" y="31"/>
                    <a:pt x="72" y="31"/>
                    <a:pt x="72" y="31"/>
                  </a:cubicBezTo>
                  <a:cubicBezTo>
                    <a:pt x="71" y="31"/>
                    <a:pt x="71" y="31"/>
                    <a:pt x="71" y="31"/>
                  </a:cubicBezTo>
                  <a:cubicBezTo>
                    <a:pt x="71" y="31"/>
                    <a:pt x="71" y="32"/>
                    <a:pt x="70" y="32"/>
                  </a:cubicBezTo>
                  <a:cubicBezTo>
                    <a:pt x="70" y="32"/>
                    <a:pt x="69" y="32"/>
                    <a:pt x="69" y="32"/>
                  </a:cubicBezTo>
                  <a:cubicBezTo>
                    <a:pt x="69" y="31"/>
                    <a:pt x="69" y="31"/>
                    <a:pt x="69" y="31"/>
                  </a:cubicBezTo>
                  <a:cubicBezTo>
                    <a:pt x="69" y="31"/>
                    <a:pt x="69" y="31"/>
                    <a:pt x="69" y="31"/>
                  </a:cubicBezTo>
                  <a:cubicBezTo>
                    <a:pt x="68" y="30"/>
                    <a:pt x="68" y="30"/>
                    <a:pt x="68" y="30"/>
                  </a:cubicBezTo>
                  <a:cubicBezTo>
                    <a:pt x="68" y="29"/>
                    <a:pt x="68" y="29"/>
                    <a:pt x="68" y="29"/>
                  </a:cubicBezTo>
                  <a:cubicBezTo>
                    <a:pt x="68" y="29"/>
                    <a:pt x="69" y="29"/>
                    <a:pt x="70" y="29"/>
                  </a:cubicBezTo>
                  <a:cubicBezTo>
                    <a:pt x="70" y="29"/>
                    <a:pt x="70" y="29"/>
                    <a:pt x="70" y="29"/>
                  </a:cubicBezTo>
                  <a:cubicBezTo>
                    <a:pt x="71" y="29"/>
                    <a:pt x="71" y="29"/>
                    <a:pt x="71" y="29"/>
                  </a:cubicBezTo>
                  <a:cubicBezTo>
                    <a:pt x="71" y="28"/>
                    <a:pt x="71" y="28"/>
                    <a:pt x="71" y="28"/>
                  </a:cubicBezTo>
                  <a:cubicBezTo>
                    <a:pt x="71" y="28"/>
                    <a:pt x="71" y="28"/>
                    <a:pt x="71" y="28"/>
                  </a:cubicBezTo>
                  <a:cubicBezTo>
                    <a:pt x="72" y="28"/>
                    <a:pt x="72" y="28"/>
                    <a:pt x="72" y="28"/>
                  </a:cubicBezTo>
                  <a:cubicBezTo>
                    <a:pt x="73" y="28"/>
                    <a:pt x="73" y="28"/>
                    <a:pt x="74" y="28"/>
                  </a:cubicBezTo>
                  <a:cubicBezTo>
                    <a:pt x="74" y="28"/>
                    <a:pt x="74" y="28"/>
                    <a:pt x="74" y="28"/>
                  </a:cubicBezTo>
                  <a:cubicBezTo>
                    <a:pt x="74" y="28"/>
                    <a:pt x="74" y="29"/>
                    <a:pt x="74" y="29"/>
                  </a:cubicBezTo>
                  <a:cubicBezTo>
                    <a:pt x="74" y="29"/>
                    <a:pt x="75" y="29"/>
                    <a:pt x="75" y="29"/>
                  </a:cubicBezTo>
                  <a:cubicBezTo>
                    <a:pt x="75" y="29"/>
                    <a:pt x="75" y="28"/>
                    <a:pt x="76" y="28"/>
                  </a:cubicBezTo>
                  <a:cubicBezTo>
                    <a:pt x="76" y="28"/>
                    <a:pt x="76" y="29"/>
                    <a:pt x="77" y="29"/>
                  </a:cubicBezTo>
                  <a:cubicBezTo>
                    <a:pt x="77" y="29"/>
                    <a:pt x="78" y="29"/>
                    <a:pt x="78" y="29"/>
                  </a:cubicBezTo>
                  <a:cubicBezTo>
                    <a:pt x="78" y="29"/>
                    <a:pt x="78" y="29"/>
                    <a:pt x="78" y="28"/>
                  </a:cubicBezTo>
                  <a:cubicBezTo>
                    <a:pt x="78" y="28"/>
                    <a:pt x="78" y="27"/>
                    <a:pt x="78" y="27"/>
                  </a:cubicBezTo>
                  <a:cubicBezTo>
                    <a:pt x="78" y="26"/>
                    <a:pt x="78" y="26"/>
                    <a:pt x="78"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4" name="Freeform 435"/>
            <p:cNvSpPr>
              <a:spLocks/>
            </p:cNvSpPr>
            <p:nvPr/>
          </p:nvSpPr>
          <p:spPr bwMode="auto">
            <a:xfrm>
              <a:off x="844550" y="2187575"/>
              <a:ext cx="3175" cy="1587"/>
            </a:xfrm>
            <a:custGeom>
              <a:avLst/>
              <a:gdLst>
                <a:gd name="T0" fmla="*/ 1 w 3"/>
                <a:gd name="T1" fmla="*/ 0 h 1"/>
                <a:gd name="T2" fmla="*/ 2 w 3"/>
                <a:gd name="T3" fmla="*/ 1 h 1"/>
                <a:gd name="T4" fmla="*/ 3 w 3"/>
                <a:gd name="T5" fmla="*/ 1 h 1"/>
                <a:gd name="T6" fmla="*/ 2 w 3"/>
                <a:gd name="T7" fmla="*/ 0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0" y="1"/>
                    <a:pt x="1" y="1"/>
                    <a:pt x="2" y="1"/>
                  </a:cubicBezTo>
                  <a:cubicBezTo>
                    <a:pt x="2" y="1"/>
                    <a:pt x="3" y="1"/>
                    <a:pt x="3" y="1"/>
                  </a:cubicBezTo>
                  <a:cubicBezTo>
                    <a:pt x="3" y="0"/>
                    <a:pt x="2" y="0"/>
                    <a:pt x="2"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5" name="Freeform 436"/>
            <p:cNvSpPr>
              <a:spLocks/>
            </p:cNvSpPr>
            <p:nvPr/>
          </p:nvSpPr>
          <p:spPr bwMode="auto">
            <a:xfrm>
              <a:off x="855663" y="2187575"/>
              <a:ext cx="3175" cy="0"/>
            </a:xfrm>
            <a:custGeom>
              <a:avLst/>
              <a:gdLst>
                <a:gd name="T0" fmla="*/ 2 w 3"/>
                <a:gd name="T1" fmla="*/ 0 h 1"/>
                <a:gd name="T2" fmla="*/ 1 w 3"/>
                <a:gd name="T3" fmla="*/ 0 h 1"/>
                <a:gd name="T4" fmla="*/ 1 w 3"/>
                <a:gd name="T5" fmla="*/ 0 h 1"/>
                <a:gd name="T6" fmla="*/ 0 w 3"/>
                <a:gd name="T7" fmla="*/ 1 h 1"/>
                <a:gd name="T8" fmla="*/ 1 w 3"/>
                <a:gd name="T9" fmla="*/ 1 h 1"/>
                <a:gd name="T10" fmla="*/ 3 w 3"/>
                <a:gd name="T11" fmla="*/ 1 h 1"/>
                <a:gd name="T12" fmla="*/ 3 w 3"/>
                <a:gd name="T13" fmla="*/ 0 h 1"/>
                <a:gd name="T14" fmla="*/ 2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2" y="0"/>
                  </a:moveTo>
                  <a:cubicBezTo>
                    <a:pt x="2" y="0"/>
                    <a:pt x="2" y="0"/>
                    <a:pt x="1" y="0"/>
                  </a:cubicBezTo>
                  <a:cubicBezTo>
                    <a:pt x="1" y="0"/>
                    <a:pt x="1" y="0"/>
                    <a:pt x="1" y="0"/>
                  </a:cubicBezTo>
                  <a:cubicBezTo>
                    <a:pt x="0" y="1"/>
                    <a:pt x="0" y="1"/>
                    <a:pt x="0" y="1"/>
                  </a:cubicBezTo>
                  <a:cubicBezTo>
                    <a:pt x="0" y="1"/>
                    <a:pt x="1" y="1"/>
                    <a:pt x="1" y="1"/>
                  </a:cubicBezTo>
                  <a:cubicBezTo>
                    <a:pt x="1" y="1"/>
                    <a:pt x="2" y="1"/>
                    <a:pt x="3" y="1"/>
                  </a:cubicBezTo>
                  <a:cubicBezTo>
                    <a:pt x="3" y="1"/>
                    <a:pt x="3" y="0"/>
                    <a:pt x="3" y="0"/>
                  </a:cubicBezTo>
                  <a:cubicBezTo>
                    <a:pt x="3" y="0"/>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6" name="Freeform 437"/>
            <p:cNvSpPr>
              <a:spLocks/>
            </p:cNvSpPr>
            <p:nvPr/>
          </p:nvSpPr>
          <p:spPr bwMode="auto">
            <a:xfrm>
              <a:off x="863600" y="2184400"/>
              <a:ext cx="1588" cy="3175"/>
            </a:xfrm>
            <a:custGeom>
              <a:avLst/>
              <a:gdLst>
                <a:gd name="T0" fmla="*/ 0 w 2"/>
                <a:gd name="T1" fmla="*/ 1 h 2"/>
                <a:gd name="T2" fmla="*/ 0 w 2"/>
                <a:gd name="T3" fmla="*/ 2 h 2"/>
                <a:gd name="T4" fmla="*/ 1 w 2"/>
                <a:gd name="T5" fmla="*/ 2 h 2"/>
                <a:gd name="T6" fmla="*/ 1 w 2"/>
                <a:gd name="T7" fmla="*/ 2 h 2"/>
                <a:gd name="T8" fmla="*/ 2 w 2"/>
                <a:gd name="T9" fmla="*/ 0 h 2"/>
                <a:gd name="T10" fmla="*/ 1 w 2"/>
                <a:gd name="T11" fmla="*/ 0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2"/>
                    <a:pt x="0" y="2"/>
                  </a:cubicBezTo>
                  <a:cubicBezTo>
                    <a:pt x="0" y="2"/>
                    <a:pt x="1" y="2"/>
                    <a:pt x="1" y="2"/>
                  </a:cubicBezTo>
                  <a:cubicBezTo>
                    <a:pt x="1" y="2"/>
                    <a:pt x="1" y="2"/>
                    <a:pt x="1" y="2"/>
                  </a:cubicBezTo>
                  <a:cubicBezTo>
                    <a:pt x="2" y="2"/>
                    <a:pt x="2" y="1"/>
                    <a:pt x="2" y="0"/>
                  </a:cubicBezTo>
                  <a:cubicBezTo>
                    <a:pt x="2" y="0"/>
                    <a:pt x="1" y="0"/>
                    <a:pt x="1"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7" name="Freeform 438"/>
            <p:cNvSpPr>
              <a:spLocks/>
            </p:cNvSpPr>
            <p:nvPr/>
          </p:nvSpPr>
          <p:spPr bwMode="auto">
            <a:xfrm>
              <a:off x="866775" y="2178050"/>
              <a:ext cx="17463" cy="11112"/>
            </a:xfrm>
            <a:custGeom>
              <a:avLst/>
              <a:gdLst>
                <a:gd name="T0" fmla="*/ 5 w 18"/>
                <a:gd name="T1" fmla="*/ 3 h 11"/>
                <a:gd name="T2" fmla="*/ 5 w 18"/>
                <a:gd name="T3" fmla="*/ 4 h 11"/>
                <a:gd name="T4" fmla="*/ 4 w 18"/>
                <a:gd name="T5" fmla="*/ 5 h 11"/>
                <a:gd name="T6" fmla="*/ 4 w 18"/>
                <a:gd name="T7" fmla="*/ 5 h 11"/>
                <a:gd name="T8" fmla="*/ 4 w 18"/>
                <a:gd name="T9" fmla="*/ 6 h 11"/>
                <a:gd name="T10" fmla="*/ 3 w 18"/>
                <a:gd name="T11" fmla="*/ 6 h 11"/>
                <a:gd name="T12" fmla="*/ 2 w 18"/>
                <a:gd name="T13" fmla="*/ 6 h 11"/>
                <a:gd name="T14" fmla="*/ 1 w 18"/>
                <a:gd name="T15" fmla="*/ 6 h 11"/>
                <a:gd name="T16" fmla="*/ 0 w 18"/>
                <a:gd name="T17" fmla="*/ 6 h 11"/>
                <a:gd name="T18" fmla="*/ 0 w 18"/>
                <a:gd name="T19" fmla="*/ 7 h 11"/>
                <a:gd name="T20" fmla="*/ 0 w 18"/>
                <a:gd name="T21" fmla="*/ 8 h 11"/>
                <a:gd name="T22" fmla="*/ 1 w 18"/>
                <a:gd name="T23" fmla="*/ 8 h 11"/>
                <a:gd name="T24" fmla="*/ 2 w 18"/>
                <a:gd name="T25" fmla="*/ 8 h 11"/>
                <a:gd name="T26" fmla="*/ 3 w 18"/>
                <a:gd name="T27" fmla="*/ 7 h 11"/>
                <a:gd name="T28" fmla="*/ 3 w 18"/>
                <a:gd name="T29" fmla="*/ 8 h 11"/>
                <a:gd name="T30" fmla="*/ 6 w 18"/>
                <a:gd name="T31" fmla="*/ 9 h 11"/>
                <a:gd name="T32" fmla="*/ 10 w 18"/>
                <a:gd name="T33" fmla="*/ 10 h 11"/>
                <a:gd name="T34" fmla="*/ 11 w 18"/>
                <a:gd name="T35" fmla="*/ 10 h 11"/>
                <a:gd name="T36" fmla="*/ 13 w 18"/>
                <a:gd name="T37" fmla="*/ 10 h 11"/>
                <a:gd name="T38" fmla="*/ 14 w 18"/>
                <a:gd name="T39" fmla="*/ 10 h 11"/>
                <a:gd name="T40" fmla="*/ 16 w 18"/>
                <a:gd name="T41" fmla="*/ 9 h 11"/>
                <a:gd name="T42" fmla="*/ 18 w 18"/>
                <a:gd name="T43" fmla="*/ 9 h 11"/>
                <a:gd name="T44" fmla="*/ 17 w 18"/>
                <a:gd name="T45" fmla="*/ 8 h 11"/>
                <a:gd name="T46" fmla="*/ 15 w 18"/>
                <a:gd name="T47" fmla="*/ 7 h 11"/>
                <a:gd name="T48" fmla="*/ 14 w 18"/>
                <a:gd name="T49" fmla="*/ 6 h 11"/>
                <a:gd name="T50" fmla="*/ 13 w 18"/>
                <a:gd name="T51" fmla="*/ 5 h 11"/>
                <a:gd name="T52" fmla="*/ 12 w 18"/>
                <a:gd name="T53" fmla="*/ 3 h 11"/>
                <a:gd name="T54" fmla="*/ 10 w 18"/>
                <a:gd name="T55" fmla="*/ 2 h 11"/>
                <a:gd name="T56" fmla="*/ 9 w 18"/>
                <a:gd name="T57" fmla="*/ 2 h 11"/>
                <a:gd name="T58" fmla="*/ 6 w 18"/>
                <a:gd name="T59" fmla="*/ 2 h 11"/>
                <a:gd name="T60" fmla="*/ 6 w 18"/>
                <a:gd name="T61" fmla="*/ 2 h 11"/>
                <a:gd name="T62" fmla="*/ 6 w 18"/>
                <a:gd name="T63" fmla="*/ 3 h 11"/>
                <a:gd name="T64" fmla="*/ 5 w 18"/>
                <a:gd name="T6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 h="11">
                  <a:moveTo>
                    <a:pt x="5" y="3"/>
                  </a:moveTo>
                  <a:cubicBezTo>
                    <a:pt x="5" y="4"/>
                    <a:pt x="5" y="4"/>
                    <a:pt x="5" y="4"/>
                  </a:cubicBezTo>
                  <a:cubicBezTo>
                    <a:pt x="5" y="4"/>
                    <a:pt x="5" y="4"/>
                    <a:pt x="4" y="5"/>
                  </a:cubicBezTo>
                  <a:cubicBezTo>
                    <a:pt x="4" y="5"/>
                    <a:pt x="4" y="5"/>
                    <a:pt x="4" y="5"/>
                  </a:cubicBezTo>
                  <a:cubicBezTo>
                    <a:pt x="4" y="5"/>
                    <a:pt x="4" y="5"/>
                    <a:pt x="4" y="6"/>
                  </a:cubicBezTo>
                  <a:cubicBezTo>
                    <a:pt x="3" y="6"/>
                    <a:pt x="3" y="6"/>
                    <a:pt x="3" y="6"/>
                  </a:cubicBezTo>
                  <a:cubicBezTo>
                    <a:pt x="3" y="6"/>
                    <a:pt x="2" y="6"/>
                    <a:pt x="2" y="6"/>
                  </a:cubicBezTo>
                  <a:cubicBezTo>
                    <a:pt x="2" y="6"/>
                    <a:pt x="1" y="6"/>
                    <a:pt x="1" y="6"/>
                  </a:cubicBezTo>
                  <a:cubicBezTo>
                    <a:pt x="1" y="6"/>
                    <a:pt x="0" y="6"/>
                    <a:pt x="0" y="6"/>
                  </a:cubicBezTo>
                  <a:cubicBezTo>
                    <a:pt x="0" y="7"/>
                    <a:pt x="0" y="7"/>
                    <a:pt x="0" y="7"/>
                  </a:cubicBezTo>
                  <a:cubicBezTo>
                    <a:pt x="0" y="7"/>
                    <a:pt x="0" y="8"/>
                    <a:pt x="0" y="8"/>
                  </a:cubicBezTo>
                  <a:cubicBezTo>
                    <a:pt x="1" y="8"/>
                    <a:pt x="1" y="8"/>
                    <a:pt x="1" y="8"/>
                  </a:cubicBezTo>
                  <a:cubicBezTo>
                    <a:pt x="2" y="8"/>
                    <a:pt x="2" y="8"/>
                    <a:pt x="2" y="8"/>
                  </a:cubicBezTo>
                  <a:cubicBezTo>
                    <a:pt x="2" y="8"/>
                    <a:pt x="3" y="7"/>
                    <a:pt x="3" y="7"/>
                  </a:cubicBezTo>
                  <a:cubicBezTo>
                    <a:pt x="3" y="7"/>
                    <a:pt x="3" y="8"/>
                    <a:pt x="3" y="8"/>
                  </a:cubicBezTo>
                  <a:cubicBezTo>
                    <a:pt x="4" y="8"/>
                    <a:pt x="5" y="9"/>
                    <a:pt x="6" y="9"/>
                  </a:cubicBezTo>
                  <a:cubicBezTo>
                    <a:pt x="7" y="10"/>
                    <a:pt x="8" y="10"/>
                    <a:pt x="10" y="10"/>
                  </a:cubicBezTo>
                  <a:cubicBezTo>
                    <a:pt x="10" y="10"/>
                    <a:pt x="11" y="10"/>
                    <a:pt x="11" y="10"/>
                  </a:cubicBezTo>
                  <a:cubicBezTo>
                    <a:pt x="12" y="10"/>
                    <a:pt x="13" y="11"/>
                    <a:pt x="13" y="10"/>
                  </a:cubicBezTo>
                  <a:cubicBezTo>
                    <a:pt x="14" y="10"/>
                    <a:pt x="14" y="10"/>
                    <a:pt x="14" y="10"/>
                  </a:cubicBezTo>
                  <a:cubicBezTo>
                    <a:pt x="15" y="9"/>
                    <a:pt x="15" y="9"/>
                    <a:pt x="16" y="9"/>
                  </a:cubicBezTo>
                  <a:cubicBezTo>
                    <a:pt x="16" y="9"/>
                    <a:pt x="18" y="9"/>
                    <a:pt x="18" y="9"/>
                  </a:cubicBezTo>
                  <a:cubicBezTo>
                    <a:pt x="18" y="8"/>
                    <a:pt x="17" y="8"/>
                    <a:pt x="17" y="8"/>
                  </a:cubicBezTo>
                  <a:cubicBezTo>
                    <a:pt x="16" y="7"/>
                    <a:pt x="16" y="7"/>
                    <a:pt x="15" y="7"/>
                  </a:cubicBezTo>
                  <a:cubicBezTo>
                    <a:pt x="15" y="6"/>
                    <a:pt x="15" y="6"/>
                    <a:pt x="14" y="6"/>
                  </a:cubicBezTo>
                  <a:cubicBezTo>
                    <a:pt x="14" y="5"/>
                    <a:pt x="14" y="5"/>
                    <a:pt x="13" y="5"/>
                  </a:cubicBezTo>
                  <a:cubicBezTo>
                    <a:pt x="13" y="4"/>
                    <a:pt x="12" y="4"/>
                    <a:pt x="12" y="3"/>
                  </a:cubicBezTo>
                  <a:cubicBezTo>
                    <a:pt x="11" y="3"/>
                    <a:pt x="10" y="3"/>
                    <a:pt x="10" y="2"/>
                  </a:cubicBezTo>
                  <a:cubicBezTo>
                    <a:pt x="9" y="2"/>
                    <a:pt x="9" y="2"/>
                    <a:pt x="9" y="2"/>
                  </a:cubicBezTo>
                  <a:cubicBezTo>
                    <a:pt x="8" y="1"/>
                    <a:pt x="5" y="0"/>
                    <a:pt x="6" y="2"/>
                  </a:cubicBezTo>
                  <a:cubicBezTo>
                    <a:pt x="6" y="2"/>
                    <a:pt x="6" y="2"/>
                    <a:pt x="6" y="2"/>
                  </a:cubicBezTo>
                  <a:cubicBezTo>
                    <a:pt x="6" y="3"/>
                    <a:pt x="6" y="3"/>
                    <a:pt x="6" y="3"/>
                  </a:cubicBezTo>
                  <a:cubicBezTo>
                    <a:pt x="6" y="4"/>
                    <a:pt x="5" y="3"/>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8" name="Freeform 439"/>
            <p:cNvSpPr>
              <a:spLocks/>
            </p:cNvSpPr>
            <p:nvPr/>
          </p:nvSpPr>
          <p:spPr bwMode="auto">
            <a:xfrm>
              <a:off x="838200" y="2151063"/>
              <a:ext cx="9525" cy="6350"/>
            </a:xfrm>
            <a:custGeom>
              <a:avLst/>
              <a:gdLst>
                <a:gd name="T0" fmla="*/ 7 w 11"/>
                <a:gd name="T1" fmla="*/ 0 h 7"/>
                <a:gd name="T2" fmla="*/ 7 w 11"/>
                <a:gd name="T3" fmla="*/ 0 h 7"/>
                <a:gd name="T4" fmla="*/ 6 w 11"/>
                <a:gd name="T5" fmla="*/ 0 h 7"/>
                <a:gd name="T6" fmla="*/ 5 w 11"/>
                <a:gd name="T7" fmla="*/ 0 h 7"/>
                <a:gd name="T8" fmla="*/ 3 w 11"/>
                <a:gd name="T9" fmla="*/ 0 h 7"/>
                <a:gd name="T10" fmla="*/ 0 w 11"/>
                <a:gd name="T11" fmla="*/ 1 h 7"/>
                <a:gd name="T12" fmla="*/ 0 w 11"/>
                <a:gd name="T13" fmla="*/ 2 h 7"/>
                <a:gd name="T14" fmla="*/ 1 w 11"/>
                <a:gd name="T15" fmla="*/ 2 h 7"/>
                <a:gd name="T16" fmla="*/ 1 w 11"/>
                <a:gd name="T17" fmla="*/ 2 h 7"/>
                <a:gd name="T18" fmla="*/ 2 w 11"/>
                <a:gd name="T19" fmla="*/ 2 h 7"/>
                <a:gd name="T20" fmla="*/ 3 w 11"/>
                <a:gd name="T21" fmla="*/ 3 h 7"/>
                <a:gd name="T22" fmla="*/ 3 w 11"/>
                <a:gd name="T23" fmla="*/ 3 h 7"/>
                <a:gd name="T24" fmla="*/ 4 w 11"/>
                <a:gd name="T25" fmla="*/ 3 h 7"/>
                <a:gd name="T26" fmla="*/ 5 w 11"/>
                <a:gd name="T27" fmla="*/ 5 h 7"/>
                <a:gd name="T28" fmla="*/ 5 w 11"/>
                <a:gd name="T29" fmla="*/ 5 h 7"/>
                <a:gd name="T30" fmla="*/ 6 w 11"/>
                <a:gd name="T31" fmla="*/ 6 h 7"/>
                <a:gd name="T32" fmla="*/ 6 w 11"/>
                <a:gd name="T33" fmla="*/ 6 h 7"/>
                <a:gd name="T34" fmla="*/ 6 w 11"/>
                <a:gd name="T35" fmla="*/ 6 h 7"/>
                <a:gd name="T36" fmla="*/ 7 w 11"/>
                <a:gd name="T37" fmla="*/ 6 h 7"/>
                <a:gd name="T38" fmla="*/ 7 w 11"/>
                <a:gd name="T39" fmla="*/ 6 h 7"/>
                <a:gd name="T40" fmla="*/ 8 w 11"/>
                <a:gd name="T41" fmla="*/ 7 h 7"/>
                <a:gd name="T42" fmla="*/ 8 w 11"/>
                <a:gd name="T43" fmla="*/ 6 h 7"/>
                <a:gd name="T44" fmla="*/ 8 w 11"/>
                <a:gd name="T45" fmla="*/ 6 h 7"/>
                <a:gd name="T46" fmla="*/ 9 w 11"/>
                <a:gd name="T47" fmla="*/ 5 h 7"/>
                <a:gd name="T48" fmla="*/ 10 w 11"/>
                <a:gd name="T49" fmla="*/ 5 h 7"/>
                <a:gd name="T50" fmla="*/ 10 w 11"/>
                <a:gd name="T51" fmla="*/ 4 h 7"/>
                <a:gd name="T52" fmla="*/ 11 w 11"/>
                <a:gd name="T53" fmla="*/ 4 h 7"/>
                <a:gd name="T54" fmla="*/ 11 w 11"/>
                <a:gd name="T55" fmla="*/ 3 h 7"/>
                <a:gd name="T56" fmla="*/ 11 w 11"/>
                <a:gd name="T57" fmla="*/ 2 h 7"/>
                <a:gd name="T58" fmla="*/ 11 w 11"/>
                <a:gd name="T59" fmla="*/ 1 h 7"/>
                <a:gd name="T60" fmla="*/ 11 w 11"/>
                <a:gd name="T61" fmla="*/ 1 h 7"/>
                <a:gd name="T62" fmla="*/ 10 w 11"/>
                <a:gd name="T63" fmla="*/ 1 h 7"/>
                <a:gd name="T64" fmla="*/ 8 w 11"/>
                <a:gd name="T65" fmla="*/ 0 h 7"/>
                <a:gd name="T66" fmla="*/ 7 w 11"/>
                <a:gd name="T6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 h="7">
                  <a:moveTo>
                    <a:pt x="7" y="0"/>
                  </a:moveTo>
                  <a:cubicBezTo>
                    <a:pt x="7" y="0"/>
                    <a:pt x="7" y="0"/>
                    <a:pt x="7" y="0"/>
                  </a:cubicBezTo>
                  <a:cubicBezTo>
                    <a:pt x="6" y="0"/>
                    <a:pt x="6" y="0"/>
                    <a:pt x="6" y="0"/>
                  </a:cubicBezTo>
                  <a:cubicBezTo>
                    <a:pt x="5" y="0"/>
                    <a:pt x="5" y="0"/>
                    <a:pt x="5" y="0"/>
                  </a:cubicBezTo>
                  <a:cubicBezTo>
                    <a:pt x="4" y="0"/>
                    <a:pt x="4" y="0"/>
                    <a:pt x="3" y="0"/>
                  </a:cubicBezTo>
                  <a:cubicBezTo>
                    <a:pt x="2" y="0"/>
                    <a:pt x="1" y="1"/>
                    <a:pt x="0" y="1"/>
                  </a:cubicBezTo>
                  <a:cubicBezTo>
                    <a:pt x="0" y="1"/>
                    <a:pt x="0" y="2"/>
                    <a:pt x="0" y="2"/>
                  </a:cubicBezTo>
                  <a:cubicBezTo>
                    <a:pt x="0" y="2"/>
                    <a:pt x="0" y="2"/>
                    <a:pt x="1" y="2"/>
                  </a:cubicBezTo>
                  <a:cubicBezTo>
                    <a:pt x="1" y="2"/>
                    <a:pt x="1" y="2"/>
                    <a:pt x="1" y="2"/>
                  </a:cubicBezTo>
                  <a:cubicBezTo>
                    <a:pt x="2" y="2"/>
                    <a:pt x="2" y="2"/>
                    <a:pt x="2" y="2"/>
                  </a:cubicBezTo>
                  <a:cubicBezTo>
                    <a:pt x="2" y="2"/>
                    <a:pt x="3" y="2"/>
                    <a:pt x="3" y="3"/>
                  </a:cubicBezTo>
                  <a:cubicBezTo>
                    <a:pt x="3" y="3"/>
                    <a:pt x="3" y="3"/>
                    <a:pt x="3" y="3"/>
                  </a:cubicBezTo>
                  <a:cubicBezTo>
                    <a:pt x="4" y="3"/>
                    <a:pt x="4" y="3"/>
                    <a:pt x="4" y="3"/>
                  </a:cubicBezTo>
                  <a:cubicBezTo>
                    <a:pt x="4" y="4"/>
                    <a:pt x="5" y="4"/>
                    <a:pt x="5" y="5"/>
                  </a:cubicBezTo>
                  <a:cubicBezTo>
                    <a:pt x="5" y="5"/>
                    <a:pt x="5" y="5"/>
                    <a:pt x="5" y="5"/>
                  </a:cubicBezTo>
                  <a:cubicBezTo>
                    <a:pt x="5" y="6"/>
                    <a:pt x="5" y="6"/>
                    <a:pt x="6" y="6"/>
                  </a:cubicBezTo>
                  <a:cubicBezTo>
                    <a:pt x="6" y="6"/>
                    <a:pt x="6" y="6"/>
                    <a:pt x="6" y="6"/>
                  </a:cubicBezTo>
                  <a:cubicBezTo>
                    <a:pt x="6" y="6"/>
                    <a:pt x="6" y="6"/>
                    <a:pt x="6" y="6"/>
                  </a:cubicBezTo>
                  <a:cubicBezTo>
                    <a:pt x="6" y="6"/>
                    <a:pt x="6" y="6"/>
                    <a:pt x="7" y="6"/>
                  </a:cubicBezTo>
                  <a:cubicBezTo>
                    <a:pt x="7" y="6"/>
                    <a:pt x="7" y="6"/>
                    <a:pt x="7" y="6"/>
                  </a:cubicBezTo>
                  <a:cubicBezTo>
                    <a:pt x="7" y="7"/>
                    <a:pt x="7" y="7"/>
                    <a:pt x="8" y="7"/>
                  </a:cubicBezTo>
                  <a:cubicBezTo>
                    <a:pt x="8" y="7"/>
                    <a:pt x="8" y="6"/>
                    <a:pt x="8" y="6"/>
                  </a:cubicBezTo>
                  <a:cubicBezTo>
                    <a:pt x="8" y="6"/>
                    <a:pt x="8" y="6"/>
                    <a:pt x="8" y="6"/>
                  </a:cubicBezTo>
                  <a:cubicBezTo>
                    <a:pt x="9" y="5"/>
                    <a:pt x="9" y="5"/>
                    <a:pt x="9" y="5"/>
                  </a:cubicBezTo>
                  <a:cubicBezTo>
                    <a:pt x="10" y="5"/>
                    <a:pt x="10" y="5"/>
                    <a:pt x="10" y="5"/>
                  </a:cubicBezTo>
                  <a:cubicBezTo>
                    <a:pt x="10" y="5"/>
                    <a:pt x="10" y="4"/>
                    <a:pt x="10" y="4"/>
                  </a:cubicBezTo>
                  <a:cubicBezTo>
                    <a:pt x="11" y="4"/>
                    <a:pt x="11" y="4"/>
                    <a:pt x="11" y="4"/>
                  </a:cubicBezTo>
                  <a:cubicBezTo>
                    <a:pt x="11" y="3"/>
                    <a:pt x="11" y="3"/>
                    <a:pt x="11" y="3"/>
                  </a:cubicBezTo>
                  <a:cubicBezTo>
                    <a:pt x="11" y="3"/>
                    <a:pt x="11" y="2"/>
                    <a:pt x="11" y="2"/>
                  </a:cubicBezTo>
                  <a:cubicBezTo>
                    <a:pt x="11" y="2"/>
                    <a:pt x="11" y="1"/>
                    <a:pt x="11" y="1"/>
                  </a:cubicBezTo>
                  <a:cubicBezTo>
                    <a:pt x="11" y="1"/>
                    <a:pt x="11" y="1"/>
                    <a:pt x="11" y="1"/>
                  </a:cubicBezTo>
                  <a:cubicBezTo>
                    <a:pt x="10" y="1"/>
                    <a:pt x="10" y="1"/>
                    <a:pt x="10" y="1"/>
                  </a:cubicBezTo>
                  <a:cubicBezTo>
                    <a:pt x="9" y="0"/>
                    <a:pt x="9" y="0"/>
                    <a:pt x="8" y="0"/>
                  </a:cubicBezTo>
                  <a:cubicBezTo>
                    <a:pt x="8" y="0"/>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29" name="Freeform 440"/>
            <p:cNvSpPr>
              <a:spLocks/>
            </p:cNvSpPr>
            <p:nvPr/>
          </p:nvSpPr>
          <p:spPr bwMode="auto">
            <a:xfrm>
              <a:off x="762000" y="2143125"/>
              <a:ext cx="41275" cy="26987"/>
            </a:xfrm>
            <a:custGeom>
              <a:avLst/>
              <a:gdLst>
                <a:gd name="T0" fmla="*/ 6 w 44"/>
                <a:gd name="T1" fmla="*/ 22 h 28"/>
                <a:gd name="T2" fmla="*/ 8 w 44"/>
                <a:gd name="T3" fmla="*/ 24 h 28"/>
                <a:gd name="T4" fmla="*/ 9 w 44"/>
                <a:gd name="T5" fmla="*/ 25 h 28"/>
                <a:gd name="T6" fmla="*/ 10 w 44"/>
                <a:gd name="T7" fmla="*/ 26 h 28"/>
                <a:gd name="T8" fmla="*/ 11 w 44"/>
                <a:gd name="T9" fmla="*/ 28 h 28"/>
                <a:gd name="T10" fmla="*/ 13 w 44"/>
                <a:gd name="T11" fmla="*/ 28 h 28"/>
                <a:gd name="T12" fmla="*/ 15 w 44"/>
                <a:gd name="T13" fmla="*/ 28 h 28"/>
                <a:gd name="T14" fmla="*/ 16 w 44"/>
                <a:gd name="T15" fmla="*/ 27 h 28"/>
                <a:gd name="T16" fmla="*/ 17 w 44"/>
                <a:gd name="T17" fmla="*/ 26 h 28"/>
                <a:gd name="T18" fmla="*/ 19 w 44"/>
                <a:gd name="T19" fmla="*/ 26 h 28"/>
                <a:gd name="T20" fmla="*/ 22 w 44"/>
                <a:gd name="T21" fmla="*/ 25 h 28"/>
                <a:gd name="T22" fmla="*/ 23 w 44"/>
                <a:gd name="T23" fmla="*/ 24 h 28"/>
                <a:gd name="T24" fmla="*/ 23 w 44"/>
                <a:gd name="T25" fmla="*/ 22 h 28"/>
                <a:gd name="T26" fmla="*/ 24 w 44"/>
                <a:gd name="T27" fmla="*/ 20 h 28"/>
                <a:gd name="T28" fmla="*/ 24 w 44"/>
                <a:gd name="T29" fmla="*/ 19 h 28"/>
                <a:gd name="T30" fmla="*/ 26 w 44"/>
                <a:gd name="T31" fmla="*/ 19 h 28"/>
                <a:gd name="T32" fmla="*/ 28 w 44"/>
                <a:gd name="T33" fmla="*/ 17 h 28"/>
                <a:gd name="T34" fmla="*/ 29 w 44"/>
                <a:gd name="T35" fmla="*/ 16 h 28"/>
                <a:gd name="T36" fmla="*/ 31 w 44"/>
                <a:gd name="T37" fmla="*/ 15 h 28"/>
                <a:gd name="T38" fmla="*/ 33 w 44"/>
                <a:gd name="T39" fmla="*/ 14 h 28"/>
                <a:gd name="T40" fmla="*/ 34 w 44"/>
                <a:gd name="T41" fmla="*/ 14 h 28"/>
                <a:gd name="T42" fmla="*/ 37 w 44"/>
                <a:gd name="T43" fmla="*/ 12 h 28"/>
                <a:gd name="T44" fmla="*/ 38 w 44"/>
                <a:gd name="T45" fmla="*/ 11 h 28"/>
                <a:gd name="T46" fmla="*/ 40 w 44"/>
                <a:gd name="T47" fmla="*/ 11 h 28"/>
                <a:gd name="T48" fmla="*/ 43 w 44"/>
                <a:gd name="T49" fmla="*/ 10 h 28"/>
                <a:gd name="T50" fmla="*/ 44 w 44"/>
                <a:gd name="T51" fmla="*/ 9 h 28"/>
                <a:gd name="T52" fmla="*/ 41 w 44"/>
                <a:gd name="T53" fmla="*/ 6 h 28"/>
                <a:gd name="T54" fmla="*/ 37 w 44"/>
                <a:gd name="T55" fmla="*/ 3 h 28"/>
                <a:gd name="T56" fmla="*/ 35 w 44"/>
                <a:gd name="T57" fmla="*/ 3 h 28"/>
                <a:gd name="T58" fmla="*/ 32 w 44"/>
                <a:gd name="T59" fmla="*/ 3 h 28"/>
                <a:gd name="T60" fmla="*/ 31 w 44"/>
                <a:gd name="T61" fmla="*/ 4 h 28"/>
                <a:gd name="T62" fmla="*/ 29 w 44"/>
                <a:gd name="T63" fmla="*/ 5 h 28"/>
                <a:gd name="T64" fmla="*/ 28 w 44"/>
                <a:gd name="T65" fmla="*/ 3 h 28"/>
                <a:gd name="T66" fmla="*/ 26 w 44"/>
                <a:gd name="T67" fmla="*/ 4 h 28"/>
                <a:gd name="T68" fmla="*/ 26 w 44"/>
                <a:gd name="T69" fmla="*/ 3 h 28"/>
                <a:gd name="T70" fmla="*/ 22 w 44"/>
                <a:gd name="T71" fmla="*/ 2 h 28"/>
                <a:gd name="T72" fmla="*/ 17 w 44"/>
                <a:gd name="T73" fmla="*/ 0 h 28"/>
                <a:gd name="T74" fmla="*/ 12 w 44"/>
                <a:gd name="T75" fmla="*/ 1 h 28"/>
                <a:gd name="T76" fmla="*/ 8 w 44"/>
                <a:gd name="T77" fmla="*/ 2 h 28"/>
                <a:gd name="T78" fmla="*/ 5 w 44"/>
                <a:gd name="T79" fmla="*/ 3 h 28"/>
                <a:gd name="T80" fmla="*/ 6 w 44"/>
                <a:gd name="T81" fmla="*/ 5 h 28"/>
                <a:gd name="T82" fmla="*/ 8 w 44"/>
                <a:gd name="T83" fmla="*/ 8 h 28"/>
                <a:gd name="T84" fmla="*/ 5 w 44"/>
                <a:gd name="T85" fmla="*/ 11 h 28"/>
                <a:gd name="T86" fmla="*/ 5 w 44"/>
                <a:gd name="T87" fmla="*/ 13 h 28"/>
                <a:gd name="T88" fmla="*/ 4 w 44"/>
                <a:gd name="T89" fmla="*/ 14 h 28"/>
                <a:gd name="T90" fmla="*/ 4 w 44"/>
                <a:gd name="T91" fmla="*/ 14 h 28"/>
                <a:gd name="T92" fmla="*/ 3 w 44"/>
                <a:gd name="T93" fmla="*/ 17 h 28"/>
                <a:gd name="T94" fmla="*/ 2 w 44"/>
                <a:gd name="T95" fmla="*/ 17 h 28"/>
                <a:gd name="T96" fmla="*/ 1 w 44"/>
                <a:gd name="T97" fmla="*/ 19 h 28"/>
                <a:gd name="T98" fmla="*/ 3 w 44"/>
                <a:gd name="T9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28">
                  <a:moveTo>
                    <a:pt x="3" y="21"/>
                  </a:moveTo>
                  <a:cubicBezTo>
                    <a:pt x="4" y="22"/>
                    <a:pt x="5" y="22"/>
                    <a:pt x="6" y="22"/>
                  </a:cubicBezTo>
                  <a:cubicBezTo>
                    <a:pt x="6" y="23"/>
                    <a:pt x="7" y="23"/>
                    <a:pt x="7" y="23"/>
                  </a:cubicBezTo>
                  <a:cubicBezTo>
                    <a:pt x="7" y="23"/>
                    <a:pt x="8" y="24"/>
                    <a:pt x="8" y="24"/>
                  </a:cubicBezTo>
                  <a:cubicBezTo>
                    <a:pt x="8" y="24"/>
                    <a:pt x="8" y="24"/>
                    <a:pt x="8" y="24"/>
                  </a:cubicBezTo>
                  <a:cubicBezTo>
                    <a:pt x="9" y="24"/>
                    <a:pt x="9" y="24"/>
                    <a:pt x="9" y="25"/>
                  </a:cubicBezTo>
                  <a:cubicBezTo>
                    <a:pt x="9" y="25"/>
                    <a:pt x="9" y="25"/>
                    <a:pt x="9" y="26"/>
                  </a:cubicBezTo>
                  <a:cubicBezTo>
                    <a:pt x="9" y="26"/>
                    <a:pt x="10" y="26"/>
                    <a:pt x="10" y="26"/>
                  </a:cubicBezTo>
                  <a:cubicBezTo>
                    <a:pt x="10" y="26"/>
                    <a:pt x="10" y="26"/>
                    <a:pt x="11" y="27"/>
                  </a:cubicBezTo>
                  <a:cubicBezTo>
                    <a:pt x="11" y="27"/>
                    <a:pt x="11" y="27"/>
                    <a:pt x="11" y="28"/>
                  </a:cubicBezTo>
                  <a:cubicBezTo>
                    <a:pt x="11" y="28"/>
                    <a:pt x="12" y="28"/>
                    <a:pt x="12" y="28"/>
                  </a:cubicBezTo>
                  <a:cubicBezTo>
                    <a:pt x="12" y="28"/>
                    <a:pt x="13" y="28"/>
                    <a:pt x="13" y="28"/>
                  </a:cubicBezTo>
                  <a:cubicBezTo>
                    <a:pt x="13" y="28"/>
                    <a:pt x="14" y="28"/>
                    <a:pt x="14" y="28"/>
                  </a:cubicBezTo>
                  <a:cubicBezTo>
                    <a:pt x="14" y="28"/>
                    <a:pt x="14" y="28"/>
                    <a:pt x="15" y="28"/>
                  </a:cubicBezTo>
                  <a:cubicBezTo>
                    <a:pt x="15" y="27"/>
                    <a:pt x="15" y="27"/>
                    <a:pt x="15" y="27"/>
                  </a:cubicBezTo>
                  <a:cubicBezTo>
                    <a:pt x="15" y="27"/>
                    <a:pt x="16" y="27"/>
                    <a:pt x="16" y="27"/>
                  </a:cubicBezTo>
                  <a:cubicBezTo>
                    <a:pt x="16" y="27"/>
                    <a:pt x="16" y="27"/>
                    <a:pt x="16" y="27"/>
                  </a:cubicBezTo>
                  <a:cubicBezTo>
                    <a:pt x="17" y="26"/>
                    <a:pt x="17" y="26"/>
                    <a:pt x="17" y="26"/>
                  </a:cubicBezTo>
                  <a:cubicBezTo>
                    <a:pt x="17" y="26"/>
                    <a:pt x="18" y="26"/>
                    <a:pt x="18" y="26"/>
                  </a:cubicBezTo>
                  <a:cubicBezTo>
                    <a:pt x="18" y="25"/>
                    <a:pt x="19" y="26"/>
                    <a:pt x="19" y="26"/>
                  </a:cubicBezTo>
                  <a:cubicBezTo>
                    <a:pt x="19" y="26"/>
                    <a:pt x="20" y="26"/>
                    <a:pt x="20" y="26"/>
                  </a:cubicBezTo>
                  <a:cubicBezTo>
                    <a:pt x="20" y="26"/>
                    <a:pt x="21" y="25"/>
                    <a:pt x="22" y="25"/>
                  </a:cubicBezTo>
                  <a:cubicBezTo>
                    <a:pt x="22" y="25"/>
                    <a:pt x="22" y="25"/>
                    <a:pt x="22" y="25"/>
                  </a:cubicBezTo>
                  <a:cubicBezTo>
                    <a:pt x="22" y="25"/>
                    <a:pt x="23" y="24"/>
                    <a:pt x="23" y="24"/>
                  </a:cubicBezTo>
                  <a:cubicBezTo>
                    <a:pt x="23" y="23"/>
                    <a:pt x="23" y="23"/>
                    <a:pt x="23" y="22"/>
                  </a:cubicBezTo>
                  <a:cubicBezTo>
                    <a:pt x="23" y="22"/>
                    <a:pt x="23" y="22"/>
                    <a:pt x="23" y="22"/>
                  </a:cubicBezTo>
                  <a:cubicBezTo>
                    <a:pt x="23" y="21"/>
                    <a:pt x="23" y="21"/>
                    <a:pt x="24" y="21"/>
                  </a:cubicBezTo>
                  <a:cubicBezTo>
                    <a:pt x="24" y="21"/>
                    <a:pt x="24" y="20"/>
                    <a:pt x="24" y="20"/>
                  </a:cubicBezTo>
                  <a:cubicBezTo>
                    <a:pt x="24" y="20"/>
                    <a:pt x="24" y="20"/>
                    <a:pt x="24" y="20"/>
                  </a:cubicBezTo>
                  <a:cubicBezTo>
                    <a:pt x="24" y="19"/>
                    <a:pt x="24" y="19"/>
                    <a:pt x="24" y="19"/>
                  </a:cubicBezTo>
                  <a:cubicBezTo>
                    <a:pt x="25" y="19"/>
                    <a:pt x="25" y="19"/>
                    <a:pt x="25" y="19"/>
                  </a:cubicBezTo>
                  <a:cubicBezTo>
                    <a:pt x="25" y="19"/>
                    <a:pt x="26" y="19"/>
                    <a:pt x="26" y="19"/>
                  </a:cubicBezTo>
                  <a:cubicBezTo>
                    <a:pt x="27" y="19"/>
                    <a:pt x="28" y="19"/>
                    <a:pt x="28" y="18"/>
                  </a:cubicBezTo>
                  <a:cubicBezTo>
                    <a:pt x="28" y="17"/>
                    <a:pt x="28" y="17"/>
                    <a:pt x="28" y="17"/>
                  </a:cubicBezTo>
                  <a:cubicBezTo>
                    <a:pt x="28" y="16"/>
                    <a:pt x="28" y="16"/>
                    <a:pt x="29" y="16"/>
                  </a:cubicBezTo>
                  <a:cubicBezTo>
                    <a:pt x="29" y="16"/>
                    <a:pt x="29" y="16"/>
                    <a:pt x="29" y="16"/>
                  </a:cubicBezTo>
                  <a:cubicBezTo>
                    <a:pt x="29" y="16"/>
                    <a:pt x="29" y="16"/>
                    <a:pt x="29" y="16"/>
                  </a:cubicBezTo>
                  <a:cubicBezTo>
                    <a:pt x="30" y="16"/>
                    <a:pt x="30" y="15"/>
                    <a:pt x="31" y="15"/>
                  </a:cubicBezTo>
                  <a:cubicBezTo>
                    <a:pt x="31" y="15"/>
                    <a:pt x="31" y="15"/>
                    <a:pt x="31" y="15"/>
                  </a:cubicBezTo>
                  <a:cubicBezTo>
                    <a:pt x="32" y="15"/>
                    <a:pt x="32" y="14"/>
                    <a:pt x="33" y="14"/>
                  </a:cubicBezTo>
                  <a:cubicBezTo>
                    <a:pt x="33" y="14"/>
                    <a:pt x="33" y="14"/>
                    <a:pt x="34" y="14"/>
                  </a:cubicBezTo>
                  <a:cubicBezTo>
                    <a:pt x="34" y="14"/>
                    <a:pt x="34" y="14"/>
                    <a:pt x="34" y="14"/>
                  </a:cubicBezTo>
                  <a:cubicBezTo>
                    <a:pt x="35" y="13"/>
                    <a:pt x="35" y="13"/>
                    <a:pt x="36" y="13"/>
                  </a:cubicBezTo>
                  <a:cubicBezTo>
                    <a:pt x="36" y="13"/>
                    <a:pt x="37" y="12"/>
                    <a:pt x="37" y="12"/>
                  </a:cubicBezTo>
                  <a:cubicBezTo>
                    <a:pt x="37" y="12"/>
                    <a:pt x="37" y="12"/>
                    <a:pt x="38" y="11"/>
                  </a:cubicBezTo>
                  <a:cubicBezTo>
                    <a:pt x="38" y="11"/>
                    <a:pt x="38" y="11"/>
                    <a:pt x="38" y="11"/>
                  </a:cubicBezTo>
                  <a:cubicBezTo>
                    <a:pt x="39" y="11"/>
                    <a:pt x="39" y="11"/>
                    <a:pt x="39" y="11"/>
                  </a:cubicBezTo>
                  <a:cubicBezTo>
                    <a:pt x="39" y="11"/>
                    <a:pt x="40" y="11"/>
                    <a:pt x="40" y="11"/>
                  </a:cubicBezTo>
                  <a:cubicBezTo>
                    <a:pt x="41" y="11"/>
                    <a:pt x="41" y="10"/>
                    <a:pt x="42" y="10"/>
                  </a:cubicBezTo>
                  <a:cubicBezTo>
                    <a:pt x="42" y="10"/>
                    <a:pt x="43" y="10"/>
                    <a:pt x="43" y="10"/>
                  </a:cubicBezTo>
                  <a:cubicBezTo>
                    <a:pt x="44" y="9"/>
                    <a:pt x="44" y="9"/>
                    <a:pt x="44" y="9"/>
                  </a:cubicBezTo>
                  <a:cubicBezTo>
                    <a:pt x="44" y="9"/>
                    <a:pt x="44" y="9"/>
                    <a:pt x="44" y="9"/>
                  </a:cubicBezTo>
                  <a:cubicBezTo>
                    <a:pt x="44" y="8"/>
                    <a:pt x="44" y="8"/>
                    <a:pt x="44" y="8"/>
                  </a:cubicBezTo>
                  <a:cubicBezTo>
                    <a:pt x="43" y="8"/>
                    <a:pt x="42" y="7"/>
                    <a:pt x="41" y="6"/>
                  </a:cubicBezTo>
                  <a:cubicBezTo>
                    <a:pt x="41" y="6"/>
                    <a:pt x="40" y="5"/>
                    <a:pt x="40" y="5"/>
                  </a:cubicBezTo>
                  <a:cubicBezTo>
                    <a:pt x="39" y="4"/>
                    <a:pt x="38" y="4"/>
                    <a:pt x="37" y="3"/>
                  </a:cubicBezTo>
                  <a:cubicBezTo>
                    <a:pt x="37" y="3"/>
                    <a:pt x="37" y="3"/>
                    <a:pt x="36" y="3"/>
                  </a:cubicBezTo>
                  <a:cubicBezTo>
                    <a:pt x="36" y="3"/>
                    <a:pt x="36" y="3"/>
                    <a:pt x="35" y="3"/>
                  </a:cubicBezTo>
                  <a:cubicBezTo>
                    <a:pt x="35" y="3"/>
                    <a:pt x="34" y="3"/>
                    <a:pt x="34" y="3"/>
                  </a:cubicBezTo>
                  <a:cubicBezTo>
                    <a:pt x="33" y="3"/>
                    <a:pt x="33" y="2"/>
                    <a:pt x="32" y="3"/>
                  </a:cubicBezTo>
                  <a:cubicBezTo>
                    <a:pt x="31" y="3"/>
                    <a:pt x="31" y="3"/>
                    <a:pt x="31" y="3"/>
                  </a:cubicBezTo>
                  <a:cubicBezTo>
                    <a:pt x="31" y="3"/>
                    <a:pt x="31" y="4"/>
                    <a:pt x="31" y="4"/>
                  </a:cubicBezTo>
                  <a:cubicBezTo>
                    <a:pt x="31" y="5"/>
                    <a:pt x="31" y="5"/>
                    <a:pt x="30" y="5"/>
                  </a:cubicBezTo>
                  <a:cubicBezTo>
                    <a:pt x="30" y="5"/>
                    <a:pt x="29" y="5"/>
                    <a:pt x="29" y="5"/>
                  </a:cubicBezTo>
                  <a:cubicBezTo>
                    <a:pt x="29" y="4"/>
                    <a:pt x="29" y="4"/>
                    <a:pt x="29" y="4"/>
                  </a:cubicBezTo>
                  <a:cubicBezTo>
                    <a:pt x="29" y="3"/>
                    <a:pt x="28" y="3"/>
                    <a:pt x="28" y="3"/>
                  </a:cubicBezTo>
                  <a:cubicBezTo>
                    <a:pt x="28" y="3"/>
                    <a:pt x="27" y="3"/>
                    <a:pt x="27" y="4"/>
                  </a:cubicBezTo>
                  <a:cubicBezTo>
                    <a:pt x="27" y="4"/>
                    <a:pt x="26" y="4"/>
                    <a:pt x="26" y="4"/>
                  </a:cubicBezTo>
                  <a:cubicBezTo>
                    <a:pt x="26" y="4"/>
                    <a:pt x="26" y="4"/>
                    <a:pt x="26" y="4"/>
                  </a:cubicBezTo>
                  <a:cubicBezTo>
                    <a:pt x="26" y="4"/>
                    <a:pt x="26" y="3"/>
                    <a:pt x="26" y="3"/>
                  </a:cubicBezTo>
                  <a:cubicBezTo>
                    <a:pt x="25" y="2"/>
                    <a:pt x="24" y="2"/>
                    <a:pt x="24" y="2"/>
                  </a:cubicBezTo>
                  <a:cubicBezTo>
                    <a:pt x="23" y="2"/>
                    <a:pt x="23" y="2"/>
                    <a:pt x="22" y="2"/>
                  </a:cubicBezTo>
                  <a:cubicBezTo>
                    <a:pt x="22" y="1"/>
                    <a:pt x="21" y="1"/>
                    <a:pt x="21" y="1"/>
                  </a:cubicBezTo>
                  <a:cubicBezTo>
                    <a:pt x="20" y="0"/>
                    <a:pt x="18" y="0"/>
                    <a:pt x="17" y="0"/>
                  </a:cubicBezTo>
                  <a:cubicBezTo>
                    <a:pt x="16" y="0"/>
                    <a:pt x="15" y="1"/>
                    <a:pt x="14" y="1"/>
                  </a:cubicBezTo>
                  <a:cubicBezTo>
                    <a:pt x="13" y="1"/>
                    <a:pt x="12" y="1"/>
                    <a:pt x="12" y="1"/>
                  </a:cubicBezTo>
                  <a:cubicBezTo>
                    <a:pt x="11" y="1"/>
                    <a:pt x="11" y="1"/>
                    <a:pt x="10" y="2"/>
                  </a:cubicBezTo>
                  <a:cubicBezTo>
                    <a:pt x="9" y="2"/>
                    <a:pt x="8" y="2"/>
                    <a:pt x="8" y="2"/>
                  </a:cubicBezTo>
                  <a:cubicBezTo>
                    <a:pt x="7" y="2"/>
                    <a:pt x="6" y="2"/>
                    <a:pt x="6" y="2"/>
                  </a:cubicBezTo>
                  <a:cubicBezTo>
                    <a:pt x="5" y="2"/>
                    <a:pt x="5" y="2"/>
                    <a:pt x="5" y="3"/>
                  </a:cubicBezTo>
                  <a:cubicBezTo>
                    <a:pt x="5" y="3"/>
                    <a:pt x="6" y="4"/>
                    <a:pt x="6" y="4"/>
                  </a:cubicBezTo>
                  <a:cubicBezTo>
                    <a:pt x="6" y="4"/>
                    <a:pt x="6" y="5"/>
                    <a:pt x="6" y="5"/>
                  </a:cubicBezTo>
                  <a:cubicBezTo>
                    <a:pt x="7" y="6"/>
                    <a:pt x="8" y="6"/>
                    <a:pt x="8" y="6"/>
                  </a:cubicBezTo>
                  <a:cubicBezTo>
                    <a:pt x="9" y="7"/>
                    <a:pt x="9" y="8"/>
                    <a:pt x="8" y="8"/>
                  </a:cubicBezTo>
                  <a:cubicBezTo>
                    <a:pt x="7" y="8"/>
                    <a:pt x="7" y="9"/>
                    <a:pt x="6" y="9"/>
                  </a:cubicBezTo>
                  <a:cubicBezTo>
                    <a:pt x="6" y="10"/>
                    <a:pt x="6" y="11"/>
                    <a:pt x="5" y="11"/>
                  </a:cubicBezTo>
                  <a:cubicBezTo>
                    <a:pt x="5" y="12"/>
                    <a:pt x="5" y="12"/>
                    <a:pt x="5" y="12"/>
                  </a:cubicBezTo>
                  <a:cubicBezTo>
                    <a:pt x="5" y="13"/>
                    <a:pt x="5" y="13"/>
                    <a:pt x="5" y="13"/>
                  </a:cubicBezTo>
                  <a:cubicBezTo>
                    <a:pt x="5" y="14"/>
                    <a:pt x="5" y="14"/>
                    <a:pt x="5" y="14"/>
                  </a:cubicBezTo>
                  <a:cubicBezTo>
                    <a:pt x="5" y="14"/>
                    <a:pt x="5" y="14"/>
                    <a:pt x="4" y="14"/>
                  </a:cubicBezTo>
                  <a:cubicBezTo>
                    <a:pt x="4" y="14"/>
                    <a:pt x="4" y="14"/>
                    <a:pt x="4" y="14"/>
                  </a:cubicBezTo>
                  <a:cubicBezTo>
                    <a:pt x="4" y="14"/>
                    <a:pt x="4" y="14"/>
                    <a:pt x="4" y="14"/>
                  </a:cubicBezTo>
                  <a:cubicBezTo>
                    <a:pt x="4" y="15"/>
                    <a:pt x="4" y="15"/>
                    <a:pt x="4" y="15"/>
                  </a:cubicBezTo>
                  <a:cubicBezTo>
                    <a:pt x="3" y="16"/>
                    <a:pt x="3" y="16"/>
                    <a:pt x="3" y="17"/>
                  </a:cubicBezTo>
                  <a:cubicBezTo>
                    <a:pt x="2" y="17"/>
                    <a:pt x="2" y="17"/>
                    <a:pt x="2" y="17"/>
                  </a:cubicBezTo>
                  <a:cubicBezTo>
                    <a:pt x="2" y="17"/>
                    <a:pt x="2" y="17"/>
                    <a:pt x="2" y="17"/>
                  </a:cubicBezTo>
                  <a:cubicBezTo>
                    <a:pt x="2" y="18"/>
                    <a:pt x="2" y="18"/>
                    <a:pt x="2" y="18"/>
                  </a:cubicBezTo>
                  <a:cubicBezTo>
                    <a:pt x="1" y="19"/>
                    <a:pt x="1" y="19"/>
                    <a:pt x="1" y="19"/>
                  </a:cubicBezTo>
                  <a:cubicBezTo>
                    <a:pt x="1" y="20"/>
                    <a:pt x="0" y="20"/>
                    <a:pt x="1" y="21"/>
                  </a:cubicBezTo>
                  <a:cubicBezTo>
                    <a:pt x="1" y="21"/>
                    <a:pt x="2"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0" name="Freeform 441"/>
            <p:cNvSpPr>
              <a:spLocks/>
            </p:cNvSpPr>
            <p:nvPr/>
          </p:nvSpPr>
          <p:spPr bwMode="auto">
            <a:xfrm>
              <a:off x="788988" y="2132013"/>
              <a:ext cx="7938" cy="3175"/>
            </a:xfrm>
            <a:custGeom>
              <a:avLst/>
              <a:gdLst>
                <a:gd name="T0" fmla="*/ 8 w 8"/>
                <a:gd name="T1" fmla="*/ 0 h 4"/>
                <a:gd name="T2" fmla="*/ 7 w 8"/>
                <a:gd name="T3" fmla="*/ 0 h 4"/>
                <a:gd name="T4" fmla="*/ 7 w 8"/>
                <a:gd name="T5" fmla="*/ 0 h 4"/>
                <a:gd name="T6" fmla="*/ 6 w 8"/>
                <a:gd name="T7" fmla="*/ 0 h 4"/>
                <a:gd name="T8" fmla="*/ 6 w 8"/>
                <a:gd name="T9" fmla="*/ 0 h 4"/>
                <a:gd name="T10" fmla="*/ 5 w 8"/>
                <a:gd name="T11" fmla="*/ 1 h 4"/>
                <a:gd name="T12" fmla="*/ 4 w 8"/>
                <a:gd name="T13" fmla="*/ 1 h 4"/>
                <a:gd name="T14" fmla="*/ 3 w 8"/>
                <a:gd name="T15" fmla="*/ 2 h 4"/>
                <a:gd name="T16" fmla="*/ 2 w 8"/>
                <a:gd name="T17" fmla="*/ 2 h 4"/>
                <a:gd name="T18" fmla="*/ 1 w 8"/>
                <a:gd name="T19" fmla="*/ 4 h 4"/>
                <a:gd name="T20" fmla="*/ 2 w 8"/>
                <a:gd name="T21" fmla="*/ 4 h 4"/>
                <a:gd name="T22" fmla="*/ 3 w 8"/>
                <a:gd name="T23" fmla="*/ 4 h 4"/>
                <a:gd name="T24" fmla="*/ 4 w 8"/>
                <a:gd name="T25" fmla="*/ 4 h 4"/>
                <a:gd name="T26" fmla="*/ 6 w 8"/>
                <a:gd name="T27" fmla="*/ 3 h 4"/>
                <a:gd name="T28" fmla="*/ 6 w 8"/>
                <a:gd name="T29" fmla="*/ 2 h 4"/>
                <a:gd name="T30" fmla="*/ 7 w 8"/>
                <a:gd name="T31" fmla="*/ 1 h 4"/>
                <a:gd name="T32" fmla="*/ 8 w 8"/>
                <a:gd name="T33" fmla="*/ 1 h 4"/>
                <a:gd name="T34" fmla="*/ 8 w 8"/>
                <a:gd name="T3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4">
                  <a:moveTo>
                    <a:pt x="8" y="0"/>
                  </a:moveTo>
                  <a:cubicBezTo>
                    <a:pt x="7" y="0"/>
                    <a:pt x="7" y="0"/>
                    <a:pt x="7" y="0"/>
                  </a:cubicBezTo>
                  <a:cubicBezTo>
                    <a:pt x="7" y="0"/>
                    <a:pt x="7" y="0"/>
                    <a:pt x="7" y="0"/>
                  </a:cubicBezTo>
                  <a:cubicBezTo>
                    <a:pt x="6" y="0"/>
                    <a:pt x="6" y="0"/>
                    <a:pt x="6" y="0"/>
                  </a:cubicBezTo>
                  <a:cubicBezTo>
                    <a:pt x="6" y="0"/>
                    <a:pt x="6" y="0"/>
                    <a:pt x="6" y="0"/>
                  </a:cubicBezTo>
                  <a:cubicBezTo>
                    <a:pt x="5" y="0"/>
                    <a:pt x="5" y="1"/>
                    <a:pt x="5" y="1"/>
                  </a:cubicBezTo>
                  <a:cubicBezTo>
                    <a:pt x="5" y="1"/>
                    <a:pt x="4" y="1"/>
                    <a:pt x="4" y="1"/>
                  </a:cubicBezTo>
                  <a:cubicBezTo>
                    <a:pt x="4" y="1"/>
                    <a:pt x="3" y="1"/>
                    <a:pt x="3" y="2"/>
                  </a:cubicBezTo>
                  <a:cubicBezTo>
                    <a:pt x="3" y="2"/>
                    <a:pt x="2" y="2"/>
                    <a:pt x="2" y="2"/>
                  </a:cubicBezTo>
                  <a:cubicBezTo>
                    <a:pt x="2" y="3"/>
                    <a:pt x="0" y="4"/>
                    <a:pt x="1" y="4"/>
                  </a:cubicBezTo>
                  <a:cubicBezTo>
                    <a:pt x="1" y="4"/>
                    <a:pt x="1" y="4"/>
                    <a:pt x="2" y="4"/>
                  </a:cubicBezTo>
                  <a:cubicBezTo>
                    <a:pt x="2" y="4"/>
                    <a:pt x="3" y="4"/>
                    <a:pt x="3" y="4"/>
                  </a:cubicBezTo>
                  <a:cubicBezTo>
                    <a:pt x="4" y="4"/>
                    <a:pt x="4" y="4"/>
                    <a:pt x="4" y="4"/>
                  </a:cubicBezTo>
                  <a:cubicBezTo>
                    <a:pt x="5" y="4"/>
                    <a:pt x="5" y="3"/>
                    <a:pt x="6" y="3"/>
                  </a:cubicBezTo>
                  <a:cubicBezTo>
                    <a:pt x="6" y="3"/>
                    <a:pt x="6" y="2"/>
                    <a:pt x="6" y="2"/>
                  </a:cubicBezTo>
                  <a:cubicBezTo>
                    <a:pt x="6" y="2"/>
                    <a:pt x="7" y="1"/>
                    <a:pt x="7" y="1"/>
                  </a:cubicBezTo>
                  <a:cubicBezTo>
                    <a:pt x="7" y="1"/>
                    <a:pt x="7" y="1"/>
                    <a:pt x="8" y="1"/>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1" name="Freeform 442"/>
            <p:cNvSpPr>
              <a:spLocks/>
            </p:cNvSpPr>
            <p:nvPr/>
          </p:nvSpPr>
          <p:spPr bwMode="auto">
            <a:xfrm>
              <a:off x="774700" y="2119313"/>
              <a:ext cx="28575" cy="14287"/>
            </a:xfrm>
            <a:custGeom>
              <a:avLst/>
              <a:gdLst>
                <a:gd name="T0" fmla="*/ 1 w 31"/>
                <a:gd name="T1" fmla="*/ 13 h 15"/>
                <a:gd name="T2" fmla="*/ 0 w 31"/>
                <a:gd name="T3" fmla="*/ 14 h 15"/>
                <a:gd name="T4" fmla="*/ 1 w 31"/>
                <a:gd name="T5" fmla="*/ 14 h 15"/>
                <a:gd name="T6" fmla="*/ 2 w 31"/>
                <a:gd name="T7" fmla="*/ 14 h 15"/>
                <a:gd name="T8" fmla="*/ 4 w 31"/>
                <a:gd name="T9" fmla="*/ 14 h 15"/>
                <a:gd name="T10" fmla="*/ 6 w 31"/>
                <a:gd name="T11" fmla="*/ 14 h 15"/>
                <a:gd name="T12" fmla="*/ 8 w 31"/>
                <a:gd name="T13" fmla="*/ 13 h 15"/>
                <a:gd name="T14" fmla="*/ 10 w 31"/>
                <a:gd name="T15" fmla="*/ 14 h 15"/>
                <a:gd name="T16" fmla="*/ 10 w 31"/>
                <a:gd name="T17" fmla="*/ 15 h 15"/>
                <a:gd name="T18" fmla="*/ 11 w 31"/>
                <a:gd name="T19" fmla="*/ 15 h 15"/>
                <a:gd name="T20" fmla="*/ 13 w 31"/>
                <a:gd name="T21" fmla="*/ 15 h 15"/>
                <a:gd name="T22" fmla="*/ 13 w 31"/>
                <a:gd name="T23" fmla="*/ 14 h 15"/>
                <a:gd name="T24" fmla="*/ 14 w 31"/>
                <a:gd name="T25" fmla="*/ 13 h 15"/>
                <a:gd name="T26" fmla="*/ 14 w 31"/>
                <a:gd name="T27" fmla="*/ 12 h 15"/>
                <a:gd name="T28" fmla="*/ 15 w 31"/>
                <a:gd name="T29" fmla="*/ 12 h 15"/>
                <a:gd name="T30" fmla="*/ 15 w 31"/>
                <a:gd name="T31" fmla="*/ 12 h 15"/>
                <a:gd name="T32" fmla="*/ 16 w 31"/>
                <a:gd name="T33" fmla="*/ 13 h 15"/>
                <a:gd name="T34" fmla="*/ 16 w 31"/>
                <a:gd name="T35" fmla="*/ 12 h 15"/>
                <a:gd name="T36" fmla="*/ 17 w 31"/>
                <a:gd name="T37" fmla="*/ 11 h 15"/>
                <a:gd name="T38" fmla="*/ 17 w 31"/>
                <a:gd name="T39" fmla="*/ 11 h 15"/>
                <a:gd name="T40" fmla="*/ 18 w 31"/>
                <a:gd name="T41" fmla="*/ 10 h 15"/>
                <a:gd name="T42" fmla="*/ 17 w 31"/>
                <a:gd name="T43" fmla="*/ 10 h 15"/>
                <a:gd name="T44" fmla="*/ 18 w 31"/>
                <a:gd name="T45" fmla="*/ 9 h 15"/>
                <a:gd name="T46" fmla="*/ 19 w 31"/>
                <a:gd name="T47" fmla="*/ 8 h 15"/>
                <a:gd name="T48" fmla="*/ 19 w 31"/>
                <a:gd name="T49" fmla="*/ 8 h 15"/>
                <a:gd name="T50" fmla="*/ 21 w 31"/>
                <a:gd name="T51" fmla="*/ 7 h 15"/>
                <a:gd name="T52" fmla="*/ 21 w 31"/>
                <a:gd name="T53" fmla="*/ 10 h 15"/>
                <a:gd name="T54" fmla="*/ 22 w 31"/>
                <a:gd name="T55" fmla="*/ 11 h 15"/>
                <a:gd name="T56" fmla="*/ 25 w 31"/>
                <a:gd name="T57" fmla="*/ 11 h 15"/>
                <a:gd name="T58" fmla="*/ 25 w 31"/>
                <a:gd name="T59" fmla="*/ 9 h 15"/>
                <a:gd name="T60" fmla="*/ 28 w 31"/>
                <a:gd name="T61" fmla="*/ 9 h 15"/>
                <a:gd name="T62" fmla="*/ 29 w 31"/>
                <a:gd name="T63" fmla="*/ 7 h 15"/>
                <a:gd name="T64" fmla="*/ 28 w 31"/>
                <a:gd name="T65" fmla="*/ 6 h 15"/>
                <a:gd name="T66" fmla="*/ 29 w 31"/>
                <a:gd name="T67" fmla="*/ 5 h 15"/>
                <a:gd name="T68" fmla="*/ 29 w 31"/>
                <a:gd name="T69" fmla="*/ 3 h 15"/>
                <a:gd name="T70" fmla="*/ 29 w 31"/>
                <a:gd name="T71" fmla="*/ 1 h 15"/>
                <a:gd name="T72" fmla="*/ 26 w 31"/>
                <a:gd name="T73" fmla="*/ 0 h 15"/>
                <a:gd name="T74" fmla="*/ 25 w 31"/>
                <a:gd name="T75" fmla="*/ 2 h 15"/>
                <a:gd name="T76" fmla="*/ 22 w 31"/>
                <a:gd name="T77" fmla="*/ 2 h 15"/>
                <a:gd name="T78" fmla="*/ 16 w 31"/>
                <a:gd name="T79" fmla="*/ 2 h 15"/>
                <a:gd name="T80" fmla="*/ 12 w 31"/>
                <a:gd name="T81" fmla="*/ 4 h 15"/>
                <a:gd name="T82" fmla="*/ 11 w 31"/>
                <a:gd name="T83" fmla="*/ 6 h 15"/>
                <a:gd name="T84" fmla="*/ 10 w 31"/>
                <a:gd name="T85" fmla="*/ 7 h 15"/>
                <a:gd name="T86" fmla="*/ 9 w 31"/>
                <a:gd name="T87" fmla="*/ 7 h 15"/>
                <a:gd name="T88" fmla="*/ 9 w 31"/>
                <a:gd name="T89" fmla="*/ 7 h 15"/>
                <a:gd name="T90" fmla="*/ 8 w 31"/>
                <a:gd name="T91" fmla="*/ 8 h 15"/>
                <a:gd name="T92" fmla="*/ 7 w 31"/>
                <a:gd name="T93" fmla="*/ 9 h 15"/>
                <a:gd name="T94" fmla="*/ 6 w 31"/>
                <a:gd name="T95" fmla="*/ 10 h 15"/>
                <a:gd name="T96" fmla="*/ 4 w 31"/>
                <a:gd name="T97" fmla="*/ 10 h 15"/>
                <a:gd name="T98" fmla="*/ 3 w 31"/>
                <a:gd name="T99" fmla="*/ 10 h 15"/>
                <a:gd name="T100" fmla="*/ 2 w 31"/>
                <a:gd name="T101" fmla="*/ 10 h 15"/>
                <a:gd name="T102" fmla="*/ 1 w 31"/>
                <a:gd name="T103" fmla="*/ 11 h 15"/>
                <a:gd name="T104" fmla="*/ 0 w 31"/>
                <a:gd name="T105" fmla="*/ 12 h 15"/>
                <a:gd name="T106" fmla="*/ 1 w 31"/>
                <a:gd name="T10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15">
                  <a:moveTo>
                    <a:pt x="1" y="13"/>
                  </a:moveTo>
                  <a:cubicBezTo>
                    <a:pt x="1" y="13"/>
                    <a:pt x="1" y="13"/>
                    <a:pt x="1" y="13"/>
                  </a:cubicBezTo>
                  <a:cubicBezTo>
                    <a:pt x="1" y="13"/>
                    <a:pt x="1" y="13"/>
                    <a:pt x="1" y="13"/>
                  </a:cubicBezTo>
                  <a:cubicBezTo>
                    <a:pt x="1" y="14"/>
                    <a:pt x="0" y="14"/>
                    <a:pt x="0" y="14"/>
                  </a:cubicBezTo>
                  <a:cubicBezTo>
                    <a:pt x="0" y="14"/>
                    <a:pt x="0" y="14"/>
                    <a:pt x="0" y="14"/>
                  </a:cubicBezTo>
                  <a:cubicBezTo>
                    <a:pt x="0" y="14"/>
                    <a:pt x="0" y="14"/>
                    <a:pt x="1" y="14"/>
                  </a:cubicBezTo>
                  <a:cubicBezTo>
                    <a:pt x="1" y="15"/>
                    <a:pt x="1" y="15"/>
                    <a:pt x="1" y="15"/>
                  </a:cubicBezTo>
                  <a:cubicBezTo>
                    <a:pt x="2" y="15"/>
                    <a:pt x="2" y="15"/>
                    <a:pt x="2" y="14"/>
                  </a:cubicBezTo>
                  <a:cubicBezTo>
                    <a:pt x="2" y="14"/>
                    <a:pt x="3" y="14"/>
                    <a:pt x="3" y="14"/>
                  </a:cubicBezTo>
                  <a:cubicBezTo>
                    <a:pt x="3" y="14"/>
                    <a:pt x="3" y="14"/>
                    <a:pt x="4" y="14"/>
                  </a:cubicBezTo>
                  <a:cubicBezTo>
                    <a:pt x="4" y="14"/>
                    <a:pt x="4" y="14"/>
                    <a:pt x="5" y="14"/>
                  </a:cubicBezTo>
                  <a:cubicBezTo>
                    <a:pt x="5" y="14"/>
                    <a:pt x="5" y="14"/>
                    <a:pt x="6" y="14"/>
                  </a:cubicBezTo>
                  <a:cubicBezTo>
                    <a:pt x="6" y="14"/>
                    <a:pt x="7" y="14"/>
                    <a:pt x="7" y="14"/>
                  </a:cubicBezTo>
                  <a:cubicBezTo>
                    <a:pt x="7" y="14"/>
                    <a:pt x="7" y="14"/>
                    <a:pt x="8" y="13"/>
                  </a:cubicBezTo>
                  <a:cubicBezTo>
                    <a:pt x="8" y="13"/>
                    <a:pt x="8" y="12"/>
                    <a:pt x="9" y="12"/>
                  </a:cubicBezTo>
                  <a:cubicBezTo>
                    <a:pt x="9" y="13"/>
                    <a:pt x="10" y="13"/>
                    <a:pt x="10" y="14"/>
                  </a:cubicBezTo>
                  <a:cubicBezTo>
                    <a:pt x="10" y="14"/>
                    <a:pt x="10" y="14"/>
                    <a:pt x="10" y="14"/>
                  </a:cubicBezTo>
                  <a:cubicBezTo>
                    <a:pt x="10" y="14"/>
                    <a:pt x="10" y="15"/>
                    <a:pt x="10" y="15"/>
                  </a:cubicBezTo>
                  <a:cubicBezTo>
                    <a:pt x="10" y="15"/>
                    <a:pt x="10" y="15"/>
                    <a:pt x="10" y="15"/>
                  </a:cubicBezTo>
                  <a:cubicBezTo>
                    <a:pt x="10" y="15"/>
                    <a:pt x="10" y="15"/>
                    <a:pt x="11" y="15"/>
                  </a:cubicBezTo>
                  <a:cubicBezTo>
                    <a:pt x="11" y="15"/>
                    <a:pt x="11" y="15"/>
                    <a:pt x="11" y="15"/>
                  </a:cubicBezTo>
                  <a:cubicBezTo>
                    <a:pt x="12" y="15"/>
                    <a:pt x="12" y="15"/>
                    <a:pt x="13" y="15"/>
                  </a:cubicBezTo>
                  <a:cubicBezTo>
                    <a:pt x="13" y="15"/>
                    <a:pt x="13" y="14"/>
                    <a:pt x="13" y="14"/>
                  </a:cubicBezTo>
                  <a:cubicBezTo>
                    <a:pt x="13" y="14"/>
                    <a:pt x="13" y="14"/>
                    <a:pt x="13" y="14"/>
                  </a:cubicBezTo>
                  <a:cubicBezTo>
                    <a:pt x="13" y="14"/>
                    <a:pt x="13" y="14"/>
                    <a:pt x="13" y="14"/>
                  </a:cubicBezTo>
                  <a:cubicBezTo>
                    <a:pt x="13" y="14"/>
                    <a:pt x="14" y="14"/>
                    <a:pt x="14" y="13"/>
                  </a:cubicBezTo>
                  <a:cubicBezTo>
                    <a:pt x="14" y="13"/>
                    <a:pt x="14" y="13"/>
                    <a:pt x="14" y="13"/>
                  </a:cubicBezTo>
                  <a:cubicBezTo>
                    <a:pt x="14" y="12"/>
                    <a:pt x="13" y="12"/>
                    <a:pt x="14" y="12"/>
                  </a:cubicBezTo>
                  <a:cubicBezTo>
                    <a:pt x="14" y="12"/>
                    <a:pt x="14" y="11"/>
                    <a:pt x="14" y="11"/>
                  </a:cubicBezTo>
                  <a:cubicBezTo>
                    <a:pt x="14" y="11"/>
                    <a:pt x="14" y="12"/>
                    <a:pt x="15" y="12"/>
                  </a:cubicBezTo>
                  <a:cubicBezTo>
                    <a:pt x="15" y="12"/>
                    <a:pt x="15" y="12"/>
                    <a:pt x="15" y="12"/>
                  </a:cubicBezTo>
                  <a:cubicBezTo>
                    <a:pt x="15" y="12"/>
                    <a:pt x="15" y="12"/>
                    <a:pt x="15" y="12"/>
                  </a:cubicBezTo>
                  <a:cubicBezTo>
                    <a:pt x="15" y="13"/>
                    <a:pt x="15" y="13"/>
                    <a:pt x="15" y="13"/>
                  </a:cubicBezTo>
                  <a:cubicBezTo>
                    <a:pt x="15" y="13"/>
                    <a:pt x="16" y="13"/>
                    <a:pt x="16" y="13"/>
                  </a:cubicBezTo>
                  <a:cubicBezTo>
                    <a:pt x="16" y="13"/>
                    <a:pt x="16" y="13"/>
                    <a:pt x="16" y="12"/>
                  </a:cubicBezTo>
                  <a:cubicBezTo>
                    <a:pt x="16" y="12"/>
                    <a:pt x="16" y="12"/>
                    <a:pt x="16" y="12"/>
                  </a:cubicBezTo>
                  <a:cubicBezTo>
                    <a:pt x="16" y="12"/>
                    <a:pt x="17" y="12"/>
                    <a:pt x="17" y="11"/>
                  </a:cubicBezTo>
                  <a:cubicBezTo>
                    <a:pt x="17" y="11"/>
                    <a:pt x="17" y="11"/>
                    <a:pt x="17" y="11"/>
                  </a:cubicBezTo>
                  <a:cubicBezTo>
                    <a:pt x="17" y="11"/>
                    <a:pt x="17" y="11"/>
                    <a:pt x="17" y="11"/>
                  </a:cubicBezTo>
                  <a:cubicBezTo>
                    <a:pt x="17" y="11"/>
                    <a:pt x="17" y="11"/>
                    <a:pt x="17" y="11"/>
                  </a:cubicBezTo>
                  <a:cubicBezTo>
                    <a:pt x="18" y="11"/>
                    <a:pt x="18" y="11"/>
                    <a:pt x="18" y="11"/>
                  </a:cubicBezTo>
                  <a:cubicBezTo>
                    <a:pt x="18" y="11"/>
                    <a:pt x="18" y="10"/>
                    <a:pt x="18" y="10"/>
                  </a:cubicBezTo>
                  <a:cubicBezTo>
                    <a:pt x="18" y="10"/>
                    <a:pt x="18" y="10"/>
                    <a:pt x="18" y="10"/>
                  </a:cubicBezTo>
                  <a:cubicBezTo>
                    <a:pt x="18" y="10"/>
                    <a:pt x="17" y="10"/>
                    <a:pt x="17" y="10"/>
                  </a:cubicBezTo>
                  <a:cubicBezTo>
                    <a:pt x="17" y="9"/>
                    <a:pt x="18" y="9"/>
                    <a:pt x="18" y="9"/>
                  </a:cubicBezTo>
                  <a:cubicBezTo>
                    <a:pt x="18" y="9"/>
                    <a:pt x="18" y="9"/>
                    <a:pt x="18" y="9"/>
                  </a:cubicBezTo>
                  <a:cubicBezTo>
                    <a:pt x="18" y="9"/>
                    <a:pt x="19" y="9"/>
                    <a:pt x="19" y="9"/>
                  </a:cubicBezTo>
                  <a:cubicBezTo>
                    <a:pt x="19" y="9"/>
                    <a:pt x="19" y="8"/>
                    <a:pt x="19" y="8"/>
                  </a:cubicBezTo>
                  <a:cubicBezTo>
                    <a:pt x="19" y="8"/>
                    <a:pt x="19" y="8"/>
                    <a:pt x="19" y="8"/>
                  </a:cubicBezTo>
                  <a:cubicBezTo>
                    <a:pt x="19" y="8"/>
                    <a:pt x="19" y="8"/>
                    <a:pt x="19" y="8"/>
                  </a:cubicBezTo>
                  <a:cubicBezTo>
                    <a:pt x="20" y="8"/>
                    <a:pt x="20" y="7"/>
                    <a:pt x="20" y="7"/>
                  </a:cubicBezTo>
                  <a:cubicBezTo>
                    <a:pt x="20" y="7"/>
                    <a:pt x="20" y="7"/>
                    <a:pt x="21" y="7"/>
                  </a:cubicBezTo>
                  <a:cubicBezTo>
                    <a:pt x="21" y="8"/>
                    <a:pt x="21" y="8"/>
                    <a:pt x="21" y="9"/>
                  </a:cubicBezTo>
                  <a:cubicBezTo>
                    <a:pt x="21" y="9"/>
                    <a:pt x="21" y="9"/>
                    <a:pt x="21" y="10"/>
                  </a:cubicBezTo>
                  <a:cubicBezTo>
                    <a:pt x="21" y="10"/>
                    <a:pt x="21" y="10"/>
                    <a:pt x="21" y="10"/>
                  </a:cubicBezTo>
                  <a:cubicBezTo>
                    <a:pt x="21" y="10"/>
                    <a:pt x="22" y="11"/>
                    <a:pt x="22" y="11"/>
                  </a:cubicBezTo>
                  <a:cubicBezTo>
                    <a:pt x="22" y="11"/>
                    <a:pt x="23" y="11"/>
                    <a:pt x="24" y="11"/>
                  </a:cubicBezTo>
                  <a:cubicBezTo>
                    <a:pt x="24" y="11"/>
                    <a:pt x="24" y="11"/>
                    <a:pt x="25" y="11"/>
                  </a:cubicBezTo>
                  <a:cubicBezTo>
                    <a:pt x="25" y="10"/>
                    <a:pt x="25" y="10"/>
                    <a:pt x="25" y="9"/>
                  </a:cubicBezTo>
                  <a:cubicBezTo>
                    <a:pt x="25" y="9"/>
                    <a:pt x="25" y="9"/>
                    <a:pt x="25" y="9"/>
                  </a:cubicBezTo>
                  <a:cubicBezTo>
                    <a:pt x="26" y="9"/>
                    <a:pt x="26" y="9"/>
                    <a:pt x="26" y="9"/>
                  </a:cubicBezTo>
                  <a:cubicBezTo>
                    <a:pt x="27" y="9"/>
                    <a:pt x="27" y="9"/>
                    <a:pt x="28" y="9"/>
                  </a:cubicBezTo>
                  <a:cubicBezTo>
                    <a:pt x="28" y="9"/>
                    <a:pt x="28" y="9"/>
                    <a:pt x="29" y="8"/>
                  </a:cubicBezTo>
                  <a:cubicBezTo>
                    <a:pt x="29" y="8"/>
                    <a:pt x="29" y="8"/>
                    <a:pt x="29" y="7"/>
                  </a:cubicBezTo>
                  <a:cubicBezTo>
                    <a:pt x="29" y="7"/>
                    <a:pt x="29" y="7"/>
                    <a:pt x="28" y="7"/>
                  </a:cubicBezTo>
                  <a:cubicBezTo>
                    <a:pt x="28" y="6"/>
                    <a:pt x="28" y="6"/>
                    <a:pt x="28" y="6"/>
                  </a:cubicBezTo>
                  <a:cubicBezTo>
                    <a:pt x="28" y="6"/>
                    <a:pt x="29" y="6"/>
                    <a:pt x="29" y="6"/>
                  </a:cubicBezTo>
                  <a:cubicBezTo>
                    <a:pt x="29" y="6"/>
                    <a:pt x="29" y="5"/>
                    <a:pt x="29" y="5"/>
                  </a:cubicBezTo>
                  <a:cubicBezTo>
                    <a:pt x="29" y="5"/>
                    <a:pt x="28" y="4"/>
                    <a:pt x="28" y="4"/>
                  </a:cubicBezTo>
                  <a:cubicBezTo>
                    <a:pt x="28" y="4"/>
                    <a:pt x="29" y="3"/>
                    <a:pt x="29" y="3"/>
                  </a:cubicBezTo>
                  <a:cubicBezTo>
                    <a:pt x="30" y="3"/>
                    <a:pt x="31" y="2"/>
                    <a:pt x="30" y="2"/>
                  </a:cubicBezTo>
                  <a:cubicBezTo>
                    <a:pt x="30" y="1"/>
                    <a:pt x="30" y="1"/>
                    <a:pt x="29" y="1"/>
                  </a:cubicBezTo>
                  <a:cubicBezTo>
                    <a:pt x="29" y="1"/>
                    <a:pt x="28" y="0"/>
                    <a:pt x="27" y="0"/>
                  </a:cubicBezTo>
                  <a:cubicBezTo>
                    <a:pt x="27" y="0"/>
                    <a:pt x="26" y="0"/>
                    <a:pt x="26" y="0"/>
                  </a:cubicBezTo>
                  <a:cubicBezTo>
                    <a:pt x="25" y="0"/>
                    <a:pt x="25" y="0"/>
                    <a:pt x="24" y="1"/>
                  </a:cubicBezTo>
                  <a:cubicBezTo>
                    <a:pt x="24" y="1"/>
                    <a:pt x="26" y="1"/>
                    <a:pt x="25" y="2"/>
                  </a:cubicBezTo>
                  <a:cubicBezTo>
                    <a:pt x="25" y="2"/>
                    <a:pt x="24" y="2"/>
                    <a:pt x="23" y="2"/>
                  </a:cubicBezTo>
                  <a:cubicBezTo>
                    <a:pt x="23" y="2"/>
                    <a:pt x="22" y="2"/>
                    <a:pt x="22" y="2"/>
                  </a:cubicBezTo>
                  <a:cubicBezTo>
                    <a:pt x="20" y="2"/>
                    <a:pt x="19" y="1"/>
                    <a:pt x="17" y="2"/>
                  </a:cubicBezTo>
                  <a:cubicBezTo>
                    <a:pt x="17" y="2"/>
                    <a:pt x="16" y="2"/>
                    <a:pt x="16" y="2"/>
                  </a:cubicBezTo>
                  <a:cubicBezTo>
                    <a:pt x="15" y="3"/>
                    <a:pt x="15" y="3"/>
                    <a:pt x="14" y="3"/>
                  </a:cubicBezTo>
                  <a:cubicBezTo>
                    <a:pt x="14" y="3"/>
                    <a:pt x="13" y="4"/>
                    <a:pt x="12" y="4"/>
                  </a:cubicBezTo>
                  <a:cubicBezTo>
                    <a:pt x="12" y="4"/>
                    <a:pt x="12" y="5"/>
                    <a:pt x="11" y="5"/>
                  </a:cubicBezTo>
                  <a:cubicBezTo>
                    <a:pt x="11" y="5"/>
                    <a:pt x="11" y="6"/>
                    <a:pt x="11" y="6"/>
                  </a:cubicBezTo>
                  <a:cubicBezTo>
                    <a:pt x="11" y="6"/>
                    <a:pt x="11" y="6"/>
                    <a:pt x="10" y="6"/>
                  </a:cubicBezTo>
                  <a:cubicBezTo>
                    <a:pt x="10" y="6"/>
                    <a:pt x="10" y="7"/>
                    <a:pt x="10" y="7"/>
                  </a:cubicBezTo>
                  <a:cubicBezTo>
                    <a:pt x="10" y="7"/>
                    <a:pt x="10" y="7"/>
                    <a:pt x="10" y="7"/>
                  </a:cubicBezTo>
                  <a:cubicBezTo>
                    <a:pt x="9" y="7"/>
                    <a:pt x="9" y="7"/>
                    <a:pt x="9" y="7"/>
                  </a:cubicBezTo>
                  <a:cubicBezTo>
                    <a:pt x="9" y="7"/>
                    <a:pt x="9" y="7"/>
                    <a:pt x="9" y="7"/>
                  </a:cubicBezTo>
                  <a:cubicBezTo>
                    <a:pt x="9" y="7"/>
                    <a:pt x="9" y="7"/>
                    <a:pt x="9" y="7"/>
                  </a:cubicBezTo>
                  <a:cubicBezTo>
                    <a:pt x="8" y="7"/>
                    <a:pt x="8" y="7"/>
                    <a:pt x="8" y="8"/>
                  </a:cubicBezTo>
                  <a:cubicBezTo>
                    <a:pt x="8" y="8"/>
                    <a:pt x="8" y="8"/>
                    <a:pt x="8" y="8"/>
                  </a:cubicBezTo>
                  <a:cubicBezTo>
                    <a:pt x="7" y="8"/>
                    <a:pt x="7" y="8"/>
                    <a:pt x="7" y="8"/>
                  </a:cubicBezTo>
                  <a:cubicBezTo>
                    <a:pt x="7" y="8"/>
                    <a:pt x="7" y="9"/>
                    <a:pt x="7" y="9"/>
                  </a:cubicBezTo>
                  <a:cubicBezTo>
                    <a:pt x="6" y="9"/>
                    <a:pt x="6" y="9"/>
                    <a:pt x="6" y="9"/>
                  </a:cubicBezTo>
                  <a:cubicBezTo>
                    <a:pt x="6" y="9"/>
                    <a:pt x="6" y="10"/>
                    <a:pt x="6" y="10"/>
                  </a:cubicBezTo>
                  <a:cubicBezTo>
                    <a:pt x="6" y="10"/>
                    <a:pt x="6" y="10"/>
                    <a:pt x="5" y="10"/>
                  </a:cubicBezTo>
                  <a:cubicBezTo>
                    <a:pt x="5" y="10"/>
                    <a:pt x="5" y="10"/>
                    <a:pt x="4" y="10"/>
                  </a:cubicBezTo>
                  <a:cubicBezTo>
                    <a:pt x="4" y="10"/>
                    <a:pt x="4" y="10"/>
                    <a:pt x="4" y="10"/>
                  </a:cubicBezTo>
                  <a:cubicBezTo>
                    <a:pt x="4" y="10"/>
                    <a:pt x="3" y="10"/>
                    <a:pt x="3" y="10"/>
                  </a:cubicBezTo>
                  <a:cubicBezTo>
                    <a:pt x="3" y="10"/>
                    <a:pt x="3" y="10"/>
                    <a:pt x="3" y="10"/>
                  </a:cubicBezTo>
                  <a:cubicBezTo>
                    <a:pt x="3" y="10"/>
                    <a:pt x="2" y="10"/>
                    <a:pt x="2" y="10"/>
                  </a:cubicBezTo>
                  <a:cubicBezTo>
                    <a:pt x="2" y="11"/>
                    <a:pt x="2" y="11"/>
                    <a:pt x="2" y="11"/>
                  </a:cubicBezTo>
                  <a:cubicBezTo>
                    <a:pt x="1" y="11"/>
                    <a:pt x="1" y="11"/>
                    <a:pt x="1" y="11"/>
                  </a:cubicBezTo>
                  <a:cubicBezTo>
                    <a:pt x="1" y="11"/>
                    <a:pt x="1" y="11"/>
                    <a:pt x="1" y="11"/>
                  </a:cubicBezTo>
                  <a:cubicBezTo>
                    <a:pt x="1" y="12"/>
                    <a:pt x="1" y="12"/>
                    <a:pt x="0" y="12"/>
                  </a:cubicBezTo>
                  <a:cubicBezTo>
                    <a:pt x="0" y="12"/>
                    <a:pt x="0" y="12"/>
                    <a:pt x="0" y="12"/>
                  </a:cubicBezTo>
                  <a:cubicBezTo>
                    <a:pt x="0" y="12"/>
                    <a:pt x="0" y="12"/>
                    <a:pt x="1" y="12"/>
                  </a:cubicBezTo>
                  <a:cubicBezTo>
                    <a:pt x="1" y="12"/>
                    <a:pt x="1" y="13"/>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2" name="Freeform 443"/>
            <p:cNvSpPr>
              <a:spLocks/>
            </p:cNvSpPr>
            <p:nvPr/>
          </p:nvSpPr>
          <p:spPr bwMode="auto">
            <a:xfrm>
              <a:off x="808038" y="2125663"/>
              <a:ext cx="4763" cy="0"/>
            </a:xfrm>
            <a:custGeom>
              <a:avLst/>
              <a:gdLst>
                <a:gd name="T0" fmla="*/ 1 w 5"/>
                <a:gd name="T1" fmla="*/ 0 h 1"/>
                <a:gd name="T2" fmla="*/ 0 w 5"/>
                <a:gd name="T3" fmla="*/ 0 h 1"/>
                <a:gd name="T4" fmla="*/ 0 w 5"/>
                <a:gd name="T5" fmla="*/ 0 h 1"/>
                <a:gd name="T6" fmla="*/ 0 w 5"/>
                <a:gd name="T7" fmla="*/ 1 h 1"/>
                <a:gd name="T8" fmla="*/ 1 w 5"/>
                <a:gd name="T9" fmla="*/ 1 h 1"/>
                <a:gd name="T10" fmla="*/ 2 w 5"/>
                <a:gd name="T11" fmla="*/ 1 h 1"/>
                <a:gd name="T12" fmla="*/ 4 w 5"/>
                <a:gd name="T13" fmla="*/ 1 h 1"/>
                <a:gd name="T14" fmla="*/ 5 w 5"/>
                <a:gd name="T15" fmla="*/ 1 h 1"/>
                <a:gd name="T16" fmla="*/ 4 w 5"/>
                <a:gd name="T17" fmla="*/ 0 h 1"/>
                <a:gd name="T18" fmla="*/ 1 w 5"/>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
                  <a:moveTo>
                    <a:pt x="1" y="0"/>
                  </a:moveTo>
                  <a:cubicBezTo>
                    <a:pt x="0" y="0"/>
                    <a:pt x="0" y="0"/>
                    <a:pt x="0" y="0"/>
                  </a:cubicBezTo>
                  <a:cubicBezTo>
                    <a:pt x="0" y="0"/>
                    <a:pt x="0" y="0"/>
                    <a:pt x="0" y="0"/>
                  </a:cubicBezTo>
                  <a:cubicBezTo>
                    <a:pt x="0" y="0"/>
                    <a:pt x="0" y="1"/>
                    <a:pt x="0" y="1"/>
                  </a:cubicBezTo>
                  <a:cubicBezTo>
                    <a:pt x="0" y="1"/>
                    <a:pt x="1" y="1"/>
                    <a:pt x="1" y="1"/>
                  </a:cubicBezTo>
                  <a:cubicBezTo>
                    <a:pt x="1" y="1"/>
                    <a:pt x="2" y="1"/>
                    <a:pt x="2" y="1"/>
                  </a:cubicBezTo>
                  <a:cubicBezTo>
                    <a:pt x="3" y="1"/>
                    <a:pt x="3" y="1"/>
                    <a:pt x="4" y="1"/>
                  </a:cubicBezTo>
                  <a:cubicBezTo>
                    <a:pt x="4" y="1"/>
                    <a:pt x="5" y="1"/>
                    <a:pt x="5" y="1"/>
                  </a:cubicBezTo>
                  <a:cubicBezTo>
                    <a:pt x="5" y="0"/>
                    <a:pt x="4" y="0"/>
                    <a:pt x="4" y="0"/>
                  </a:cubicBezTo>
                  <a:cubicBezTo>
                    <a:pt x="3"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3" name="Freeform 444"/>
            <p:cNvSpPr>
              <a:spLocks/>
            </p:cNvSpPr>
            <p:nvPr/>
          </p:nvSpPr>
          <p:spPr bwMode="auto">
            <a:xfrm>
              <a:off x="795338" y="2125663"/>
              <a:ext cx="49213" cy="20637"/>
            </a:xfrm>
            <a:custGeom>
              <a:avLst/>
              <a:gdLst>
                <a:gd name="T0" fmla="*/ 10 w 52"/>
                <a:gd name="T1" fmla="*/ 5 h 21"/>
                <a:gd name="T2" fmla="*/ 7 w 52"/>
                <a:gd name="T3" fmla="*/ 5 h 21"/>
                <a:gd name="T4" fmla="*/ 6 w 52"/>
                <a:gd name="T5" fmla="*/ 8 h 21"/>
                <a:gd name="T6" fmla="*/ 11 w 52"/>
                <a:gd name="T7" fmla="*/ 8 h 21"/>
                <a:gd name="T8" fmla="*/ 7 w 52"/>
                <a:gd name="T9" fmla="*/ 9 h 21"/>
                <a:gd name="T10" fmla="*/ 2 w 52"/>
                <a:gd name="T11" fmla="*/ 10 h 21"/>
                <a:gd name="T12" fmla="*/ 5 w 52"/>
                <a:gd name="T13" fmla="*/ 11 h 21"/>
                <a:gd name="T14" fmla="*/ 9 w 52"/>
                <a:gd name="T15" fmla="*/ 10 h 21"/>
                <a:gd name="T16" fmla="*/ 10 w 52"/>
                <a:gd name="T17" fmla="*/ 10 h 21"/>
                <a:gd name="T18" fmla="*/ 9 w 52"/>
                <a:gd name="T19" fmla="*/ 11 h 21"/>
                <a:gd name="T20" fmla="*/ 7 w 52"/>
                <a:gd name="T21" fmla="*/ 11 h 21"/>
                <a:gd name="T22" fmla="*/ 2 w 52"/>
                <a:gd name="T23" fmla="*/ 12 h 21"/>
                <a:gd name="T24" fmla="*/ 0 w 52"/>
                <a:gd name="T25" fmla="*/ 13 h 21"/>
                <a:gd name="T26" fmla="*/ 6 w 52"/>
                <a:gd name="T27" fmla="*/ 14 h 21"/>
                <a:gd name="T28" fmla="*/ 7 w 52"/>
                <a:gd name="T29" fmla="*/ 15 h 21"/>
                <a:gd name="T30" fmla="*/ 8 w 52"/>
                <a:gd name="T31" fmla="*/ 15 h 21"/>
                <a:gd name="T32" fmla="*/ 10 w 52"/>
                <a:gd name="T33" fmla="*/ 14 h 21"/>
                <a:gd name="T34" fmla="*/ 10 w 52"/>
                <a:gd name="T35" fmla="*/ 15 h 21"/>
                <a:gd name="T36" fmla="*/ 12 w 52"/>
                <a:gd name="T37" fmla="*/ 15 h 21"/>
                <a:gd name="T38" fmla="*/ 14 w 52"/>
                <a:gd name="T39" fmla="*/ 14 h 21"/>
                <a:gd name="T40" fmla="*/ 13 w 52"/>
                <a:gd name="T41" fmla="*/ 13 h 21"/>
                <a:gd name="T42" fmla="*/ 15 w 52"/>
                <a:gd name="T43" fmla="*/ 12 h 21"/>
                <a:gd name="T44" fmla="*/ 17 w 52"/>
                <a:gd name="T45" fmla="*/ 12 h 21"/>
                <a:gd name="T46" fmla="*/ 19 w 52"/>
                <a:gd name="T47" fmla="*/ 15 h 21"/>
                <a:gd name="T48" fmla="*/ 22 w 52"/>
                <a:gd name="T49" fmla="*/ 14 h 21"/>
                <a:gd name="T50" fmla="*/ 27 w 52"/>
                <a:gd name="T51" fmla="*/ 14 h 21"/>
                <a:gd name="T52" fmla="*/ 25 w 52"/>
                <a:gd name="T53" fmla="*/ 15 h 21"/>
                <a:gd name="T54" fmla="*/ 18 w 52"/>
                <a:gd name="T55" fmla="*/ 17 h 21"/>
                <a:gd name="T56" fmla="*/ 15 w 52"/>
                <a:gd name="T57" fmla="*/ 19 h 21"/>
                <a:gd name="T58" fmla="*/ 22 w 52"/>
                <a:gd name="T59" fmla="*/ 20 h 21"/>
                <a:gd name="T60" fmla="*/ 27 w 52"/>
                <a:gd name="T61" fmla="*/ 19 h 21"/>
                <a:gd name="T62" fmla="*/ 29 w 52"/>
                <a:gd name="T63" fmla="*/ 17 h 21"/>
                <a:gd name="T64" fmla="*/ 33 w 52"/>
                <a:gd name="T65" fmla="*/ 17 h 21"/>
                <a:gd name="T66" fmla="*/ 38 w 52"/>
                <a:gd name="T67" fmla="*/ 16 h 21"/>
                <a:gd name="T68" fmla="*/ 41 w 52"/>
                <a:gd name="T69" fmla="*/ 15 h 21"/>
                <a:gd name="T70" fmla="*/ 46 w 52"/>
                <a:gd name="T71" fmla="*/ 16 h 21"/>
                <a:gd name="T72" fmla="*/ 50 w 52"/>
                <a:gd name="T73" fmla="*/ 13 h 21"/>
                <a:gd name="T74" fmla="*/ 52 w 52"/>
                <a:gd name="T75" fmla="*/ 9 h 21"/>
                <a:gd name="T76" fmla="*/ 46 w 52"/>
                <a:gd name="T77" fmla="*/ 7 h 21"/>
                <a:gd name="T78" fmla="*/ 46 w 52"/>
                <a:gd name="T79" fmla="*/ 9 h 21"/>
                <a:gd name="T80" fmla="*/ 43 w 52"/>
                <a:gd name="T81" fmla="*/ 8 h 21"/>
                <a:gd name="T82" fmla="*/ 42 w 52"/>
                <a:gd name="T83" fmla="*/ 8 h 21"/>
                <a:gd name="T84" fmla="*/ 41 w 52"/>
                <a:gd name="T85" fmla="*/ 8 h 21"/>
                <a:gd name="T86" fmla="*/ 41 w 52"/>
                <a:gd name="T87" fmla="*/ 7 h 21"/>
                <a:gd name="T88" fmla="*/ 40 w 52"/>
                <a:gd name="T89" fmla="*/ 5 h 21"/>
                <a:gd name="T90" fmla="*/ 39 w 52"/>
                <a:gd name="T91" fmla="*/ 2 h 21"/>
                <a:gd name="T92" fmla="*/ 37 w 52"/>
                <a:gd name="T93" fmla="*/ 0 h 21"/>
                <a:gd name="T94" fmla="*/ 33 w 52"/>
                <a:gd name="T95" fmla="*/ 2 h 21"/>
                <a:gd name="T96" fmla="*/ 33 w 52"/>
                <a:gd name="T97" fmla="*/ 5 h 21"/>
                <a:gd name="T98" fmla="*/ 33 w 52"/>
                <a:gd name="T99" fmla="*/ 8 h 21"/>
                <a:gd name="T100" fmla="*/ 37 w 52"/>
                <a:gd name="T101" fmla="*/ 10 h 21"/>
                <a:gd name="T102" fmla="*/ 31 w 52"/>
                <a:gd name="T103" fmla="*/ 11 h 21"/>
                <a:gd name="T104" fmla="*/ 26 w 52"/>
                <a:gd name="T105" fmla="*/ 10 h 21"/>
                <a:gd name="T106" fmla="*/ 24 w 52"/>
                <a:gd name="T107" fmla="*/ 9 h 21"/>
                <a:gd name="T108" fmla="*/ 21 w 52"/>
                <a:gd name="T109" fmla="*/ 6 h 21"/>
                <a:gd name="T110" fmla="*/ 18 w 52"/>
                <a:gd name="T111" fmla="*/ 5 h 21"/>
                <a:gd name="T112" fmla="*/ 16 w 52"/>
                <a:gd name="T113" fmla="*/ 5 h 21"/>
                <a:gd name="T114" fmla="*/ 12 w 52"/>
                <a:gd name="T11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 h="21">
                  <a:moveTo>
                    <a:pt x="8" y="5"/>
                  </a:moveTo>
                  <a:cubicBezTo>
                    <a:pt x="8" y="5"/>
                    <a:pt x="8" y="5"/>
                    <a:pt x="8" y="5"/>
                  </a:cubicBezTo>
                  <a:cubicBezTo>
                    <a:pt x="9" y="5"/>
                    <a:pt x="9" y="5"/>
                    <a:pt x="10" y="5"/>
                  </a:cubicBezTo>
                  <a:cubicBezTo>
                    <a:pt x="10" y="5"/>
                    <a:pt x="11" y="5"/>
                    <a:pt x="12" y="5"/>
                  </a:cubicBezTo>
                  <a:cubicBezTo>
                    <a:pt x="11" y="5"/>
                    <a:pt x="10" y="5"/>
                    <a:pt x="9" y="5"/>
                  </a:cubicBezTo>
                  <a:cubicBezTo>
                    <a:pt x="8" y="5"/>
                    <a:pt x="7" y="5"/>
                    <a:pt x="7" y="5"/>
                  </a:cubicBezTo>
                  <a:cubicBezTo>
                    <a:pt x="6" y="5"/>
                    <a:pt x="4" y="5"/>
                    <a:pt x="4" y="6"/>
                  </a:cubicBezTo>
                  <a:cubicBezTo>
                    <a:pt x="4" y="7"/>
                    <a:pt x="4" y="7"/>
                    <a:pt x="4" y="7"/>
                  </a:cubicBezTo>
                  <a:cubicBezTo>
                    <a:pt x="5" y="8"/>
                    <a:pt x="6" y="8"/>
                    <a:pt x="6" y="8"/>
                  </a:cubicBezTo>
                  <a:cubicBezTo>
                    <a:pt x="7" y="8"/>
                    <a:pt x="8" y="8"/>
                    <a:pt x="9" y="8"/>
                  </a:cubicBezTo>
                  <a:cubicBezTo>
                    <a:pt x="9" y="8"/>
                    <a:pt x="10" y="8"/>
                    <a:pt x="10" y="8"/>
                  </a:cubicBezTo>
                  <a:cubicBezTo>
                    <a:pt x="10" y="8"/>
                    <a:pt x="10" y="8"/>
                    <a:pt x="11" y="8"/>
                  </a:cubicBezTo>
                  <a:cubicBezTo>
                    <a:pt x="11" y="8"/>
                    <a:pt x="10" y="8"/>
                    <a:pt x="10" y="8"/>
                  </a:cubicBezTo>
                  <a:cubicBezTo>
                    <a:pt x="9" y="8"/>
                    <a:pt x="9" y="8"/>
                    <a:pt x="8" y="8"/>
                  </a:cubicBezTo>
                  <a:cubicBezTo>
                    <a:pt x="8" y="8"/>
                    <a:pt x="8" y="8"/>
                    <a:pt x="7" y="9"/>
                  </a:cubicBezTo>
                  <a:cubicBezTo>
                    <a:pt x="6" y="9"/>
                    <a:pt x="5" y="9"/>
                    <a:pt x="4" y="9"/>
                  </a:cubicBezTo>
                  <a:cubicBezTo>
                    <a:pt x="4" y="9"/>
                    <a:pt x="3" y="9"/>
                    <a:pt x="3" y="9"/>
                  </a:cubicBezTo>
                  <a:cubicBezTo>
                    <a:pt x="3" y="9"/>
                    <a:pt x="2" y="9"/>
                    <a:pt x="2" y="10"/>
                  </a:cubicBezTo>
                  <a:cubicBezTo>
                    <a:pt x="2" y="10"/>
                    <a:pt x="2" y="10"/>
                    <a:pt x="2" y="11"/>
                  </a:cubicBezTo>
                  <a:cubicBezTo>
                    <a:pt x="3" y="11"/>
                    <a:pt x="3" y="11"/>
                    <a:pt x="4" y="11"/>
                  </a:cubicBezTo>
                  <a:cubicBezTo>
                    <a:pt x="4" y="11"/>
                    <a:pt x="5" y="11"/>
                    <a:pt x="5" y="11"/>
                  </a:cubicBezTo>
                  <a:cubicBezTo>
                    <a:pt x="6" y="11"/>
                    <a:pt x="6" y="11"/>
                    <a:pt x="6" y="11"/>
                  </a:cubicBezTo>
                  <a:cubicBezTo>
                    <a:pt x="6" y="10"/>
                    <a:pt x="7" y="10"/>
                    <a:pt x="7" y="10"/>
                  </a:cubicBezTo>
                  <a:cubicBezTo>
                    <a:pt x="7" y="10"/>
                    <a:pt x="8" y="10"/>
                    <a:pt x="9" y="10"/>
                  </a:cubicBezTo>
                  <a:cubicBezTo>
                    <a:pt x="9" y="10"/>
                    <a:pt x="9" y="10"/>
                    <a:pt x="9" y="10"/>
                  </a:cubicBezTo>
                  <a:cubicBezTo>
                    <a:pt x="10" y="10"/>
                    <a:pt x="10" y="10"/>
                    <a:pt x="10" y="10"/>
                  </a:cubicBezTo>
                  <a:cubicBezTo>
                    <a:pt x="10" y="10"/>
                    <a:pt x="10" y="10"/>
                    <a:pt x="10" y="10"/>
                  </a:cubicBezTo>
                  <a:cubicBezTo>
                    <a:pt x="10" y="10"/>
                    <a:pt x="10" y="10"/>
                    <a:pt x="10" y="10"/>
                  </a:cubicBezTo>
                  <a:cubicBezTo>
                    <a:pt x="9" y="10"/>
                    <a:pt x="9" y="10"/>
                    <a:pt x="9" y="11"/>
                  </a:cubicBezTo>
                  <a:cubicBezTo>
                    <a:pt x="9" y="11"/>
                    <a:pt x="9" y="11"/>
                    <a:pt x="9" y="11"/>
                  </a:cubicBezTo>
                  <a:cubicBezTo>
                    <a:pt x="8" y="11"/>
                    <a:pt x="8" y="11"/>
                    <a:pt x="8" y="11"/>
                  </a:cubicBezTo>
                  <a:cubicBezTo>
                    <a:pt x="8" y="11"/>
                    <a:pt x="8" y="11"/>
                    <a:pt x="7" y="11"/>
                  </a:cubicBezTo>
                  <a:cubicBezTo>
                    <a:pt x="7" y="11"/>
                    <a:pt x="7" y="11"/>
                    <a:pt x="7" y="11"/>
                  </a:cubicBezTo>
                  <a:cubicBezTo>
                    <a:pt x="6" y="11"/>
                    <a:pt x="6" y="11"/>
                    <a:pt x="5" y="11"/>
                  </a:cubicBezTo>
                  <a:cubicBezTo>
                    <a:pt x="5" y="12"/>
                    <a:pt x="4" y="11"/>
                    <a:pt x="3" y="11"/>
                  </a:cubicBezTo>
                  <a:cubicBezTo>
                    <a:pt x="3" y="11"/>
                    <a:pt x="2" y="11"/>
                    <a:pt x="2" y="12"/>
                  </a:cubicBezTo>
                  <a:cubicBezTo>
                    <a:pt x="2" y="12"/>
                    <a:pt x="1" y="12"/>
                    <a:pt x="1" y="12"/>
                  </a:cubicBezTo>
                  <a:cubicBezTo>
                    <a:pt x="1" y="12"/>
                    <a:pt x="1" y="12"/>
                    <a:pt x="1" y="12"/>
                  </a:cubicBezTo>
                  <a:cubicBezTo>
                    <a:pt x="0" y="13"/>
                    <a:pt x="0" y="13"/>
                    <a:pt x="0" y="13"/>
                  </a:cubicBezTo>
                  <a:cubicBezTo>
                    <a:pt x="0" y="14"/>
                    <a:pt x="0" y="14"/>
                    <a:pt x="1" y="14"/>
                  </a:cubicBezTo>
                  <a:cubicBezTo>
                    <a:pt x="1" y="14"/>
                    <a:pt x="1" y="14"/>
                    <a:pt x="2" y="14"/>
                  </a:cubicBezTo>
                  <a:cubicBezTo>
                    <a:pt x="3" y="14"/>
                    <a:pt x="5" y="14"/>
                    <a:pt x="6" y="14"/>
                  </a:cubicBezTo>
                  <a:cubicBezTo>
                    <a:pt x="6" y="15"/>
                    <a:pt x="6" y="15"/>
                    <a:pt x="6" y="15"/>
                  </a:cubicBezTo>
                  <a:cubicBezTo>
                    <a:pt x="6" y="15"/>
                    <a:pt x="7" y="15"/>
                    <a:pt x="7" y="15"/>
                  </a:cubicBezTo>
                  <a:cubicBezTo>
                    <a:pt x="7" y="15"/>
                    <a:pt x="7" y="15"/>
                    <a:pt x="7" y="15"/>
                  </a:cubicBezTo>
                  <a:cubicBezTo>
                    <a:pt x="7" y="15"/>
                    <a:pt x="7" y="16"/>
                    <a:pt x="8" y="15"/>
                  </a:cubicBezTo>
                  <a:cubicBezTo>
                    <a:pt x="8" y="15"/>
                    <a:pt x="8" y="15"/>
                    <a:pt x="8" y="15"/>
                  </a:cubicBezTo>
                  <a:cubicBezTo>
                    <a:pt x="8" y="15"/>
                    <a:pt x="8" y="15"/>
                    <a:pt x="8" y="15"/>
                  </a:cubicBezTo>
                  <a:cubicBezTo>
                    <a:pt x="8" y="14"/>
                    <a:pt x="9" y="14"/>
                    <a:pt x="8" y="14"/>
                  </a:cubicBezTo>
                  <a:cubicBezTo>
                    <a:pt x="9" y="14"/>
                    <a:pt x="9" y="14"/>
                    <a:pt x="9" y="14"/>
                  </a:cubicBezTo>
                  <a:cubicBezTo>
                    <a:pt x="9" y="14"/>
                    <a:pt x="9" y="14"/>
                    <a:pt x="10" y="14"/>
                  </a:cubicBezTo>
                  <a:cubicBezTo>
                    <a:pt x="10" y="15"/>
                    <a:pt x="10" y="15"/>
                    <a:pt x="10" y="15"/>
                  </a:cubicBezTo>
                  <a:cubicBezTo>
                    <a:pt x="10" y="15"/>
                    <a:pt x="10" y="15"/>
                    <a:pt x="10" y="15"/>
                  </a:cubicBezTo>
                  <a:cubicBezTo>
                    <a:pt x="10" y="15"/>
                    <a:pt x="10" y="15"/>
                    <a:pt x="10" y="15"/>
                  </a:cubicBezTo>
                  <a:cubicBezTo>
                    <a:pt x="11" y="15"/>
                    <a:pt x="11" y="15"/>
                    <a:pt x="11" y="15"/>
                  </a:cubicBezTo>
                  <a:cubicBezTo>
                    <a:pt x="11" y="15"/>
                    <a:pt x="11" y="15"/>
                    <a:pt x="11" y="15"/>
                  </a:cubicBezTo>
                  <a:cubicBezTo>
                    <a:pt x="12" y="15"/>
                    <a:pt x="12" y="15"/>
                    <a:pt x="12" y="15"/>
                  </a:cubicBezTo>
                  <a:cubicBezTo>
                    <a:pt x="12" y="15"/>
                    <a:pt x="12" y="15"/>
                    <a:pt x="12" y="15"/>
                  </a:cubicBezTo>
                  <a:cubicBezTo>
                    <a:pt x="13" y="15"/>
                    <a:pt x="13" y="15"/>
                    <a:pt x="13" y="15"/>
                  </a:cubicBezTo>
                  <a:cubicBezTo>
                    <a:pt x="13" y="15"/>
                    <a:pt x="14" y="15"/>
                    <a:pt x="14" y="14"/>
                  </a:cubicBezTo>
                  <a:cubicBezTo>
                    <a:pt x="14" y="14"/>
                    <a:pt x="14" y="14"/>
                    <a:pt x="14" y="14"/>
                  </a:cubicBezTo>
                  <a:cubicBezTo>
                    <a:pt x="14" y="14"/>
                    <a:pt x="14" y="14"/>
                    <a:pt x="14" y="14"/>
                  </a:cubicBezTo>
                  <a:cubicBezTo>
                    <a:pt x="14" y="13"/>
                    <a:pt x="13" y="13"/>
                    <a:pt x="13" y="13"/>
                  </a:cubicBezTo>
                  <a:cubicBezTo>
                    <a:pt x="13" y="13"/>
                    <a:pt x="14" y="13"/>
                    <a:pt x="14" y="13"/>
                  </a:cubicBezTo>
                  <a:cubicBezTo>
                    <a:pt x="14" y="13"/>
                    <a:pt x="14" y="13"/>
                    <a:pt x="15" y="12"/>
                  </a:cubicBezTo>
                  <a:cubicBezTo>
                    <a:pt x="15" y="12"/>
                    <a:pt x="14" y="12"/>
                    <a:pt x="15" y="12"/>
                  </a:cubicBezTo>
                  <a:cubicBezTo>
                    <a:pt x="15" y="12"/>
                    <a:pt x="15" y="12"/>
                    <a:pt x="16" y="12"/>
                  </a:cubicBezTo>
                  <a:cubicBezTo>
                    <a:pt x="16" y="12"/>
                    <a:pt x="16" y="12"/>
                    <a:pt x="16" y="12"/>
                  </a:cubicBezTo>
                  <a:cubicBezTo>
                    <a:pt x="17" y="12"/>
                    <a:pt x="17" y="12"/>
                    <a:pt x="17" y="12"/>
                  </a:cubicBezTo>
                  <a:cubicBezTo>
                    <a:pt x="17" y="13"/>
                    <a:pt x="16" y="13"/>
                    <a:pt x="16" y="14"/>
                  </a:cubicBezTo>
                  <a:cubicBezTo>
                    <a:pt x="16" y="14"/>
                    <a:pt x="17" y="15"/>
                    <a:pt x="17" y="15"/>
                  </a:cubicBezTo>
                  <a:cubicBezTo>
                    <a:pt x="18" y="15"/>
                    <a:pt x="18" y="15"/>
                    <a:pt x="19" y="15"/>
                  </a:cubicBezTo>
                  <a:cubicBezTo>
                    <a:pt x="19" y="15"/>
                    <a:pt x="20" y="15"/>
                    <a:pt x="20" y="15"/>
                  </a:cubicBezTo>
                  <a:cubicBezTo>
                    <a:pt x="20" y="14"/>
                    <a:pt x="20" y="14"/>
                    <a:pt x="21" y="14"/>
                  </a:cubicBezTo>
                  <a:cubicBezTo>
                    <a:pt x="21" y="14"/>
                    <a:pt x="21" y="14"/>
                    <a:pt x="22" y="14"/>
                  </a:cubicBezTo>
                  <a:cubicBezTo>
                    <a:pt x="22" y="14"/>
                    <a:pt x="23" y="14"/>
                    <a:pt x="23" y="14"/>
                  </a:cubicBezTo>
                  <a:cubicBezTo>
                    <a:pt x="24" y="14"/>
                    <a:pt x="25" y="14"/>
                    <a:pt x="25" y="14"/>
                  </a:cubicBezTo>
                  <a:cubicBezTo>
                    <a:pt x="26" y="14"/>
                    <a:pt x="26" y="14"/>
                    <a:pt x="27" y="14"/>
                  </a:cubicBezTo>
                  <a:cubicBezTo>
                    <a:pt x="27" y="14"/>
                    <a:pt x="28" y="14"/>
                    <a:pt x="27" y="14"/>
                  </a:cubicBezTo>
                  <a:cubicBezTo>
                    <a:pt x="27" y="14"/>
                    <a:pt x="27" y="14"/>
                    <a:pt x="26" y="15"/>
                  </a:cubicBezTo>
                  <a:cubicBezTo>
                    <a:pt x="26" y="15"/>
                    <a:pt x="26" y="15"/>
                    <a:pt x="25" y="15"/>
                  </a:cubicBezTo>
                  <a:cubicBezTo>
                    <a:pt x="25" y="15"/>
                    <a:pt x="24" y="15"/>
                    <a:pt x="23" y="15"/>
                  </a:cubicBezTo>
                  <a:cubicBezTo>
                    <a:pt x="22" y="15"/>
                    <a:pt x="22" y="15"/>
                    <a:pt x="21" y="15"/>
                  </a:cubicBezTo>
                  <a:cubicBezTo>
                    <a:pt x="20" y="16"/>
                    <a:pt x="19" y="16"/>
                    <a:pt x="18" y="17"/>
                  </a:cubicBezTo>
                  <a:cubicBezTo>
                    <a:pt x="18" y="17"/>
                    <a:pt x="17" y="17"/>
                    <a:pt x="16" y="17"/>
                  </a:cubicBezTo>
                  <a:cubicBezTo>
                    <a:pt x="15" y="17"/>
                    <a:pt x="14" y="17"/>
                    <a:pt x="14" y="18"/>
                  </a:cubicBezTo>
                  <a:cubicBezTo>
                    <a:pt x="13" y="19"/>
                    <a:pt x="14" y="19"/>
                    <a:pt x="15" y="19"/>
                  </a:cubicBezTo>
                  <a:cubicBezTo>
                    <a:pt x="16" y="20"/>
                    <a:pt x="17" y="20"/>
                    <a:pt x="18" y="20"/>
                  </a:cubicBezTo>
                  <a:cubicBezTo>
                    <a:pt x="19" y="21"/>
                    <a:pt x="20" y="20"/>
                    <a:pt x="21" y="20"/>
                  </a:cubicBezTo>
                  <a:cubicBezTo>
                    <a:pt x="21" y="21"/>
                    <a:pt x="22" y="21"/>
                    <a:pt x="22" y="20"/>
                  </a:cubicBezTo>
                  <a:cubicBezTo>
                    <a:pt x="23" y="20"/>
                    <a:pt x="23" y="20"/>
                    <a:pt x="24" y="20"/>
                  </a:cubicBezTo>
                  <a:cubicBezTo>
                    <a:pt x="24" y="20"/>
                    <a:pt x="25" y="20"/>
                    <a:pt x="26" y="19"/>
                  </a:cubicBezTo>
                  <a:cubicBezTo>
                    <a:pt x="27" y="19"/>
                    <a:pt x="27" y="19"/>
                    <a:pt x="27" y="19"/>
                  </a:cubicBezTo>
                  <a:cubicBezTo>
                    <a:pt x="28" y="19"/>
                    <a:pt x="28" y="19"/>
                    <a:pt x="28" y="18"/>
                  </a:cubicBezTo>
                  <a:cubicBezTo>
                    <a:pt x="28" y="18"/>
                    <a:pt x="28" y="18"/>
                    <a:pt x="29" y="18"/>
                  </a:cubicBezTo>
                  <a:cubicBezTo>
                    <a:pt x="29" y="18"/>
                    <a:pt x="29" y="18"/>
                    <a:pt x="29" y="17"/>
                  </a:cubicBezTo>
                  <a:cubicBezTo>
                    <a:pt x="29" y="17"/>
                    <a:pt x="30" y="17"/>
                    <a:pt x="30" y="17"/>
                  </a:cubicBezTo>
                  <a:cubicBezTo>
                    <a:pt x="30" y="17"/>
                    <a:pt x="30" y="17"/>
                    <a:pt x="31" y="17"/>
                  </a:cubicBezTo>
                  <a:cubicBezTo>
                    <a:pt x="32" y="17"/>
                    <a:pt x="32" y="17"/>
                    <a:pt x="33" y="17"/>
                  </a:cubicBezTo>
                  <a:cubicBezTo>
                    <a:pt x="33" y="17"/>
                    <a:pt x="34" y="17"/>
                    <a:pt x="34" y="16"/>
                  </a:cubicBezTo>
                  <a:cubicBezTo>
                    <a:pt x="35" y="16"/>
                    <a:pt x="35" y="16"/>
                    <a:pt x="36" y="16"/>
                  </a:cubicBezTo>
                  <a:cubicBezTo>
                    <a:pt x="37" y="15"/>
                    <a:pt x="37" y="15"/>
                    <a:pt x="38" y="16"/>
                  </a:cubicBezTo>
                  <a:cubicBezTo>
                    <a:pt x="39" y="16"/>
                    <a:pt x="39" y="17"/>
                    <a:pt x="40" y="16"/>
                  </a:cubicBezTo>
                  <a:cubicBezTo>
                    <a:pt x="41" y="16"/>
                    <a:pt x="41" y="16"/>
                    <a:pt x="41" y="16"/>
                  </a:cubicBezTo>
                  <a:cubicBezTo>
                    <a:pt x="41" y="16"/>
                    <a:pt x="41" y="15"/>
                    <a:pt x="41" y="15"/>
                  </a:cubicBezTo>
                  <a:cubicBezTo>
                    <a:pt x="42" y="15"/>
                    <a:pt x="42" y="16"/>
                    <a:pt x="42" y="16"/>
                  </a:cubicBezTo>
                  <a:cubicBezTo>
                    <a:pt x="42" y="16"/>
                    <a:pt x="43" y="16"/>
                    <a:pt x="44" y="16"/>
                  </a:cubicBezTo>
                  <a:cubicBezTo>
                    <a:pt x="44" y="16"/>
                    <a:pt x="45" y="16"/>
                    <a:pt x="46" y="16"/>
                  </a:cubicBezTo>
                  <a:cubicBezTo>
                    <a:pt x="46" y="15"/>
                    <a:pt x="47" y="15"/>
                    <a:pt x="47" y="15"/>
                  </a:cubicBezTo>
                  <a:cubicBezTo>
                    <a:pt x="48" y="15"/>
                    <a:pt x="48" y="15"/>
                    <a:pt x="49" y="15"/>
                  </a:cubicBezTo>
                  <a:cubicBezTo>
                    <a:pt x="49" y="14"/>
                    <a:pt x="49" y="14"/>
                    <a:pt x="50" y="13"/>
                  </a:cubicBezTo>
                  <a:cubicBezTo>
                    <a:pt x="50" y="13"/>
                    <a:pt x="50" y="13"/>
                    <a:pt x="51" y="12"/>
                  </a:cubicBezTo>
                  <a:cubicBezTo>
                    <a:pt x="51" y="12"/>
                    <a:pt x="51" y="11"/>
                    <a:pt x="51" y="11"/>
                  </a:cubicBezTo>
                  <a:cubicBezTo>
                    <a:pt x="51" y="10"/>
                    <a:pt x="52" y="10"/>
                    <a:pt x="52" y="9"/>
                  </a:cubicBezTo>
                  <a:cubicBezTo>
                    <a:pt x="52" y="8"/>
                    <a:pt x="51" y="8"/>
                    <a:pt x="51" y="8"/>
                  </a:cubicBezTo>
                  <a:cubicBezTo>
                    <a:pt x="50" y="7"/>
                    <a:pt x="49" y="7"/>
                    <a:pt x="48" y="7"/>
                  </a:cubicBezTo>
                  <a:cubicBezTo>
                    <a:pt x="47" y="7"/>
                    <a:pt x="47" y="7"/>
                    <a:pt x="46" y="7"/>
                  </a:cubicBezTo>
                  <a:cubicBezTo>
                    <a:pt x="46" y="7"/>
                    <a:pt x="46" y="7"/>
                    <a:pt x="46" y="8"/>
                  </a:cubicBezTo>
                  <a:cubicBezTo>
                    <a:pt x="46" y="8"/>
                    <a:pt x="47" y="8"/>
                    <a:pt x="46" y="8"/>
                  </a:cubicBezTo>
                  <a:cubicBezTo>
                    <a:pt x="46" y="9"/>
                    <a:pt x="46" y="9"/>
                    <a:pt x="46" y="9"/>
                  </a:cubicBezTo>
                  <a:cubicBezTo>
                    <a:pt x="45" y="9"/>
                    <a:pt x="45" y="9"/>
                    <a:pt x="45" y="10"/>
                  </a:cubicBezTo>
                  <a:cubicBezTo>
                    <a:pt x="45" y="9"/>
                    <a:pt x="45" y="9"/>
                    <a:pt x="44" y="8"/>
                  </a:cubicBezTo>
                  <a:cubicBezTo>
                    <a:pt x="44" y="8"/>
                    <a:pt x="44" y="8"/>
                    <a:pt x="43" y="8"/>
                  </a:cubicBezTo>
                  <a:cubicBezTo>
                    <a:pt x="43" y="8"/>
                    <a:pt x="43" y="8"/>
                    <a:pt x="42" y="8"/>
                  </a:cubicBezTo>
                  <a:cubicBezTo>
                    <a:pt x="42" y="8"/>
                    <a:pt x="42" y="8"/>
                    <a:pt x="42" y="8"/>
                  </a:cubicBezTo>
                  <a:cubicBezTo>
                    <a:pt x="42" y="8"/>
                    <a:pt x="42" y="8"/>
                    <a:pt x="42" y="8"/>
                  </a:cubicBezTo>
                  <a:cubicBezTo>
                    <a:pt x="41" y="8"/>
                    <a:pt x="41" y="9"/>
                    <a:pt x="41" y="9"/>
                  </a:cubicBezTo>
                  <a:cubicBezTo>
                    <a:pt x="41" y="9"/>
                    <a:pt x="41" y="8"/>
                    <a:pt x="41" y="8"/>
                  </a:cubicBezTo>
                  <a:cubicBezTo>
                    <a:pt x="41" y="8"/>
                    <a:pt x="41" y="8"/>
                    <a:pt x="41" y="8"/>
                  </a:cubicBezTo>
                  <a:cubicBezTo>
                    <a:pt x="42" y="8"/>
                    <a:pt x="42" y="8"/>
                    <a:pt x="42" y="7"/>
                  </a:cubicBezTo>
                  <a:cubicBezTo>
                    <a:pt x="42" y="7"/>
                    <a:pt x="42" y="7"/>
                    <a:pt x="42" y="7"/>
                  </a:cubicBezTo>
                  <a:cubicBezTo>
                    <a:pt x="42" y="7"/>
                    <a:pt x="42" y="7"/>
                    <a:pt x="41" y="7"/>
                  </a:cubicBezTo>
                  <a:cubicBezTo>
                    <a:pt x="41" y="7"/>
                    <a:pt x="41" y="7"/>
                    <a:pt x="41" y="6"/>
                  </a:cubicBezTo>
                  <a:cubicBezTo>
                    <a:pt x="40" y="6"/>
                    <a:pt x="39" y="6"/>
                    <a:pt x="39" y="6"/>
                  </a:cubicBezTo>
                  <a:cubicBezTo>
                    <a:pt x="39" y="6"/>
                    <a:pt x="39" y="6"/>
                    <a:pt x="40" y="5"/>
                  </a:cubicBezTo>
                  <a:cubicBezTo>
                    <a:pt x="40" y="5"/>
                    <a:pt x="40" y="5"/>
                    <a:pt x="40" y="4"/>
                  </a:cubicBezTo>
                  <a:cubicBezTo>
                    <a:pt x="40" y="4"/>
                    <a:pt x="39" y="4"/>
                    <a:pt x="39" y="3"/>
                  </a:cubicBezTo>
                  <a:cubicBezTo>
                    <a:pt x="38" y="3"/>
                    <a:pt x="39" y="2"/>
                    <a:pt x="39" y="2"/>
                  </a:cubicBezTo>
                  <a:cubicBezTo>
                    <a:pt x="39" y="2"/>
                    <a:pt x="38" y="2"/>
                    <a:pt x="38" y="1"/>
                  </a:cubicBezTo>
                  <a:cubicBezTo>
                    <a:pt x="38" y="1"/>
                    <a:pt x="39" y="1"/>
                    <a:pt x="38" y="0"/>
                  </a:cubicBezTo>
                  <a:cubicBezTo>
                    <a:pt x="38" y="0"/>
                    <a:pt x="38" y="0"/>
                    <a:pt x="37" y="0"/>
                  </a:cubicBezTo>
                  <a:cubicBezTo>
                    <a:pt x="36" y="0"/>
                    <a:pt x="36" y="0"/>
                    <a:pt x="35" y="0"/>
                  </a:cubicBezTo>
                  <a:cubicBezTo>
                    <a:pt x="35" y="1"/>
                    <a:pt x="35" y="1"/>
                    <a:pt x="34" y="1"/>
                  </a:cubicBezTo>
                  <a:cubicBezTo>
                    <a:pt x="34" y="1"/>
                    <a:pt x="33" y="1"/>
                    <a:pt x="33" y="2"/>
                  </a:cubicBezTo>
                  <a:cubicBezTo>
                    <a:pt x="33" y="2"/>
                    <a:pt x="33" y="2"/>
                    <a:pt x="33" y="3"/>
                  </a:cubicBezTo>
                  <a:cubicBezTo>
                    <a:pt x="32" y="3"/>
                    <a:pt x="32" y="3"/>
                    <a:pt x="31" y="3"/>
                  </a:cubicBezTo>
                  <a:cubicBezTo>
                    <a:pt x="31" y="4"/>
                    <a:pt x="32" y="4"/>
                    <a:pt x="33" y="5"/>
                  </a:cubicBezTo>
                  <a:cubicBezTo>
                    <a:pt x="33" y="5"/>
                    <a:pt x="33" y="5"/>
                    <a:pt x="34" y="5"/>
                  </a:cubicBezTo>
                  <a:cubicBezTo>
                    <a:pt x="34" y="5"/>
                    <a:pt x="35" y="5"/>
                    <a:pt x="35" y="6"/>
                  </a:cubicBezTo>
                  <a:cubicBezTo>
                    <a:pt x="36" y="7"/>
                    <a:pt x="34" y="8"/>
                    <a:pt x="33" y="8"/>
                  </a:cubicBezTo>
                  <a:cubicBezTo>
                    <a:pt x="33" y="8"/>
                    <a:pt x="34" y="8"/>
                    <a:pt x="34" y="8"/>
                  </a:cubicBezTo>
                  <a:cubicBezTo>
                    <a:pt x="35" y="9"/>
                    <a:pt x="35" y="9"/>
                    <a:pt x="36" y="9"/>
                  </a:cubicBezTo>
                  <a:cubicBezTo>
                    <a:pt x="36" y="9"/>
                    <a:pt x="37" y="10"/>
                    <a:pt x="37" y="10"/>
                  </a:cubicBezTo>
                  <a:cubicBezTo>
                    <a:pt x="37" y="11"/>
                    <a:pt x="36" y="11"/>
                    <a:pt x="36" y="11"/>
                  </a:cubicBezTo>
                  <a:cubicBezTo>
                    <a:pt x="35" y="11"/>
                    <a:pt x="34" y="11"/>
                    <a:pt x="33" y="11"/>
                  </a:cubicBezTo>
                  <a:cubicBezTo>
                    <a:pt x="32" y="11"/>
                    <a:pt x="32" y="11"/>
                    <a:pt x="31" y="11"/>
                  </a:cubicBezTo>
                  <a:cubicBezTo>
                    <a:pt x="30" y="11"/>
                    <a:pt x="29" y="11"/>
                    <a:pt x="28" y="11"/>
                  </a:cubicBezTo>
                  <a:cubicBezTo>
                    <a:pt x="28" y="11"/>
                    <a:pt x="27" y="11"/>
                    <a:pt x="27" y="11"/>
                  </a:cubicBezTo>
                  <a:cubicBezTo>
                    <a:pt x="26" y="11"/>
                    <a:pt x="26" y="11"/>
                    <a:pt x="26" y="10"/>
                  </a:cubicBezTo>
                  <a:cubicBezTo>
                    <a:pt x="26" y="10"/>
                    <a:pt x="26" y="10"/>
                    <a:pt x="26" y="10"/>
                  </a:cubicBezTo>
                  <a:cubicBezTo>
                    <a:pt x="26" y="9"/>
                    <a:pt x="25" y="9"/>
                    <a:pt x="24" y="9"/>
                  </a:cubicBezTo>
                  <a:cubicBezTo>
                    <a:pt x="24" y="9"/>
                    <a:pt x="24" y="9"/>
                    <a:pt x="24" y="9"/>
                  </a:cubicBezTo>
                  <a:cubicBezTo>
                    <a:pt x="23" y="9"/>
                    <a:pt x="24" y="8"/>
                    <a:pt x="24" y="8"/>
                  </a:cubicBezTo>
                  <a:cubicBezTo>
                    <a:pt x="24" y="8"/>
                    <a:pt x="24" y="7"/>
                    <a:pt x="24" y="7"/>
                  </a:cubicBezTo>
                  <a:cubicBezTo>
                    <a:pt x="23" y="7"/>
                    <a:pt x="22" y="7"/>
                    <a:pt x="21" y="6"/>
                  </a:cubicBezTo>
                  <a:cubicBezTo>
                    <a:pt x="21" y="6"/>
                    <a:pt x="20" y="6"/>
                    <a:pt x="20" y="6"/>
                  </a:cubicBezTo>
                  <a:cubicBezTo>
                    <a:pt x="20" y="6"/>
                    <a:pt x="20" y="6"/>
                    <a:pt x="20" y="5"/>
                  </a:cubicBezTo>
                  <a:cubicBezTo>
                    <a:pt x="19" y="5"/>
                    <a:pt x="18" y="5"/>
                    <a:pt x="18" y="5"/>
                  </a:cubicBezTo>
                  <a:cubicBezTo>
                    <a:pt x="17" y="5"/>
                    <a:pt x="17" y="5"/>
                    <a:pt x="17" y="5"/>
                  </a:cubicBezTo>
                  <a:cubicBezTo>
                    <a:pt x="17" y="5"/>
                    <a:pt x="16" y="5"/>
                    <a:pt x="16" y="5"/>
                  </a:cubicBezTo>
                  <a:cubicBezTo>
                    <a:pt x="16" y="5"/>
                    <a:pt x="16" y="5"/>
                    <a:pt x="16" y="5"/>
                  </a:cubicBezTo>
                  <a:cubicBezTo>
                    <a:pt x="15" y="5"/>
                    <a:pt x="15" y="4"/>
                    <a:pt x="15" y="4"/>
                  </a:cubicBezTo>
                  <a:cubicBezTo>
                    <a:pt x="15" y="3"/>
                    <a:pt x="15" y="3"/>
                    <a:pt x="14" y="3"/>
                  </a:cubicBezTo>
                  <a:cubicBezTo>
                    <a:pt x="14" y="2"/>
                    <a:pt x="13" y="3"/>
                    <a:pt x="12" y="3"/>
                  </a:cubicBezTo>
                  <a:cubicBezTo>
                    <a:pt x="11" y="2"/>
                    <a:pt x="10" y="3"/>
                    <a:pt x="9" y="3"/>
                  </a:cubicBezTo>
                  <a:cubicBezTo>
                    <a:pt x="8" y="3"/>
                    <a:pt x="7" y="4"/>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4" name="Freeform 445"/>
            <p:cNvSpPr>
              <a:spLocks/>
            </p:cNvSpPr>
            <p:nvPr/>
          </p:nvSpPr>
          <p:spPr bwMode="auto">
            <a:xfrm>
              <a:off x="804863" y="2114550"/>
              <a:ext cx="6350" cy="3175"/>
            </a:xfrm>
            <a:custGeom>
              <a:avLst/>
              <a:gdLst>
                <a:gd name="T0" fmla="*/ 2 w 6"/>
                <a:gd name="T1" fmla="*/ 3 h 4"/>
                <a:gd name="T2" fmla="*/ 4 w 6"/>
                <a:gd name="T3" fmla="*/ 4 h 4"/>
                <a:gd name="T4" fmla="*/ 5 w 6"/>
                <a:gd name="T5" fmla="*/ 3 h 4"/>
                <a:gd name="T6" fmla="*/ 6 w 6"/>
                <a:gd name="T7" fmla="*/ 2 h 4"/>
                <a:gd name="T8" fmla="*/ 5 w 6"/>
                <a:gd name="T9" fmla="*/ 1 h 4"/>
                <a:gd name="T10" fmla="*/ 4 w 6"/>
                <a:gd name="T11" fmla="*/ 1 h 4"/>
                <a:gd name="T12" fmla="*/ 3 w 6"/>
                <a:gd name="T13" fmla="*/ 0 h 4"/>
                <a:gd name="T14" fmla="*/ 2 w 6"/>
                <a:gd name="T15" fmla="*/ 0 h 4"/>
                <a:gd name="T16" fmla="*/ 1 w 6"/>
                <a:gd name="T17" fmla="*/ 1 h 4"/>
                <a:gd name="T18" fmla="*/ 1 w 6"/>
                <a:gd name="T19" fmla="*/ 1 h 4"/>
                <a:gd name="T20" fmla="*/ 0 w 6"/>
                <a:gd name="T21" fmla="*/ 2 h 4"/>
                <a:gd name="T22" fmla="*/ 2 w 6"/>
                <a:gd name="T2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2" y="3"/>
                  </a:moveTo>
                  <a:cubicBezTo>
                    <a:pt x="2" y="3"/>
                    <a:pt x="3" y="4"/>
                    <a:pt x="4" y="4"/>
                  </a:cubicBezTo>
                  <a:cubicBezTo>
                    <a:pt x="4" y="4"/>
                    <a:pt x="5" y="4"/>
                    <a:pt x="5" y="3"/>
                  </a:cubicBezTo>
                  <a:cubicBezTo>
                    <a:pt x="6" y="3"/>
                    <a:pt x="6" y="3"/>
                    <a:pt x="6" y="2"/>
                  </a:cubicBezTo>
                  <a:cubicBezTo>
                    <a:pt x="6" y="2"/>
                    <a:pt x="6" y="2"/>
                    <a:pt x="5" y="1"/>
                  </a:cubicBezTo>
                  <a:cubicBezTo>
                    <a:pt x="5" y="1"/>
                    <a:pt x="4" y="1"/>
                    <a:pt x="4" y="1"/>
                  </a:cubicBezTo>
                  <a:cubicBezTo>
                    <a:pt x="3" y="1"/>
                    <a:pt x="3" y="1"/>
                    <a:pt x="3" y="0"/>
                  </a:cubicBezTo>
                  <a:cubicBezTo>
                    <a:pt x="3" y="0"/>
                    <a:pt x="2" y="0"/>
                    <a:pt x="2" y="0"/>
                  </a:cubicBezTo>
                  <a:cubicBezTo>
                    <a:pt x="2" y="0"/>
                    <a:pt x="2" y="1"/>
                    <a:pt x="1" y="1"/>
                  </a:cubicBezTo>
                  <a:cubicBezTo>
                    <a:pt x="1" y="1"/>
                    <a:pt x="1" y="1"/>
                    <a:pt x="1" y="1"/>
                  </a:cubicBezTo>
                  <a:cubicBezTo>
                    <a:pt x="0" y="1"/>
                    <a:pt x="0" y="2"/>
                    <a:pt x="0" y="2"/>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5" name="Freeform 446"/>
            <p:cNvSpPr>
              <a:spLocks/>
            </p:cNvSpPr>
            <p:nvPr/>
          </p:nvSpPr>
          <p:spPr bwMode="auto">
            <a:xfrm>
              <a:off x="812800" y="2114550"/>
              <a:ext cx="14288" cy="6350"/>
            </a:xfrm>
            <a:custGeom>
              <a:avLst/>
              <a:gdLst>
                <a:gd name="T0" fmla="*/ 1 w 16"/>
                <a:gd name="T1" fmla="*/ 5 h 7"/>
                <a:gd name="T2" fmla="*/ 2 w 16"/>
                <a:gd name="T3" fmla="*/ 6 h 7"/>
                <a:gd name="T4" fmla="*/ 4 w 16"/>
                <a:gd name="T5" fmla="*/ 6 h 7"/>
                <a:gd name="T6" fmla="*/ 6 w 16"/>
                <a:gd name="T7" fmla="*/ 7 h 7"/>
                <a:gd name="T8" fmla="*/ 10 w 16"/>
                <a:gd name="T9" fmla="*/ 6 h 7"/>
                <a:gd name="T10" fmla="*/ 12 w 16"/>
                <a:gd name="T11" fmla="*/ 6 h 7"/>
                <a:gd name="T12" fmla="*/ 13 w 16"/>
                <a:gd name="T13" fmla="*/ 6 h 7"/>
                <a:gd name="T14" fmla="*/ 14 w 16"/>
                <a:gd name="T15" fmla="*/ 5 h 7"/>
                <a:gd name="T16" fmla="*/ 14 w 16"/>
                <a:gd name="T17" fmla="*/ 4 h 7"/>
                <a:gd name="T18" fmla="*/ 13 w 16"/>
                <a:gd name="T19" fmla="*/ 3 h 7"/>
                <a:gd name="T20" fmla="*/ 12 w 16"/>
                <a:gd name="T21" fmla="*/ 3 h 7"/>
                <a:gd name="T22" fmla="*/ 11 w 16"/>
                <a:gd name="T23" fmla="*/ 3 h 7"/>
                <a:gd name="T24" fmla="*/ 12 w 16"/>
                <a:gd name="T25" fmla="*/ 2 h 7"/>
                <a:gd name="T26" fmla="*/ 15 w 16"/>
                <a:gd name="T27" fmla="*/ 2 h 7"/>
                <a:gd name="T28" fmla="*/ 16 w 16"/>
                <a:gd name="T29" fmla="*/ 1 h 7"/>
                <a:gd name="T30" fmla="*/ 14 w 16"/>
                <a:gd name="T31" fmla="*/ 0 h 7"/>
                <a:gd name="T32" fmla="*/ 8 w 16"/>
                <a:gd name="T33" fmla="*/ 0 h 7"/>
                <a:gd name="T34" fmla="*/ 3 w 16"/>
                <a:gd name="T35" fmla="*/ 1 h 7"/>
                <a:gd name="T36" fmla="*/ 1 w 16"/>
                <a:gd name="T37" fmla="*/ 1 h 7"/>
                <a:gd name="T38" fmla="*/ 1 w 16"/>
                <a:gd name="T39" fmla="*/ 2 h 7"/>
                <a:gd name="T40" fmla="*/ 1 w 16"/>
                <a:gd name="T41" fmla="*/ 3 h 7"/>
                <a:gd name="T42" fmla="*/ 1 w 16"/>
                <a:gd name="T43" fmla="*/ 4 h 7"/>
                <a:gd name="T44" fmla="*/ 1 w 16"/>
                <a:gd name="T4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7">
                  <a:moveTo>
                    <a:pt x="1" y="5"/>
                  </a:moveTo>
                  <a:cubicBezTo>
                    <a:pt x="1" y="5"/>
                    <a:pt x="2" y="6"/>
                    <a:pt x="2" y="6"/>
                  </a:cubicBezTo>
                  <a:cubicBezTo>
                    <a:pt x="3" y="6"/>
                    <a:pt x="3" y="6"/>
                    <a:pt x="4" y="6"/>
                  </a:cubicBezTo>
                  <a:cubicBezTo>
                    <a:pt x="4" y="7"/>
                    <a:pt x="5" y="7"/>
                    <a:pt x="6" y="7"/>
                  </a:cubicBezTo>
                  <a:cubicBezTo>
                    <a:pt x="8" y="7"/>
                    <a:pt x="9" y="6"/>
                    <a:pt x="10" y="6"/>
                  </a:cubicBezTo>
                  <a:cubicBezTo>
                    <a:pt x="11" y="6"/>
                    <a:pt x="11" y="6"/>
                    <a:pt x="12" y="6"/>
                  </a:cubicBezTo>
                  <a:cubicBezTo>
                    <a:pt x="12" y="6"/>
                    <a:pt x="13" y="6"/>
                    <a:pt x="13" y="6"/>
                  </a:cubicBezTo>
                  <a:cubicBezTo>
                    <a:pt x="14" y="6"/>
                    <a:pt x="14" y="5"/>
                    <a:pt x="14" y="5"/>
                  </a:cubicBezTo>
                  <a:cubicBezTo>
                    <a:pt x="14" y="5"/>
                    <a:pt x="14" y="4"/>
                    <a:pt x="14" y="4"/>
                  </a:cubicBezTo>
                  <a:cubicBezTo>
                    <a:pt x="14" y="4"/>
                    <a:pt x="14" y="3"/>
                    <a:pt x="13" y="3"/>
                  </a:cubicBezTo>
                  <a:cubicBezTo>
                    <a:pt x="13" y="3"/>
                    <a:pt x="13" y="3"/>
                    <a:pt x="12" y="3"/>
                  </a:cubicBezTo>
                  <a:cubicBezTo>
                    <a:pt x="12" y="3"/>
                    <a:pt x="11" y="3"/>
                    <a:pt x="11" y="3"/>
                  </a:cubicBezTo>
                  <a:cubicBezTo>
                    <a:pt x="11" y="2"/>
                    <a:pt x="12" y="2"/>
                    <a:pt x="12" y="2"/>
                  </a:cubicBezTo>
                  <a:cubicBezTo>
                    <a:pt x="13" y="2"/>
                    <a:pt x="14" y="2"/>
                    <a:pt x="15" y="2"/>
                  </a:cubicBezTo>
                  <a:cubicBezTo>
                    <a:pt x="15" y="1"/>
                    <a:pt x="16" y="1"/>
                    <a:pt x="16" y="1"/>
                  </a:cubicBezTo>
                  <a:cubicBezTo>
                    <a:pt x="15" y="0"/>
                    <a:pt x="14" y="0"/>
                    <a:pt x="14" y="0"/>
                  </a:cubicBezTo>
                  <a:cubicBezTo>
                    <a:pt x="12" y="0"/>
                    <a:pt x="10" y="0"/>
                    <a:pt x="8" y="0"/>
                  </a:cubicBezTo>
                  <a:cubicBezTo>
                    <a:pt x="6" y="0"/>
                    <a:pt x="5" y="1"/>
                    <a:pt x="3" y="1"/>
                  </a:cubicBezTo>
                  <a:cubicBezTo>
                    <a:pt x="2" y="1"/>
                    <a:pt x="2" y="1"/>
                    <a:pt x="1" y="1"/>
                  </a:cubicBezTo>
                  <a:cubicBezTo>
                    <a:pt x="1" y="2"/>
                    <a:pt x="1" y="2"/>
                    <a:pt x="1" y="2"/>
                  </a:cubicBezTo>
                  <a:cubicBezTo>
                    <a:pt x="1" y="2"/>
                    <a:pt x="1" y="2"/>
                    <a:pt x="1" y="3"/>
                  </a:cubicBezTo>
                  <a:cubicBezTo>
                    <a:pt x="1" y="3"/>
                    <a:pt x="0" y="3"/>
                    <a:pt x="1" y="4"/>
                  </a:cubicBezTo>
                  <a:cubicBezTo>
                    <a:pt x="1" y="4"/>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6" name="Freeform 447"/>
            <p:cNvSpPr>
              <a:spLocks/>
            </p:cNvSpPr>
            <p:nvPr/>
          </p:nvSpPr>
          <p:spPr bwMode="auto">
            <a:xfrm>
              <a:off x="842963" y="2117725"/>
              <a:ext cx="4763" cy="4762"/>
            </a:xfrm>
            <a:custGeom>
              <a:avLst/>
              <a:gdLst>
                <a:gd name="T0" fmla="*/ 1 w 6"/>
                <a:gd name="T1" fmla="*/ 4 h 6"/>
                <a:gd name="T2" fmla="*/ 3 w 6"/>
                <a:gd name="T3" fmla="*/ 5 h 6"/>
                <a:gd name="T4" fmla="*/ 5 w 6"/>
                <a:gd name="T5" fmla="*/ 6 h 6"/>
                <a:gd name="T6" fmla="*/ 6 w 6"/>
                <a:gd name="T7" fmla="*/ 5 h 6"/>
                <a:gd name="T8" fmla="*/ 5 w 6"/>
                <a:gd name="T9" fmla="*/ 4 h 6"/>
                <a:gd name="T10" fmla="*/ 3 w 6"/>
                <a:gd name="T11" fmla="*/ 1 h 6"/>
                <a:gd name="T12" fmla="*/ 1 w 6"/>
                <a:gd name="T13" fmla="*/ 0 h 6"/>
                <a:gd name="T14" fmla="*/ 0 w 6"/>
                <a:gd name="T15" fmla="*/ 0 h 6"/>
                <a:gd name="T16" fmla="*/ 0 w 6"/>
                <a:gd name="T17" fmla="*/ 0 h 6"/>
                <a:gd name="T18" fmla="*/ 0 w 6"/>
                <a:gd name="T19" fmla="*/ 1 h 6"/>
                <a:gd name="T20" fmla="*/ 1 w 6"/>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1" y="4"/>
                  </a:moveTo>
                  <a:cubicBezTo>
                    <a:pt x="1" y="4"/>
                    <a:pt x="2" y="5"/>
                    <a:pt x="3" y="5"/>
                  </a:cubicBezTo>
                  <a:cubicBezTo>
                    <a:pt x="3" y="5"/>
                    <a:pt x="4" y="6"/>
                    <a:pt x="5" y="6"/>
                  </a:cubicBezTo>
                  <a:cubicBezTo>
                    <a:pt x="5" y="6"/>
                    <a:pt x="6" y="6"/>
                    <a:pt x="6" y="5"/>
                  </a:cubicBezTo>
                  <a:cubicBezTo>
                    <a:pt x="6" y="4"/>
                    <a:pt x="6" y="4"/>
                    <a:pt x="5" y="4"/>
                  </a:cubicBezTo>
                  <a:cubicBezTo>
                    <a:pt x="4" y="3"/>
                    <a:pt x="4" y="2"/>
                    <a:pt x="3" y="1"/>
                  </a:cubicBezTo>
                  <a:cubicBezTo>
                    <a:pt x="2" y="1"/>
                    <a:pt x="2" y="0"/>
                    <a:pt x="1" y="0"/>
                  </a:cubicBezTo>
                  <a:cubicBezTo>
                    <a:pt x="1" y="0"/>
                    <a:pt x="0" y="0"/>
                    <a:pt x="0" y="0"/>
                  </a:cubicBezTo>
                  <a:cubicBezTo>
                    <a:pt x="0" y="0"/>
                    <a:pt x="0" y="0"/>
                    <a:pt x="0" y="0"/>
                  </a:cubicBezTo>
                  <a:cubicBezTo>
                    <a:pt x="0" y="1"/>
                    <a:pt x="0" y="1"/>
                    <a:pt x="0" y="1"/>
                  </a:cubicBezTo>
                  <a:cubicBezTo>
                    <a:pt x="0" y="2"/>
                    <a:pt x="0" y="3"/>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7" name="Freeform 448"/>
            <p:cNvSpPr>
              <a:spLocks/>
            </p:cNvSpPr>
            <p:nvPr/>
          </p:nvSpPr>
          <p:spPr bwMode="auto">
            <a:xfrm>
              <a:off x="812800" y="2109788"/>
              <a:ext cx="15875" cy="3175"/>
            </a:xfrm>
            <a:custGeom>
              <a:avLst/>
              <a:gdLst>
                <a:gd name="T0" fmla="*/ 0 w 16"/>
                <a:gd name="T1" fmla="*/ 4 h 4"/>
                <a:gd name="T2" fmla="*/ 1 w 16"/>
                <a:gd name="T3" fmla="*/ 4 h 4"/>
                <a:gd name="T4" fmla="*/ 3 w 16"/>
                <a:gd name="T5" fmla="*/ 4 h 4"/>
                <a:gd name="T6" fmla="*/ 5 w 16"/>
                <a:gd name="T7" fmla="*/ 3 h 4"/>
                <a:gd name="T8" fmla="*/ 6 w 16"/>
                <a:gd name="T9" fmla="*/ 4 h 4"/>
                <a:gd name="T10" fmla="*/ 9 w 16"/>
                <a:gd name="T11" fmla="*/ 4 h 4"/>
                <a:gd name="T12" fmla="*/ 10 w 16"/>
                <a:gd name="T13" fmla="*/ 4 h 4"/>
                <a:gd name="T14" fmla="*/ 12 w 16"/>
                <a:gd name="T15" fmla="*/ 4 h 4"/>
                <a:gd name="T16" fmla="*/ 16 w 16"/>
                <a:gd name="T17" fmla="*/ 4 h 4"/>
                <a:gd name="T18" fmla="*/ 16 w 16"/>
                <a:gd name="T19" fmla="*/ 3 h 4"/>
                <a:gd name="T20" fmla="*/ 15 w 16"/>
                <a:gd name="T21" fmla="*/ 2 h 4"/>
                <a:gd name="T22" fmla="*/ 12 w 16"/>
                <a:gd name="T23" fmla="*/ 0 h 4"/>
                <a:gd name="T24" fmla="*/ 8 w 16"/>
                <a:gd name="T25" fmla="*/ 1 h 4"/>
                <a:gd name="T26" fmla="*/ 6 w 16"/>
                <a:gd name="T27" fmla="*/ 2 h 4"/>
                <a:gd name="T28" fmla="*/ 3 w 16"/>
                <a:gd name="T29" fmla="*/ 2 h 4"/>
                <a:gd name="T30" fmla="*/ 1 w 16"/>
                <a:gd name="T31" fmla="*/ 3 h 4"/>
                <a:gd name="T32" fmla="*/ 0 w 16"/>
                <a:gd name="T33" fmla="*/ 3 h 4"/>
                <a:gd name="T34" fmla="*/ 0 w 16"/>
                <a:gd name="T35" fmla="*/ 4 h 4"/>
                <a:gd name="T36" fmla="*/ 0 w 16"/>
                <a:gd name="T3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4">
                  <a:moveTo>
                    <a:pt x="0" y="4"/>
                  </a:moveTo>
                  <a:cubicBezTo>
                    <a:pt x="1" y="4"/>
                    <a:pt x="1" y="4"/>
                    <a:pt x="1" y="4"/>
                  </a:cubicBezTo>
                  <a:cubicBezTo>
                    <a:pt x="2" y="4"/>
                    <a:pt x="3" y="4"/>
                    <a:pt x="3" y="4"/>
                  </a:cubicBezTo>
                  <a:cubicBezTo>
                    <a:pt x="4" y="3"/>
                    <a:pt x="4" y="3"/>
                    <a:pt x="5" y="3"/>
                  </a:cubicBezTo>
                  <a:cubicBezTo>
                    <a:pt x="5" y="3"/>
                    <a:pt x="6" y="4"/>
                    <a:pt x="6" y="4"/>
                  </a:cubicBezTo>
                  <a:cubicBezTo>
                    <a:pt x="7" y="4"/>
                    <a:pt x="8" y="4"/>
                    <a:pt x="9" y="4"/>
                  </a:cubicBezTo>
                  <a:cubicBezTo>
                    <a:pt x="9" y="4"/>
                    <a:pt x="10" y="4"/>
                    <a:pt x="10" y="4"/>
                  </a:cubicBezTo>
                  <a:cubicBezTo>
                    <a:pt x="11" y="4"/>
                    <a:pt x="11" y="4"/>
                    <a:pt x="12" y="4"/>
                  </a:cubicBezTo>
                  <a:cubicBezTo>
                    <a:pt x="13" y="4"/>
                    <a:pt x="15" y="4"/>
                    <a:pt x="16" y="4"/>
                  </a:cubicBezTo>
                  <a:cubicBezTo>
                    <a:pt x="16" y="3"/>
                    <a:pt x="16" y="3"/>
                    <a:pt x="16" y="3"/>
                  </a:cubicBezTo>
                  <a:cubicBezTo>
                    <a:pt x="16" y="2"/>
                    <a:pt x="15" y="2"/>
                    <a:pt x="15" y="2"/>
                  </a:cubicBezTo>
                  <a:cubicBezTo>
                    <a:pt x="14" y="1"/>
                    <a:pt x="13" y="0"/>
                    <a:pt x="12" y="0"/>
                  </a:cubicBezTo>
                  <a:cubicBezTo>
                    <a:pt x="10" y="0"/>
                    <a:pt x="9" y="1"/>
                    <a:pt x="8" y="1"/>
                  </a:cubicBezTo>
                  <a:cubicBezTo>
                    <a:pt x="7" y="1"/>
                    <a:pt x="6" y="1"/>
                    <a:pt x="6" y="2"/>
                  </a:cubicBezTo>
                  <a:cubicBezTo>
                    <a:pt x="5" y="2"/>
                    <a:pt x="4" y="2"/>
                    <a:pt x="3" y="2"/>
                  </a:cubicBezTo>
                  <a:cubicBezTo>
                    <a:pt x="3" y="2"/>
                    <a:pt x="2" y="2"/>
                    <a:pt x="1" y="3"/>
                  </a:cubicBezTo>
                  <a:cubicBezTo>
                    <a:pt x="0" y="3"/>
                    <a:pt x="0" y="3"/>
                    <a:pt x="0" y="3"/>
                  </a:cubicBezTo>
                  <a:cubicBezTo>
                    <a:pt x="0" y="3"/>
                    <a:pt x="0" y="4"/>
                    <a:pt x="0"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8" name="Freeform 449"/>
            <p:cNvSpPr>
              <a:spLocks/>
            </p:cNvSpPr>
            <p:nvPr/>
          </p:nvSpPr>
          <p:spPr bwMode="auto">
            <a:xfrm>
              <a:off x="842963" y="2103438"/>
              <a:ext cx="26988" cy="14287"/>
            </a:xfrm>
            <a:custGeom>
              <a:avLst/>
              <a:gdLst>
                <a:gd name="T0" fmla="*/ 2 w 28"/>
                <a:gd name="T1" fmla="*/ 3 h 15"/>
                <a:gd name="T2" fmla="*/ 3 w 28"/>
                <a:gd name="T3" fmla="*/ 5 h 15"/>
                <a:gd name="T4" fmla="*/ 6 w 28"/>
                <a:gd name="T5" fmla="*/ 4 h 15"/>
                <a:gd name="T6" fmla="*/ 7 w 28"/>
                <a:gd name="T7" fmla="*/ 6 h 15"/>
                <a:gd name="T8" fmla="*/ 8 w 28"/>
                <a:gd name="T9" fmla="*/ 6 h 15"/>
                <a:gd name="T10" fmla="*/ 8 w 28"/>
                <a:gd name="T11" fmla="*/ 7 h 15"/>
                <a:gd name="T12" fmla="*/ 7 w 28"/>
                <a:gd name="T13" fmla="*/ 8 h 15"/>
                <a:gd name="T14" fmla="*/ 3 w 28"/>
                <a:gd name="T15" fmla="*/ 8 h 15"/>
                <a:gd name="T16" fmla="*/ 4 w 28"/>
                <a:gd name="T17" fmla="*/ 10 h 15"/>
                <a:gd name="T18" fmla="*/ 9 w 28"/>
                <a:gd name="T19" fmla="*/ 10 h 15"/>
                <a:gd name="T20" fmla="*/ 12 w 28"/>
                <a:gd name="T21" fmla="*/ 10 h 15"/>
                <a:gd name="T22" fmla="*/ 13 w 28"/>
                <a:gd name="T23" fmla="*/ 11 h 15"/>
                <a:gd name="T24" fmla="*/ 18 w 28"/>
                <a:gd name="T25" fmla="*/ 11 h 15"/>
                <a:gd name="T26" fmla="*/ 19 w 28"/>
                <a:gd name="T27" fmla="*/ 11 h 15"/>
                <a:gd name="T28" fmla="*/ 20 w 28"/>
                <a:gd name="T29" fmla="*/ 12 h 15"/>
                <a:gd name="T30" fmla="*/ 21 w 28"/>
                <a:gd name="T31" fmla="*/ 14 h 15"/>
                <a:gd name="T32" fmla="*/ 24 w 28"/>
                <a:gd name="T33" fmla="*/ 15 h 15"/>
                <a:gd name="T34" fmla="*/ 28 w 28"/>
                <a:gd name="T35" fmla="*/ 14 h 15"/>
                <a:gd name="T36" fmla="*/ 26 w 28"/>
                <a:gd name="T37" fmla="*/ 11 h 15"/>
                <a:gd name="T38" fmla="*/ 25 w 28"/>
                <a:gd name="T39" fmla="*/ 8 h 15"/>
                <a:gd name="T40" fmla="*/ 23 w 28"/>
                <a:gd name="T41" fmla="*/ 5 h 15"/>
                <a:gd name="T42" fmla="*/ 21 w 28"/>
                <a:gd name="T43" fmla="*/ 6 h 15"/>
                <a:gd name="T44" fmla="*/ 20 w 28"/>
                <a:gd name="T45" fmla="*/ 6 h 15"/>
                <a:gd name="T46" fmla="*/ 19 w 28"/>
                <a:gd name="T47" fmla="*/ 4 h 15"/>
                <a:gd name="T48" fmla="*/ 18 w 28"/>
                <a:gd name="T49" fmla="*/ 4 h 15"/>
                <a:gd name="T50" fmla="*/ 17 w 28"/>
                <a:gd name="T51" fmla="*/ 3 h 15"/>
                <a:gd name="T52" fmla="*/ 15 w 28"/>
                <a:gd name="T53" fmla="*/ 4 h 15"/>
                <a:gd name="T54" fmla="*/ 13 w 28"/>
                <a:gd name="T55" fmla="*/ 5 h 15"/>
                <a:gd name="T56" fmla="*/ 12 w 28"/>
                <a:gd name="T57" fmla="*/ 5 h 15"/>
                <a:gd name="T58" fmla="*/ 12 w 28"/>
                <a:gd name="T59" fmla="*/ 4 h 15"/>
                <a:gd name="T60" fmla="*/ 11 w 28"/>
                <a:gd name="T61" fmla="*/ 2 h 15"/>
                <a:gd name="T62" fmla="*/ 10 w 28"/>
                <a:gd name="T63" fmla="*/ 1 h 15"/>
                <a:gd name="T64" fmla="*/ 3 w 28"/>
                <a:gd name="T65" fmla="*/ 1 h 15"/>
                <a:gd name="T66" fmla="*/ 0 w 28"/>
                <a:gd name="T67" fmla="*/ 1 h 15"/>
                <a:gd name="T68" fmla="*/ 0 w 28"/>
                <a:gd name="T6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15">
                  <a:moveTo>
                    <a:pt x="1" y="3"/>
                  </a:moveTo>
                  <a:cubicBezTo>
                    <a:pt x="1" y="3"/>
                    <a:pt x="2" y="3"/>
                    <a:pt x="2" y="3"/>
                  </a:cubicBezTo>
                  <a:cubicBezTo>
                    <a:pt x="3" y="4"/>
                    <a:pt x="3" y="4"/>
                    <a:pt x="3" y="4"/>
                  </a:cubicBezTo>
                  <a:cubicBezTo>
                    <a:pt x="3" y="4"/>
                    <a:pt x="2" y="5"/>
                    <a:pt x="3" y="5"/>
                  </a:cubicBezTo>
                  <a:cubicBezTo>
                    <a:pt x="3" y="5"/>
                    <a:pt x="4" y="5"/>
                    <a:pt x="4" y="5"/>
                  </a:cubicBezTo>
                  <a:cubicBezTo>
                    <a:pt x="5" y="4"/>
                    <a:pt x="5" y="4"/>
                    <a:pt x="6" y="4"/>
                  </a:cubicBezTo>
                  <a:cubicBezTo>
                    <a:pt x="6" y="4"/>
                    <a:pt x="7" y="4"/>
                    <a:pt x="7" y="5"/>
                  </a:cubicBezTo>
                  <a:cubicBezTo>
                    <a:pt x="7" y="5"/>
                    <a:pt x="7" y="5"/>
                    <a:pt x="7" y="6"/>
                  </a:cubicBezTo>
                  <a:cubicBezTo>
                    <a:pt x="7" y="6"/>
                    <a:pt x="7" y="6"/>
                    <a:pt x="8" y="6"/>
                  </a:cubicBezTo>
                  <a:cubicBezTo>
                    <a:pt x="8" y="6"/>
                    <a:pt x="8" y="6"/>
                    <a:pt x="8" y="6"/>
                  </a:cubicBezTo>
                  <a:cubicBezTo>
                    <a:pt x="8" y="6"/>
                    <a:pt x="8" y="6"/>
                    <a:pt x="8" y="6"/>
                  </a:cubicBezTo>
                  <a:cubicBezTo>
                    <a:pt x="8" y="7"/>
                    <a:pt x="7" y="7"/>
                    <a:pt x="8" y="7"/>
                  </a:cubicBezTo>
                  <a:cubicBezTo>
                    <a:pt x="8" y="7"/>
                    <a:pt x="9" y="8"/>
                    <a:pt x="9" y="8"/>
                  </a:cubicBezTo>
                  <a:cubicBezTo>
                    <a:pt x="8" y="8"/>
                    <a:pt x="7" y="8"/>
                    <a:pt x="7" y="8"/>
                  </a:cubicBezTo>
                  <a:cubicBezTo>
                    <a:pt x="6" y="8"/>
                    <a:pt x="6" y="8"/>
                    <a:pt x="5" y="8"/>
                  </a:cubicBezTo>
                  <a:cubicBezTo>
                    <a:pt x="4" y="8"/>
                    <a:pt x="4" y="8"/>
                    <a:pt x="3" y="8"/>
                  </a:cubicBezTo>
                  <a:cubicBezTo>
                    <a:pt x="3" y="8"/>
                    <a:pt x="3" y="9"/>
                    <a:pt x="3" y="9"/>
                  </a:cubicBezTo>
                  <a:cubicBezTo>
                    <a:pt x="3" y="10"/>
                    <a:pt x="4" y="10"/>
                    <a:pt x="4" y="10"/>
                  </a:cubicBezTo>
                  <a:cubicBezTo>
                    <a:pt x="5" y="11"/>
                    <a:pt x="6" y="11"/>
                    <a:pt x="7" y="11"/>
                  </a:cubicBezTo>
                  <a:cubicBezTo>
                    <a:pt x="7" y="11"/>
                    <a:pt x="8" y="11"/>
                    <a:pt x="9" y="10"/>
                  </a:cubicBezTo>
                  <a:cubicBezTo>
                    <a:pt x="9" y="10"/>
                    <a:pt x="10" y="10"/>
                    <a:pt x="11" y="9"/>
                  </a:cubicBezTo>
                  <a:cubicBezTo>
                    <a:pt x="11" y="9"/>
                    <a:pt x="12" y="9"/>
                    <a:pt x="12" y="10"/>
                  </a:cubicBezTo>
                  <a:cubicBezTo>
                    <a:pt x="12" y="10"/>
                    <a:pt x="12" y="11"/>
                    <a:pt x="12" y="11"/>
                  </a:cubicBezTo>
                  <a:cubicBezTo>
                    <a:pt x="13" y="11"/>
                    <a:pt x="13" y="11"/>
                    <a:pt x="13" y="11"/>
                  </a:cubicBezTo>
                  <a:cubicBezTo>
                    <a:pt x="14" y="11"/>
                    <a:pt x="15" y="11"/>
                    <a:pt x="15" y="11"/>
                  </a:cubicBezTo>
                  <a:cubicBezTo>
                    <a:pt x="16" y="11"/>
                    <a:pt x="17" y="11"/>
                    <a:pt x="18" y="11"/>
                  </a:cubicBezTo>
                  <a:cubicBezTo>
                    <a:pt x="18" y="11"/>
                    <a:pt x="18" y="11"/>
                    <a:pt x="19" y="11"/>
                  </a:cubicBezTo>
                  <a:cubicBezTo>
                    <a:pt x="19" y="11"/>
                    <a:pt x="19" y="11"/>
                    <a:pt x="19" y="11"/>
                  </a:cubicBezTo>
                  <a:cubicBezTo>
                    <a:pt x="19" y="11"/>
                    <a:pt x="20" y="12"/>
                    <a:pt x="20" y="12"/>
                  </a:cubicBezTo>
                  <a:cubicBezTo>
                    <a:pt x="20" y="12"/>
                    <a:pt x="20" y="12"/>
                    <a:pt x="20" y="12"/>
                  </a:cubicBezTo>
                  <a:cubicBezTo>
                    <a:pt x="20" y="12"/>
                    <a:pt x="20" y="13"/>
                    <a:pt x="20" y="13"/>
                  </a:cubicBezTo>
                  <a:cubicBezTo>
                    <a:pt x="20" y="13"/>
                    <a:pt x="20" y="13"/>
                    <a:pt x="21" y="14"/>
                  </a:cubicBezTo>
                  <a:cubicBezTo>
                    <a:pt x="21" y="14"/>
                    <a:pt x="21" y="14"/>
                    <a:pt x="22" y="14"/>
                  </a:cubicBezTo>
                  <a:cubicBezTo>
                    <a:pt x="23" y="15"/>
                    <a:pt x="23" y="15"/>
                    <a:pt x="24" y="15"/>
                  </a:cubicBezTo>
                  <a:cubicBezTo>
                    <a:pt x="25" y="15"/>
                    <a:pt x="26" y="15"/>
                    <a:pt x="26" y="15"/>
                  </a:cubicBezTo>
                  <a:cubicBezTo>
                    <a:pt x="27" y="15"/>
                    <a:pt x="28" y="14"/>
                    <a:pt x="28" y="14"/>
                  </a:cubicBezTo>
                  <a:cubicBezTo>
                    <a:pt x="28" y="13"/>
                    <a:pt x="28" y="12"/>
                    <a:pt x="27" y="12"/>
                  </a:cubicBezTo>
                  <a:cubicBezTo>
                    <a:pt x="27" y="11"/>
                    <a:pt x="26" y="11"/>
                    <a:pt x="26" y="11"/>
                  </a:cubicBezTo>
                  <a:cubicBezTo>
                    <a:pt x="25" y="10"/>
                    <a:pt x="25" y="10"/>
                    <a:pt x="25" y="9"/>
                  </a:cubicBezTo>
                  <a:cubicBezTo>
                    <a:pt x="25" y="8"/>
                    <a:pt x="26" y="8"/>
                    <a:pt x="25" y="8"/>
                  </a:cubicBezTo>
                  <a:cubicBezTo>
                    <a:pt x="25" y="7"/>
                    <a:pt x="24" y="7"/>
                    <a:pt x="24" y="7"/>
                  </a:cubicBezTo>
                  <a:cubicBezTo>
                    <a:pt x="24" y="7"/>
                    <a:pt x="23" y="6"/>
                    <a:pt x="23" y="5"/>
                  </a:cubicBezTo>
                  <a:cubicBezTo>
                    <a:pt x="23" y="5"/>
                    <a:pt x="22" y="5"/>
                    <a:pt x="22" y="5"/>
                  </a:cubicBezTo>
                  <a:cubicBezTo>
                    <a:pt x="22" y="6"/>
                    <a:pt x="21" y="6"/>
                    <a:pt x="21" y="6"/>
                  </a:cubicBezTo>
                  <a:cubicBezTo>
                    <a:pt x="21" y="6"/>
                    <a:pt x="21" y="6"/>
                    <a:pt x="21" y="6"/>
                  </a:cubicBezTo>
                  <a:cubicBezTo>
                    <a:pt x="20" y="6"/>
                    <a:pt x="20" y="6"/>
                    <a:pt x="20" y="6"/>
                  </a:cubicBezTo>
                  <a:cubicBezTo>
                    <a:pt x="19" y="6"/>
                    <a:pt x="19" y="6"/>
                    <a:pt x="19" y="5"/>
                  </a:cubicBezTo>
                  <a:cubicBezTo>
                    <a:pt x="19" y="5"/>
                    <a:pt x="19" y="5"/>
                    <a:pt x="19" y="4"/>
                  </a:cubicBezTo>
                  <a:cubicBezTo>
                    <a:pt x="19" y="4"/>
                    <a:pt x="19" y="4"/>
                    <a:pt x="19" y="4"/>
                  </a:cubicBezTo>
                  <a:cubicBezTo>
                    <a:pt x="19" y="4"/>
                    <a:pt x="19" y="4"/>
                    <a:pt x="18" y="4"/>
                  </a:cubicBezTo>
                  <a:cubicBezTo>
                    <a:pt x="18" y="4"/>
                    <a:pt x="18" y="4"/>
                    <a:pt x="18" y="4"/>
                  </a:cubicBezTo>
                  <a:cubicBezTo>
                    <a:pt x="18" y="4"/>
                    <a:pt x="18" y="3"/>
                    <a:pt x="17" y="3"/>
                  </a:cubicBezTo>
                  <a:cubicBezTo>
                    <a:pt x="17" y="3"/>
                    <a:pt x="17" y="3"/>
                    <a:pt x="16" y="3"/>
                  </a:cubicBezTo>
                  <a:cubicBezTo>
                    <a:pt x="16" y="3"/>
                    <a:pt x="15" y="3"/>
                    <a:pt x="15" y="4"/>
                  </a:cubicBezTo>
                  <a:cubicBezTo>
                    <a:pt x="14" y="4"/>
                    <a:pt x="14" y="4"/>
                    <a:pt x="14" y="4"/>
                  </a:cubicBezTo>
                  <a:cubicBezTo>
                    <a:pt x="14" y="4"/>
                    <a:pt x="13" y="4"/>
                    <a:pt x="13" y="5"/>
                  </a:cubicBezTo>
                  <a:cubicBezTo>
                    <a:pt x="13" y="5"/>
                    <a:pt x="13" y="5"/>
                    <a:pt x="13" y="5"/>
                  </a:cubicBezTo>
                  <a:cubicBezTo>
                    <a:pt x="13" y="5"/>
                    <a:pt x="12" y="5"/>
                    <a:pt x="12" y="5"/>
                  </a:cubicBezTo>
                  <a:cubicBezTo>
                    <a:pt x="12" y="4"/>
                    <a:pt x="12" y="4"/>
                    <a:pt x="12" y="4"/>
                  </a:cubicBezTo>
                  <a:cubicBezTo>
                    <a:pt x="12" y="4"/>
                    <a:pt x="12" y="4"/>
                    <a:pt x="12" y="4"/>
                  </a:cubicBezTo>
                  <a:cubicBezTo>
                    <a:pt x="12" y="3"/>
                    <a:pt x="12" y="2"/>
                    <a:pt x="12" y="2"/>
                  </a:cubicBezTo>
                  <a:cubicBezTo>
                    <a:pt x="12" y="2"/>
                    <a:pt x="11" y="2"/>
                    <a:pt x="11" y="2"/>
                  </a:cubicBezTo>
                  <a:cubicBezTo>
                    <a:pt x="11" y="1"/>
                    <a:pt x="10" y="1"/>
                    <a:pt x="10" y="1"/>
                  </a:cubicBezTo>
                  <a:cubicBezTo>
                    <a:pt x="10" y="1"/>
                    <a:pt x="10" y="1"/>
                    <a:pt x="10" y="1"/>
                  </a:cubicBezTo>
                  <a:cubicBezTo>
                    <a:pt x="9" y="0"/>
                    <a:pt x="9" y="0"/>
                    <a:pt x="8" y="0"/>
                  </a:cubicBezTo>
                  <a:cubicBezTo>
                    <a:pt x="7" y="0"/>
                    <a:pt x="5" y="1"/>
                    <a:pt x="3" y="1"/>
                  </a:cubicBezTo>
                  <a:cubicBezTo>
                    <a:pt x="2" y="1"/>
                    <a:pt x="2" y="1"/>
                    <a:pt x="1" y="1"/>
                  </a:cubicBezTo>
                  <a:cubicBezTo>
                    <a:pt x="1" y="1"/>
                    <a:pt x="0" y="1"/>
                    <a:pt x="0" y="1"/>
                  </a:cubicBezTo>
                  <a:cubicBezTo>
                    <a:pt x="0" y="1"/>
                    <a:pt x="0" y="2"/>
                    <a:pt x="0" y="2"/>
                  </a:cubicBezTo>
                  <a:cubicBezTo>
                    <a:pt x="0" y="2"/>
                    <a:pt x="0" y="3"/>
                    <a:pt x="0" y="3"/>
                  </a:cubicBezTo>
                  <a:cubicBezTo>
                    <a:pt x="0" y="3"/>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39" name="Freeform 450"/>
            <p:cNvSpPr>
              <a:spLocks/>
            </p:cNvSpPr>
            <p:nvPr/>
          </p:nvSpPr>
          <p:spPr bwMode="auto">
            <a:xfrm>
              <a:off x="855663" y="2116138"/>
              <a:ext cx="4763" cy="1587"/>
            </a:xfrm>
            <a:custGeom>
              <a:avLst/>
              <a:gdLst>
                <a:gd name="T0" fmla="*/ 4 w 6"/>
                <a:gd name="T1" fmla="*/ 0 h 2"/>
                <a:gd name="T2" fmla="*/ 1 w 6"/>
                <a:gd name="T3" fmla="*/ 0 h 2"/>
                <a:gd name="T4" fmla="*/ 0 w 6"/>
                <a:gd name="T5" fmla="*/ 0 h 2"/>
                <a:gd name="T6" fmla="*/ 2 w 6"/>
                <a:gd name="T7" fmla="*/ 1 h 2"/>
                <a:gd name="T8" fmla="*/ 4 w 6"/>
                <a:gd name="T9" fmla="*/ 2 h 2"/>
                <a:gd name="T10" fmla="*/ 6 w 6"/>
                <a:gd name="T11" fmla="*/ 1 h 2"/>
                <a:gd name="T12" fmla="*/ 6 w 6"/>
                <a:gd name="T13" fmla="*/ 1 h 2"/>
                <a:gd name="T14" fmla="*/ 6 w 6"/>
                <a:gd name="T15" fmla="*/ 0 h 2"/>
                <a:gd name="T16" fmla="*/ 4 w 6"/>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4" y="0"/>
                  </a:moveTo>
                  <a:cubicBezTo>
                    <a:pt x="3" y="0"/>
                    <a:pt x="2" y="0"/>
                    <a:pt x="1" y="0"/>
                  </a:cubicBezTo>
                  <a:cubicBezTo>
                    <a:pt x="1" y="0"/>
                    <a:pt x="1" y="0"/>
                    <a:pt x="0" y="0"/>
                  </a:cubicBezTo>
                  <a:cubicBezTo>
                    <a:pt x="0" y="1"/>
                    <a:pt x="1" y="1"/>
                    <a:pt x="2" y="1"/>
                  </a:cubicBezTo>
                  <a:cubicBezTo>
                    <a:pt x="2" y="2"/>
                    <a:pt x="3" y="2"/>
                    <a:pt x="4" y="2"/>
                  </a:cubicBezTo>
                  <a:cubicBezTo>
                    <a:pt x="5" y="2"/>
                    <a:pt x="5" y="2"/>
                    <a:pt x="6" y="1"/>
                  </a:cubicBezTo>
                  <a:cubicBezTo>
                    <a:pt x="6" y="1"/>
                    <a:pt x="6" y="1"/>
                    <a:pt x="6" y="1"/>
                  </a:cubicBezTo>
                  <a:cubicBezTo>
                    <a:pt x="6" y="1"/>
                    <a:pt x="6" y="1"/>
                    <a:pt x="6" y="0"/>
                  </a:cubicBezTo>
                  <a:cubicBezTo>
                    <a:pt x="5" y="0"/>
                    <a:pt x="5"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0" name="Freeform 451"/>
            <p:cNvSpPr>
              <a:spLocks/>
            </p:cNvSpPr>
            <p:nvPr/>
          </p:nvSpPr>
          <p:spPr bwMode="auto">
            <a:xfrm>
              <a:off x="860425" y="2125663"/>
              <a:ext cx="4763" cy="1587"/>
            </a:xfrm>
            <a:custGeom>
              <a:avLst/>
              <a:gdLst>
                <a:gd name="T0" fmla="*/ 0 w 5"/>
                <a:gd name="T1" fmla="*/ 2 h 2"/>
                <a:gd name="T2" fmla="*/ 2 w 5"/>
                <a:gd name="T3" fmla="*/ 1 h 2"/>
                <a:gd name="T4" fmla="*/ 3 w 5"/>
                <a:gd name="T5" fmla="*/ 1 h 2"/>
                <a:gd name="T6" fmla="*/ 3 w 5"/>
                <a:gd name="T7" fmla="*/ 1 h 2"/>
                <a:gd name="T8" fmla="*/ 3 w 5"/>
                <a:gd name="T9" fmla="*/ 1 h 2"/>
                <a:gd name="T10" fmla="*/ 5 w 5"/>
                <a:gd name="T11" fmla="*/ 0 h 2"/>
                <a:gd name="T12" fmla="*/ 4 w 5"/>
                <a:gd name="T13" fmla="*/ 0 h 2"/>
                <a:gd name="T14" fmla="*/ 3 w 5"/>
                <a:gd name="T15" fmla="*/ 0 h 2"/>
                <a:gd name="T16" fmla="*/ 1 w 5"/>
                <a:gd name="T17" fmla="*/ 0 h 2"/>
                <a:gd name="T18" fmla="*/ 0 w 5"/>
                <a:gd name="T19" fmla="*/ 1 h 2"/>
                <a:gd name="T20" fmla="*/ 0 w 5"/>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0" y="2"/>
                  </a:moveTo>
                  <a:cubicBezTo>
                    <a:pt x="1" y="2"/>
                    <a:pt x="1" y="2"/>
                    <a:pt x="2" y="1"/>
                  </a:cubicBezTo>
                  <a:cubicBezTo>
                    <a:pt x="2" y="1"/>
                    <a:pt x="2" y="1"/>
                    <a:pt x="3" y="1"/>
                  </a:cubicBezTo>
                  <a:cubicBezTo>
                    <a:pt x="3" y="1"/>
                    <a:pt x="3" y="1"/>
                    <a:pt x="3" y="1"/>
                  </a:cubicBezTo>
                  <a:cubicBezTo>
                    <a:pt x="3" y="1"/>
                    <a:pt x="3" y="1"/>
                    <a:pt x="3" y="1"/>
                  </a:cubicBezTo>
                  <a:cubicBezTo>
                    <a:pt x="4" y="1"/>
                    <a:pt x="4" y="1"/>
                    <a:pt x="5" y="0"/>
                  </a:cubicBezTo>
                  <a:cubicBezTo>
                    <a:pt x="5" y="0"/>
                    <a:pt x="4" y="0"/>
                    <a:pt x="4" y="0"/>
                  </a:cubicBezTo>
                  <a:cubicBezTo>
                    <a:pt x="4" y="0"/>
                    <a:pt x="3" y="0"/>
                    <a:pt x="3" y="0"/>
                  </a:cubicBezTo>
                  <a:cubicBezTo>
                    <a:pt x="2" y="0"/>
                    <a:pt x="2" y="0"/>
                    <a:pt x="1" y="0"/>
                  </a:cubicBezTo>
                  <a:cubicBezTo>
                    <a:pt x="1" y="1"/>
                    <a:pt x="1"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1" name="Freeform 452"/>
            <p:cNvSpPr>
              <a:spLocks/>
            </p:cNvSpPr>
            <p:nvPr/>
          </p:nvSpPr>
          <p:spPr bwMode="auto">
            <a:xfrm>
              <a:off x="871538" y="2108200"/>
              <a:ext cx="14288" cy="9525"/>
            </a:xfrm>
            <a:custGeom>
              <a:avLst/>
              <a:gdLst>
                <a:gd name="T0" fmla="*/ 1 w 14"/>
                <a:gd name="T1" fmla="*/ 2 h 10"/>
                <a:gd name="T2" fmla="*/ 1 w 14"/>
                <a:gd name="T3" fmla="*/ 2 h 10"/>
                <a:gd name="T4" fmla="*/ 0 w 14"/>
                <a:gd name="T5" fmla="*/ 3 h 10"/>
                <a:gd name="T6" fmla="*/ 1 w 14"/>
                <a:gd name="T7" fmla="*/ 4 h 10"/>
                <a:gd name="T8" fmla="*/ 2 w 14"/>
                <a:gd name="T9" fmla="*/ 5 h 10"/>
                <a:gd name="T10" fmla="*/ 3 w 14"/>
                <a:gd name="T11" fmla="*/ 6 h 10"/>
                <a:gd name="T12" fmla="*/ 4 w 14"/>
                <a:gd name="T13" fmla="*/ 6 h 10"/>
                <a:gd name="T14" fmla="*/ 6 w 14"/>
                <a:gd name="T15" fmla="*/ 6 h 10"/>
                <a:gd name="T16" fmla="*/ 6 w 14"/>
                <a:gd name="T17" fmla="*/ 7 h 10"/>
                <a:gd name="T18" fmla="*/ 5 w 14"/>
                <a:gd name="T19" fmla="*/ 7 h 10"/>
                <a:gd name="T20" fmla="*/ 3 w 14"/>
                <a:gd name="T21" fmla="*/ 7 h 10"/>
                <a:gd name="T22" fmla="*/ 4 w 14"/>
                <a:gd name="T23" fmla="*/ 8 h 10"/>
                <a:gd name="T24" fmla="*/ 5 w 14"/>
                <a:gd name="T25" fmla="*/ 8 h 10"/>
                <a:gd name="T26" fmla="*/ 5 w 14"/>
                <a:gd name="T27" fmla="*/ 9 h 10"/>
                <a:gd name="T28" fmla="*/ 6 w 14"/>
                <a:gd name="T29" fmla="*/ 10 h 10"/>
                <a:gd name="T30" fmla="*/ 8 w 14"/>
                <a:gd name="T31" fmla="*/ 9 h 10"/>
                <a:gd name="T32" fmla="*/ 9 w 14"/>
                <a:gd name="T33" fmla="*/ 9 h 10"/>
                <a:gd name="T34" fmla="*/ 11 w 14"/>
                <a:gd name="T35" fmla="*/ 9 h 10"/>
                <a:gd name="T36" fmla="*/ 12 w 14"/>
                <a:gd name="T37" fmla="*/ 8 h 10"/>
                <a:gd name="T38" fmla="*/ 13 w 14"/>
                <a:gd name="T39" fmla="*/ 8 h 10"/>
                <a:gd name="T40" fmla="*/ 14 w 14"/>
                <a:gd name="T41" fmla="*/ 7 h 10"/>
                <a:gd name="T42" fmla="*/ 14 w 14"/>
                <a:gd name="T43" fmla="*/ 5 h 10"/>
                <a:gd name="T44" fmla="*/ 13 w 14"/>
                <a:gd name="T45" fmla="*/ 4 h 10"/>
                <a:gd name="T46" fmla="*/ 11 w 14"/>
                <a:gd name="T47" fmla="*/ 3 h 10"/>
                <a:gd name="T48" fmla="*/ 9 w 14"/>
                <a:gd name="T49" fmla="*/ 3 h 10"/>
                <a:gd name="T50" fmla="*/ 9 w 14"/>
                <a:gd name="T51" fmla="*/ 2 h 10"/>
                <a:gd name="T52" fmla="*/ 8 w 14"/>
                <a:gd name="T53" fmla="*/ 2 h 10"/>
                <a:gd name="T54" fmla="*/ 6 w 14"/>
                <a:gd name="T55" fmla="*/ 2 h 10"/>
                <a:gd name="T56" fmla="*/ 6 w 14"/>
                <a:gd name="T57" fmla="*/ 1 h 10"/>
                <a:gd name="T58" fmla="*/ 3 w 14"/>
                <a:gd name="T59" fmla="*/ 0 h 10"/>
                <a:gd name="T60" fmla="*/ 1 w 14"/>
                <a:gd name="T61" fmla="*/ 0 h 10"/>
                <a:gd name="T62" fmla="*/ 0 w 14"/>
                <a:gd name="T63" fmla="*/ 1 h 10"/>
                <a:gd name="T64" fmla="*/ 1 w 14"/>
                <a:gd name="T6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0">
                  <a:moveTo>
                    <a:pt x="1" y="2"/>
                  </a:moveTo>
                  <a:cubicBezTo>
                    <a:pt x="1" y="2"/>
                    <a:pt x="1" y="2"/>
                    <a:pt x="1" y="2"/>
                  </a:cubicBezTo>
                  <a:cubicBezTo>
                    <a:pt x="1" y="3"/>
                    <a:pt x="1" y="3"/>
                    <a:pt x="0" y="3"/>
                  </a:cubicBezTo>
                  <a:cubicBezTo>
                    <a:pt x="0" y="3"/>
                    <a:pt x="1" y="4"/>
                    <a:pt x="1" y="4"/>
                  </a:cubicBezTo>
                  <a:cubicBezTo>
                    <a:pt x="1" y="4"/>
                    <a:pt x="2" y="5"/>
                    <a:pt x="2" y="5"/>
                  </a:cubicBezTo>
                  <a:cubicBezTo>
                    <a:pt x="2" y="5"/>
                    <a:pt x="2" y="5"/>
                    <a:pt x="3" y="6"/>
                  </a:cubicBezTo>
                  <a:cubicBezTo>
                    <a:pt x="3" y="6"/>
                    <a:pt x="3" y="6"/>
                    <a:pt x="4" y="6"/>
                  </a:cubicBezTo>
                  <a:cubicBezTo>
                    <a:pt x="4" y="6"/>
                    <a:pt x="5" y="6"/>
                    <a:pt x="6" y="6"/>
                  </a:cubicBezTo>
                  <a:cubicBezTo>
                    <a:pt x="6" y="7"/>
                    <a:pt x="6" y="7"/>
                    <a:pt x="6" y="7"/>
                  </a:cubicBezTo>
                  <a:cubicBezTo>
                    <a:pt x="6" y="7"/>
                    <a:pt x="5" y="7"/>
                    <a:pt x="5" y="7"/>
                  </a:cubicBezTo>
                  <a:cubicBezTo>
                    <a:pt x="4" y="7"/>
                    <a:pt x="3" y="7"/>
                    <a:pt x="3" y="7"/>
                  </a:cubicBezTo>
                  <a:cubicBezTo>
                    <a:pt x="3" y="8"/>
                    <a:pt x="4" y="8"/>
                    <a:pt x="4" y="8"/>
                  </a:cubicBezTo>
                  <a:cubicBezTo>
                    <a:pt x="4" y="8"/>
                    <a:pt x="5" y="8"/>
                    <a:pt x="5" y="8"/>
                  </a:cubicBezTo>
                  <a:cubicBezTo>
                    <a:pt x="5" y="8"/>
                    <a:pt x="5" y="9"/>
                    <a:pt x="5" y="9"/>
                  </a:cubicBezTo>
                  <a:cubicBezTo>
                    <a:pt x="5" y="9"/>
                    <a:pt x="6" y="9"/>
                    <a:pt x="6" y="10"/>
                  </a:cubicBezTo>
                  <a:cubicBezTo>
                    <a:pt x="7" y="10"/>
                    <a:pt x="7" y="9"/>
                    <a:pt x="8" y="9"/>
                  </a:cubicBezTo>
                  <a:cubicBezTo>
                    <a:pt x="8" y="9"/>
                    <a:pt x="9" y="9"/>
                    <a:pt x="9" y="9"/>
                  </a:cubicBezTo>
                  <a:cubicBezTo>
                    <a:pt x="10" y="9"/>
                    <a:pt x="10" y="9"/>
                    <a:pt x="11" y="9"/>
                  </a:cubicBezTo>
                  <a:cubicBezTo>
                    <a:pt x="11" y="9"/>
                    <a:pt x="12" y="8"/>
                    <a:pt x="12" y="8"/>
                  </a:cubicBezTo>
                  <a:cubicBezTo>
                    <a:pt x="13" y="8"/>
                    <a:pt x="13" y="8"/>
                    <a:pt x="13" y="8"/>
                  </a:cubicBezTo>
                  <a:cubicBezTo>
                    <a:pt x="14" y="8"/>
                    <a:pt x="14" y="7"/>
                    <a:pt x="14" y="7"/>
                  </a:cubicBezTo>
                  <a:cubicBezTo>
                    <a:pt x="14" y="6"/>
                    <a:pt x="14" y="6"/>
                    <a:pt x="14" y="5"/>
                  </a:cubicBezTo>
                  <a:cubicBezTo>
                    <a:pt x="14" y="5"/>
                    <a:pt x="14" y="4"/>
                    <a:pt x="13" y="4"/>
                  </a:cubicBezTo>
                  <a:cubicBezTo>
                    <a:pt x="13" y="3"/>
                    <a:pt x="12" y="3"/>
                    <a:pt x="11" y="3"/>
                  </a:cubicBezTo>
                  <a:cubicBezTo>
                    <a:pt x="11" y="4"/>
                    <a:pt x="10" y="4"/>
                    <a:pt x="9" y="3"/>
                  </a:cubicBezTo>
                  <a:cubicBezTo>
                    <a:pt x="9" y="3"/>
                    <a:pt x="9" y="3"/>
                    <a:pt x="9" y="2"/>
                  </a:cubicBezTo>
                  <a:cubicBezTo>
                    <a:pt x="8" y="2"/>
                    <a:pt x="8" y="2"/>
                    <a:pt x="8" y="2"/>
                  </a:cubicBezTo>
                  <a:cubicBezTo>
                    <a:pt x="7" y="2"/>
                    <a:pt x="7" y="2"/>
                    <a:pt x="6" y="2"/>
                  </a:cubicBezTo>
                  <a:cubicBezTo>
                    <a:pt x="6" y="2"/>
                    <a:pt x="6" y="2"/>
                    <a:pt x="6" y="1"/>
                  </a:cubicBezTo>
                  <a:cubicBezTo>
                    <a:pt x="5" y="1"/>
                    <a:pt x="4" y="0"/>
                    <a:pt x="3" y="0"/>
                  </a:cubicBezTo>
                  <a:cubicBezTo>
                    <a:pt x="2" y="0"/>
                    <a:pt x="2" y="0"/>
                    <a:pt x="1" y="0"/>
                  </a:cubicBezTo>
                  <a:cubicBezTo>
                    <a:pt x="0" y="0"/>
                    <a:pt x="0" y="1"/>
                    <a:pt x="0" y="1"/>
                  </a:cubicBezTo>
                  <a:cubicBezTo>
                    <a:pt x="0" y="1"/>
                    <a:pt x="0"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2" name="Freeform 453"/>
            <p:cNvSpPr>
              <a:spLocks/>
            </p:cNvSpPr>
            <p:nvPr/>
          </p:nvSpPr>
          <p:spPr bwMode="auto">
            <a:xfrm>
              <a:off x="865188" y="2095500"/>
              <a:ext cx="6350" cy="4762"/>
            </a:xfrm>
            <a:custGeom>
              <a:avLst/>
              <a:gdLst>
                <a:gd name="T0" fmla="*/ 2 w 7"/>
                <a:gd name="T1" fmla="*/ 3 h 5"/>
                <a:gd name="T2" fmla="*/ 3 w 7"/>
                <a:gd name="T3" fmla="*/ 3 h 5"/>
                <a:gd name="T4" fmla="*/ 4 w 7"/>
                <a:gd name="T5" fmla="*/ 4 h 5"/>
                <a:gd name="T6" fmla="*/ 4 w 7"/>
                <a:gd name="T7" fmla="*/ 4 h 5"/>
                <a:gd name="T8" fmla="*/ 5 w 7"/>
                <a:gd name="T9" fmla="*/ 5 h 5"/>
                <a:gd name="T10" fmla="*/ 7 w 7"/>
                <a:gd name="T11" fmla="*/ 4 h 5"/>
                <a:gd name="T12" fmla="*/ 6 w 7"/>
                <a:gd name="T13" fmla="*/ 3 h 5"/>
                <a:gd name="T14" fmla="*/ 6 w 7"/>
                <a:gd name="T15" fmla="*/ 2 h 5"/>
                <a:gd name="T16" fmla="*/ 5 w 7"/>
                <a:gd name="T17" fmla="*/ 1 h 5"/>
                <a:gd name="T18" fmla="*/ 4 w 7"/>
                <a:gd name="T19" fmla="*/ 1 h 5"/>
                <a:gd name="T20" fmla="*/ 2 w 7"/>
                <a:gd name="T21" fmla="*/ 1 h 5"/>
                <a:gd name="T22" fmla="*/ 0 w 7"/>
                <a:gd name="T23" fmla="*/ 3 h 5"/>
                <a:gd name="T24" fmla="*/ 2 w 7"/>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2" y="3"/>
                  </a:moveTo>
                  <a:cubicBezTo>
                    <a:pt x="2" y="3"/>
                    <a:pt x="3" y="3"/>
                    <a:pt x="3" y="3"/>
                  </a:cubicBezTo>
                  <a:cubicBezTo>
                    <a:pt x="4" y="4"/>
                    <a:pt x="4" y="3"/>
                    <a:pt x="4" y="4"/>
                  </a:cubicBezTo>
                  <a:cubicBezTo>
                    <a:pt x="4" y="4"/>
                    <a:pt x="4" y="4"/>
                    <a:pt x="4" y="4"/>
                  </a:cubicBezTo>
                  <a:cubicBezTo>
                    <a:pt x="5" y="5"/>
                    <a:pt x="5" y="5"/>
                    <a:pt x="5" y="5"/>
                  </a:cubicBezTo>
                  <a:cubicBezTo>
                    <a:pt x="6" y="5"/>
                    <a:pt x="7" y="5"/>
                    <a:pt x="7" y="4"/>
                  </a:cubicBezTo>
                  <a:cubicBezTo>
                    <a:pt x="7" y="4"/>
                    <a:pt x="6" y="3"/>
                    <a:pt x="6" y="3"/>
                  </a:cubicBezTo>
                  <a:cubicBezTo>
                    <a:pt x="6" y="3"/>
                    <a:pt x="6" y="3"/>
                    <a:pt x="6" y="2"/>
                  </a:cubicBezTo>
                  <a:cubicBezTo>
                    <a:pt x="6" y="2"/>
                    <a:pt x="6" y="1"/>
                    <a:pt x="5" y="1"/>
                  </a:cubicBezTo>
                  <a:cubicBezTo>
                    <a:pt x="5" y="1"/>
                    <a:pt x="4" y="1"/>
                    <a:pt x="4" y="1"/>
                  </a:cubicBezTo>
                  <a:cubicBezTo>
                    <a:pt x="3" y="1"/>
                    <a:pt x="3" y="0"/>
                    <a:pt x="2" y="1"/>
                  </a:cubicBezTo>
                  <a:cubicBezTo>
                    <a:pt x="1" y="1"/>
                    <a:pt x="0" y="2"/>
                    <a:pt x="0" y="3"/>
                  </a:cubicBezTo>
                  <a:cubicBezTo>
                    <a:pt x="0" y="3"/>
                    <a:pt x="1"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3" name="Freeform 454"/>
            <p:cNvSpPr>
              <a:spLocks/>
            </p:cNvSpPr>
            <p:nvPr/>
          </p:nvSpPr>
          <p:spPr bwMode="auto">
            <a:xfrm>
              <a:off x="879475" y="2084388"/>
              <a:ext cx="46038" cy="28575"/>
            </a:xfrm>
            <a:custGeom>
              <a:avLst/>
              <a:gdLst>
                <a:gd name="T0" fmla="*/ 2 w 50"/>
                <a:gd name="T1" fmla="*/ 13 h 31"/>
                <a:gd name="T2" fmla="*/ 1 w 50"/>
                <a:gd name="T3" fmla="*/ 15 h 31"/>
                <a:gd name="T4" fmla="*/ 3 w 50"/>
                <a:gd name="T5" fmla="*/ 17 h 31"/>
                <a:gd name="T6" fmla="*/ 9 w 50"/>
                <a:gd name="T7" fmla="*/ 17 h 31"/>
                <a:gd name="T8" fmla="*/ 6 w 50"/>
                <a:gd name="T9" fmla="*/ 19 h 31"/>
                <a:gd name="T10" fmla="*/ 6 w 50"/>
                <a:gd name="T11" fmla="*/ 20 h 31"/>
                <a:gd name="T12" fmla="*/ 9 w 50"/>
                <a:gd name="T13" fmla="*/ 21 h 31"/>
                <a:gd name="T14" fmla="*/ 11 w 50"/>
                <a:gd name="T15" fmla="*/ 21 h 31"/>
                <a:gd name="T16" fmla="*/ 14 w 50"/>
                <a:gd name="T17" fmla="*/ 20 h 31"/>
                <a:gd name="T18" fmla="*/ 18 w 50"/>
                <a:gd name="T19" fmla="*/ 20 h 31"/>
                <a:gd name="T20" fmla="*/ 23 w 50"/>
                <a:gd name="T21" fmla="*/ 20 h 31"/>
                <a:gd name="T22" fmla="*/ 19 w 50"/>
                <a:gd name="T23" fmla="*/ 21 h 31"/>
                <a:gd name="T24" fmla="*/ 21 w 50"/>
                <a:gd name="T25" fmla="*/ 22 h 31"/>
                <a:gd name="T26" fmla="*/ 14 w 50"/>
                <a:gd name="T27" fmla="*/ 22 h 31"/>
                <a:gd name="T28" fmla="*/ 11 w 50"/>
                <a:gd name="T29" fmla="*/ 24 h 31"/>
                <a:gd name="T30" fmla="*/ 15 w 50"/>
                <a:gd name="T31" fmla="*/ 26 h 31"/>
                <a:gd name="T32" fmla="*/ 17 w 50"/>
                <a:gd name="T33" fmla="*/ 27 h 31"/>
                <a:gd name="T34" fmla="*/ 17 w 50"/>
                <a:gd name="T35" fmla="*/ 28 h 31"/>
                <a:gd name="T36" fmla="*/ 20 w 50"/>
                <a:gd name="T37" fmla="*/ 31 h 31"/>
                <a:gd name="T38" fmla="*/ 27 w 50"/>
                <a:gd name="T39" fmla="*/ 31 h 31"/>
                <a:gd name="T40" fmla="*/ 29 w 50"/>
                <a:gd name="T41" fmla="*/ 31 h 31"/>
                <a:gd name="T42" fmla="*/ 29 w 50"/>
                <a:gd name="T43" fmla="*/ 29 h 31"/>
                <a:gd name="T44" fmla="*/ 31 w 50"/>
                <a:gd name="T45" fmla="*/ 29 h 31"/>
                <a:gd name="T46" fmla="*/ 34 w 50"/>
                <a:gd name="T47" fmla="*/ 28 h 31"/>
                <a:gd name="T48" fmla="*/ 37 w 50"/>
                <a:gd name="T49" fmla="*/ 28 h 31"/>
                <a:gd name="T50" fmla="*/ 38 w 50"/>
                <a:gd name="T51" fmla="*/ 23 h 31"/>
                <a:gd name="T52" fmla="*/ 41 w 50"/>
                <a:gd name="T53" fmla="*/ 25 h 31"/>
                <a:gd name="T54" fmla="*/ 48 w 50"/>
                <a:gd name="T55" fmla="*/ 22 h 31"/>
                <a:gd name="T56" fmla="*/ 47 w 50"/>
                <a:gd name="T57" fmla="*/ 18 h 31"/>
                <a:gd name="T58" fmla="*/ 41 w 50"/>
                <a:gd name="T59" fmla="*/ 18 h 31"/>
                <a:gd name="T60" fmla="*/ 40 w 50"/>
                <a:gd name="T61" fmla="*/ 14 h 31"/>
                <a:gd name="T62" fmla="*/ 39 w 50"/>
                <a:gd name="T63" fmla="*/ 11 h 31"/>
                <a:gd name="T64" fmla="*/ 34 w 50"/>
                <a:gd name="T65" fmla="*/ 11 h 31"/>
                <a:gd name="T66" fmla="*/ 33 w 50"/>
                <a:gd name="T67" fmla="*/ 12 h 31"/>
                <a:gd name="T68" fmla="*/ 31 w 50"/>
                <a:gd name="T69" fmla="*/ 9 h 31"/>
                <a:gd name="T70" fmla="*/ 25 w 50"/>
                <a:gd name="T71" fmla="*/ 7 h 31"/>
                <a:gd name="T72" fmla="*/ 21 w 50"/>
                <a:gd name="T73" fmla="*/ 4 h 31"/>
                <a:gd name="T74" fmla="*/ 14 w 50"/>
                <a:gd name="T75" fmla="*/ 1 h 31"/>
                <a:gd name="T76" fmla="*/ 10 w 50"/>
                <a:gd name="T77" fmla="*/ 2 h 31"/>
                <a:gd name="T78" fmla="*/ 15 w 50"/>
                <a:gd name="T79" fmla="*/ 2 h 31"/>
                <a:gd name="T80" fmla="*/ 11 w 50"/>
                <a:gd name="T81" fmla="*/ 3 h 31"/>
                <a:gd name="T82" fmla="*/ 9 w 50"/>
                <a:gd name="T83" fmla="*/ 4 h 31"/>
                <a:gd name="T84" fmla="*/ 8 w 50"/>
                <a:gd name="T85" fmla="*/ 7 h 31"/>
                <a:gd name="T86" fmla="*/ 10 w 50"/>
                <a:gd name="T87" fmla="*/ 8 h 31"/>
                <a:gd name="T88" fmla="*/ 7 w 50"/>
                <a:gd name="T89" fmla="*/ 8 h 31"/>
                <a:gd name="T90" fmla="*/ 4 w 50"/>
                <a:gd name="T91" fmla="*/ 8 h 31"/>
                <a:gd name="T92" fmla="*/ 3 w 50"/>
                <a:gd name="T93" fmla="*/ 10 h 31"/>
                <a:gd name="T94" fmla="*/ 1 w 50"/>
                <a:gd name="T95" fmla="*/ 11 h 31"/>
                <a:gd name="T96" fmla="*/ 5 w 50"/>
                <a:gd name="T97" fmla="*/ 12 h 31"/>
                <a:gd name="T98" fmla="*/ 7 w 50"/>
                <a:gd name="T99" fmla="*/ 13 h 31"/>
                <a:gd name="T100" fmla="*/ 9 w 50"/>
                <a:gd name="T101"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31">
                  <a:moveTo>
                    <a:pt x="9" y="14"/>
                  </a:moveTo>
                  <a:cubicBezTo>
                    <a:pt x="9" y="14"/>
                    <a:pt x="8" y="14"/>
                    <a:pt x="8" y="14"/>
                  </a:cubicBezTo>
                  <a:cubicBezTo>
                    <a:pt x="7" y="14"/>
                    <a:pt x="6" y="14"/>
                    <a:pt x="5" y="14"/>
                  </a:cubicBezTo>
                  <a:cubicBezTo>
                    <a:pt x="4" y="14"/>
                    <a:pt x="4" y="13"/>
                    <a:pt x="3" y="13"/>
                  </a:cubicBezTo>
                  <a:cubicBezTo>
                    <a:pt x="3" y="13"/>
                    <a:pt x="2" y="13"/>
                    <a:pt x="2" y="13"/>
                  </a:cubicBezTo>
                  <a:cubicBezTo>
                    <a:pt x="1" y="13"/>
                    <a:pt x="1" y="13"/>
                    <a:pt x="1" y="13"/>
                  </a:cubicBezTo>
                  <a:cubicBezTo>
                    <a:pt x="1" y="13"/>
                    <a:pt x="1" y="13"/>
                    <a:pt x="1" y="13"/>
                  </a:cubicBezTo>
                  <a:cubicBezTo>
                    <a:pt x="1" y="13"/>
                    <a:pt x="0" y="14"/>
                    <a:pt x="0" y="14"/>
                  </a:cubicBezTo>
                  <a:cubicBezTo>
                    <a:pt x="0" y="14"/>
                    <a:pt x="1" y="14"/>
                    <a:pt x="1" y="14"/>
                  </a:cubicBezTo>
                  <a:cubicBezTo>
                    <a:pt x="1" y="14"/>
                    <a:pt x="1" y="14"/>
                    <a:pt x="1" y="15"/>
                  </a:cubicBezTo>
                  <a:cubicBezTo>
                    <a:pt x="2" y="15"/>
                    <a:pt x="1" y="15"/>
                    <a:pt x="1" y="15"/>
                  </a:cubicBezTo>
                  <a:cubicBezTo>
                    <a:pt x="2" y="15"/>
                    <a:pt x="2" y="16"/>
                    <a:pt x="2" y="16"/>
                  </a:cubicBezTo>
                  <a:cubicBezTo>
                    <a:pt x="2" y="16"/>
                    <a:pt x="2" y="16"/>
                    <a:pt x="2" y="16"/>
                  </a:cubicBezTo>
                  <a:cubicBezTo>
                    <a:pt x="2" y="16"/>
                    <a:pt x="3" y="16"/>
                    <a:pt x="3" y="16"/>
                  </a:cubicBezTo>
                  <a:cubicBezTo>
                    <a:pt x="3" y="17"/>
                    <a:pt x="3" y="17"/>
                    <a:pt x="3" y="17"/>
                  </a:cubicBezTo>
                  <a:cubicBezTo>
                    <a:pt x="3" y="17"/>
                    <a:pt x="3" y="17"/>
                    <a:pt x="3" y="17"/>
                  </a:cubicBezTo>
                  <a:cubicBezTo>
                    <a:pt x="4" y="17"/>
                    <a:pt x="4" y="17"/>
                    <a:pt x="4" y="17"/>
                  </a:cubicBezTo>
                  <a:cubicBezTo>
                    <a:pt x="5" y="17"/>
                    <a:pt x="6" y="17"/>
                    <a:pt x="6" y="17"/>
                  </a:cubicBezTo>
                  <a:cubicBezTo>
                    <a:pt x="7" y="17"/>
                    <a:pt x="7" y="17"/>
                    <a:pt x="8" y="17"/>
                  </a:cubicBezTo>
                  <a:cubicBezTo>
                    <a:pt x="8" y="17"/>
                    <a:pt x="9" y="17"/>
                    <a:pt x="9" y="17"/>
                  </a:cubicBezTo>
                  <a:cubicBezTo>
                    <a:pt x="9" y="17"/>
                    <a:pt x="10" y="16"/>
                    <a:pt x="10" y="16"/>
                  </a:cubicBezTo>
                  <a:cubicBezTo>
                    <a:pt x="10" y="16"/>
                    <a:pt x="10" y="17"/>
                    <a:pt x="10" y="17"/>
                  </a:cubicBezTo>
                  <a:cubicBezTo>
                    <a:pt x="10" y="18"/>
                    <a:pt x="9" y="18"/>
                    <a:pt x="8" y="18"/>
                  </a:cubicBezTo>
                  <a:cubicBezTo>
                    <a:pt x="8" y="18"/>
                    <a:pt x="8" y="18"/>
                    <a:pt x="7" y="18"/>
                  </a:cubicBezTo>
                  <a:cubicBezTo>
                    <a:pt x="7" y="18"/>
                    <a:pt x="6" y="19"/>
                    <a:pt x="6" y="19"/>
                  </a:cubicBezTo>
                  <a:cubicBezTo>
                    <a:pt x="5" y="19"/>
                    <a:pt x="5" y="19"/>
                    <a:pt x="5" y="19"/>
                  </a:cubicBezTo>
                  <a:cubicBezTo>
                    <a:pt x="5" y="19"/>
                    <a:pt x="4" y="19"/>
                    <a:pt x="4" y="19"/>
                  </a:cubicBezTo>
                  <a:cubicBezTo>
                    <a:pt x="4" y="19"/>
                    <a:pt x="5" y="19"/>
                    <a:pt x="5" y="19"/>
                  </a:cubicBezTo>
                  <a:cubicBezTo>
                    <a:pt x="5" y="19"/>
                    <a:pt x="5" y="19"/>
                    <a:pt x="5" y="20"/>
                  </a:cubicBezTo>
                  <a:cubicBezTo>
                    <a:pt x="6" y="20"/>
                    <a:pt x="6" y="20"/>
                    <a:pt x="6" y="20"/>
                  </a:cubicBezTo>
                  <a:cubicBezTo>
                    <a:pt x="6" y="20"/>
                    <a:pt x="6" y="20"/>
                    <a:pt x="6" y="20"/>
                  </a:cubicBezTo>
                  <a:cubicBezTo>
                    <a:pt x="6" y="21"/>
                    <a:pt x="6" y="21"/>
                    <a:pt x="7" y="21"/>
                  </a:cubicBezTo>
                  <a:cubicBezTo>
                    <a:pt x="7" y="21"/>
                    <a:pt x="7" y="21"/>
                    <a:pt x="8" y="21"/>
                  </a:cubicBezTo>
                  <a:cubicBezTo>
                    <a:pt x="8" y="21"/>
                    <a:pt x="8" y="21"/>
                    <a:pt x="8" y="21"/>
                  </a:cubicBezTo>
                  <a:cubicBezTo>
                    <a:pt x="8" y="21"/>
                    <a:pt x="8" y="21"/>
                    <a:pt x="9" y="21"/>
                  </a:cubicBezTo>
                  <a:cubicBezTo>
                    <a:pt x="9" y="21"/>
                    <a:pt x="9" y="21"/>
                    <a:pt x="9" y="21"/>
                  </a:cubicBezTo>
                  <a:cubicBezTo>
                    <a:pt x="9" y="21"/>
                    <a:pt x="9" y="20"/>
                    <a:pt x="10" y="20"/>
                  </a:cubicBezTo>
                  <a:cubicBezTo>
                    <a:pt x="10" y="20"/>
                    <a:pt x="10" y="20"/>
                    <a:pt x="10" y="20"/>
                  </a:cubicBezTo>
                  <a:cubicBezTo>
                    <a:pt x="11" y="20"/>
                    <a:pt x="11" y="20"/>
                    <a:pt x="11" y="21"/>
                  </a:cubicBezTo>
                  <a:cubicBezTo>
                    <a:pt x="11" y="21"/>
                    <a:pt x="11" y="21"/>
                    <a:pt x="11" y="21"/>
                  </a:cubicBezTo>
                  <a:cubicBezTo>
                    <a:pt x="11" y="21"/>
                    <a:pt x="11" y="21"/>
                    <a:pt x="11" y="21"/>
                  </a:cubicBezTo>
                  <a:cubicBezTo>
                    <a:pt x="11" y="21"/>
                    <a:pt x="11" y="21"/>
                    <a:pt x="12" y="21"/>
                  </a:cubicBezTo>
                  <a:cubicBezTo>
                    <a:pt x="12" y="21"/>
                    <a:pt x="12" y="21"/>
                    <a:pt x="12" y="21"/>
                  </a:cubicBezTo>
                  <a:cubicBezTo>
                    <a:pt x="12" y="21"/>
                    <a:pt x="13" y="21"/>
                    <a:pt x="13" y="21"/>
                  </a:cubicBezTo>
                  <a:cubicBezTo>
                    <a:pt x="13" y="20"/>
                    <a:pt x="13" y="20"/>
                    <a:pt x="14" y="20"/>
                  </a:cubicBezTo>
                  <a:cubicBezTo>
                    <a:pt x="14" y="20"/>
                    <a:pt x="14" y="20"/>
                    <a:pt x="14" y="20"/>
                  </a:cubicBezTo>
                  <a:cubicBezTo>
                    <a:pt x="15" y="20"/>
                    <a:pt x="15" y="20"/>
                    <a:pt x="15" y="20"/>
                  </a:cubicBezTo>
                  <a:cubicBezTo>
                    <a:pt x="15" y="20"/>
                    <a:pt x="16" y="20"/>
                    <a:pt x="16" y="20"/>
                  </a:cubicBezTo>
                  <a:cubicBezTo>
                    <a:pt x="16" y="20"/>
                    <a:pt x="17" y="20"/>
                    <a:pt x="17" y="20"/>
                  </a:cubicBezTo>
                  <a:cubicBezTo>
                    <a:pt x="17" y="20"/>
                    <a:pt x="18" y="20"/>
                    <a:pt x="18" y="20"/>
                  </a:cubicBezTo>
                  <a:cubicBezTo>
                    <a:pt x="18" y="20"/>
                    <a:pt x="19" y="20"/>
                    <a:pt x="19" y="20"/>
                  </a:cubicBezTo>
                  <a:cubicBezTo>
                    <a:pt x="19" y="20"/>
                    <a:pt x="20" y="20"/>
                    <a:pt x="20" y="20"/>
                  </a:cubicBezTo>
                  <a:cubicBezTo>
                    <a:pt x="20" y="20"/>
                    <a:pt x="21" y="20"/>
                    <a:pt x="21" y="20"/>
                  </a:cubicBezTo>
                  <a:cubicBezTo>
                    <a:pt x="22" y="20"/>
                    <a:pt x="22" y="20"/>
                    <a:pt x="22" y="20"/>
                  </a:cubicBezTo>
                  <a:cubicBezTo>
                    <a:pt x="23" y="20"/>
                    <a:pt x="23" y="20"/>
                    <a:pt x="23" y="20"/>
                  </a:cubicBezTo>
                  <a:cubicBezTo>
                    <a:pt x="23" y="21"/>
                    <a:pt x="22" y="20"/>
                    <a:pt x="22" y="20"/>
                  </a:cubicBezTo>
                  <a:cubicBezTo>
                    <a:pt x="21" y="20"/>
                    <a:pt x="21" y="21"/>
                    <a:pt x="20" y="21"/>
                  </a:cubicBezTo>
                  <a:cubicBezTo>
                    <a:pt x="20" y="20"/>
                    <a:pt x="20" y="21"/>
                    <a:pt x="19" y="21"/>
                  </a:cubicBezTo>
                  <a:cubicBezTo>
                    <a:pt x="19" y="21"/>
                    <a:pt x="19" y="21"/>
                    <a:pt x="18" y="21"/>
                  </a:cubicBezTo>
                  <a:cubicBezTo>
                    <a:pt x="18" y="21"/>
                    <a:pt x="19" y="21"/>
                    <a:pt x="19" y="21"/>
                  </a:cubicBezTo>
                  <a:cubicBezTo>
                    <a:pt x="20" y="21"/>
                    <a:pt x="20" y="21"/>
                    <a:pt x="21" y="21"/>
                  </a:cubicBezTo>
                  <a:cubicBezTo>
                    <a:pt x="22" y="21"/>
                    <a:pt x="22" y="21"/>
                    <a:pt x="23" y="21"/>
                  </a:cubicBezTo>
                  <a:cubicBezTo>
                    <a:pt x="23" y="21"/>
                    <a:pt x="24" y="21"/>
                    <a:pt x="24" y="22"/>
                  </a:cubicBezTo>
                  <a:cubicBezTo>
                    <a:pt x="24" y="22"/>
                    <a:pt x="23" y="22"/>
                    <a:pt x="23" y="22"/>
                  </a:cubicBezTo>
                  <a:cubicBezTo>
                    <a:pt x="23" y="22"/>
                    <a:pt x="22" y="22"/>
                    <a:pt x="21" y="22"/>
                  </a:cubicBezTo>
                  <a:cubicBezTo>
                    <a:pt x="20" y="22"/>
                    <a:pt x="20" y="22"/>
                    <a:pt x="19" y="22"/>
                  </a:cubicBezTo>
                  <a:cubicBezTo>
                    <a:pt x="18" y="22"/>
                    <a:pt x="17" y="22"/>
                    <a:pt x="16" y="22"/>
                  </a:cubicBezTo>
                  <a:cubicBezTo>
                    <a:pt x="16" y="22"/>
                    <a:pt x="16" y="22"/>
                    <a:pt x="15" y="22"/>
                  </a:cubicBezTo>
                  <a:cubicBezTo>
                    <a:pt x="15" y="22"/>
                    <a:pt x="15" y="22"/>
                    <a:pt x="14" y="22"/>
                  </a:cubicBezTo>
                  <a:cubicBezTo>
                    <a:pt x="14" y="22"/>
                    <a:pt x="14" y="22"/>
                    <a:pt x="14" y="22"/>
                  </a:cubicBezTo>
                  <a:cubicBezTo>
                    <a:pt x="14" y="22"/>
                    <a:pt x="14" y="22"/>
                    <a:pt x="14" y="23"/>
                  </a:cubicBezTo>
                  <a:cubicBezTo>
                    <a:pt x="14" y="23"/>
                    <a:pt x="14" y="23"/>
                    <a:pt x="14" y="23"/>
                  </a:cubicBezTo>
                  <a:cubicBezTo>
                    <a:pt x="14" y="23"/>
                    <a:pt x="13" y="23"/>
                    <a:pt x="13" y="23"/>
                  </a:cubicBezTo>
                  <a:cubicBezTo>
                    <a:pt x="13" y="23"/>
                    <a:pt x="13" y="23"/>
                    <a:pt x="13" y="23"/>
                  </a:cubicBezTo>
                  <a:cubicBezTo>
                    <a:pt x="12" y="23"/>
                    <a:pt x="10" y="23"/>
                    <a:pt x="11" y="24"/>
                  </a:cubicBezTo>
                  <a:cubicBezTo>
                    <a:pt x="11" y="24"/>
                    <a:pt x="11" y="25"/>
                    <a:pt x="11" y="25"/>
                  </a:cubicBezTo>
                  <a:cubicBezTo>
                    <a:pt x="11" y="25"/>
                    <a:pt x="12" y="25"/>
                    <a:pt x="12" y="25"/>
                  </a:cubicBezTo>
                  <a:cubicBezTo>
                    <a:pt x="12" y="25"/>
                    <a:pt x="13" y="25"/>
                    <a:pt x="13" y="25"/>
                  </a:cubicBezTo>
                  <a:cubicBezTo>
                    <a:pt x="14" y="25"/>
                    <a:pt x="14" y="25"/>
                    <a:pt x="15" y="25"/>
                  </a:cubicBezTo>
                  <a:cubicBezTo>
                    <a:pt x="15" y="25"/>
                    <a:pt x="15" y="25"/>
                    <a:pt x="15" y="26"/>
                  </a:cubicBezTo>
                  <a:cubicBezTo>
                    <a:pt x="15" y="26"/>
                    <a:pt x="14" y="26"/>
                    <a:pt x="14" y="26"/>
                  </a:cubicBezTo>
                  <a:cubicBezTo>
                    <a:pt x="14" y="26"/>
                    <a:pt x="14" y="26"/>
                    <a:pt x="14" y="26"/>
                  </a:cubicBezTo>
                  <a:cubicBezTo>
                    <a:pt x="14" y="27"/>
                    <a:pt x="14" y="27"/>
                    <a:pt x="14" y="27"/>
                  </a:cubicBezTo>
                  <a:cubicBezTo>
                    <a:pt x="14" y="27"/>
                    <a:pt x="15" y="27"/>
                    <a:pt x="15" y="27"/>
                  </a:cubicBezTo>
                  <a:cubicBezTo>
                    <a:pt x="16" y="28"/>
                    <a:pt x="16" y="27"/>
                    <a:pt x="17" y="27"/>
                  </a:cubicBezTo>
                  <a:cubicBezTo>
                    <a:pt x="18" y="27"/>
                    <a:pt x="18" y="28"/>
                    <a:pt x="19" y="28"/>
                  </a:cubicBezTo>
                  <a:cubicBezTo>
                    <a:pt x="19" y="28"/>
                    <a:pt x="20" y="28"/>
                    <a:pt x="21" y="28"/>
                  </a:cubicBezTo>
                  <a:cubicBezTo>
                    <a:pt x="20" y="28"/>
                    <a:pt x="19" y="28"/>
                    <a:pt x="18" y="28"/>
                  </a:cubicBezTo>
                  <a:cubicBezTo>
                    <a:pt x="18" y="28"/>
                    <a:pt x="18" y="28"/>
                    <a:pt x="18" y="28"/>
                  </a:cubicBezTo>
                  <a:cubicBezTo>
                    <a:pt x="18" y="28"/>
                    <a:pt x="17" y="28"/>
                    <a:pt x="17" y="28"/>
                  </a:cubicBezTo>
                  <a:cubicBezTo>
                    <a:pt x="17" y="28"/>
                    <a:pt x="17" y="29"/>
                    <a:pt x="17" y="29"/>
                  </a:cubicBezTo>
                  <a:cubicBezTo>
                    <a:pt x="17" y="29"/>
                    <a:pt x="18" y="29"/>
                    <a:pt x="18" y="29"/>
                  </a:cubicBezTo>
                  <a:cubicBezTo>
                    <a:pt x="18" y="29"/>
                    <a:pt x="19" y="30"/>
                    <a:pt x="19" y="30"/>
                  </a:cubicBezTo>
                  <a:cubicBezTo>
                    <a:pt x="19" y="30"/>
                    <a:pt x="19" y="30"/>
                    <a:pt x="20" y="31"/>
                  </a:cubicBezTo>
                  <a:cubicBezTo>
                    <a:pt x="20" y="31"/>
                    <a:pt x="20" y="31"/>
                    <a:pt x="20" y="31"/>
                  </a:cubicBezTo>
                  <a:cubicBezTo>
                    <a:pt x="20" y="31"/>
                    <a:pt x="21" y="31"/>
                    <a:pt x="21" y="31"/>
                  </a:cubicBezTo>
                  <a:cubicBezTo>
                    <a:pt x="21" y="31"/>
                    <a:pt x="22" y="31"/>
                    <a:pt x="22" y="31"/>
                  </a:cubicBezTo>
                  <a:cubicBezTo>
                    <a:pt x="23" y="31"/>
                    <a:pt x="24" y="31"/>
                    <a:pt x="25" y="31"/>
                  </a:cubicBezTo>
                  <a:cubicBezTo>
                    <a:pt x="25" y="31"/>
                    <a:pt x="26" y="31"/>
                    <a:pt x="26" y="31"/>
                  </a:cubicBezTo>
                  <a:cubicBezTo>
                    <a:pt x="26" y="31"/>
                    <a:pt x="27" y="31"/>
                    <a:pt x="27" y="31"/>
                  </a:cubicBezTo>
                  <a:cubicBezTo>
                    <a:pt x="28" y="31"/>
                    <a:pt x="27" y="31"/>
                    <a:pt x="27" y="31"/>
                  </a:cubicBezTo>
                  <a:cubicBezTo>
                    <a:pt x="27" y="31"/>
                    <a:pt x="26" y="31"/>
                    <a:pt x="26" y="30"/>
                  </a:cubicBezTo>
                  <a:cubicBezTo>
                    <a:pt x="26" y="30"/>
                    <a:pt x="27" y="30"/>
                    <a:pt x="28" y="30"/>
                  </a:cubicBezTo>
                  <a:cubicBezTo>
                    <a:pt x="28" y="30"/>
                    <a:pt x="28" y="30"/>
                    <a:pt x="29" y="30"/>
                  </a:cubicBezTo>
                  <a:cubicBezTo>
                    <a:pt x="29" y="30"/>
                    <a:pt x="29" y="31"/>
                    <a:pt x="29" y="31"/>
                  </a:cubicBezTo>
                  <a:cubicBezTo>
                    <a:pt x="29" y="31"/>
                    <a:pt x="30" y="31"/>
                    <a:pt x="30" y="31"/>
                  </a:cubicBezTo>
                  <a:cubicBezTo>
                    <a:pt x="30" y="31"/>
                    <a:pt x="30" y="31"/>
                    <a:pt x="30" y="30"/>
                  </a:cubicBezTo>
                  <a:cubicBezTo>
                    <a:pt x="30" y="30"/>
                    <a:pt x="30" y="30"/>
                    <a:pt x="30" y="30"/>
                  </a:cubicBezTo>
                  <a:cubicBezTo>
                    <a:pt x="30" y="30"/>
                    <a:pt x="30" y="30"/>
                    <a:pt x="29" y="29"/>
                  </a:cubicBezTo>
                  <a:cubicBezTo>
                    <a:pt x="29" y="29"/>
                    <a:pt x="29" y="29"/>
                    <a:pt x="29" y="29"/>
                  </a:cubicBezTo>
                  <a:cubicBezTo>
                    <a:pt x="29" y="29"/>
                    <a:pt x="29" y="29"/>
                    <a:pt x="29" y="29"/>
                  </a:cubicBezTo>
                  <a:cubicBezTo>
                    <a:pt x="29" y="28"/>
                    <a:pt x="28" y="28"/>
                    <a:pt x="28" y="28"/>
                  </a:cubicBezTo>
                  <a:cubicBezTo>
                    <a:pt x="28" y="27"/>
                    <a:pt x="29" y="28"/>
                    <a:pt x="29" y="28"/>
                  </a:cubicBezTo>
                  <a:cubicBezTo>
                    <a:pt x="30" y="28"/>
                    <a:pt x="30" y="29"/>
                    <a:pt x="31" y="29"/>
                  </a:cubicBezTo>
                  <a:cubicBezTo>
                    <a:pt x="31" y="29"/>
                    <a:pt x="31" y="29"/>
                    <a:pt x="31" y="29"/>
                  </a:cubicBezTo>
                  <a:cubicBezTo>
                    <a:pt x="31" y="30"/>
                    <a:pt x="31" y="30"/>
                    <a:pt x="32" y="30"/>
                  </a:cubicBezTo>
                  <a:cubicBezTo>
                    <a:pt x="32" y="30"/>
                    <a:pt x="32" y="31"/>
                    <a:pt x="33" y="31"/>
                  </a:cubicBezTo>
                  <a:cubicBezTo>
                    <a:pt x="34" y="31"/>
                    <a:pt x="34" y="30"/>
                    <a:pt x="34" y="30"/>
                  </a:cubicBezTo>
                  <a:cubicBezTo>
                    <a:pt x="35" y="29"/>
                    <a:pt x="34" y="29"/>
                    <a:pt x="34" y="28"/>
                  </a:cubicBezTo>
                  <a:cubicBezTo>
                    <a:pt x="34" y="28"/>
                    <a:pt x="34" y="28"/>
                    <a:pt x="34" y="28"/>
                  </a:cubicBezTo>
                  <a:cubicBezTo>
                    <a:pt x="34" y="28"/>
                    <a:pt x="34" y="28"/>
                    <a:pt x="35" y="28"/>
                  </a:cubicBezTo>
                  <a:cubicBezTo>
                    <a:pt x="35" y="28"/>
                    <a:pt x="35" y="28"/>
                    <a:pt x="35" y="28"/>
                  </a:cubicBezTo>
                  <a:cubicBezTo>
                    <a:pt x="35" y="28"/>
                    <a:pt x="36" y="28"/>
                    <a:pt x="36" y="28"/>
                  </a:cubicBezTo>
                  <a:cubicBezTo>
                    <a:pt x="36" y="28"/>
                    <a:pt x="36" y="28"/>
                    <a:pt x="36" y="28"/>
                  </a:cubicBezTo>
                  <a:cubicBezTo>
                    <a:pt x="37" y="28"/>
                    <a:pt x="37" y="28"/>
                    <a:pt x="37" y="28"/>
                  </a:cubicBezTo>
                  <a:cubicBezTo>
                    <a:pt x="37" y="28"/>
                    <a:pt x="37" y="27"/>
                    <a:pt x="37" y="27"/>
                  </a:cubicBezTo>
                  <a:cubicBezTo>
                    <a:pt x="37" y="27"/>
                    <a:pt x="37" y="27"/>
                    <a:pt x="37" y="26"/>
                  </a:cubicBezTo>
                  <a:cubicBezTo>
                    <a:pt x="37" y="26"/>
                    <a:pt x="37" y="26"/>
                    <a:pt x="37" y="26"/>
                  </a:cubicBezTo>
                  <a:cubicBezTo>
                    <a:pt x="36" y="25"/>
                    <a:pt x="36" y="25"/>
                    <a:pt x="36" y="24"/>
                  </a:cubicBezTo>
                  <a:cubicBezTo>
                    <a:pt x="36" y="24"/>
                    <a:pt x="37" y="23"/>
                    <a:pt x="38" y="23"/>
                  </a:cubicBezTo>
                  <a:cubicBezTo>
                    <a:pt x="38" y="24"/>
                    <a:pt x="38" y="24"/>
                    <a:pt x="38" y="25"/>
                  </a:cubicBezTo>
                  <a:cubicBezTo>
                    <a:pt x="38" y="25"/>
                    <a:pt x="37" y="26"/>
                    <a:pt x="38" y="26"/>
                  </a:cubicBezTo>
                  <a:cubicBezTo>
                    <a:pt x="38" y="26"/>
                    <a:pt x="38" y="26"/>
                    <a:pt x="38" y="26"/>
                  </a:cubicBezTo>
                  <a:cubicBezTo>
                    <a:pt x="39" y="26"/>
                    <a:pt x="39" y="26"/>
                    <a:pt x="40" y="26"/>
                  </a:cubicBezTo>
                  <a:cubicBezTo>
                    <a:pt x="40" y="25"/>
                    <a:pt x="41" y="25"/>
                    <a:pt x="41" y="25"/>
                  </a:cubicBezTo>
                  <a:cubicBezTo>
                    <a:pt x="41" y="24"/>
                    <a:pt x="41" y="24"/>
                    <a:pt x="42" y="24"/>
                  </a:cubicBezTo>
                  <a:cubicBezTo>
                    <a:pt x="42" y="24"/>
                    <a:pt x="43" y="24"/>
                    <a:pt x="43" y="24"/>
                  </a:cubicBezTo>
                  <a:cubicBezTo>
                    <a:pt x="44" y="23"/>
                    <a:pt x="44" y="23"/>
                    <a:pt x="45" y="23"/>
                  </a:cubicBezTo>
                  <a:cubicBezTo>
                    <a:pt x="45" y="23"/>
                    <a:pt x="46" y="22"/>
                    <a:pt x="46" y="22"/>
                  </a:cubicBezTo>
                  <a:cubicBezTo>
                    <a:pt x="47" y="22"/>
                    <a:pt x="47" y="22"/>
                    <a:pt x="48" y="22"/>
                  </a:cubicBezTo>
                  <a:cubicBezTo>
                    <a:pt x="48" y="22"/>
                    <a:pt x="50" y="22"/>
                    <a:pt x="50" y="21"/>
                  </a:cubicBezTo>
                  <a:cubicBezTo>
                    <a:pt x="49" y="20"/>
                    <a:pt x="49" y="20"/>
                    <a:pt x="49" y="20"/>
                  </a:cubicBezTo>
                  <a:cubicBezTo>
                    <a:pt x="48" y="20"/>
                    <a:pt x="48" y="19"/>
                    <a:pt x="48" y="19"/>
                  </a:cubicBezTo>
                  <a:cubicBezTo>
                    <a:pt x="48" y="19"/>
                    <a:pt x="47" y="18"/>
                    <a:pt x="47" y="18"/>
                  </a:cubicBezTo>
                  <a:cubicBezTo>
                    <a:pt x="47" y="18"/>
                    <a:pt x="47" y="18"/>
                    <a:pt x="47" y="18"/>
                  </a:cubicBezTo>
                  <a:cubicBezTo>
                    <a:pt x="47" y="19"/>
                    <a:pt x="46" y="19"/>
                    <a:pt x="46" y="19"/>
                  </a:cubicBezTo>
                  <a:cubicBezTo>
                    <a:pt x="46" y="19"/>
                    <a:pt x="45" y="19"/>
                    <a:pt x="45" y="18"/>
                  </a:cubicBezTo>
                  <a:cubicBezTo>
                    <a:pt x="44" y="18"/>
                    <a:pt x="44" y="18"/>
                    <a:pt x="44" y="18"/>
                  </a:cubicBezTo>
                  <a:cubicBezTo>
                    <a:pt x="44" y="18"/>
                    <a:pt x="44" y="18"/>
                    <a:pt x="44" y="18"/>
                  </a:cubicBezTo>
                  <a:cubicBezTo>
                    <a:pt x="43" y="18"/>
                    <a:pt x="42" y="18"/>
                    <a:pt x="41" y="18"/>
                  </a:cubicBezTo>
                  <a:cubicBezTo>
                    <a:pt x="41" y="18"/>
                    <a:pt x="41" y="19"/>
                    <a:pt x="40" y="18"/>
                  </a:cubicBezTo>
                  <a:cubicBezTo>
                    <a:pt x="40" y="18"/>
                    <a:pt x="40" y="17"/>
                    <a:pt x="41" y="16"/>
                  </a:cubicBezTo>
                  <a:cubicBezTo>
                    <a:pt x="41" y="16"/>
                    <a:pt x="41" y="16"/>
                    <a:pt x="41" y="16"/>
                  </a:cubicBezTo>
                  <a:cubicBezTo>
                    <a:pt x="41" y="16"/>
                    <a:pt x="40" y="16"/>
                    <a:pt x="40" y="15"/>
                  </a:cubicBezTo>
                  <a:cubicBezTo>
                    <a:pt x="40" y="15"/>
                    <a:pt x="40" y="15"/>
                    <a:pt x="40" y="14"/>
                  </a:cubicBezTo>
                  <a:cubicBezTo>
                    <a:pt x="40" y="14"/>
                    <a:pt x="40" y="14"/>
                    <a:pt x="40" y="14"/>
                  </a:cubicBezTo>
                  <a:cubicBezTo>
                    <a:pt x="39" y="13"/>
                    <a:pt x="39" y="13"/>
                    <a:pt x="39" y="13"/>
                  </a:cubicBezTo>
                  <a:cubicBezTo>
                    <a:pt x="39" y="13"/>
                    <a:pt x="38" y="13"/>
                    <a:pt x="38" y="13"/>
                  </a:cubicBezTo>
                  <a:cubicBezTo>
                    <a:pt x="38" y="13"/>
                    <a:pt x="38" y="13"/>
                    <a:pt x="38" y="12"/>
                  </a:cubicBezTo>
                  <a:cubicBezTo>
                    <a:pt x="39" y="12"/>
                    <a:pt x="39" y="11"/>
                    <a:pt x="39" y="11"/>
                  </a:cubicBezTo>
                  <a:cubicBezTo>
                    <a:pt x="39" y="11"/>
                    <a:pt x="39" y="10"/>
                    <a:pt x="38" y="10"/>
                  </a:cubicBezTo>
                  <a:cubicBezTo>
                    <a:pt x="38" y="10"/>
                    <a:pt x="38" y="10"/>
                    <a:pt x="38" y="10"/>
                  </a:cubicBezTo>
                  <a:cubicBezTo>
                    <a:pt x="37" y="10"/>
                    <a:pt x="37" y="10"/>
                    <a:pt x="36" y="10"/>
                  </a:cubicBezTo>
                  <a:cubicBezTo>
                    <a:pt x="36" y="10"/>
                    <a:pt x="35" y="9"/>
                    <a:pt x="35" y="10"/>
                  </a:cubicBezTo>
                  <a:cubicBezTo>
                    <a:pt x="35" y="10"/>
                    <a:pt x="34" y="10"/>
                    <a:pt x="34" y="11"/>
                  </a:cubicBezTo>
                  <a:cubicBezTo>
                    <a:pt x="34" y="11"/>
                    <a:pt x="34" y="12"/>
                    <a:pt x="35" y="12"/>
                  </a:cubicBezTo>
                  <a:cubicBezTo>
                    <a:pt x="35" y="12"/>
                    <a:pt x="35" y="12"/>
                    <a:pt x="36" y="13"/>
                  </a:cubicBezTo>
                  <a:cubicBezTo>
                    <a:pt x="35" y="13"/>
                    <a:pt x="35" y="13"/>
                    <a:pt x="35" y="13"/>
                  </a:cubicBezTo>
                  <a:cubicBezTo>
                    <a:pt x="35" y="13"/>
                    <a:pt x="34" y="12"/>
                    <a:pt x="34" y="12"/>
                  </a:cubicBezTo>
                  <a:cubicBezTo>
                    <a:pt x="34" y="12"/>
                    <a:pt x="33" y="12"/>
                    <a:pt x="33" y="12"/>
                  </a:cubicBezTo>
                  <a:cubicBezTo>
                    <a:pt x="33" y="12"/>
                    <a:pt x="32" y="12"/>
                    <a:pt x="32" y="11"/>
                  </a:cubicBezTo>
                  <a:cubicBezTo>
                    <a:pt x="32" y="11"/>
                    <a:pt x="32" y="11"/>
                    <a:pt x="32" y="11"/>
                  </a:cubicBezTo>
                  <a:cubicBezTo>
                    <a:pt x="32" y="10"/>
                    <a:pt x="32" y="10"/>
                    <a:pt x="32" y="10"/>
                  </a:cubicBezTo>
                  <a:cubicBezTo>
                    <a:pt x="32" y="10"/>
                    <a:pt x="31" y="9"/>
                    <a:pt x="31" y="9"/>
                  </a:cubicBezTo>
                  <a:cubicBezTo>
                    <a:pt x="31" y="9"/>
                    <a:pt x="31" y="9"/>
                    <a:pt x="31" y="9"/>
                  </a:cubicBezTo>
                  <a:cubicBezTo>
                    <a:pt x="30" y="9"/>
                    <a:pt x="30" y="9"/>
                    <a:pt x="30" y="9"/>
                  </a:cubicBezTo>
                  <a:cubicBezTo>
                    <a:pt x="29" y="9"/>
                    <a:pt x="29" y="9"/>
                    <a:pt x="28" y="9"/>
                  </a:cubicBezTo>
                  <a:cubicBezTo>
                    <a:pt x="28" y="9"/>
                    <a:pt x="28" y="9"/>
                    <a:pt x="27" y="9"/>
                  </a:cubicBezTo>
                  <a:cubicBezTo>
                    <a:pt x="27" y="9"/>
                    <a:pt x="26" y="9"/>
                    <a:pt x="26" y="8"/>
                  </a:cubicBezTo>
                  <a:cubicBezTo>
                    <a:pt x="26" y="8"/>
                    <a:pt x="26" y="8"/>
                    <a:pt x="25" y="7"/>
                  </a:cubicBezTo>
                  <a:cubicBezTo>
                    <a:pt x="25" y="7"/>
                    <a:pt x="24" y="7"/>
                    <a:pt x="24" y="7"/>
                  </a:cubicBezTo>
                  <a:cubicBezTo>
                    <a:pt x="24" y="7"/>
                    <a:pt x="24" y="6"/>
                    <a:pt x="23" y="6"/>
                  </a:cubicBezTo>
                  <a:cubicBezTo>
                    <a:pt x="23" y="6"/>
                    <a:pt x="23" y="6"/>
                    <a:pt x="23" y="6"/>
                  </a:cubicBezTo>
                  <a:cubicBezTo>
                    <a:pt x="23" y="5"/>
                    <a:pt x="22" y="5"/>
                    <a:pt x="22" y="5"/>
                  </a:cubicBezTo>
                  <a:cubicBezTo>
                    <a:pt x="22" y="4"/>
                    <a:pt x="21" y="4"/>
                    <a:pt x="21" y="4"/>
                  </a:cubicBezTo>
                  <a:cubicBezTo>
                    <a:pt x="21" y="4"/>
                    <a:pt x="21" y="3"/>
                    <a:pt x="20" y="3"/>
                  </a:cubicBezTo>
                  <a:cubicBezTo>
                    <a:pt x="20" y="3"/>
                    <a:pt x="20" y="3"/>
                    <a:pt x="20" y="2"/>
                  </a:cubicBezTo>
                  <a:cubicBezTo>
                    <a:pt x="19" y="2"/>
                    <a:pt x="19" y="2"/>
                    <a:pt x="19" y="1"/>
                  </a:cubicBezTo>
                  <a:cubicBezTo>
                    <a:pt x="18" y="1"/>
                    <a:pt x="17" y="1"/>
                    <a:pt x="17" y="1"/>
                  </a:cubicBezTo>
                  <a:cubicBezTo>
                    <a:pt x="16" y="0"/>
                    <a:pt x="15" y="1"/>
                    <a:pt x="14" y="1"/>
                  </a:cubicBezTo>
                  <a:cubicBezTo>
                    <a:pt x="13" y="1"/>
                    <a:pt x="13" y="1"/>
                    <a:pt x="12" y="1"/>
                  </a:cubicBezTo>
                  <a:cubicBezTo>
                    <a:pt x="12" y="1"/>
                    <a:pt x="11" y="1"/>
                    <a:pt x="11" y="1"/>
                  </a:cubicBezTo>
                  <a:cubicBezTo>
                    <a:pt x="11" y="1"/>
                    <a:pt x="10" y="1"/>
                    <a:pt x="10" y="1"/>
                  </a:cubicBezTo>
                  <a:cubicBezTo>
                    <a:pt x="10" y="1"/>
                    <a:pt x="10" y="1"/>
                    <a:pt x="10" y="1"/>
                  </a:cubicBezTo>
                  <a:cubicBezTo>
                    <a:pt x="10" y="1"/>
                    <a:pt x="10" y="2"/>
                    <a:pt x="10" y="2"/>
                  </a:cubicBezTo>
                  <a:cubicBezTo>
                    <a:pt x="11" y="2"/>
                    <a:pt x="11" y="2"/>
                    <a:pt x="11" y="2"/>
                  </a:cubicBezTo>
                  <a:cubicBezTo>
                    <a:pt x="11" y="2"/>
                    <a:pt x="12" y="2"/>
                    <a:pt x="12" y="2"/>
                  </a:cubicBezTo>
                  <a:cubicBezTo>
                    <a:pt x="13" y="2"/>
                    <a:pt x="13" y="2"/>
                    <a:pt x="14" y="2"/>
                  </a:cubicBezTo>
                  <a:cubicBezTo>
                    <a:pt x="14" y="2"/>
                    <a:pt x="14" y="2"/>
                    <a:pt x="14" y="2"/>
                  </a:cubicBezTo>
                  <a:cubicBezTo>
                    <a:pt x="15" y="2"/>
                    <a:pt x="15" y="2"/>
                    <a:pt x="15" y="2"/>
                  </a:cubicBezTo>
                  <a:cubicBezTo>
                    <a:pt x="15" y="2"/>
                    <a:pt x="15" y="3"/>
                    <a:pt x="15" y="3"/>
                  </a:cubicBezTo>
                  <a:cubicBezTo>
                    <a:pt x="14" y="3"/>
                    <a:pt x="14" y="3"/>
                    <a:pt x="14" y="3"/>
                  </a:cubicBezTo>
                  <a:cubicBezTo>
                    <a:pt x="14" y="3"/>
                    <a:pt x="14" y="3"/>
                    <a:pt x="14" y="3"/>
                  </a:cubicBezTo>
                  <a:cubicBezTo>
                    <a:pt x="13" y="3"/>
                    <a:pt x="13" y="3"/>
                    <a:pt x="13" y="3"/>
                  </a:cubicBezTo>
                  <a:cubicBezTo>
                    <a:pt x="12" y="3"/>
                    <a:pt x="12" y="3"/>
                    <a:pt x="11" y="3"/>
                  </a:cubicBezTo>
                  <a:cubicBezTo>
                    <a:pt x="11" y="3"/>
                    <a:pt x="11" y="3"/>
                    <a:pt x="11" y="3"/>
                  </a:cubicBezTo>
                  <a:cubicBezTo>
                    <a:pt x="11" y="3"/>
                    <a:pt x="11" y="3"/>
                    <a:pt x="11" y="3"/>
                  </a:cubicBezTo>
                  <a:cubicBezTo>
                    <a:pt x="11" y="3"/>
                    <a:pt x="11" y="3"/>
                    <a:pt x="12" y="4"/>
                  </a:cubicBezTo>
                  <a:cubicBezTo>
                    <a:pt x="11" y="4"/>
                    <a:pt x="11" y="4"/>
                    <a:pt x="10" y="4"/>
                  </a:cubicBezTo>
                  <a:cubicBezTo>
                    <a:pt x="10" y="4"/>
                    <a:pt x="9" y="4"/>
                    <a:pt x="9" y="4"/>
                  </a:cubicBezTo>
                  <a:cubicBezTo>
                    <a:pt x="9" y="4"/>
                    <a:pt x="8" y="4"/>
                    <a:pt x="8" y="4"/>
                  </a:cubicBezTo>
                  <a:cubicBezTo>
                    <a:pt x="7" y="4"/>
                    <a:pt x="7" y="4"/>
                    <a:pt x="7" y="5"/>
                  </a:cubicBezTo>
                  <a:cubicBezTo>
                    <a:pt x="6" y="5"/>
                    <a:pt x="6" y="5"/>
                    <a:pt x="6" y="6"/>
                  </a:cubicBezTo>
                  <a:cubicBezTo>
                    <a:pt x="7" y="6"/>
                    <a:pt x="7" y="6"/>
                    <a:pt x="8" y="6"/>
                  </a:cubicBezTo>
                  <a:cubicBezTo>
                    <a:pt x="8" y="6"/>
                    <a:pt x="8" y="7"/>
                    <a:pt x="8" y="7"/>
                  </a:cubicBezTo>
                  <a:cubicBezTo>
                    <a:pt x="9" y="7"/>
                    <a:pt x="10" y="7"/>
                    <a:pt x="11" y="7"/>
                  </a:cubicBezTo>
                  <a:cubicBezTo>
                    <a:pt x="11" y="7"/>
                    <a:pt x="10" y="7"/>
                    <a:pt x="10" y="7"/>
                  </a:cubicBezTo>
                  <a:cubicBezTo>
                    <a:pt x="10" y="7"/>
                    <a:pt x="10" y="7"/>
                    <a:pt x="10" y="8"/>
                  </a:cubicBezTo>
                  <a:cubicBezTo>
                    <a:pt x="10" y="8"/>
                    <a:pt x="10" y="8"/>
                    <a:pt x="10" y="8"/>
                  </a:cubicBezTo>
                  <a:cubicBezTo>
                    <a:pt x="10" y="8"/>
                    <a:pt x="10" y="8"/>
                    <a:pt x="10" y="8"/>
                  </a:cubicBezTo>
                  <a:cubicBezTo>
                    <a:pt x="10" y="8"/>
                    <a:pt x="11" y="8"/>
                    <a:pt x="11" y="8"/>
                  </a:cubicBezTo>
                  <a:cubicBezTo>
                    <a:pt x="11" y="8"/>
                    <a:pt x="10" y="8"/>
                    <a:pt x="10" y="8"/>
                  </a:cubicBezTo>
                  <a:cubicBezTo>
                    <a:pt x="9" y="8"/>
                    <a:pt x="9" y="8"/>
                    <a:pt x="8" y="8"/>
                  </a:cubicBezTo>
                  <a:cubicBezTo>
                    <a:pt x="8" y="8"/>
                    <a:pt x="7" y="8"/>
                    <a:pt x="7" y="8"/>
                  </a:cubicBezTo>
                  <a:cubicBezTo>
                    <a:pt x="7" y="8"/>
                    <a:pt x="7" y="8"/>
                    <a:pt x="7" y="8"/>
                  </a:cubicBezTo>
                  <a:cubicBezTo>
                    <a:pt x="7" y="8"/>
                    <a:pt x="7" y="8"/>
                    <a:pt x="7" y="8"/>
                  </a:cubicBezTo>
                  <a:cubicBezTo>
                    <a:pt x="6" y="7"/>
                    <a:pt x="5" y="7"/>
                    <a:pt x="4" y="7"/>
                  </a:cubicBezTo>
                  <a:cubicBezTo>
                    <a:pt x="4" y="7"/>
                    <a:pt x="4" y="7"/>
                    <a:pt x="4" y="7"/>
                  </a:cubicBezTo>
                  <a:cubicBezTo>
                    <a:pt x="4" y="7"/>
                    <a:pt x="4" y="8"/>
                    <a:pt x="4" y="8"/>
                  </a:cubicBezTo>
                  <a:cubicBezTo>
                    <a:pt x="4" y="8"/>
                    <a:pt x="4" y="8"/>
                    <a:pt x="4" y="8"/>
                  </a:cubicBezTo>
                  <a:cubicBezTo>
                    <a:pt x="5" y="8"/>
                    <a:pt x="5" y="8"/>
                    <a:pt x="5" y="8"/>
                  </a:cubicBezTo>
                  <a:cubicBezTo>
                    <a:pt x="5" y="8"/>
                    <a:pt x="4" y="8"/>
                    <a:pt x="4" y="8"/>
                  </a:cubicBezTo>
                  <a:cubicBezTo>
                    <a:pt x="4" y="8"/>
                    <a:pt x="4" y="8"/>
                    <a:pt x="4" y="9"/>
                  </a:cubicBezTo>
                  <a:cubicBezTo>
                    <a:pt x="3" y="9"/>
                    <a:pt x="3" y="9"/>
                    <a:pt x="3" y="9"/>
                  </a:cubicBezTo>
                  <a:cubicBezTo>
                    <a:pt x="3" y="9"/>
                    <a:pt x="3" y="10"/>
                    <a:pt x="3" y="10"/>
                  </a:cubicBezTo>
                  <a:cubicBezTo>
                    <a:pt x="4" y="10"/>
                    <a:pt x="4" y="10"/>
                    <a:pt x="4" y="10"/>
                  </a:cubicBezTo>
                  <a:cubicBezTo>
                    <a:pt x="5" y="10"/>
                    <a:pt x="4" y="10"/>
                    <a:pt x="4" y="10"/>
                  </a:cubicBezTo>
                  <a:cubicBezTo>
                    <a:pt x="3" y="10"/>
                    <a:pt x="3" y="10"/>
                    <a:pt x="3" y="10"/>
                  </a:cubicBezTo>
                  <a:cubicBezTo>
                    <a:pt x="2" y="11"/>
                    <a:pt x="2" y="11"/>
                    <a:pt x="2" y="11"/>
                  </a:cubicBezTo>
                  <a:cubicBezTo>
                    <a:pt x="1" y="11"/>
                    <a:pt x="1" y="11"/>
                    <a:pt x="1" y="11"/>
                  </a:cubicBezTo>
                  <a:cubicBezTo>
                    <a:pt x="1" y="11"/>
                    <a:pt x="1" y="12"/>
                    <a:pt x="1" y="12"/>
                  </a:cubicBezTo>
                  <a:cubicBezTo>
                    <a:pt x="1" y="12"/>
                    <a:pt x="2" y="12"/>
                    <a:pt x="2" y="12"/>
                  </a:cubicBezTo>
                  <a:cubicBezTo>
                    <a:pt x="2" y="12"/>
                    <a:pt x="3" y="12"/>
                    <a:pt x="3" y="12"/>
                  </a:cubicBezTo>
                  <a:cubicBezTo>
                    <a:pt x="3" y="12"/>
                    <a:pt x="3" y="12"/>
                    <a:pt x="3" y="12"/>
                  </a:cubicBezTo>
                  <a:cubicBezTo>
                    <a:pt x="4" y="12"/>
                    <a:pt x="4" y="12"/>
                    <a:pt x="5" y="12"/>
                  </a:cubicBezTo>
                  <a:cubicBezTo>
                    <a:pt x="5" y="12"/>
                    <a:pt x="5" y="12"/>
                    <a:pt x="6" y="12"/>
                  </a:cubicBezTo>
                  <a:cubicBezTo>
                    <a:pt x="6" y="12"/>
                    <a:pt x="6" y="12"/>
                    <a:pt x="6" y="12"/>
                  </a:cubicBezTo>
                  <a:cubicBezTo>
                    <a:pt x="6" y="12"/>
                    <a:pt x="6" y="12"/>
                    <a:pt x="6" y="13"/>
                  </a:cubicBezTo>
                  <a:cubicBezTo>
                    <a:pt x="6" y="13"/>
                    <a:pt x="6" y="13"/>
                    <a:pt x="7" y="13"/>
                  </a:cubicBezTo>
                  <a:cubicBezTo>
                    <a:pt x="7" y="13"/>
                    <a:pt x="7" y="13"/>
                    <a:pt x="7" y="13"/>
                  </a:cubicBezTo>
                  <a:cubicBezTo>
                    <a:pt x="7" y="12"/>
                    <a:pt x="8" y="12"/>
                    <a:pt x="8" y="12"/>
                  </a:cubicBezTo>
                  <a:cubicBezTo>
                    <a:pt x="8" y="12"/>
                    <a:pt x="8" y="12"/>
                    <a:pt x="8" y="12"/>
                  </a:cubicBezTo>
                  <a:cubicBezTo>
                    <a:pt x="9" y="12"/>
                    <a:pt x="9" y="12"/>
                    <a:pt x="9" y="12"/>
                  </a:cubicBezTo>
                  <a:cubicBezTo>
                    <a:pt x="9" y="12"/>
                    <a:pt x="10" y="12"/>
                    <a:pt x="10" y="12"/>
                  </a:cubicBezTo>
                  <a:cubicBezTo>
                    <a:pt x="10" y="12"/>
                    <a:pt x="10" y="13"/>
                    <a:pt x="9" y="13"/>
                  </a:cubicBezTo>
                  <a:cubicBezTo>
                    <a:pt x="9" y="13"/>
                    <a:pt x="9" y="13"/>
                    <a:pt x="9" y="13"/>
                  </a:cubicBezTo>
                  <a:cubicBezTo>
                    <a:pt x="9" y="13"/>
                    <a:pt x="9" y="13"/>
                    <a:pt x="9" y="13"/>
                  </a:cubicBezTo>
                  <a:cubicBezTo>
                    <a:pt x="9" y="14"/>
                    <a:pt x="9" y="14"/>
                    <a:pt x="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4" name="Freeform 455"/>
            <p:cNvSpPr>
              <a:spLocks/>
            </p:cNvSpPr>
            <p:nvPr/>
          </p:nvSpPr>
          <p:spPr bwMode="auto">
            <a:xfrm>
              <a:off x="898525" y="2068513"/>
              <a:ext cx="122238" cy="61912"/>
            </a:xfrm>
            <a:custGeom>
              <a:avLst/>
              <a:gdLst>
                <a:gd name="T0" fmla="*/ 11 w 130"/>
                <a:gd name="T1" fmla="*/ 17 h 66"/>
                <a:gd name="T2" fmla="*/ 23 w 130"/>
                <a:gd name="T3" fmla="*/ 21 h 66"/>
                <a:gd name="T4" fmla="*/ 38 w 130"/>
                <a:gd name="T5" fmla="*/ 20 h 66"/>
                <a:gd name="T6" fmla="*/ 34 w 130"/>
                <a:gd name="T7" fmla="*/ 25 h 66"/>
                <a:gd name="T8" fmla="*/ 39 w 130"/>
                <a:gd name="T9" fmla="*/ 25 h 66"/>
                <a:gd name="T10" fmla="*/ 58 w 130"/>
                <a:gd name="T11" fmla="*/ 18 h 66"/>
                <a:gd name="T12" fmla="*/ 57 w 130"/>
                <a:gd name="T13" fmla="*/ 23 h 66"/>
                <a:gd name="T14" fmla="*/ 42 w 130"/>
                <a:gd name="T15" fmla="*/ 27 h 66"/>
                <a:gd name="T16" fmla="*/ 49 w 130"/>
                <a:gd name="T17" fmla="*/ 35 h 66"/>
                <a:gd name="T18" fmla="*/ 24 w 130"/>
                <a:gd name="T19" fmla="*/ 28 h 66"/>
                <a:gd name="T20" fmla="*/ 32 w 130"/>
                <a:gd name="T21" fmla="*/ 38 h 66"/>
                <a:gd name="T22" fmla="*/ 39 w 130"/>
                <a:gd name="T23" fmla="*/ 42 h 66"/>
                <a:gd name="T24" fmla="*/ 25 w 130"/>
                <a:gd name="T25" fmla="*/ 42 h 66"/>
                <a:gd name="T26" fmla="*/ 25 w 130"/>
                <a:gd name="T27" fmla="*/ 47 h 66"/>
                <a:gd name="T28" fmla="*/ 29 w 130"/>
                <a:gd name="T29" fmla="*/ 49 h 66"/>
                <a:gd name="T30" fmla="*/ 38 w 130"/>
                <a:gd name="T31" fmla="*/ 51 h 66"/>
                <a:gd name="T32" fmla="*/ 29 w 130"/>
                <a:gd name="T33" fmla="*/ 56 h 66"/>
                <a:gd name="T34" fmla="*/ 15 w 130"/>
                <a:gd name="T35" fmla="*/ 52 h 66"/>
                <a:gd name="T36" fmla="*/ 16 w 130"/>
                <a:gd name="T37" fmla="*/ 58 h 66"/>
                <a:gd name="T38" fmla="*/ 14 w 130"/>
                <a:gd name="T39" fmla="*/ 62 h 66"/>
                <a:gd name="T40" fmla="*/ 23 w 130"/>
                <a:gd name="T41" fmla="*/ 65 h 66"/>
                <a:gd name="T42" fmla="*/ 33 w 130"/>
                <a:gd name="T43" fmla="*/ 64 h 66"/>
                <a:gd name="T44" fmla="*/ 40 w 130"/>
                <a:gd name="T45" fmla="*/ 62 h 66"/>
                <a:gd name="T46" fmla="*/ 48 w 130"/>
                <a:gd name="T47" fmla="*/ 66 h 66"/>
                <a:gd name="T48" fmla="*/ 57 w 130"/>
                <a:gd name="T49" fmla="*/ 64 h 66"/>
                <a:gd name="T50" fmla="*/ 54 w 130"/>
                <a:gd name="T51" fmla="*/ 57 h 66"/>
                <a:gd name="T52" fmla="*/ 42 w 130"/>
                <a:gd name="T53" fmla="*/ 57 h 66"/>
                <a:gd name="T54" fmla="*/ 53 w 130"/>
                <a:gd name="T55" fmla="*/ 56 h 66"/>
                <a:gd name="T56" fmla="*/ 59 w 130"/>
                <a:gd name="T57" fmla="*/ 52 h 66"/>
                <a:gd name="T58" fmla="*/ 67 w 130"/>
                <a:gd name="T59" fmla="*/ 50 h 66"/>
                <a:gd name="T60" fmla="*/ 70 w 130"/>
                <a:gd name="T61" fmla="*/ 47 h 66"/>
                <a:gd name="T62" fmla="*/ 69 w 130"/>
                <a:gd name="T63" fmla="*/ 42 h 66"/>
                <a:gd name="T64" fmla="*/ 58 w 130"/>
                <a:gd name="T65" fmla="*/ 41 h 66"/>
                <a:gd name="T66" fmla="*/ 64 w 130"/>
                <a:gd name="T67" fmla="*/ 39 h 66"/>
                <a:gd name="T68" fmla="*/ 66 w 130"/>
                <a:gd name="T69" fmla="*/ 38 h 66"/>
                <a:gd name="T70" fmla="*/ 68 w 130"/>
                <a:gd name="T71" fmla="*/ 36 h 66"/>
                <a:gd name="T72" fmla="*/ 77 w 130"/>
                <a:gd name="T73" fmla="*/ 33 h 66"/>
                <a:gd name="T74" fmla="*/ 88 w 130"/>
                <a:gd name="T75" fmla="*/ 33 h 66"/>
                <a:gd name="T76" fmla="*/ 83 w 130"/>
                <a:gd name="T77" fmla="*/ 30 h 66"/>
                <a:gd name="T78" fmla="*/ 91 w 130"/>
                <a:gd name="T79" fmla="*/ 29 h 66"/>
                <a:gd name="T80" fmla="*/ 94 w 130"/>
                <a:gd name="T81" fmla="*/ 27 h 66"/>
                <a:gd name="T82" fmla="*/ 101 w 130"/>
                <a:gd name="T83" fmla="*/ 23 h 66"/>
                <a:gd name="T84" fmla="*/ 92 w 130"/>
                <a:gd name="T85" fmla="*/ 20 h 66"/>
                <a:gd name="T86" fmla="*/ 105 w 130"/>
                <a:gd name="T87" fmla="*/ 15 h 66"/>
                <a:gd name="T88" fmla="*/ 98 w 130"/>
                <a:gd name="T89" fmla="*/ 15 h 66"/>
                <a:gd name="T90" fmla="*/ 114 w 130"/>
                <a:gd name="T91" fmla="*/ 13 h 66"/>
                <a:gd name="T92" fmla="*/ 128 w 130"/>
                <a:gd name="T93" fmla="*/ 6 h 66"/>
                <a:gd name="T94" fmla="*/ 119 w 130"/>
                <a:gd name="T95" fmla="*/ 3 h 66"/>
                <a:gd name="T96" fmla="*/ 99 w 130"/>
                <a:gd name="T97" fmla="*/ 4 h 66"/>
                <a:gd name="T98" fmla="*/ 102 w 130"/>
                <a:gd name="T99" fmla="*/ 1 h 66"/>
                <a:gd name="T100" fmla="*/ 89 w 130"/>
                <a:gd name="T101" fmla="*/ 0 h 66"/>
                <a:gd name="T102" fmla="*/ 80 w 130"/>
                <a:gd name="T103" fmla="*/ 3 h 66"/>
                <a:gd name="T104" fmla="*/ 68 w 130"/>
                <a:gd name="T105" fmla="*/ 0 h 66"/>
                <a:gd name="T106" fmla="*/ 63 w 130"/>
                <a:gd name="T107" fmla="*/ 4 h 66"/>
                <a:gd name="T108" fmla="*/ 50 w 130"/>
                <a:gd name="T109" fmla="*/ 4 h 66"/>
                <a:gd name="T110" fmla="*/ 40 w 130"/>
                <a:gd name="T111" fmla="*/ 8 h 66"/>
                <a:gd name="T112" fmla="*/ 38 w 130"/>
                <a:gd name="T113" fmla="*/ 10 h 66"/>
                <a:gd name="T114" fmla="*/ 21 w 130"/>
                <a:gd name="T115" fmla="*/ 10 h 66"/>
                <a:gd name="T116" fmla="*/ 18 w 130"/>
                <a:gd name="T117" fmla="*/ 10 h 66"/>
                <a:gd name="T118" fmla="*/ 1 w 130"/>
                <a:gd name="T1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 h="66">
                  <a:moveTo>
                    <a:pt x="1" y="16"/>
                  </a:moveTo>
                  <a:cubicBezTo>
                    <a:pt x="1" y="16"/>
                    <a:pt x="2" y="16"/>
                    <a:pt x="3" y="16"/>
                  </a:cubicBezTo>
                  <a:cubicBezTo>
                    <a:pt x="4" y="16"/>
                    <a:pt x="4" y="15"/>
                    <a:pt x="4" y="15"/>
                  </a:cubicBezTo>
                  <a:cubicBezTo>
                    <a:pt x="5" y="14"/>
                    <a:pt x="6" y="15"/>
                    <a:pt x="6" y="15"/>
                  </a:cubicBezTo>
                  <a:cubicBezTo>
                    <a:pt x="8" y="15"/>
                    <a:pt x="8" y="15"/>
                    <a:pt x="8" y="15"/>
                  </a:cubicBezTo>
                  <a:cubicBezTo>
                    <a:pt x="4" y="17"/>
                    <a:pt x="4" y="17"/>
                    <a:pt x="4" y="17"/>
                  </a:cubicBezTo>
                  <a:cubicBezTo>
                    <a:pt x="5" y="18"/>
                    <a:pt x="5" y="18"/>
                    <a:pt x="5" y="18"/>
                  </a:cubicBezTo>
                  <a:cubicBezTo>
                    <a:pt x="5" y="18"/>
                    <a:pt x="7" y="17"/>
                    <a:pt x="8" y="17"/>
                  </a:cubicBezTo>
                  <a:cubicBezTo>
                    <a:pt x="8" y="17"/>
                    <a:pt x="11" y="16"/>
                    <a:pt x="11" y="16"/>
                  </a:cubicBezTo>
                  <a:cubicBezTo>
                    <a:pt x="15" y="16"/>
                    <a:pt x="15" y="16"/>
                    <a:pt x="15" y="16"/>
                  </a:cubicBezTo>
                  <a:cubicBezTo>
                    <a:pt x="17" y="16"/>
                    <a:pt x="17" y="16"/>
                    <a:pt x="17" y="16"/>
                  </a:cubicBezTo>
                  <a:cubicBezTo>
                    <a:pt x="14" y="16"/>
                    <a:pt x="14" y="16"/>
                    <a:pt x="14" y="16"/>
                  </a:cubicBezTo>
                  <a:cubicBezTo>
                    <a:pt x="14" y="16"/>
                    <a:pt x="12" y="17"/>
                    <a:pt x="11" y="17"/>
                  </a:cubicBezTo>
                  <a:cubicBezTo>
                    <a:pt x="11" y="17"/>
                    <a:pt x="9" y="18"/>
                    <a:pt x="9" y="18"/>
                  </a:cubicBezTo>
                  <a:cubicBezTo>
                    <a:pt x="11" y="19"/>
                    <a:pt x="11" y="19"/>
                    <a:pt x="11" y="19"/>
                  </a:cubicBezTo>
                  <a:cubicBezTo>
                    <a:pt x="9" y="19"/>
                    <a:pt x="9" y="19"/>
                    <a:pt x="9" y="19"/>
                  </a:cubicBezTo>
                  <a:cubicBezTo>
                    <a:pt x="7" y="19"/>
                    <a:pt x="7" y="19"/>
                    <a:pt x="7" y="19"/>
                  </a:cubicBezTo>
                  <a:cubicBezTo>
                    <a:pt x="7" y="21"/>
                    <a:pt x="7" y="21"/>
                    <a:pt x="7" y="21"/>
                  </a:cubicBezTo>
                  <a:cubicBezTo>
                    <a:pt x="9" y="21"/>
                    <a:pt x="9" y="21"/>
                    <a:pt x="9" y="21"/>
                  </a:cubicBezTo>
                  <a:cubicBezTo>
                    <a:pt x="9" y="21"/>
                    <a:pt x="14" y="20"/>
                    <a:pt x="15" y="20"/>
                  </a:cubicBezTo>
                  <a:cubicBezTo>
                    <a:pt x="16" y="20"/>
                    <a:pt x="21" y="20"/>
                    <a:pt x="22" y="20"/>
                  </a:cubicBezTo>
                  <a:cubicBezTo>
                    <a:pt x="22" y="20"/>
                    <a:pt x="24" y="19"/>
                    <a:pt x="24" y="19"/>
                  </a:cubicBezTo>
                  <a:cubicBezTo>
                    <a:pt x="27" y="18"/>
                    <a:pt x="27" y="18"/>
                    <a:pt x="27" y="18"/>
                  </a:cubicBezTo>
                  <a:cubicBezTo>
                    <a:pt x="29" y="18"/>
                    <a:pt x="29" y="18"/>
                    <a:pt x="29" y="18"/>
                  </a:cubicBezTo>
                  <a:cubicBezTo>
                    <a:pt x="27" y="19"/>
                    <a:pt x="27" y="19"/>
                    <a:pt x="27" y="19"/>
                  </a:cubicBezTo>
                  <a:cubicBezTo>
                    <a:pt x="23" y="21"/>
                    <a:pt x="23" y="21"/>
                    <a:pt x="23" y="21"/>
                  </a:cubicBezTo>
                  <a:cubicBezTo>
                    <a:pt x="18" y="21"/>
                    <a:pt x="18" y="21"/>
                    <a:pt x="18" y="21"/>
                  </a:cubicBezTo>
                  <a:cubicBezTo>
                    <a:pt x="18" y="21"/>
                    <a:pt x="14" y="21"/>
                    <a:pt x="12" y="22"/>
                  </a:cubicBezTo>
                  <a:cubicBezTo>
                    <a:pt x="10" y="22"/>
                    <a:pt x="11" y="23"/>
                    <a:pt x="11" y="23"/>
                  </a:cubicBezTo>
                  <a:cubicBezTo>
                    <a:pt x="14" y="24"/>
                    <a:pt x="14" y="24"/>
                    <a:pt x="14" y="24"/>
                  </a:cubicBezTo>
                  <a:cubicBezTo>
                    <a:pt x="19" y="25"/>
                    <a:pt x="19" y="25"/>
                    <a:pt x="19" y="25"/>
                  </a:cubicBezTo>
                  <a:cubicBezTo>
                    <a:pt x="19" y="25"/>
                    <a:pt x="19" y="25"/>
                    <a:pt x="19" y="25"/>
                  </a:cubicBezTo>
                  <a:cubicBezTo>
                    <a:pt x="21" y="23"/>
                    <a:pt x="21" y="23"/>
                    <a:pt x="21" y="23"/>
                  </a:cubicBezTo>
                  <a:cubicBezTo>
                    <a:pt x="23" y="22"/>
                    <a:pt x="23" y="22"/>
                    <a:pt x="23" y="22"/>
                  </a:cubicBezTo>
                  <a:cubicBezTo>
                    <a:pt x="27" y="20"/>
                    <a:pt x="27" y="20"/>
                    <a:pt x="27" y="20"/>
                  </a:cubicBezTo>
                  <a:cubicBezTo>
                    <a:pt x="27" y="20"/>
                    <a:pt x="29" y="20"/>
                    <a:pt x="30" y="20"/>
                  </a:cubicBezTo>
                  <a:cubicBezTo>
                    <a:pt x="30" y="20"/>
                    <a:pt x="35" y="20"/>
                    <a:pt x="36" y="20"/>
                  </a:cubicBezTo>
                  <a:cubicBezTo>
                    <a:pt x="36" y="19"/>
                    <a:pt x="37" y="20"/>
                    <a:pt x="37" y="20"/>
                  </a:cubicBezTo>
                  <a:cubicBezTo>
                    <a:pt x="38" y="20"/>
                    <a:pt x="38" y="20"/>
                    <a:pt x="38" y="20"/>
                  </a:cubicBezTo>
                  <a:cubicBezTo>
                    <a:pt x="35" y="20"/>
                    <a:pt x="35" y="20"/>
                    <a:pt x="35" y="20"/>
                  </a:cubicBezTo>
                  <a:cubicBezTo>
                    <a:pt x="32" y="21"/>
                    <a:pt x="32" y="21"/>
                    <a:pt x="32" y="21"/>
                  </a:cubicBezTo>
                  <a:cubicBezTo>
                    <a:pt x="28" y="21"/>
                    <a:pt x="28" y="21"/>
                    <a:pt x="28" y="21"/>
                  </a:cubicBezTo>
                  <a:cubicBezTo>
                    <a:pt x="26" y="21"/>
                    <a:pt x="26" y="21"/>
                    <a:pt x="26" y="21"/>
                  </a:cubicBezTo>
                  <a:cubicBezTo>
                    <a:pt x="23" y="24"/>
                    <a:pt x="23" y="24"/>
                    <a:pt x="23" y="24"/>
                  </a:cubicBezTo>
                  <a:cubicBezTo>
                    <a:pt x="22" y="25"/>
                    <a:pt x="22" y="25"/>
                    <a:pt x="22" y="25"/>
                  </a:cubicBezTo>
                  <a:cubicBezTo>
                    <a:pt x="23" y="26"/>
                    <a:pt x="23" y="26"/>
                    <a:pt x="23" y="26"/>
                  </a:cubicBezTo>
                  <a:cubicBezTo>
                    <a:pt x="23" y="26"/>
                    <a:pt x="23" y="26"/>
                    <a:pt x="24" y="26"/>
                  </a:cubicBezTo>
                  <a:cubicBezTo>
                    <a:pt x="25" y="26"/>
                    <a:pt x="26" y="26"/>
                    <a:pt x="26" y="26"/>
                  </a:cubicBezTo>
                  <a:cubicBezTo>
                    <a:pt x="27" y="26"/>
                    <a:pt x="27" y="26"/>
                    <a:pt x="27" y="26"/>
                  </a:cubicBezTo>
                  <a:cubicBezTo>
                    <a:pt x="30" y="26"/>
                    <a:pt x="30" y="26"/>
                    <a:pt x="30" y="26"/>
                  </a:cubicBezTo>
                  <a:cubicBezTo>
                    <a:pt x="32" y="26"/>
                    <a:pt x="32" y="26"/>
                    <a:pt x="32" y="26"/>
                  </a:cubicBezTo>
                  <a:cubicBezTo>
                    <a:pt x="34" y="25"/>
                    <a:pt x="34" y="25"/>
                    <a:pt x="34" y="25"/>
                  </a:cubicBezTo>
                  <a:cubicBezTo>
                    <a:pt x="34" y="25"/>
                    <a:pt x="35" y="24"/>
                    <a:pt x="35" y="24"/>
                  </a:cubicBezTo>
                  <a:cubicBezTo>
                    <a:pt x="35" y="23"/>
                    <a:pt x="35" y="24"/>
                    <a:pt x="35" y="24"/>
                  </a:cubicBezTo>
                  <a:cubicBezTo>
                    <a:pt x="36" y="24"/>
                    <a:pt x="36" y="24"/>
                    <a:pt x="36" y="24"/>
                  </a:cubicBezTo>
                  <a:cubicBezTo>
                    <a:pt x="37" y="24"/>
                    <a:pt x="37" y="24"/>
                    <a:pt x="37" y="24"/>
                  </a:cubicBezTo>
                  <a:cubicBezTo>
                    <a:pt x="37" y="24"/>
                    <a:pt x="37" y="24"/>
                    <a:pt x="37" y="24"/>
                  </a:cubicBezTo>
                  <a:cubicBezTo>
                    <a:pt x="37" y="24"/>
                    <a:pt x="38" y="24"/>
                    <a:pt x="38" y="24"/>
                  </a:cubicBezTo>
                  <a:cubicBezTo>
                    <a:pt x="39" y="24"/>
                    <a:pt x="40" y="23"/>
                    <a:pt x="40" y="23"/>
                  </a:cubicBezTo>
                  <a:cubicBezTo>
                    <a:pt x="40" y="23"/>
                    <a:pt x="41" y="23"/>
                    <a:pt x="42" y="23"/>
                  </a:cubicBezTo>
                  <a:cubicBezTo>
                    <a:pt x="43" y="23"/>
                    <a:pt x="41" y="23"/>
                    <a:pt x="41" y="23"/>
                  </a:cubicBezTo>
                  <a:cubicBezTo>
                    <a:pt x="40" y="24"/>
                    <a:pt x="40" y="24"/>
                    <a:pt x="40" y="24"/>
                  </a:cubicBezTo>
                  <a:cubicBezTo>
                    <a:pt x="38" y="25"/>
                    <a:pt x="38" y="25"/>
                    <a:pt x="38" y="25"/>
                  </a:cubicBezTo>
                  <a:cubicBezTo>
                    <a:pt x="37" y="25"/>
                    <a:pt x="37" y="25"/>
                    <a:pt x="37" y="25"/>
                  </a:cubicBezTo>
                  <a:cubicBezTo>
                    <a:pt x="39" y="25"/>
                    <a:pt x="39" y="25"/>
                    <a:pt x="39" y="25"/>
                  </a:cubicBezTo>
                  <a:cubicBezTo>
                    <a:pt x="41" y="25"/>
                    <a:pt x="41" y="25"/>
                    <a:pt x="41" y="25"/>
                  </a:cubicBezTo>
                  <a:cubicBezTo>
                    <a:pt x="41" y="25"/>
                    <a:pt x="42" y="25"/>
                    <a:pt x="44" y="25"/>
                  </a:cubicBezTo>
                  <a:cubicBezTo>
                    <a:pt x="46" y="24"/>
                    <a:pt x="46" y="25"/>
                    <a:pt x="46" y="25"/>
                  </a:cubicBezTo>
                  <a:cubicBezTo>
                    <a:pt x="47" y="25"/>
                    <a:pt x="49" y="24"/>
                    <a:pt x="49" y="24"/>
                  </a:cubicBezTo>
                  <a:cubicBezTo>
                    <a:pt x="51" y="23"/>
                    <a:pt x="51" y="23"/>
                    <a:pt x="51" y="23"/>
                  </a:cubicBezTo>
                  <a:cubicBezTo>
                    <a:pt x="52" y="22"/>
                    <a:pt x="52" y="22"/>
                    <a:pt x="52" y="22"/>
                  </a:cubicBezTo>
                  <a:cubicBezTo>
                    <a:pt x="53" y="21"/>
                    <a:pt x="53" y="21"/>
                    <a:pt x="53" y="21"/>
                  </a:cubicBezTo>
                  <a:cubicBezTo>
                    <a:pt x="53" y="20"/>
                    <a:pt x="53" y="20"/>
                    <a:pt x="53" y="20"/>
                  </a:cubicBezTo>
                  <a:cubicBezTo>
                    <a:pt x="53" y="20"/>
                    <a:pt x="53" y="20"/>
                    <a:pt x="53" y="20"/>
                  </a:cubicBezTo>
                  <a:cubicBezTo>
                    <a:pt x="55" y="20"/>
                    <a:pt x="55" y="20"/>
                    <a:pt x="55" y="20"/>
                  </a:cubicBezTo>
                  <a:cubicBezTo>
                    <a:pt x="55" y="20"/>
                    <a:pt x="56" y="20"/>
                    <a:pt x="56" y="20"/>
                  </a:cubicBezTo>
                  <a:cubicBezTo>
                    <a:pt x="57" y="19"/>
                    <a:pt x="57" y="19"/>
                    <a:pt x="57" y="19"/>
                  </a:cubicBezTo>
                  <a:cubicBezTo>
                    <a:pt x="57" y="19"/>
                    <a:pt x="58" y="18"/>
                    <a:pt x="58" y="18"/>
                  </a:cubicBezTo>
                  <a:cubicBezTo>
                    <a:pt x="59" y="18"/>
                    <a:pt x="59" y="18"/>
                    <a:pt x="59" y="18"/>
                  </a:cubicBezTo>
                  <a:cubicBezTo>
                    <a:pt x="58" y="19"/>
                    <a:pt x="58" y="19"/>
                    <a:pt x="58" y="19"/>
                  </a:cubicBezTo>
                  <a:cubicBezTo>
                    <a:pt x="57" y="20"/>
                    <a:pt x="57" y="20"/>
                    <a:pt x="57" y="20"/>
                  </a:cubicBezTo>
                  <a:cubicBezTo>
                    <a:pt x="56" y="21"/>
                    <a:pt x="56" y="21"/>
                    <a:pt x="56" y="21"/>
                  </a:cubicBezTo>
                  <a:cubicBezTo>
                    <a:pt x="55" y="22"/>
                    <a:pt x="55" y="22"/>
                    <a:pt x="55" y="22"/>
                  </a:cubicBezTo>
                  <a:cubicBezTo>
                    <a:pt x="56" y="22"/>
                    <a:pt x="56" y="22"/>
                    <a:pt x="56" y="22"/>
                  </a:cubicBezTo>
                  <a:cubicBezTo>
                    <a:pt x="57" y="22"/>
                    <a:pt x="57" y="22"/>
                    <a:pt x="57" y="22"/>
                  </a:cubicBezTo>
                  <a:cubicBezTo>
                    <a:pt x="57" y="22"/>
                    <a:pt x="59" y="22"/>
                    <a:pt x="59" y="22"/>
                  </a:cubicBezTo>
                  <a:cubicBezTo>
                    <a:pt x="59" y="22"/>
                    <a:pt x="61" y="22"/>
                    <a:pt x="61" y="22"/>
                  </a:cubicBezTo>
                  <a:cubicBezTo>
                    <a:pt x="64" y="22"/>
                    <a:pt x="64" y="22"/>
                    <a:pt x="64" y="22"/>
                  </a:cubicBezTo>
                  <a:cubicBezTo>
                    <a:pt x="62" y="23"/>
                    <a:pt x="62" y="23"/>
                    <a:pt x="62" y="23"/>
                  </a:cubicBezTo>
                  <a:cubicBezTo>
                    <a:pt x="62" y="23"/>
                    <a:pt x="60" y="23"/>
                    <a:pt x="59" y="23"/>
                  </a:cubicBezTo>
                  <a:cubicBezTo>
                    <a:pt x="57" y="23"/>
                    <a:pt x="57" y="23"/>
                    <a:pt x="57" y="23"/>
                  </a:cubicBezTo>
                  <a:cubicBezTo>
                    <a:pt x="57" y="23"/>
                    <a:pt x="55" y="23"/>
                    <a:pt x="55" y="23"/>
                  </a:cubicBezTo>
                  <a:cubicBezTo>
                    <a:pt x="54" y="23"/>
                    <a:pt x="53" y="24"/>
                    <a:pt x="53" y="25"/>
                  </a:cubicBezTo>
                  <a:cubicBezTo>
                    <a:pt x="52" y="25"/>
                    <a:pt x="52" y="25"/>
                    <a:pt x="52" y="25"/>
                  </a:cubicBezTo>
                  <a:cubicBezTo>
                    <a:pt x="54" y="25"/>
                    <a:pt x="54" y="25"/>
                    <a:pt x="54" y="25"/>
                  </a:cubicBezTo>
                  <a:cubicBezTo>
                    <a:pt x="54" y="25"/>
                    <a:pt x="55" y="25"/>
                    <a:pt x="56" y="25"/>
                  </a:cubicBezTo>
                  <a:cubicBezTo>
                    <a:pt x="57" y="25"/>
                    <a:pt x="58" y="26"/>
                    <a:pt x="58" y="26"/>
                  </a:cubicBezTo>
                  <a:cubicBezTo>
                    <a:pt x="55" y="26"/>
                    <a:pt x="55" y="26"/>
                    <a:pt x="55" y="26"/>
                  </a:cubicBezTo>
                  <a:cubicBezTo>
                    <a:pt x="55" y="26"/>
                    <a:pt x="53" y="26"/>
                    <a:pt x="52" y="26"/>
                  </a:cubicBezTo>
                  <a:cubicBezTo>
                    <a:pt x="51" y="26"/>
                    <a:pt x="50" y="26"/>
                    <a:pt x="50" y="26"/>
                  </a:cubicBezTo>
                  <a:cubicBezTo>
                    <a:pt x="49" y="26"/>
                    <a:pt x="49" y="26"/>
                    <a:pt x="49" y="26"/>
                  </a:cubicBezTo>
                  <a:cubicBezTo>
                    <a:pt x="46" y="27"/>
                    <a:pt x="46" y="27"/>
                    <a:pt x="46" y="27"/>
                  </a:cubicBezTo>
                  <a:cubicBezTo>
                    <a:pt x="44" y="27"/>
                    <a:pt x="44" y="27"/>
                    <a:pt x="44" y="27"/>
                  </a:cubicBezTo>
                  <a:cubicBezTo>
                    <a:pt x="42" y="27"/>
                    <a:pt x="42" y="27"/>
                    <a:pt x="42" y="27"/>
                  </a:cubicBezTo>
                  <a:cubicBezTo>
                    <a:pt x="42" y="27"/>
                    <a:pt x="39" y="27"/>
                    <a:pt x="39" y="27"/>
                  </a:cubicBezTo>
                  <a:cubicBezTo>
                    <a:pt x="39" y="27"/>
                    <a:pt x="37" y="27"/>
                    <a:pt x="37" y="27"/>
                  </a:cubicBezTo>
                  <a:cubicBezTo>
                    <a:pt x="38" y="29"/>
                    <a:pt x="38" y="29"/>
                    <a:pt x="38" y="29"/>
                  </a:cubicBezTo>
                  <a:cubicBezTo>
                    <a:pt x="38" y="29"/>
                    <a:pt x="39" y="29"/>
                    <a:pt x="40" y="30"/>
                  </a:cubicBezTo>
                  <a:cubicBezTo>
                    <a:pt x="40" y="30"/>
                    <a:pt x="41" y="31"/>
                    <a:pt x="41" y="31"/>
                  </a:cubicBezTo>
                  <a:cubicBezTo>
                    <a:pt x="44" y="32"/>
                    <a:pt x="44" y="32"/>
                    <a:pt x="44" y="32"/>
                  </a:cubicBezTo>
                  <a:cubicBezTo>
                    <a:pt x="43" y="32"/>
                    <a:pt x="43" y="32"/>
                    <a:pt x="43" y="32"/>
                  </a:cubicBezTo>
                  <a:cubicBezTo>
                    <a:pt x="44" y="33"/>
                    <a:pt x="44" y="33"/>
                    <a:pt x="44" y="33"/>
                  </a:cubicBezTo>
                  <a:cubicBezTo>
                    <a:pt x="44" y="33"/>
                    <a:pt x="46" y="34"/>
                    <a:pt x="46" y="34"/>
                  </a:cubicBezTo>
                  <a:cubicBezTo>
                    <a:pt x="47" y="34"/>
                    <a:pt x="47" y="34"/>
                    <a:pt x="48" y="34"/>
                  </a:cubicBezTo>
                  <a:cubicBezTo>
                    <a:pt x="49" y="34"/>
                    <a:pt x="50" y="34"/>
                    <a:pt x="50" y="34"/>
                  </a:cubicBezTo>
                  <a:cubicBezTo>
                    <a:pt x="51" y="34"/>
                    <a:pt x="51" y="34"/>
                    <a:pt x="51" y="34"/>
                  </a:cubicBezTo>
                  <a:cubicBezTo>
                    <a:pt x="49" y="35"/>
                    <a:pt x="49" y="35"/>
                    <a:pt x="49" y="35"/>
                  </a:cubicBezTo>
                  <a:cubicBezTo>
                    <a:pt x="47" y="35"/>
                    <a:pt x="47" y="35"/>
                    <a:pt x="47" y="35"/>
                  </a:cubicBezTo>
                  <a:cubicBezTo>
                    <a:pt x="46" y="35"/>
                    <a:pt x="46" y="35"/>
                    <a:pt x="46" y="35"/>
                  </a:cubicBezTo>
                  <a:cubicBezTo>
                    <a:pt x="46" y="35"/>
                    <a:pt x="45" y="35"/>
                    <a:pt x="44" y="35"/>
                  </a:cubicBezTo>
                  <a:cubicBezTo>
                    <a:pt x="44" y="35"/>
                    <a:pt x="43" y="34"/>
                    <a:pt x="43" y="34"/>
                  </a:cubicBezTo>
                  <a:cubicBezTo>
                    <a:pt x="41" y="33"/>
                    <a:pt x="41" y="33"/>
                    <a:pt x="41" y="33"/>
                  </a:cubicBezTo>
                  <a:cubicBezTo>
                    <a:pt x="40" y="32"/>
                    <a:pt x="40" y="32"/>
                    <a:pt x="40" y="32"/>
                  </a:cubicBezTo>
                  <a:cubicBezTo>
                    <a:pt x="37" y="30"/>
                    <a:pt x="37" y="30"/>
                    <a:pt x="37" y="30"/>
                  </a:cubicBezTo>
                  <a:cubicBezTo>
                    <a:pt x="37" y="30"/>
                    <a:pt x="35" y="29"/>
                    <a:pt x="35" y="29"/>
                  </a:cubicBezTo>
                  <a:cubicBezTo>
                    <a:pt x="35" y="29"/>
                    <a:pt x="33" y="28"/>
                    <a:pt x="33" y="28"/>
                  </a:cubicBezTo>
                  <a:cubicBezTo>
                    <a:pt x="31" y="28"/>
                    <a:pt x="31" y="28"/>
                    <a:pt x="31" y="28"/>
                  </a:cubicBezTo>
                  <a:cubicBezTo>
                    <a:pt x="28" y="28"/>
                    <a:pt x="28" y="28"/>
                    <a:pt x="28" y="28"/>
                  </a:cubicBezTo>
                  <a:cubicBezTo>
                    <a:pt x="28" y="28"/>
                    <a:pt x="27" y="28"/>
                    <a:pt x="26" y="28"/>
                  </a:cubicBezTo>
                  <a:cubicBezTo>
                    <a:pt x="25" y="28"/>
                    <a:pt x="24" y="28"/>
                    <a:pt x="24" y="28"/>
                  </a:cubicBezTo>
                  <a:cubicBezTo>
                    <a:pt x="24" y="28"/>
                    <a:pt x="23" y="29"/>
                    <a:pt x="23" y="29"/>
                  </a:cubicBezTo>
                  <a:cubicBezTo>
                    <a:pt x="22" y="30"/>
                    <a:pt x="22" y="30"/>
                    <a:pt x="22" y="30"/>
                  </a:cubicBezTo>
                  <a:cubicBezTo>
                    <a:pt x="22" y="30"/>
                    <a:pt x="23" y="31"/>
                    <a:pt x="24" y="31"/>
                  </a:cubicBezTo>
                  <a:cubicBezTo>
                    <a:pt x="24" y="31"/>
                    <a:pt x="26" y="32"/>
                    <a:pt x="26" y="32"/>
                  </a:cubicBezTo>
                  <a:cubicBezTo>
                    <a:pt x="23" y="32"/>
                    <a:pt x="23" y="32"/>
                    <a:pt x="23" y="32"/>
                  </a:cubicBezTo>
                  <a:cubicBezTo>
                    <a:pt x="23" y="33"/>
                    <a:pt x="23" y="33"/>
                    <a:pt x="23" y="33"/>
                  </a:cubicBezTo>
                  <a:cubicBezTo>
                    <a:pt x="24" y="34"/>
                    <a:pt x="24" y="34"/>
                    <a:pt x="24" y="34"/>
                  </a:cubicBezTo>
                  <a:cubicBezTo>
                    <a:pt x="26" y="34"/>
                    <a:pt x="26" y="34"/>
                    <a:pt x="26" y="34"/>
                  </a:cubicBezTo>
                  <a:cubicBezTo>
                    <a:pt x="27" y="34"/>
                    <a:pt x="27" y="34"/>
                    <a:pt x="27" y="34"/>
                  </a:cubicBezTo>
                  <a:cubicBezTo>
                    <a:pt x="28" y="35"/>
                    <a:pt x="28" y="35"/>
                    <a:pt x="28" y="35"/>
                  </a:cubicBezTo>
                  <a:cubicBezTo>
                    <a:pt x="28" y="35"/>
                    <a:pt x="30" y="35"/>
                    <a:pt x="30" y="36"/>
                  </a:cubicBezTo>
                  <a:cubicBezTo>
                    <a:pt x="31" y="36"/>
                    <a:pt x="31" y="37"/>
                    <a:pt x="31" y="37"/>
                  </a:cubicBezTo>
                  <a:cubicBezTo>
                    <a:pt x="32" y="38"/>
                    <a:pt x="32" y="38"/>
                    <a:pt x="32" y="38"/>
                  </a:cubicBezTo>
                  <a:cubicBezTo>
                    <a:pt x="35" y="40"/>
                    <a:pt x="35" y="40"/>
                    <a:pt x="35" y="40"/>
                  </a:cubicBezTo>
                  <a:cubicBezTo>
                    <a:pt x="34" y="40"/>
                    <a:pt x="34" y="40"/>
                    <a:pt x="34" y="40"/>
                  </a:cubicBezTo>
                  <a:cubicBezTo>
                    <a:pt x="34" y="40"/>
                    <a:pt x="33" y="40"/>
                    <a:pt x="32" y="40"/>
                  </a:cubicBezTo>
                  <a:cubicBezTo>
                    <a:pt x="32" y="40"/>
                    <a:pt x="31" y="40"/>
                    <a:pt x="31" y="40"/>
                  </a:cubicBezTo>
                  <a:cubicBezTo>
                    <a:pt x="31" y="41"/>
                    <a:pt x="31" y="41"/>
                    <a:pt x="31" y="41"/>
                  </a:cubicBezTo>
                  <a:cubicBezTo>
                    <a:pt x="33" y="41"/>
                    <a:pt x="33" y="41"/>
                    <a:pt x="33" y="41"/>
                  </a:cubicBezTo>
                  <a:cubicBezTo>
                    <a:pt x="33" y="41"/>
                    <a:pt x="33" y="41"/>
                    <a:pt x="35" y="41"/>
                  </a:cubicBezTo>
                  <a:cubicBezTo>
                    <a:pt x="37" y="41"/>
                    <a:pt x="37" y="41"/>
                    <a:pt x="37" y="41"/>
                  </a:cubicBezTo>
                  <a:cubicBezTo>
                    <a:pt x="37" y="41"/>
                    <a:pt x="40" y="41"/>
                    <a:pt x="41" y="41"/>
                  </a:cubicBezTo>
                  <a:cubicBezTo>
                    <a:pt x="41" y="41"/>
                    <a:pt x="43" y="40"/>
                    <a:pt x="43" y="40"/>
                  </a:cubicBezTo>
                  <a:cubicBezTo>
                    <a:pt x="43" y="40"/>
                    <a:pt x="43" y="41"/>
                    <a:pt x="43" y="41"/>
                  </a:cubicBezTo>
                  <a:cubicBezTo>
                    <a:pt x="42" y="42"/>
                    <a:pt x="42" y="42"/>
                    <a:pt x="42" y="42"/>
                  </a:cubicBezTo>
                  <a:cubicBezTo>
                    <a:pt x="39" y="42"/>
                    <a:pt x="39" y="42"/>
                    <a:pt x="39" y="42"/>
                  </a:cubicBezTo>
                  <a:cubicBezTo>
                    <a:pt x="38" y="43"/>
                    <a:pt x="38" y="43"/>
                    <a:pt x="38" y="43"/>
                  </a:cubicBezTo>
                  <a:cubicBezTo>
                    <a:pt x="38" y="43"/>
                    <a:pt x="39" y="43"/>
                    <a:pt x="39" y="43"/>
                  </a:cubicBezTo>
                  <a:cubicBezTo>
                    <a:pt x="40" y="43"/>
                    <a:pt x="41" y="43"/>
                    <a:pt x="41" y="43"/>
                  </a:cubicBezTo>
                  <a:cubicBezTo>
                    <a:pt x="40" y="44"/>
                    <a:pt x="40" y="44"/>
                    <a:pt x="40" y="44"/>
                  </a:cubicBezTo>
                  <a:cubicBezTo>
                    <a:pt x="39" y="44"/>
                    <a:pt x="39" y="44"/>
                    <a:pt x="39" y="44"/>
                  </a:cubicBezTo>
                  <a:cubicBezTo>
                    <a:pt x="37" y="44"/>
                    <a:pt x="37" y="44"/>
                    <a:pt x="37" y="44"/>
                  </a:cubicBezTo>
                  <a:cubicBezTo>
                    <a:pt x="36" y="43"/>
                    <a:pt x="36" y="43"/>
                    <a:pt x="36" y="43"/>
                  </a:cubicBezTo>
                  <a:cubicBezTo>
                    <a:pt x="35" y="42"/>
                    <a:pt x="35" y="42"/>
                    <a:pt x="35" y="42"/>
                  </a:cubicBezTo>
                  <a:cubicBezTo>
                    <a:pt x="34" y="42"/>
                    <a:pt x="34" y="42"/>
                    <a:pt x="34" y="42"/>
                  </a:cubicBezTo>
                  <a:cubicBezTo>
                    <a:pt x="32" y="42"/>
                    <a:pt x="32" y="42"/>
                    <a:pt x="32" y="42"/>
                  </a:cubicBezTo>
                  <a:cubicBezTo>
                    <a:pt x="32" y="42"/>
                    <a:pt x="30" y="42"/>
                    <a:pt x="29" y="42"/>
                  </a:cubicBezTo>
                  <a:cubicBezTo>
                    <a:pt x="29" y="42"/>
                    <a:pt x="28" y="42"/>
                    <a:pt x="28" y="42"/>
                  </a:cubicBezTo>
                  <a:cubicBezTo>
                    <a:pt x="25" y="42"/>
                    <a:pt x="25" y="42"/>
                    <a:pt x="25" y="42"/>
                  </a:cubicBezTo>
                  <a:cubicBezTo>
                    <a:pt x="23" y="42"/>
                    <a:pt x="23" y="42"/>
                    <a:pt x="23" y="42"/>
                  </a:cubicBezTo>
                  <a:cubicBezTo>
                    <a:pt x="21" y="43"/>
                    <a:pt x="21" y="43"/>
                    <a:pt x="21" y="43"/>
                  </a:cubicBezTo>
                  <a:cubicBezTo>
                    <a:pt x="21" y="45"/>
                    <a:pt x="21" y="45"/>
                    <a:pt x="21" y="45"/>
                  </a:cubicBezTo>
                  <a:cubicBezTo>
                    <a:pt x="21" y="45"/>
                    <a:pt x="20" y="45"/>
                    <a:pt x="20" y="45"/>
                  </a:cubicBezTo>
                  <a:cubicBezTo>
                    <a:pt x="19" y="45"/>
                    <a:pt x="18" y="47"/>
                    <a:pt x="18" y="47"/>
                  </a:cubicBezTo>
                  <a:cubicBezTo>
                    <a:pt x="18" y="48"/>
                    <a:pt x="18" y="48"/>
                    <a:pt x="18" y="48"/>
                  </a:cubicBezTo>
                  <a:cubicBezTo>
                    <a:pt x="18" y="48"/>
                    <a:pt x="18" y="48"/>
                    <a:pt x="20" y="48"/>
                  </a:cubicBezTo>
                  <a:cubicBezTo>
                    <a:pt x="21" y="49"/>
                    <a:pt x="19" y="49"/>
                    <a:pt x="19" y="49"/>
                  </a:cubicBezTo>
                  <a:cubicBezTo>
                    <a:pt x="20" y="49"/>
                    <a:pt x="20" y="49"/>
                    <a:pt x="20" y="49"/>
                  </a:cubicBezTo>
                  <a:cubicBezTo>
                    <a:pt x="20" y="49"/>
                    <a:pt x="21" y="49"/>
                    <a:pt x="21" y="49"/>
                  </a:cubicBezTo>
                  <a:cubicBezTo>
                    <a:pt x="22" y="49"/>
                    <a:pt x="22" y="48"/>
                    <a:pt x="22" y="48"/>
                  </a:cubicBezTo>
                  <a:cubicBezTo>
                    <a:pt x="22" y="48"/>
                    <a:pt x="23" y="48"/>
                    <a:pt x="23" y="47"/>
                  </a:cubicBezTo>
                  <a:cubicBezTo>
                    <a:pt x="24" y="47"/>
                    <a:pt x="25" y="47"/>
                    <a:pt x="25" y="47"/>
                  </a:cubicBezTo>
                  <a:cubicBezTo>
                    <a:pt x="25" y="47"/>
                    <a:pt x="25" y="48"/>
                    <a:pt x="24" y="49"/>
                  </a:cubicBezTo>
                  <a:cubicBezTo>
                    <a:pt x="23" y="49"/>
                    <a:pt x="24" y="49"/>
                    <a:pt x="24" y="49"/>
                  </a:cubicBezTo>
                  <a:cubicBezTo>
                    <a:pt x="24" y="50"/>
                    <a:pt x="25" y="49"/>
                    <a:pt x="26" y="49"/>
                  </a:cubicBezTo>
                  <a:cubicBezTo>
                    <a:pt x="27" y="49"/>
                    <a:pt x="26" y="49"/>
                    <a:pt x="27" y="49"/>
                  </a:cubicBezTo>
                  <a:cubicBezTo>
                    <a:pt x="27" y="48"/>
                    <a:pt x="27" y="48"/>
                    <a:pt x="27" y="48"/>
                  </a:cubicBezTo>
                  <a:cubicBezTo>
                    <a:pt x="28" y="47"/>
                    <a:pt x="28" y="47"/>
                    <a:pt x="28" y="47"/>
                  </a:cubicBezTo>
                  <a:cubicBezTo>
                    <a:pt x="30" y="45"/>
                    <a:pt x="30" y="45"/>
                    <a:pt x="30" y="45"/>
                  </a:cubicBezTo>
                  <a:cubicBezTo>
                    <a:pt x="30" y="46"/>
                    <a:pt x="30" y="46"/>
                    <a:pt x="30" y="46"/>
                  </a:cubicBezTo>
                  <a:cubicBezTo>
                    <a:pt x="30" y="47"/>
                    <a:pt x="30" y="47"/>
                    <a:pt x="30" y="47"/>
                  </a:cubicBezTo>
                  <a:cubicBezTo>
                    <a:pt x="30" y="48"/>
                    <a:pt x="30" y="48"/>
                    <a:pt x="30" y="48"/>
                  </a:cubicBezTo>
                  <a:cubicBezTo>
                    <a:pt x="29" y="49"/>
                    <a:pt x="29" y="49"/>
                    <a:pt x="29" y="49"/>
                  </a:cubicBezTo>
                  <a:cubicBezTo>
                    <a:pt x="29" y="49"/>
                    <a:pt x="29" y="49"/>
                    <a:pt x="29" y="49"/>
                  </a:cubicBezTo>
                  <a:cubicBezTo>
                    <a:pt x="29" y="49"/>
                    <a:pt x="29" y="49"/>
                    <a:pt x="29" y="49"/>
                  </a:cubicBezTo>
                  <a:cubicBezTo>
                    <a:pt x="29" y="49"/>
                    <a:pt x="28" y="50"/>
                    <a:pt x="28" y="50"/>
                  </a:cubicBezTo>
                  <a:cubicBezTo>
                    <a:pt x="27" y="51"/>
                    <a:pt x="27" y="51"/>
                    <a:pt x="27" y="51"/>
                  </a:cubicBezTo>
                  <a:cubicBezTo>
                    <a:pt x="28" y="51"/>
                    <a:pt x="29" y="51"/>
                    <a:pt x="29" y="51"/>
                  </a:cubicBezTo>
                  <a:cubicBezTo>
                    <a:pt x="28" y="52"/>
                    <a:pt x="28" y="52"/>
                    <a:pt x="28" y="52"/>
                  </a:cubicBezTo>
                  <a:cubicBezTo>
                    <a:pt x="29" y="53"/>
                    <a:pt x="29" y="53"/>
                    <a:pt x="29" y="53"/>
                  </a:cubicBezTo>
                  <a:cubicBezTo>
                    <a:pt x="29" y="53"/>
                    <a:pt x="29" y="53"/>
                    <a:pt x="31" y="53"/>
                  </a:cubicBezTo>
                  <a:cubicBezTo>
                    <a:pt x="33" y="53"/>
                    <a:pt x="29" y="53"/>
                    <a:pt x="29" y="54"/>
                  </a:cubicBezTo>
                  <a:cubicBezTo>
                    <a:pt x="29" y="54"/>
                    <a:pt x="31" y="54"/>
                    <a:pt x="31" y="54"/>
                  </a:cubicBezTo>
                  <a:cubicBezTo>
                    <a:pt x="31" y="54"/>
                    <a:pt x="33" y="54"/>
                    <a:pt x="34" y="54"/>
                  </a:cubicBezTo>
                  <a:cubicBezTo>
                    <a:pt x="35" y="54"/>
                    <a:pt x="35" y="54"/>
                    <a:pt x="35" y="54"/>
                  </a:cubicBezTo>
                  <a:cubicBezTo>
                    <a:pt x="35" y="54"/>
                    <a:pt x="36" y="53"/>
                    <a:pt x="36" y="53"/>
                  </a:cubicBezTo>
                  <a:cubicBezTo>
                    <a:pt x="36" y="52"/>
                    <a:pt x="37" y="52"/>
                    <a:pt x="37" y="52"/>
                  </a:cubicBezTo>
                  <a:cubicBezTo>
                    <a:pt x="38" y="51"/>
                    <a:pt x="38" y="51"/>
                    <a:pt x="38" y="51"/>
                  </a:cubicBezTo>
                  <a:cubicBezTo>
                    <a:pt x="38" y="50"/>
                    <a:pt x="38" y="50"/>
                    <a:pt x="38" y="50"/>
                  </a:cubicBezTo>
                  <a:cubicBezTo>
                    <a:pt x="39" y="49"/>
                    <a:pt x="39" y="49"/>
                    <a:pt x="39" y="49"/>
                  </a:cubicBezTo>
                  <a:cubicBezTo>
                    <a:pt x="40" y="50"/>
                    <a:pt x="40" y="50"/>
                    <a:pt x="40" y="50"/>
                  </a:cubicBezTo>
                  <a:cubicBezTo>
                    <a:pt x="39" y="51"/>
                    <a:pt x="39" y="51"/>
                    <a:pt x="39" y="51"/>
                  </a:cubicBezTo>
                  <a:cubicBezTo>
                    <a:pt x="38" y="52"/>
                    <a:pt x="38" y="52"/>
                    <a:pt x="38" y="52"/>
                  </a:cubicBezTo>
                  <a:cubicBezTo>
                    <a:pt x="37" y="54"/>
                    <a:pt x="37" y="54"/>
                    <a:pt x="37" y="54"/>
                  </a:cubicBezTo>
                  <a:cubicBezTo>
                    <a:pt x="37" y="54"/>
                    <a:pt x="35" y="55"/>
                    <a:pt x="35" y="55"/>
                  </a:cubicBezTo>
                  <a:cubicBezTo>
                    <a:pt x="34" y="55"/>
                    <a:pt x="34" y="55"/>
                    <a:pt x="34" y="55"/>
                  </a:cubicBezTo>
                  <a:cubicBezTo>
                    <a:pt x="34" y="55"/>
                    <a:pt x="33" y="55"/>
                    <a:pt x="33" y="55"/>
                  </a:cubicBezTo>
                  <a:cubicBezTo>
                    <a:pt x="32" y="55"/>
                    <a:pt x="31" y="55"/>
                    <a:pt x="31" y="55"/>
                  </a:cubicBezTo>
                  <a:cubicBezTo>
                    <a:pt x="31" y="56"/>
                    <a:pt x="31" y="56"/>
                    <a:pt x="31" y="56"/>
                  </a:cubicBezTo>
                  <a:cubicBezTo>
                    <a:pt x="30" y="56"/>
                    <a:pt x="30" y="56"/>
                    <a:pt x="30" y="56"/>
                  </a:cubicBezTo>
                  <a:cubicBezTo>
                    <a:pt x="29" y="56"/>
                    <a:pt x="29" y="56"/>
                    <a:pt x="29" y="56"/>
                  </a:cubicBezTo>
                  <a:cubicBezTo>
                    <a:pt x="28" y="56"/>
                    <a:pt x="28" y="56"/>
                    <a:pt x="28" y="56"/>
                  </a:cubicBezTo>
                  <a:cubicBezTo>
                    <a:pt x="27" y="55"/>
                    <a:pt x="27" y="55"/>
                    <a:pt x="27" y="55"/>
                  </a:cubicBezTo>
                  <a:cubicBezTo>
                    <a:pt x="26" y="55"/>
                    <a:pt x="26" y="55"/>
                    <a:pt x="26" y="55"/>
                  </a:cubicBezTo>
                  <a:cubicBezTo>
                    <a:pt x="25" y="54"/>
                    <a:pt x="25" y="54"/>
                    <a:pt x="25" y="54"/>
                  </a:cubicBezTo>
                  <a:cubicBezTo>
                    <a:pt x="25" y="53"/>
                    <a:pt x="25" y="53"/>
                    <a:pt x="25" y="53"/>
                  </a:cubicBezTo>
                  <a:cubicBezTo>
                    <a:pt x="24" y="53"/>
                    <a:pt x="24" y="52"/>
                    <a:pt x="24" y="52"/>
                  </a:cubicBezTo>
                  <a:cubicBezTo>
                    <a:pt x="23" y="52"/>
                    <a:pt x="23" y="52"/>
                    <a:pt x="23" y="52"/>
                  </a:cubicBezTo>
                  <a:cubicBezTo>
                    <a:pt x="22" y="51"/>
                    <a:pt x="22" y="51"/>
                    <a:pt x="22" y="51"/>
                  </a:cubicBezTo>
                  <a:cubicBezTo>
                    <a:pt x="21" y="51"/>
                    <a:pt x="20" y="51"/>
                    <a:pt x="20" y="51"/>
                  </a:cubicBezTo>
                  <a:cubicBezTo>
                    <a:pt x="19" y="52"/>
                    <a:pt x="18" y="51"/>
                    <a:pt x="17" y="52"/>
                  </a:cubicBezTo>
                  <a:cubicBezTo>
                    <a:pt x="17" y="52"/>
                    <a:pt x="17" y="52"/>
                    <a:pt x="16" y="52"/>
                  </a:cubicBezTo>
                  <a:cubicBezTo>
                    <a:pt x="16" y="52"/>
                    <a:pt x="16" y="52"/>
                    <a:pt x="16" y="52"/>
                  </a:cubicBezTo>
                  <a:cubicBezTo>
                    <a:pt x="16" y="52"/>
                    <a:pt x="16" y="52"/>
                    <a:pt x="15" y="52"/>
                  </a:cubicBezTo>
                  <a:cubicBezTo>
                    <a:pt x="15" y="52"/>
                    <a:pt x="15" y="52"/>
                    <a:pt x="15" y="53"/>
                  </a:cubicBezTo>
                  <a:cubicBezTo>
                    <a:pt x="15" y="53"/>
                    <a:pt x="15" y="53"/>
                    <a:pt x="15" y="54"/>
                  </a:cubicBezTo>
                  <a:cubicBezTo>
                    <a:pt x="16" y="54"/>
                    <a:pt x="16" y="54"/>
                    <a:pt x="16" y="54"/>
                  </a:cubicBezTo>
                  <a:cubicBezTo>
                    <a:pt x="17" y="54"/>
                    <a:pt x="17" y="54"/>
                    <a:pt x="17" y="54"/>
                  </a:cubicBezTo>
                  <a:cubicBezTo>
                    <a:pt x="18" y="55"/>
                    <a:pt x="17" y="55"/>
                    <a:pt x="18" y="56"/>
                  </a:cubicBezTo>
                  <a:cubicBezTo>
                    <a:pt x="18" y="57"/>
                    <a:pt x="20" y="55"/>
                    <a:pt x="20" y="56"/>
                  </a:cubicBezTo>
                  <a:cubicBezTo>
                    <a:pt x="20" y="56"/>
                    <a:pt x="19" y="57"/>
                    <a:pt x="20" y="57"/>
                  </a:cubicBezTo>
                  <a:cubicBezTo>
                    <a:pt x="20" y="57"/>
                    <a:pt x="20" y="57"/>
                    <a:pt x="21" y="57"/>
                  </a:cubicBezTo>
                  <a:cubicBezTo>
                    <a:pt x="21" y="58"/>
                    <a:pt x="19" y="58"/>
                    <a:pt x="19" y="58"/>
                  </a:cubicBezTo>
                  <a:cubicBezTo>
                    <a:pt x="19" y="58"/>
                    <a:pt x="18" y="58"/>
                    <a:pt x="18" y="58"/>
                  </a:cubicBezTo>
                  <a:cubicBezTo>
                    <a:pt x="17" y="58"/>
                    <a:pt x="17" y="58"/>
                    <a:pt x="17" y="58"/>
                  </a:cubicBezTo>
                  <a:cubicBezTo>
                    <a:pt x="16" y="58"/>
                    <a:pt x="16" y="58"/>
                    <a:pt x="16" y="58"/>
                  </a:cubicBezTo>
                  <a:cubicBezTo>
                    <a:pt x="16" y="58"/>
                    <a:pt x="16" y="58"/>
                    <a:pt x="16" y="58"/>
                  </a:cubicBezTo>
                  <a:cubicBezTo>
                    <a:pt x="15" y="58"/>
                    <a:pt x="15" y="58"/>
                    <a:pt x="14" y="58"/>
                  </a:cubicBezTo>
                  <a:cubicBezTo>
                    <a:pt x="14" y="59"/>
                    <a:pt x="13" y="59"/>
                    <a:pt x="13" y="59"/>
                  </a:cubicBezTo>
                  <a:cubicBezTo>
                    <a:pt x="13" y="60"/>
                    <a:pt x="12" y="60"/>
                    <a:pt x="12" y="60"/>
                  </a:cubicBezTo>
                  <a:cubicBezTo>
                    <a:pt x="12" y="60"/>
                    <a:pt x="11" y="60"/>
                    <a:pt x="11" y="60"/>
                  </a:cubicBezTo>
                  <a:cubicBezTo>
                    <a:pt x="11" y="60"/>
                    <a:pt x="11" y="60"/>
                    <a:pt x="10" y="61"/>
                  </a:cubicBezTo>
                  <a:cubicBezTo>
                    <a:pt x="10" y="61"/>
                    <a:pt x="10" y="61"/>
                    <a:pt x="10" y="61"/>
                  </a:cubicBezTo>
                  <a:cubicBezTo>
                    <a:pt x="10" y="61"/>
                    <a:pt x="10" y="62"/>
                    <a:pt x="10" y="62"/>
                  </a:cubicBezTo>
                  <a:cubicBezTo>
                    <a:pt x="10" y="63"/>
                    <a:pt x="10" y="64"/>
                    <a:pt x="11" y="64"/>
                  </a:cubicBezTo>
                  <a:cubicBezTo>
                    <a:pt x="11" y="64"/>
                    <a:pt x="12" y="64"/>
                    <a:pt x="12" y="64"/>
                  </a:cubicBezTo>
                  <a:cubicBezTo>
                    <a:pt x="13" y="64"/>
                    <a:pt x="13" y="64"/>
                    <a:pt x="13" y="64"/>
                  </a:cubicBezTo>
                  <a:cubicBezTo>
                    <a:pt x="14" y="63"/>
                    <a:pt x="13" y="62"/>
                    <a:pt x="13" y="62"/>
                  </a:cubicBezTo>
                  <a:cubicBezTo>
                    <a:pt x="13" y="61"/>
                    <a:pt x="14" y="60"/>
                    <a:pt x="14" y="61"/>
                  </a:cubicBezTo>
                  <a:cubicBezTo>
                    <a:pt x="14" y="61"/>
                    <a:pt x="14" y="62"/>
                    <a:pt x="14" y="62"/>
                  </a:cubicBezTo>
                  <a:cubicBezTo>
                    <a:pt x="14" y="62"/>
                    <a:pt x="14" y="63"/>
                    <a:pt x="14" y="63"/>
                  </a:cubicBezTo>
                  <a:cubicBezTo>
                    <a:pt x="15" y="63"/>
                    <a:pt x="15" y="63"/>
                    <a:pt x="15" y="64"/>
                  </a:cubicBezTo>
                  <a:cubicBezTo>
                    <a:pt x="15" y="64"/>
                    <a:pt x="15" y="64"/>
                    <a:pt x="15" y="64"/>
                  </a:cubicBezTo>
                  <a:cubicBezTo>
                    <a:pt x="15" y="65"/>
                    <a:pt x="16" y="64"/>
                    <a:pt x="16" y="64"/>
                  </a:cubicBezTo>
                  <a:cubicBezTo>
                    <a:pt x="17" y="64"/>
                    <a:pt x="17" y="65"/>
                    <a:pt x="18" y="64"/>
                  </a:cubicBezTo>
                  <a:cubicBezTo>
                    <a:pt x="18" y="64"/>
                    <a:pt x="18" y="64"/>
                    <a:pt x="18" y="64"/>
                  </a:cubicBezTo>
                  <a:cubicBezTo>
                    <a:pt x="18" y="64"/>
                    <a:pt x="18" y="64"/>
                    <a:pt x="18" y="64"/>
                  </a:cubicBezTo>
                  <a:cubicBezTo>
                    <a:pt x="19" y="63"/>
                    <a:pt x="20" y="64"/>
                    <a:pt x="20" y="65"/>
                  </a:cubicBezTo>
                  <a:cubicBezTo>
                    <a:pt x="21" y="65"/>
                    <a:pt x="21" y="65"/>
                    <a:pt x="22" y="65"/>
                  </a:cubicBezTo>
                  <a:cubicBezTo>
                    <a:pt x="22" y="65"/>
                    <a:pt x="23" y="64"/>
                    <a:pt x="22" y="63"/>
                  </a:cubicBezTo>
                  <a:cubicBezTo>
                    <a:pt x="22" y="63"/>
                    <a:pt x="21" y="62"/>
                    <a:pt x="22" y="62"/>
                  </a:cubicBezTo>
                  <a:cubicBezTo>
                    <a:pt x="22" y="62"/>
                    <a:pt x="23" y="63"/>
                    <a:pt x="23" y="63"/>
                  </a:cubicBezTo>
                  <a:cubicBezTo>
                    <a:pt x="23" y="63"/>
                    <a:pt x="23" y="64"/>
                    <a:pt x="23" y="65"/>
                  </a:cubicBezTo>
                  <a:cubicBezTo>
                    <a:pt x="23" y="65"/>
                    <a:pt x="23" y="65"/>
                    <a:pt x="23" y="65"/>
                  </a:cubicBezTo>
                  <a:cubicBezTo>
                    <a:pt x="24" y="65"/>
                    <a:pt x="24" y="65"/>
                    <a:pt x="24" y="65"/>
                  </a:cubicBezTo>
                  <a:cubicBezTo>
                    <a:pt x="25" y="65"/>
                    <a:pt x="25" y="65"/>
                    <a:pt x="25" y="65"/>
                  </a:cubicBezTo>
                  <a:cubicBezTo>
                    <a:pt x="26" y="65"/>
                    <a:pt x="27" y="65"/>
                    <a:pt x="28" y="65"/>
                  </a:cubicBezTo>
                  <a:cubicBezTo>
                    <a:pt x="29" y="65"/>
                    <a:pt x="30" y="65"/>
                    <a:pt x="31" y="65"/>
                  </a:cubicBezTo>
                  <a:cubicBezTo>
                    <a:pt x="30" y="65"/>
                    <a:pt x="30" y="65"/>
                    <a:pt x="30" y="65"/>
                  </a:cubicBezTo>
                  <a:cubicBezTo>
                    <a:pt x="30" y="65"/>
                    <a:pt x="30" y="64"/>
                    <a:pt x="30" y="64"/>
                  </a:cubicBezTo>
                  <a:cubicBezTo>
                    <a:pt x="30" y="64"/>
                    <a:pt x="29" y="64"/>
                    <a:pt x="29" y="63"/>
                  </a:cubicBezTo>
                  <a:cubicBezTo>
                    <a:pt x="29" y="63"/>
                    <a:pt x="30" y="63"/>
                    <a:pt x="30" y="63"/>
                  </a:cubicBezTo>
                  <a:cubicBezTo>
                    <a:pt x="30" y="64"/>
                    <a:pt x="31" y="64"/>
                    <a:pt x="31" y="64"/>
                  </a:cubicBezTo>
                  <a:cubicBezTo>
                    <a:pt x="32" y="64"/>
                    <a:pt x="32" y="64"/>
                    <a:pt x="32" y="63"/>
                  </a:cubicBezTo>
                  <a:cubicBezTo>
                    <a:pt x="32" y="63"/>
                    <a:pt x="32" y="62"/>
                    <a:pt x="32" y="62"/>
                  </a:cubicBezTo>
                  <a:cubicBezTo>
                    <a:pt x="33" y="62"/>
                    <a:pt x="33" y="63"/>
                    <a:pt x="33" y="64"/>
                  </a:cubicBezTo>
                  <a:cubicBezTo>
                    <a:pt x="33" y="64"/>
                    <a:pt x="33" y="64"/>
                    <a:pt x="34" y="64"/>
                  </a:cubicBezTo>
                  <a:cubicBezTo>
                    <a:pt x="34" y="64"/>
                    <a:pt x="34" y="64"/>
                    <a:pt x="34" y="64"/>
                  </a:cubicBezTo>
                  <a:cubicBezTo>
                    <a:pt x="34" y="64"/>
                    <a:pt x="35" y="64"/>
                    <a:pt x="35" y="64"/>
                  </a:cubicBezTo>
                  <a:cubicBezTo>
                    <a:pt x="35" y="64"/>
                    <a:pt x="35" y="64"/>
                    <a:pt x="35" y="64"/>
                  </a:cubicBezTo>
                  <a:cubicBezTo>
                    <a:pt x="36" y="64"/>
                    <a:pt x="36" y="63"/>
                    <a:pt x="36" y="62"/>
                  </a:cubicBezTo>
                  <a:cubicBezTo>
                    <a:pt x="36" y="62"/>
                    <a:pt x="36" y="62"/>
                    <a:pt x="36" y="62"/>
                  </a:cubicBezTo>
                  <a:cubicBezTo>
                    <a:pt x="37" y="62"/>
                    <a:pt x="37" y="62"/>
                    <a:pt x="37" y="62"/>
                  </a:cubicBezTo>
                  <a:cubicBezTo>
                    <a:pt x="37" y="63"/>
                    <a:pt x="37" y="63"/>
                    <a:pt x="38" y="63"/>
                  </a:cubicBezTo>
                  <a:cubicBezTo>
                    <a:pt x="38" y="63"/>
                    <a:pt x="38" y="64"/>
                    <a:pt x="38" y="64"/>
                  </a:cubicBezTo>
                  <a:cubicBezTo>
                    <a:pt x="39" y="64"/>
                    <a:pt x="39" y="64"/>
                    <a:pt x="39" y="64"/>
                  </a:cubicBezTo>
                  <a:cubicBezTo>
                    <a:pt x="40" y="64"/>
                    <a:pt x="41" y="64"/>
                    <a:pt x="41" y="63"/>
                  </a:cubicBezTo>
                  <a:cubicBezTo>
                    <a:pt x="41" y="63"/>
                    <a:pt x="40" y="63"/>
                    <a:pt x="40" y="62"/>
                  </a:cubicBezTo>
                  <a:cubicBezTo>
                    <a:pt x="40" y="62"/>
                    <a:pt x="40" y="62"/>
                    <a:pt x="40" y="62"/>
                  </a:cubicBezTo>
                  <a:cubicBezTo>
                    <a:pt x="40" y="62"/>
                    <a:pt x="39" y="61"/>
                    <a:pt x="40" y="61"/>
                  </a:cubicBezTo>
                  <a:cubicBezTo>
                    <a:pt x="40" y="61"/>
                    <a:pt x="40" y="61"/>
                    <a:pt x="40" y="61"/>
                  </a:cubicBezTo>
                  <a:cubicBezTo>
                    <a:pt x="40" y="61"/>
                    <a:pt x="40" y="62"/>
                    <a:pt x="40" y="62"/>
                  </a:cubicBezTo>
                  <a:cubicBezTo>
                    <a:pt x="41" y="62"/>
                    <a:pt x="41" y="62"/>
                    <a:pt x="42" y="62"/>
                  </a:cubicBezTo>
                  <a:cubicBezTo>
                    <a:pt x="42" y="63"/>
                    <a:pt x="42" y="64"/>
                    <a:pt x="42" y="64"/>
                  </a:cubicBezTo>
                  <a:cubicBezTo>
                    <a:pt x="43" y="64"/>
                    <a:pt x="44" y="64"/>
                    <a:pt x="45" y="64"/>
                  </a:cubicBezTo>
                  <a:cubicBezTo>
                    <a:pt x="45" y="64"/>
                    <a:pt x="46" y="64"/>
                    <a:pt x="46" y="64"/>
                  </a:cubicBezTo>
                  <a:cubicBezTo>
                    <a:pt x="46" y="64"/>
                    <a:pt x="46" y="65"/>
                    <a:pt x="46" y="65"/>
                  </a:cubicBezTo>
                  <a:cubicBezTo>
                    <a:pt x="46" y="65"/>
                    <a:pt x="46" y="65"/>
                    <a:pt x="46" y="65"/>
                  </a:cubicBezTo>
                  <a:cubicBezTo>
                    <a:pt x="46" y="66"/>
                    <a:pt x="46" y="66"/>
                    <a:pt x="46" y="66"/>
                  </a:cubicBezTo>
                  <a:cubicBezTo>
                    <a:pt x="46" y="66"/>
                    <a:pt x="46" y="66"/>
                    <a:pt x="47" y="66"/>
                  </a:cubicBezTo>
                  <a:cubicBezTo>
                    <a:pt x="47" y="66"/>
                    <a:pt x="47" y="66"/>
                    <a:pt x="47" y="66"/>
                  </a:cubicBezTo>
                  <a:cubicBezTo>
                    <a:pt x="47" y="66"/>
                    <a:pt x="48" y="66"/>
                    <a:pt x="48" y="66"/>
                  </a:cubicBezTo>
                  <a:cubicBezTo>
                    <a:pt x="48" y="66"/>
                    <a:pt x="48" y="66"/>
                    <a:pt x="48" y="66"/>
                  </a:cubicBezTo>
                  <a:cubicBezTo>
                    <a:pt x="48" y="66"/>
                    <a:pt x="48" y="66"/>
                    <a:pt x="48" y="66"/>
                  </a:cubicBezTo>
                  <a:cubicBezTo>
                    <a:pt x="48" y="66"/>
                    <a:pt x="49" y="66"/>
                    <a:pt x="49" y="66"/>
                  </a:cubicBezTo>
                  <a:cubicBezTo>
                    <a:pt x="49" y="66"/>
                    <a:pt x="49" y="66"/>
                    <a:pt x="50" y="65"/>
                  </a:cubicBezTo>
                  <a:cubicBezTo>
                    <a:pt x="50" y="65"/>
                    <a:pt x="50" y="65"/>
                    <a:pt x="50" y="65"/>
                  </a:cubicBezTo>
                  <a:cubicBezTo>
                    <a:pt x="50" y="65"/>
                    <a:pt x="50" y="65"/>
                    <a:pt x="51" y="65"/>
                  </a:cubicBezTo>
                  <a:cubicBezTo>
                    <a:pt x="51" y="65"/>
                    <a:pt x="51" y="65"/>
                    <a:pt x="51" y="65"/>
                  </a:cubicBezTo>
                  <a:cubicBezTo>
                    <a:pt x="52" y="65"/>
                    <a:pt x="52" y="65"/>
                    <a:pt x="53" y="65"/>
                  </a:cubicBezTo>
                  <a:cubicBezTo>
                    <a:pt x="54" y="65"/>
                    <a:pt x="54" y="65"/>
                    <a:pt x="55" y="64"/>
                  </a:cubicBezTo>
                  <a:cubicBezTo>
                    <a:pt x="55" y="64"/>
                    <a:pt x="55" y="64"/>
                    <a:pt x="55" y="64"/>
                  </a:cubicBezTo>
                  <a:cubicBezTo>
                    <a:pt x="55" y="63"/>
                    <a:pt x="55" y="63"/>
                    <a:pt x="56" y="63"/>
                  </a:cubicBezTo>
                  <a:cubicBezTo>
                    <a:pt x="56" y="63"/>
                    <a:pt x="56" y="64"/>
                    <a:pt x="56" y="64"/>
                  </a:cubicBezTo>
                  <a:cubicBezTo>
                    <a:pt x="56" y="64"/>
                    <a:pt x="57" y="64"/>
                    <a:pt x="57" y="64"/>
                  </a:cubicBezTo>
                  <a:cubicBezTo>
                    <a:pt x="57" y="63"/>
                    <a:pt x="58" y="63"/>
                    <a:pt x="58" y="62"/>
                  </a:cubicBezTo>
                  <a:cubicBezTo>
                    <a:pt x="59" y="62"/>
                    <a:pt x="59" y="62"/>
                    <a:pt x="59" y="62"/>
                  </a:cubicBezTo>
                  <a:cubicBezTo>
                    <a:pt x="59" y="62"/>
                    <a:pt x="59" y="61"/>
                    <a:pt x="59" y="61"/>
                  </a:cubicBezTo>
                  <a:cubicBezTo>
                    <a:pt x="59" y="61"/>
                    <a:pt x="59" y="60"/>
                    <a:pt x="59" y="60"/>
                  </a:cubicBezTo>
                  <a:cubicBezTo>
                    <a:pt x="59" y="60"/>
                    <a:pt x="59" y="60"/>
                    <a:pt x="59" y="59"/>
                  </a:cubicBezTo>
                  <a:cubicBezTo>
                    <a:pt x="58" y="59"/>
                    <a:pt x="57" y="59"/>
                    <a:pt x="56" y="60"/>
                  </a:cubicBezTo>
                  <a:cubicBezTo>
                    <a:pt x="56" y="60"/>
                    <a:pt x="56" y="60"/>
                    <a:pt x="55" y="60"/>
                  </a:cubicBezTo>
                  <a:cubicBezTo>
                    <a:pt x="55" y="60"/>
                    <a:pt x="54" y="61"/>
                    <a:pt x="54" y="60"/>
                  </a:cubicBezTo>
                  <a:cubicBezTo>
                    <a:pt x="54" y="60"/>
                    <a:pt x="54" y="60"/>
                    <a:pt x="54" y="60"/>
                  </a:cubicBezTo>
                  <a:cubicBezTo>
                    <a:pt x="53" y="60"/>
                    <a:pt x="53" y="60"/>
                    <a:pt x="53" y="60"/>
                  </a:cubicBezTo>
                  <a:cubicBezTo>
                    <a:pt x="53" y="59"/>
                    <a:pt x="53" y="59"/>
                    <a:pt x="54" y="59"/>
                  </a:cubicBezTo>
                  <a:cubicBezTo>
                    <a:pt x="54" y="59"/>
                    <a:pt x="54" y="59"/>
                    <a:pt x="54" y="58"/>
                  </a:cubicBezTo>
                  <a:cubicBezTo>
                    <a:pt x="54" y="58"/>
                    <a:pt x="54" y="58"/>
                    <a:pt x="54" y="57"/>
                  </a:cubicBezTo>
                  <a:cubicBezTo>
                    <a:pt x="53" y="57"/>
                    <a:pt x="53" y="57"/>
                    <a:pt x="53" y="57"/>
                  </a:cubicBezTo>
                  <a:cubicBezTo>
                    <a:pt x="52" y="57"/>
                    <a:pt x="51" y="57"/>
                    <a:pt x="51" y="57"/>
                  </a:cubicBezTo>
                  <a:cubicBezTo>
                    <a:pt x="50" y="58"/>
                    <a:pt x="50" y="58"/>
                    <a:pt x="49" y="58"/>
                  </a:cubicBezTo>
                  <a:cubicBezTo>
                    <a:pt x="49" y="58"/>
                    <a:pt x="49" y="58"/>
                    <a:pt x="49" y="57"/>
                  </a:cubicBezTo>
                  <a:cubicBezTo>
                    <a:pt x="49" y="57"/>
                    <a:pt x="49" y="57"/>
                    <a:pt x="49" y="57"/>
                  </a:cubicBezTo>
                  <a:cubicBezTo>
                    <a:pt x="49" y="57"/>
                    <a:pt x="48" y="57"/>
                    <a:pt x="48" y="57"/>
                  </a:cubicBezTo>
                  <a:cubicBezTo>
                    <a:pt x="48" y="57"/>
                    <a:pt x="47" y="57"/>
                    <a:pt x="46" y="57"/>
                  </a:cubicBezTo>
                  <a:cubicBezTo>
                    <a:pt x="46" y="57"/>
                    <a:pt x="46" y="57"/>
                    <a:pt x="46" y="57"/>
                  </a:cubicBezTo>
                  <a:cubicBezTo>
                    <a:pt x="45" y="57"/>
                    <a:pt x="45" y="57"/>
                    <a:pt x="45" y="57"/>
                  </a:cubicBezTo>
                  <a:cubicBezTo>
                    <a:pt x="44" y="57"/>
                    <a:pt x="44" y="57"/>
                    <a:pt x="44" y="57"/>
                  </a:cubicBezTo>
                  <a:cubicBezTo>
                    <a:pt x="43" y="58"/>
                    <a:pt x="43" y="58"/>
                    <a:pt x="43" y="58"/>
                  </a:cubicBezTo>
                  <a:cubicBezTo>
                    <a:pt x="43" y="57"/>
                    <a:pt x="43" y="57"/>
                    <a:pt x="42" y="57"/>
                  </a:cubicBezTo>
                  <a:cubicBezTo>
                    <a:pt x="42" y="57"/>
                    <a:pt x="42" y="57"/>
                    <a:pt x="42" y="57"/>
                  </a:cubicBezTo>
                  <a:cubicBezTo>
                    <a:pt x="42" y="57"/>
                    <a:pt x="42" y="57"/>
                    <a:pt x="42" y="57"/>
                  </a:cubicBezTo>
                  <a:cubicBezTo>
                    <a:pt x="42" y="57"/>
                    <a:pt x="43" y="56"/>
                    <a:pt x="43" y="56"/>
                  </a:cubicBezTo>
                  <a:cubicBezTo>
                    <a:pt x="43" y="56"/>
                    <a:pt x="43" y="56"/>
                    <a:pt x="43" y="55"/>
                  </a:cubicBezTo>
                  <a:cubicBezTo>
                    <a:pt x="43" y="55"/>
                    <a:pt x="43" y="55"/>
                    <a:pt x="43" y="55"/>
                  </a:cubicBezTo>
                  <a:cubicBezTo>
                    <a:pt x="43" y="54"/>
                    <a:pt x="44" y="55"/>
                    <a:pt x="44" y="55"/>
                  </a:cubicBezTo>
                  <a:cubicBezTo>
                    <a:pt x="44" y="56"/>
                    <a:pt x="45" y="56"/>
                    <a:pt x="45" y="56"/>
                  </a:cubicBezTo>
                  <a:cubicBezTo>
                    <a:pt x="45" y="56"/>
                    <a:pt x="46" y="56"/>
                    <a:pt x="46" y="56"/>
                  </a:cubicBezTo>
                  <a:cubicBezTo>
                    <a:pt x="46" y="56"/>
                    <a:pt x="46" y="56"/>
                    <a:pt x="46" y="56"/>
                  </a:cubicBezTo>
                  <a:cubicBezTo>
                    <a:pt x="47" y="57"/>
                    <a:pt x="47" y="56"/>
                    <a:pt x="48" y="56"/>
                  </a:cubicBezTo>
                  <a:cubicBezTo>
                    <a:pt x="49" y="56"/>
                    <a:pt x="49" y="56"/>
                    <a:pt x="50" y="56"/>
                  </a:cubicBezTo>
                  <a:cubicBezTo>
                    <a:pt x="50" y="56"/>
                    <a:pt x="50" y="56"/>
                    <a:pt x="50" y="56"/>
                  </a:cubicBezTo>
                  <a:cubicBezTo>
                    <a:pt x="51" y="56"/>
                    <a:pt x="51" y="56"/>
                    <a:pt x="52" y="56"/>
                  </a:cubicBezTo>
                  <a:cubicBezTo>
                    <a:pt x="52" y="56"/>
                    <a:pt x="52" y="56"/>
                    <a:pt x="53" y="56"/>
                  </a:cubicBezTo>
                  <a:cubicBezTo>
                    <a:pt x="53" y="56"/>
                    <a:pt x="54" y="56"/>
                    <a:pt x="54" y="56"/>
                  </a:cubicBezTo>
                  <a:cubicBezTo>
                    <a:pt x="55" y="56"/>
                    <a:pt x="55" y="56"/>
                    <a:pt x="56" y="56"/>
                  </a:cubicBezTo>
                  <a:cubicBezTo>
                    <a:pt x="56" y="56"/>
                    <a:pt x="56" y="56"/>
                    <a:pt x="56" y="56"/>
                  </a:cubicBezTo>
                  <a:cubicBezTo>
                    <a:pt x="57" y="56"/>
                    <a:pt x="57" y="56"/>
                    <a:pt x="57" y="56"/>
                  </a:cubicBezTo>
                  <a:cubicBezTo>
                    <a:pt x="57" y="55"/>
                    <a:pt x="57" y="55"/>
                    <a:pt x="58" y="55"/>
                  </a:cubicBezTo>
                  <a:cubicBezTo>
                    <a:pt x="58" y="55"/>
                    <a:pt x="58" y="55"/>
                    <a:pt x="58" y="55"/>
                  </a:cubicBezTo>
                  <a:cubicBezTo>
                    <a:pt x="58" y="55"/>
                    <a:pt x="58" y="55"/>
                    <a:pt x="58" y="55"/>
                  </a:cubicBezTo>
                  <a:cubicBezTo>
                    <a:pt x="58" y="55"/>
                    <a:pt x="58" y="54"/>
                    <a:pt x="58" y="54"/>
                  </a:cubicBezTo>
                  <a:cubicBezTo>
                    <a:pt x="58" y="54"/>
                    <a:pt x="58" y="54"/>
                    <a:pt x="58" y="54"/>
                  </a:cubicBezTo>
                  <a:cubicBezTo>
                    <a:pt x="58" y="54"/>
                    <a:pt x="59" y="54"/>
                    <a:pt x="59" y="54"/>
                  </a:cubicBezTo>
                  <a:cubicBezTo>
                    <a:pt x="59" y="54"/>
                    <a:pt x="59" y="53"/>
                    <a:pt x="59" y="53"/>
                  </a:cubicBezTo>
                  <a:cubicBezTo>
                    <a:pt x="59" y="53"/>
                    <a:pt x="59" y="53"/>
                    <a:pt x="59" y="53"/>
                  </a:cubicBezTo>
                  <a:cubicBezTo>
                    <a:pt x="59" y="53"/>
                    <a:pt x="59" y="52"/>
                    <a:pt x="59" y="52"/>
                  </a:cubicBezTo>
                  <a:cubicBezTo>
                    <a:pt x="59" y="52"/>
                    <a:pt x="58" y="52"/>
                    <a:pt x="58" y="52"/>
                  </a:cubicBezTo>
                  <a:cubicBezTo>
                    <a:pt x="58" y="52"/>
                    <a:pt x="58" y="52"/>
                    <a:pt x="58" y="52"/>
                  </a:cubicBezTo>
                  <a:cubicBezTo>
                    <a:pt x="58" y="52"/>
                    <a:pt x="58" y="52"/>
                    <a:pt x="58" y="51"/>
                  </a:cubicBezTo>
                  <a:cubicBezTo>
                    <a:pt x="58" y="51"/>
                    <a:pt x="57" y="51"/>
                    <a:pt x="57" y="50"/>
                  </a:cubicBezTo>
                  <a:cubicBezTo>
                    <a:pt x="57" y="50"/>
                    <a:pt x="58" y="50"/>
                    <a:pt x="58" y="50"/>
                  </a:cubicBezTo>
                  <a:cubicBezTo>
                    <a:pt x="58" y="50"/>
                    <a:pt x="58" y="50"/>
                    <a:pt x="59" y="50"/>
                  </a:cubicBezTo>
                  <a:cubicBezTo>
                    <a:pt x="59" y="50"/>
                    <a:pt x="59" y="50"/>
                    <a:pt x="60" y="50"/>
                  </a:cubicBezTo>
                  <a:cubicBezTo>
                    <a:pt x="60" y="51"/>
                    <a:pt x="60" y="51"/>
                    <a:pt x="61" y="51"/>
                  </a:cubicBezTo>
                  <a:cubicBezTo>
                    <a:pt x="62" y="51"/>
                    <a:pt x="63" y="51"/>
                    <a:pt x="63" y="51"/>
                  </a:cubicBezTo>
                  <a:cubicBezTo>
                    <a:pt x="64" y="51"/>
                    <a:pt x="64" y="51"/>
                    <a:pt x="64" y="50"/>
                  </a:cubicBezTo>
                  <a:cubicBezTo>
                    <a:pt x="64" y="50"/>
                    <a:pt x="65" y="50"/>
                    <a:pt x="65" y="50"/>
                  </a:cubicBezTo>
                  <a:cubicBezTo>
                    <a:pt x="65" y="50"/>
                    <a:pt x="66" y="50"/>
                    <a:pt x="66" y="50"/>
                  </a:cubicBezTo>
                  <a:cubicBezTo>
                    <a:pt x="66" y="50"/>
                    <a:pt x="67" y="50"/>
                    <a:pt x="67" y="50"/>
                  </a:cubicBezTo>
                  <a:cubicBezTo>
                    <a:pt x="67" y="50"/>
                    <a:pt x="67" y="50"/>
                    <a:pt x="68" y="50"/>
                  </a:cubicBezTo>
                  <a:cubicBezTo>
                    <a:pt x="68" y="50"/>
                    <a:pt x="68" y="50"/>
                    <a:pt x="68" y="50"/>
                  </a:cubicBezTo>
                  <a:cubicBezTo>
                    <a:pt x="68" y="50"/>
                    <a:pt x="68" y="49"/>
                    <a:pt x="68" y="49"/>
                  </a:cubicBezTo>
                  <a:cubicBezTo>
                    <a:pt x="68" y="49"/>
                    <a:pt x="68" y="49"/>
                    <a:pt x="68" y="49"/>
                  </a:cubicBezTo>
                  <a:cubicBezTo>
                    <a:pt x="67" y="49"/>
                    <a:pt x="67" y="49"/>
                    <a:pt x="67" y="49"/>
                  </a:cubicBezTo>
                  <a:cubicBezTo>
                    <a:pt x="66" y="49"/>
                    <a:pt x="66" y="49"/>
                    <a:pt x="66" y="49"/>
                  </a:cubicBezTo>
                  <a:cubicBezTo>
                    <a:pt x="66" y="49"/>
                    <a:pt x="66" y="48"/>
                    <a:pt x="65" y="48"/>
                  </a:cubicBezTo>
                  <a:cubicBezTo>
                    <a:pt x="65" y="48"/>
                    <a:pt x="65" y="48"/>
                    <a:pt x="65" y="48"/>
                  </a:cubicBezTo>
                  <a:cubicBezTo>
                    <a:pt x="65" y="48"/>
                    <a:pt x="65" y="48"/>
                    <a:pt x="65" y="48"/>
                  </a:cubicBezTo>
                  <a:cubicBezTo>
                    <a:pt x="66" y="48"/>
                    <a:pt x="66" y="48"/>
                    <a:pt x="67" y="48"/>
                  </a:cubicBezTo>
                  <a:cubicBezTo>
                    <a:pt x="67" y="48"/>
                    <a:pt x="68" y="48"/>
                    <a:pt x="69" y="48"/>
                  </a:cubicBezTo>
                  <a:cubicBezTo>
                    <a:pt x="69" y="48"/>
                    <a:pt x="69" y="48"/>
                    <a:pt x="70" y="48"/>
                  </a:cubicBezTo>
                  <a:cubicBezTo>
                    <a:pt x="70" y="47"/>
                    <a:pt x="70" y="47"/>
                    <a:pt x="70" y="47"/>
                  </a:cubicBezTo>
                  <a:cubicBezTo>
                    <a:pt x="70" y="46"/>
                    <a:pt x="69" y="46"/>
                    <a:pt x="69" y="46"/>
                  </a:cubicBezTo>
                  <a:cubicBezTo>
                    <a:pt x="69" y="46"/>
                    <a:pt x="68" y="46"/>
                    <a:pt x="68" y="46"/>
                  </a:cubicBezTo>
                  <a:cubicBezTo>
                    <a:pt x="68" y="46"/>
                    <a:pt x="67" y="46"/>
                    <a:pt x="67" y="45"/>
                  </a:cubicBezTo>
                  <a:cubicBezTo>
                    <a:pt x="67" y="45"/>
                    <a:pt x="67" y="45"/>
                    <a:pt x="66" y="45"/>
                  </a:cubicBezTo>
                  <a:cubicBezTo>
                    <a:pt x="66" y="45"/>
                    <a:pt x="66" y="45"/>
                    <a:pt x="66" y="45"/>
                  </a:cubicBezTo>
                  <a:cubicBezTo>
                    <a:pt x="66" y="45"/>
                    <a:pt x="67" y="45"/>
                    <a:pt x="67" y="45"/>
                  </a:cubicBezTo>
                  <a:cubicBezTo>
                    <a:pt x="68" y="45"/>
                    <a:pt x="68" y="45"/>
                    <a:pt x="69" y="45"/>
                  </a:cubicBezTo>
                  <a:cubicBezTo>
                    <a:pt x="69" y="45"/>
                    <a:pt x="69" y="45"/>
                    <a:pt x="70" y="45"/>
                  </a:cubicBezTo>
                  <a:cubicBezTo>
                    <a:pt x="70" y="45"/>
                    <a:pt x="72" y="45"/>
                    <a:pt x="72" y="44"/>
                  </a:cubicBezTo>
                  <a:cubicBezTo>
                    <a:pt x="72" y="44"/>
                    <a:pt x="72" y="43"/>
                    <a:pt x="72" y="43"/>
                  </a:cubicBezTo>
                  <a:cubicBezTo>
                    <a:pt x="72" y="43"/>
                    <a:pt x="72" y="43"/>
                    <a:pt x="72" y="43"/>
                  </a:cubicBezTo>
                  <a:cubicBezTo>
                    <a:pt x="71" y="42"/>
                    <a:pt x="71" y="42"/>
                    <a:pt x="71" y="42"/>
                  </a:cubicBezTo>
                  <a:cubicBezTo>
                    <a:pt x="70" y="42"/>
                    <a:pt x="70" y="42"/>
                    <a:pt x="69" y="42"/>
                  </a:cubicBezTo>
                  <a:cubicBezTo>
                    <a:pt x="69" y="42"/>
                    <a:pt x="68" y="42"/>
                    <a:pt x="67" y="42"/>
                  </a:cubicBezTo>
                  <a:cubicBezTo>
                    <a:pt x="67" y="41"/>
                    <a:pt x="67" y="41"/>
                    <a:pt x="67" y="41"/>
                  </a:cubicBezTo>
                  <a:cubicBezTo>
                    <a:pt x="67" y="41"/>
                    <a:pt x="66" y="41"/>
                    <a:pt x="66" y="41"/>
                  </a:cubicBezTo>
                  <a:cubicBezTo>
                    <a:pt x="66" y="40"/>
                    <a:pt x="65" y="40"/>
                    <a:pt x="64" y="41"/>
                  </a:cubicBezTo>
                  <a:cubicBezTo>
                    <a:pt x="64" y="41"/>
                    <a:pt x="64" y="41"/>
                    <a:pt x="64" y="41"/>
                  </a:cubicBezTo>
                  <a:cubicBezTo>
                    <a:pt x="64" y="41"/>
                    <a:pt x="63" y="41"/>
                    <a:pt x="63" y="41"/>
                  </a:cubicBezTo>
                  <a:cubicBezTo>
                    <a:pt x="62" y="41"/>
                    <a:pt x="62" y="41"/>
                    <a:pt x="61" y="41"/>
                  </a:cubicBezTo>
                  <a:cubicBezTo>
                    <a:pt x="61" y="41"/>
                    <a:pt x="60" y="41"/>
                    <a:pt x="60" y="42"/>
                  </a:cubicBezTo>
                  <a:cubicBezTo>
                    <a:pt x="60" y="42"/>
                    <a:pt x="59" y="42"/>
                    <a:pt x="59" y="42"/>
                  </a:cubicBezTo>
                  <a:cubicBezTo>
                    <a:pt x="59" y="42"/>
                    <a:pt x="58" y="42"/>
                    <a:pt x="58" y="43"/>
                  </a:cubicBezTo>
                  <a:cubicBezTo>
                    <a:pt x="58" y="42"/>
                    <a:pt x="58" y="42"/>
                    <a:pt x="58" y="42"/>
                  </a:cubicBezTo>
                  <a:cubicBezTo>
                    <a:pt x="58" y="42"/>
                    <a:pt x="58" y="42"/>
                    <a:pt x="58" y="41"/>
                  </a:cubicBezTo>
                  <a:cubicBezTo>
                    <a:pt x="58" y="41"/>
                    <a:pt x="58" y="41"/>
                    <a:pt x="58" y="41"/>
                  </a:cubicBezTo>
                  <a:cubicBezTo>
                    <a:pt x="58" y="41"/>
                    <a:pt x="58" y="40"/>
                    <a:pt x="58" y="40"/>
                  </a:cubicBezTo>
                  <a:cubicBezTo>
                    <a:pt x="58" y="40"/>
                    <a:pt x="58" y="40"/>
                    <a:pt x="57" y="40"/>
                  </a:cubicBezTo>
                  <a:cubicBezTo>
                    <a:pt x="57" y="40"/>
                    <a:pt x="56" y="40"/>
                    <a:pt x="55" y="40"/>
                  </a:cubicBezTo>
                  <a:cubicBezTo>
                    <a:pt x="57" y="40"/>
                    <a:pt x="58" y="40"/>
                    <a:pt x="60" y="40"/>
                  </a:cubicBezTo>
                  <a:cubicBezTo>
                    <a:pt x="60" y="40"/>
                    <a:pt x="61" y="40"/>
                    <a:pt x="61" y="40"/>
                  </a:cubicBezTo>
                  <a:cubicBezTo>
                    <a:pt x="61" y="40"/>
                    <a:pt x="61" y="40"/>
                    <a:pt x="62" y="40"/>
                  </a:cubicBezTo>
                  <a:cubicBezTo>
                    <a:pt x="62" y="40"/>
                    <a:pt x="63" y="40"/>
                    <a:pt x="64" y="40"/>
                  </a:cubicBezTo>
                  <a:cubicBezTo>
                    <a:pt x="64" y="40"/>
                    <a:pt x="65" y="40"/>
                    <a:pt x="65" y="40"/>
                  </a:cubicBezTo>
                  <a:cubicBezTo>
                    <a:pt x="65" y="40"/>
                    <a:pt x="65" y="39"/>
                    <a:pt x="65" y="39"/>
                  </a:cubicBezTo>
                  <a:cubicBezTo>
                    <a:pt x="65" y="39"/>
                    <a:pt x="65" y="39"/>
                    <a:pt x="65" y="39"/>
                  </a:cubicBezTo>
                  <a:cubicBezTo>
                    <a:pt x="65" y="39"/>
                    <a:pt x="65" y="39"/>
                    <a:pt x="64" y="39"/>
                  </a:cubicBezTo>
                  <a:cubicBezTo>
                    <a:pt x="64" y="39"/>
                    <a:pt x="64" y="39"/>
                    <a:pt x="64" y="39"/>
                  </a:cubicBezTo>
                  <a:cubicBezTo>
                    <a:pt x="64" y="39"/>
                    <a:pt x="64" y="39"/>
                    <a:pt x="64" y="39"/>
                  </a:cubicBezTo>
                  <a:cubicBezTo>
                    <a:pt x="63" y="39"/>
                    <a:pt x="63" y="39"/>
                    <a:pt x="63" y="39"/>
                  </a:cubicBezTo>
                  <a:cubicBezTo>
                    <a:pt x="63" y="39"/>
                    <a:pt x="62" y="39"/>
                    <a:pt x="62" y="39"/>
                  </a:cubicBezTo>
                  <a:cubicBezTo>
                    <a:pt x="62" y="39"/>
                    <a:pt x="62" y="39"/>
                    <a:pt x="62" y="39"/>
                  </a:cubicBezTo>
                  <a:cubicBezTo>
                    <a:pt x="62" y="39"/>
                    <a:pt x="63" y="39"/>
                    <a:pt x="63" y="39"/>
                  </a:cubicBezTo>
                  <a:cubicBezTo>
                    <a:pt x="64" y="39"/>
                    <a:pt x="65" y="39"/>
                    <a:pt x="65" y="39"/>
                  </a:cubicBezTo>
                  <a:cubicBezTo>
                    <a:pt x="66" y="39"/>
                    <a:pt x="67" y="39"/>
                    <a:pt x="67" y="39"/>
                  </a:cubicBezTo>
                  <a:cubicBezTo>
                    <a:pt x="68" y="40"/>
                    <a:pt x="69" y="40"/>
                    <a:pt x="70" y="40"/>
                  </a:cubicBezTo>
                  <a:cubicBezTo>
                    <a:pt x="71" y="40"/>
                    <a:pt x="71" y="40"/>
                    <a:pt x="72" y="40"/>
                  </a:cubicBezTo>
                  <a:cubicBezTo>
                    <a:pt x="73" y="40"/>
                    <a:pt x="73" y="40"/>
                    <a:pt x="73" y="39"/>
                  </a:cubicBezTo>
                  <a:cubicBezTo>
                    <a:pt x="73" y="39"/>
                    <a:pt x="73" y="39"/>
                    <a:pt x="72" y="38"/>
                  </a:cubicBezTo>
                  <a:cubicBezTo>
                    <a:pt x="72" y="38"/>
                    <a:pt x="71" y="38"/>
                    <a:pt x="71" y="38"/>
                  </a:cubicBezTo>
                  <a:cubicBezTo>
                    <a:pt x="70" y="38"/>
                    <a:pt x="70" y="38"/>
                    <a:pt x="69" y="38"/>
                  </a:cubicBezTo>
                  <a:cubicBezTo>
                    <a:pt x="68" y="38"/>
                    <a:pt x="67" y="38"/>
                    <a:pt x="66" y="38"/>
                  </a:cubicBezTo>
                  <a:cubicBezTo>
                    <a:pt x="66" y="38"/>
                    <a:pt x="65" y="38"/>
                    <a:pt x="64" y="38"/>
                  </a:cubicBezTo>
                  <a:cubicBezTo>
                    <a:pt x="64" y="38"/>
                    <a:pt x="63" y="38"/>
                    <a:pt x="62" y="38"/>
                  </a:cubicBezTo>
                  <a:cubicBezTo>
                    <a:pt x="62" y="38"/>
                    <a:pt x="61" y="38"/>
                    <a:pt x="61" y="37"/>
                  </a:cubicBezTo>
                  <a:cubicBezTo>
                    <a:pt x="61" y="37"/>
                    <a:pt x="60" y="37"/>
                    <a:pt x="61" y="37"/>
                  </a:cubicBezTo>
                  <a:cubicBezTo>
                    <a:pt x="61" y="37"/>
                    <a:pt x="61" y="37"/>
                    <a:pt x="61" y="37"/>
                  </a:cubicBezTo>
                  <a:cubicBezTo>
                    <a:pt x="62" y="37"/>
                    <a:pt x="62" y="37"/>
                    <a:pt x="62" y="37"/>
                  </a:cubicBezTo>
                  <a:cubicBezTo>
                    <a:pt x="62" y="36"/>
                    <a:pt x="62" y="37"/>
                    <a:pt x="63" y="37"/>
                  </a:cubicBezTo>
                  <a:cubicBezTo>
                    <a:pt x="63" y="37"/>
                    <a:pt x="64" y="37"/>
                    <a:pt x="64" y="37"/>
                  </a:cubicBezTo>
                  <a:cubicBezTo>
                    <a:pt x="65" y="37"/>
                    <a:pt x="66" y="37"/>
                    <a:pt x="66" y="37"/>
                  </a:cubicBezTo>
                  <a:cubicBezTo>
                    <a:pt x="66" y="36"/>
                    <a:pt x="65" y="36"/>
                    <a:pt x="65" y="36"/>
                  </a:cubicBezTo>
                  <a:cubicBezTo>
                    <a:pt x="64" y="36"/>
                    <a:pt x="64" y="35"/>
                    <a:pt x="63" y="35"/>
                  </a:cubicBezTo>
                  <a:cubicBezTo>
                    <a:pt x="65" y="35"/>
                    <a:pt x="66" y="35"/>
                    <a:pt x="67" y="36"/>
                  </a:cubicBezTo>
                  <a:cubicBezTo>
                    <a:pt x="67" y="36"/>
                    <a:pt x="67" y="36"/>
                    <a:pt x="68" y="36"/>
                  </a:cubicBezTo>
                  <a:cubicBezTo>
                    <a:pt x="68" y="36"/>
                    <a:pt x="69" y="36"/>
                    <a:pt x="69" y="37"/>
                  </a:cubicBezTo>
                  <a:cubicBezTo>
                    <a:pt x="70" y="37"/>
                    <a:pt x="71" y="37"/>
                    <a:pt x="71" y="37"/>
                  </a:cubicBezTo>
                  <a:cubicBezTo>
                    <a:pt x="72" y="37"/>
                    <a:pt x="72" y="36"/>
                    <a:pt x="73" y="36"/>
                  </a:cubicBezTo>
                  <a:cubicBezTo>
                    <a:pt x="73" y="36"/>
                    <a:pt x="74" y="37"/>
                    <a:pt x="75" y="37"/>
                  </a:cubicBezTo>
                  <a:cubicBezTo>
                    <a:pt x="75" y="36"/>
                    <a:pt x="76" y="36"/>
                    <a:pt x="76" y="36"/>
                  </a:cubicBezTo>
                  <a:cubicBezTo>
                    <a:pt x="76" y="36"/>
                    <a:pt x="76" y="35"/>
                    <a:pt x="77" y="36"/>
                  </a:cubicBezTo>
                  <a:cubicBezTo>
                    <a:pt x="77" y="36"/>
                    <a:pt x="78" y="36"/>
                    <a:pt x="78" y="36"/>
                  </a:cubicBezTo>
                  <a:cubicBezTo>
                    <a:pt x="79" y="36"/>
                    <a:pt x="79" y="35"/>
                    <a:pt x="79" y="35"/>
                  </a:cubicBezTo>
                  <a:cubicBezTo>
                    <a:pt x="79" y="35"/>
                    <a:pt x="79" y="34"/>
                    <a:pt x="79" y="34"/>
                  </a:cubicBezTo>
                  <a:cubicBezTo>
                    <a:pt x="79" y="34"/>
                    <a:pt x="78" y="34"/>
                    <a:pt x="78" y="34"/>
                  </a:cubicBezTo>
                  <a:cubicBezTo>
                    <a:pt x="78" y="34"/>
                    <a:pt x="78" y="34"/>
                    <a:pt x="78" y="33"/>
                  </a:cubicBezTo>
                  <a:cubicBezTo>
                    <a:pt x="78" y="33"/>
                    <a:pt x="78" y="33"/>
                    <a:pt x="78" y="33"/>
                  </a:cubicBezTo>
                  <a:cubicBezTo>
                    <a:pt x="78" y="33"/>
                    <a:pt x="77" y="33"/>
                    <a:pt x="77" y="33"/>
                  </a:cubicBezTo>
                  <a:cubicBezTo>
                    <a:pt x="76" y="33"/>
                    <a:pt x="75" y="33"/>
                    <a:pt x="74" y="33"/>
                  </a:cubicBezTo>
                  <a:cubicBezTo>
                    <a:pt x="74" y="33"/>
                    <a:pt x="73" y="33"/>
                    <a:pt x="73" y="32"/>
                  </a:cubicBezTo>
                  <a:cubicBezTo>
                    <a:pt x="73" y="32"/>
                    <a:pt x="73" y="32"/>
                    <a:pt x="73" y="32"/>
                  </a:cubicBezTo>
                  <a:cubicBezTo>
                    <a:pt x="74" y="32"/>
                    <a:pt x="75" y="32"/>
                    <a:pt x="75" y="32"/>
                  </a:cubicBezTo>
                  <a:cubicBezTo>
                    <a:pt x="76" y="32"/>
                    <a:pt x="76" y="32"/>
                    <a:pt x="77" y="32"/>
                  </a:cubicBezTo>
                  <a:cubicBezTo>
                    <a:pt x="77" y="32"/>
                    <a:pt x="77" y="32"/>
                    <a:pt x="77" y="32"/>
                  </a:cubicBezTo>
                  <a:cubicBezTo>
                    <a:pt x="78" y="32"/>
                    <a:pt x="79" y="32"/>
                    <a:pt x="80" y="33"/>
                  </a:cubicBezTo>
                  <a:cubicBezTo>
                    <a:pt x="80" y="33"/>
                    <a:pt x="80" y="33"/>
                    <a:pt x="81" y="33"/>
                  </a:cubicBezTo>
                  <a:cubicBezTo>
                    <a:pt x="81" y="33"/>
                    <a:pt x="81" y="33"/>
                    <a:pt x="81" y="33"/>
                  </a:cubicBezTo>
                  <a:cubicBezTo>
                    <a:pt x="81" y="34"/>
                    <a:pt x="81" y="34"/>
                    <a:pt x="81" y="34"/>
                  </a:cubicBezTo>
                  <a:cubicBezTo>
                    <a:pt x="82" y="34"/>
                    <a:pt x="82" y="34"/>
                    <a:pt x="82" y="34"/>
                  </a:cubicBezTo>
                  <a:cubicBezTo>
                    <a:pt x="83" y="34"/>
                    <a:pt x="84" y="34"/>
                    <a:pt x="85" y="34"/>
                  </a:cubicBezTo>
                  <a:cubicBezTo>
                    <a:pt x="86" y="33"/>
                    <a:pt x="87" y="33"/>
                    <a:pt x="88" y="33"/>
                  </a:cubicBezTo>
                  <a:cubicBezTo>
                    <a:pt x="88" y="32"/>
                    <a:pt x="88" y="32"/>
                    <a:pt x="88" y="32"/>
                  </a:cubicBezTo>
                  <a:cubicBezTo>
                    <a:pt x="88" y="32"/>
                    <a:pt x="88" y="32"/>
                    <a:pt x="88" y="32"/>
                  </a:cubicBezTo>
                  <a:cubicBezTo>
                    <a:pt x="87" y="32"/>
                    <a:pt x="87" y="32"/>
                    <a:pt x="87" y="32"/>
                  </a:cubicBezTo>
                  <a:cubicBezTo>
                    <a:pt x="87" y="32"/>
                    <a:pt x="88" y="31"/>
                    <a:pt x="88" y="31"/>
                  </a:cubicBezTo>
                  <a:cubicBezTo>
                    <a:pt x="89" y="32"/>
                    <a:pt x="89" y="32"/>
                    <a:pt x="90" y="31"/>
                  </a:cubicBezTo>
                  <a:cubicBezTo>
                    <a:pt x="90" y="31"/>
                    <a:pt x="90" y="30"/>
                    <a:pt x="90" y="30"/>
                  </a:cubicBezTo>
                  <a:cubicBezTo>
                    <a:pt x="89" y="30"/>
                    <a:pt x="89" y="30"/>
                    <a:pt x="88" y="30"/>
                  </a:cubicBezTo>
                  <a:cubicBezTo>
                    <a:pt x="88" y="30"/>
                    <a:pt x="88" y="30"/>
                    <a:pt x="87" y="30"/>
                  </a:cubicBezTo>
                  <a:cubicBezTo>
                    <a:pt x="87" y="30"/>
                    <a:pt x="86" y="31"/>
                    <a:pt x="86" y="31"/>
                  </a:cubicBezTo>
                  <a:cubicBezTo>
                    <a:pt x="85" y="31"/>
                    <a:pt x="85" y="31"/>
                    <a:pt x="84" y="31"/>
                  </a:cubicBezTo>
                  <a:cubicBezTo>
                    <a:pt x="84" y="31"/>
                    <a:pt x="83" y="30"/>
                    <a:pt x="83" y="30"/>
                  </a:cubicBezTo>
                  <a:cubicBezTo>
                    <a:pt x="83" y="30"/>
                    <a:pt x="83" y="30"/>
                    <a:pt x="83" y="30"/>
                  </a:cubicBezTo>
                  <a:cubicBezTo>
                    <a:pt x="83" y="30"/>
                    <a:pt x="83" y="30"/>
                    <a:pt x="83" y="30"/>
                  </a:cubicBezTo>
                  <a:cubicBezTo>
                    <a:pt x="84" y="30"/>
                    <a:pt x="83" y="30"/>
                    <a:pt x="83" y="29"/>
                  </a:cubicBezTo>
                  <a:cubicBezTo>
                    <a:pt x="83" y="29"/>
                    <a:pt x="83" y="29"/>
                    <a:pt x="83" y="29"/>
                  </a:cubicBezTo>
                  <a:cubicBezTo>
                    <a:pt x="84" y="29"/>
                    <a:pt x="84" y="29"/>
                    <a:pt x="84" y="29"/>
                  </a:cubicBezTo>
                  <a:cubicBezTo>
                    <a:pt x="84" y="29"/>
                    <a:pt x="85" y="29"/>
                    <a:pt x="85" y="29"/>
                  </a:cubicBezTo>
                  <a:cubicBezTo>
                    <a:pt x="85" y="29"/>
                    <a:pt x="85" y="29"/>
                    <a:pt x="85" y="29"/>
                  </a:cubicBezTo>
                  <a:cubicBezTo>
                    <a:pt x="85" y="30"/>
                    <a:pt x="85" y="30"/>
                    <a:pt x="85" y="30"/>
                  </a:cubicBezTo>
                  <a:cubicBezTo>
                    <a:pt x="85" y="30"/>
                    <a:pt x="86" y="30"/>
                    <a:pt x="86" y="30"/>
                  </a:cubicBezTo>
                  <a:cubicBezTo>
                    <a:pt x="86" y="30"/>
                    <a:pt x="86" y="30"/>
                    <a:pt x="86" y="30"/>
                  </a:cubicBezTo>
                  <a:cubicBezTo>
                    <a:pt x="86" y="30"/>
                    <a:pt x="87" y="29"/>
                    <a:pt x="87" y="29"/>
                  </a:cubicBezTo>
                  <a:cubicBezTo>
                    <a:pt x="87" y="29"/>
                    <a:pt x="87" y="29"/>
                    <a:pt x="87" y="29"/>
                  </a:cubicBezTo>
                  <a:cubicBezTo>
                    <a:pt x="88" y="29"/>
                    <a:pt x="88" y="29"/>
                    <a:pt x="88" y="29"/>
                  </a:cubicBezTo>
                  <a:cubicBezTo>
                    <a:pt x="89" y="29"/>
                    <a:pt x="89" y="29"/>
                    <a:pt x="89" y="29"/>
                  </a:cubicBezTo>
                  <a:cubicBezTo>
                    <a:pt x="90" y="29"/>
                    <a:pt x="91" y="29"/>
                    <a:pt x="91" y="29"/>
                  </a:cubicBezTo>
                  <a:cubicBezTo>
                    <a:pt x="91" y="29"/>
                    <a:pt x="92" y="29"/>
                    <a:pt x="92" y="29"/>
                  </a:cubicBezTo>
                  <a:cubicBezTo>
                    <a:pt x="92" y="28"/>
                    <a:pt x="92" y="28"/>
                    <a:pt x="92" y="28"/>
                  </a:cubicBezTo>
                  <a:cubicBezTo>
                    <a:pt x="92" y="28"/>
                    <a:pt x="91" y="28"/>
                    <a:pt x="91" y="28"/>
                  </a:cubicBezTo>
                  <a:cubicBezTo>
                    <a:pt x="91" y="28"/>
                    <a:pt x="91" y="28"/>
                    <a:pt x="91" y="28"/>
                  </a:cubicBezTo>
                  <a:cubicBezTo>
                    <a:pt x="91" y="28"/>
                    <a:pt x="91" y="28"/>
                    <a:pt x="91" y="28"/>
                  </a:cubicBezTo>
                  <a:cubicBezTo>
                    <a:pt x="90" y="28"/>
                    <a:pt x="90" y="28"/>
                    <a:pt x="90" y="28"/>
                  </a:cubicBezTo>
                  <a:cubicBezTo>
                    <a:pt x="90" y="27"/>
                    <a:pt x="90" y="27"/>
                    <a:pt x="91" y="27"/>
                  </a:cubicBezTo>
                  <a:cubicBezTo>
                    <a:pt x="91" y="27"/>
                    <a:pt x="90" y="27"/>
                    <a:pt x="90" y="27"/>
                  </a:cubicBezTo>
                  <a:cubicBezTo>
                    <a:pt x="91" y="26"/>
                    <a:pt x="91" y="26"/>
                    <a:pt x="92" y="27"/>
                  </a:cubicBezTo>
                  <a:cubicBezTo>
                    <a:pt x="92" y="27"/>
                    <a:pt x="92" y="27"/>
                    <a:pt x="92" y="27"/>
                  </a:cubicBezTo>
                  <a:cubicBezTo>
                    <a:pt x="92" y="28"/>
                    <a:pt x="92" y="27"/>
                    <a:pt x="92" y="27"/>
                  </a:cubicBezTo>
                  <a:cubicBezTo>
                    <a:pt x="92" y="27"/>
                    <a:pt x="93" y="27"/>
                    <a:pt x="93" y="27"/>
                  </a:cubicBezTo>
                  <a:cubicBezTo>
                    <a:pt x="93" y="27"/>
                    <a:pt x="94" y="27"/>
                    <a:pt x="94" y="27"/>
                  </a:cubicBezTo>
                  <a:cubicBezTo>
                    <a:pt x="94" y="27"/>
                    <a:pt x="94" y="28"/>
                    <a:pt x="95" y="27"/>
                  </a:cubicBezTo>
                  <a:cubicBezTo>
                    <a:pt x="95" y="27"/>
                    <a:pt x="95" y="27"/>
                    <a:pt x="95" y="27"/>
                  </a:cubicBezTo>
                  <a:cubicBezTo>
                    <a:pt x="95" y="27"/>
                    <a:pt x="96" y="26"/>
                    <a:pt x="96" y="26"/>
                  </a:cubicBezTo>
                  <a:cubicBezTo>
                    <a:pt x="96" y="26"/>
                    <a:pt x="96" y="26"/>
                    <a:pt x="97" y="26"/>
                  </a:cubicBezTo>
                  <a:cubicBezTo>
                    <a:pt x="97" y="26"/>
                    <a:pt x="97" y="26"/>
                    <a:pt x="97" y="26"/>
                  </a:cubicBezTo>
                  <a:cubicBezTo>
                    <a:pt x="97" y="25"/>
                    <a:pt x="97" y="25"/>
                    <a:pt x="97" y="25"/>
                  </a:cubicBezTo>
                  <a:cubicBezTo>
                    <a:pt x="98" y="25"/>
                    <a:pt x="98" y="25"/>
                    <a:pt x="98" y="25"/>
                  </a:cubicBezTo>
                  <a:cubicBezTo>
                    <a:pt x="98" y="25"/>
                    <a:pt x="98" y="25"/>
                    <a:pt x="98" y="25"/>
                  </a:cubicBezTo>
                  <a:cubicBezTo>
                    <a:pt x="98" y="25"/>
                    <a:pt x="99" y="25"/>
                    <a:pt x="99" y="25"/>
                  </a:cubicBezTo>
                  <a:cubicBezTo>
                    <a:pt x="99" y="25"/>
                    <a:pt x="99" y="25"/>
                    <a:pt x="99" y="25"/>
                  </a:cubicBezTo>
                  <a:cubicBezTo>
                    <a:pt x="100" y="24"/>
                    <a:pt x="100" y="24"/>
                    <a:pt x="100" y="24"/>
                  </a:cubicBezTo>
                  <a:cubicBezTo>
                    <a:pt x="100" y="23"/>
                    <a:pt x="101" y="23"/>
                    <a:pt x="101" y="23"/>
                  </a:cubicBezTo>
                  <a:cubicBezTo>
                    <a:pt x="101" y="23"/>
                    <a:pt x="101" y="23"/>
                    <a:pt x="101" y="23"/>
                  </a:cubicBezTo>
                  <a:cubicBezTo>
                    <a:pt x="101" y="23"/>
                    <a:pt x="101" y="23"/>
                    <a:pt x="102" y="23"/>
                  </a:cubicBezTo>
                  <a:cubicBezTo>
                    <a:pt x="102" y="23"/>
                    <a:pt x="102" y="22"/>
                    <a:pt x="103" y="22"/>
                  </a:cubicBezTo>
                  <a:cubicBezTo>
                    <a:pt x="104" y="22"/>
                    <a:pt x="105" y="21"/>
                    <a:pt x="107" y="20"/>
                  </a:cubicBezTo>
                  <a:cubicBezTo>
                    <a:pt x="107" y="20"/>
                    <a:pt x="107" y="20"/>
                    <a:pt x="108" y="20"/>
                  </a:cubicBezTo>
                  <a:cubicBezTo>
                    <a:pt x="108" y="19"/>
                    <a:pt x="109" y="19"/>
                    <a:pt x="110" y="19"/>
                  </a:cubicBezTo>
                  <a:cubicBezTo>
                    <a:pt x="111" y="19"/>
                    <a:pt x="113" y="19"/>
                    <a:pt x="115" y="17"/>
                  </a:cubicBezTo>
                  <a:cubicBezTo>
                    <a:pt x="115" y="17"/>
                    <a:pt x="116" y="17"/>
                    <a:pt x="115" y="16"/>
                  </a:cubicBezTo>
                  <a:cubicBezTo>
                    <a:pt x="115" y="16"/>
                    <a:pt x="114" y="16"/>
                    <a:pt x="114" y="16"/>
                  </a:cubicBezTo>
                  <a:cubicBezTo>
                    <a:pt x="113" y="16"/>
                    <a:pt x="112" y="17"/>
                    <a:pt x="110" y="17"/>
                  </a:cubicBezTo>
                  <a:cubicBezTo>
                    <a:pt x="109" y="17"/>
                    <a:pt x="107" y="17"/>
                    <a:pt x="106" y="17"/>
                  </a:cubicBezTo>
                  <a:cubicBezTo>
                    <a:pt x="105" y="17"/>
                    <a:pt x="103" y="17"/>
                    <a:pt x="102" y="18"/>
                  </a:cubicBezTo>
                  <a:cubicBezTo>
                    <a:pt x="100" y="18"/>
                    <a:pt x="99" y="19"/>
                    <a:pt x="97" y="19"/>
                  </a:cubicBezTo>
                  <a:cubicBezTo>
                    <a:pt x="95" y="20"/>
                    <a:pt x="94" y="20"/>
                    <a:pt x="92" y="20"/>
                  </a:cubicBezTo>
                  <a:cubicBezTo>
                    <a:pt x="92" y="20"/>
                    <a:pt x="92" y="20"/>
                    <a:pt x="93" y="19"/>
                  </a:cubicBezTo>
                  <a:cubicBezTo>
                    <a:pt x="93" y="19"/>
                    <a:pt x="93" y="19"/>
                    <a:pt x="94" y="19"/>
                  </a:cubicBezTo>
                  <a:cubicBezTo>
                    <a:pt x="94" y="19"/>
                    <a:pt x="95" y="19"/>
                    <a:pt x="96" y="19"/>
                  </a:cubicBezTo>
                  <a:cubicBezTo>
                    <a:pt x="96" y="19"/>
                    <a:pt x="97" y="19"/>
                    <a:pt x="97" y="18"/>
                  </a:cubicBezTo>
                  <a:cubicBezTo>
                    <a:pt x="98" y="18"/>
                    <a:pt x="98" y="18"/>
                    <a:pt x="98" y="18"/>
                  </a:cubicBezTo>
                  <a:cubicBezTo>
                    <a:pt x="98" y="18"/>
                    <a:pt x="99" y="18"/>
                    <a:pt x="99" y="18"/>
                  </a:cubicBezTo>
                  <a:cubicBezTo>
                    <a:pt x="99" y="18"/>
                    <a:pt x="99" y="18"/>
                    <a:pt x="100" y="18"/>
                  </a:cubicBezTo>
                  <a:cubicBezTo>
                    <a:pt x="100" y="18"/>
                    <a:pt x="100" y="18"/>
                    <a:pt x="100" y="17"/>
                  </a:cubicBezTo>
                  <a:cubicBezTo>
                    <a:pt x="101" y="17"/>
                    <a:pt x="101" y="17"/>
                    <a:pt x="102" y="17"/>
                  </a:cubicBezTo>
                  <a:cubicBezTo>
                    <a:pt x="102" y="17"/>
                    <a:pt x="103" y="17"/>
                    <a:pt x="104" y="17"/>
                  </a:cubicBezTo>
                  <a:cubicBezTo>
                    <a:pt x="104" y="16"/>
                    <a:pt x="105" y="16"/>
                    <a:pt x="105" y="16"/>
                  </a:cubicBezTo>
                  <a:cubicBezTo>
                    <a:pt x="106" y="16"/>
                    <a:pt x="106" y="16"/>
                    <a:pt x="107" y="15"/>
                  </a:cubicBezTo>
                  <a:cubicBezTo>
                    <a:pt x="107" y="15"/>
                    <a:pt x="105" y="15"/>
                    <a:pt x="105" y="15"/>
                  </a:cubicBezTo>
                  <a:cubicBezTo>
                    <a:pt x="104" y="15"/>
                    <a:pt x="104" y="15"/>
                    <a:pt x="103" y="15"/>
                  </a:cubicBezTo>
                  <a:cubicBezTo>
                    <a:pt x="103" y="15"/>
                    <a:pt x="103" y="15"/>
                    <a:pt x="102" y="15"/>
                  </a:cubicBezTo>
                  <a:cubicBezTo>
                    <a:pt x="102" y="15"/>
                    <a:pt x="102" y="15"/>
                    <a:pt x="102" y="15"/>
                  </a:cubicBezTo>
                  <a:cubicBezTo>
                    <a:pt x="102" y="15"/>
                    <a:pt x="101" y="16"/>
                    <a:pt x="101" y="16"/>
                  </a:cubicBezTo>
                  <a:cubicBezTo>
                    <a:pt x="101" y="16"/>
                    <a:pt x="100" y="16"/>
                    <a:pt x="99" y="16"/>
                  </a:cubicBezTo>
                  <a:cubicBezTo>
                    <a:pt x="99" y="16"/>
                    <a:pt x="99" y="16"/>
                    <a:pt x="99" y="16"/>
                  </a:cubicBezTo>
                  <a:cubicBezTo>
                    <a:pt x="99" y="16"/>
                    <a:pt x="99" y="16"/>
                    <a:pt x="99" y="16"/>
                  </a:cubicBezTo>
                  <a:cubicBezTo>
                    <a:pt x="99" y="15"/>
                    <a:pt x="99" y="15"/>
                    <a:pt x="99" y="15"/>
                  </a:cubicBezTo>
                  <a:cubicBezTo>
                    <a:pt x="99" y="15"/>
                    <a:pt x="98" y="15"/>
                    <a:pt x="98" y="15"/>
                  </a:cubicBezTo>
                  <a:cubicBezTo>
                    <a:pt x="98" y="15"/>
                    <a:pt x="98" y="15"/>
                    <a:pt x="98" y="15"/>
                  </a:cubicBezTo>
                  <a:cubicBezTo>
                    <a:pt x="98" y="15"/>
                    <a:pt x="98" y="15"/>
                    <a:pt x="97" y="15"/>
                  </a:cubicBezTo>
                  <a:cubicBezTo>
                    <a:pt x="97" y="15"/>
                    <a:pt x="97" y="14"/>
                    <a:pt x="97" y="14"/>
                  </a:cubicBezTo>
                  <a:cubicBezTo>
                    <a:pt x="97" y="14"/>
                    <a:pt x="97" y="15"/>
                    <a:pt x="98" y="15"/>
                  </a:cubicBezTo>
                  <a:cubicBezTo>
                    <a:pt x="98" y="15"/>
                    <a:pt x="98" y="15"/>
                    <a:pt x="99" y="15"/>
                  </a:cubicBezTo>
                  <a:cubicBezTo>
                    <a:pt x="100" y="15"/>
                    <a:pt x="101" y="15"/>
                    <a:pt x="102" y="15"/>
                  </a:cubicBezTo>
                  <a:cubicBezTo>
                    <a:pt x="102" y="15"/>
                    <a:pt x="103" y="15"/>
                    <a:pt x="103" y="15"/>
                  </a:cubicBezTo>
                  <a:cubicBezTo>
                    <a:pt x="104" y="15"/>
                    <a:pt x="105" y="15"/>
                    <a:pt x="106" y="15"/>
                  </a:cubicBezTo>
                  <a:cubicBezTo>
                    <a:pt x="106" y="15"/>
                    <a:pt x="107" y="15"/>
                    <a:pt x="108" y="15"/>
                  </a:cubicBezTo>
                  <a:cubicBezTo>
                    <a:pt x="109" y="15"/>
                    <a:pt x="109" y="15"/>
                    <a:pt x="110" y="15"/>
                  </a:cubicBezTo>
                  <a:cubicBezTo>
                    <a:pt x="110" y="15"/>
                    <a:pt x="110" y="15"/>
                    <a:pt x="110" y="15"/>
                  </a:cubicBezTo>
                  <a:cubicBezTo>
                    <a:pt x="110" y="15"/>
                    <a:pt x="110" y="15"/>
                    <a:pt x="110" y="15"/>
                  </a:cubicBezTo>
                  <a:cubicBezTo>
                    <a:pt x="111" y="15"/>
                    <a:pt x="111" y="14"/>
                    <a:pt x="111" y="14"/>
                  </a:cubicBezTo>
                  <a:cubicBezTo>
                    <a:pt x="112" y="14"/>
                    <a:pt x="112" y="14"/>
                    <a:pt x="112" y="14"/>
                  </a:cubicBezTo>
                  <a:cubicBezTo>
                    <a:pt x="112" y="14"/>
                    <a:pt x="113" y="14"/>
                    <a:pt x="113" y="14"/>
                  </a:cubicBezTo>
                  <a:cubicBezTo>
                    <a:pt x="113" y="13"/>
                    <a:pt x="113" y="13"/>
                    <a:pt x="114" y="13"/>
                  </a:cubicBezTo>
                  <a:cubicBezTo>
                    <a:pt x="114" y="13"/>
                    <a:pt x="114" y="13"/>
                    <a:pt x="114" y="13"/>
                  </a:cubicBezTo>
                  <a:cubicBezTo>
                    <a:pt x="114" y="13"/>
                    <a:pt x="115" y="13"/>
                    <a:pt x="115" y="13"/>
                  </a:cubicBezTo>
                  <a:cubicBezTo>
                    <a:pt x="116" y="13"/>
                    <a:pt x="116" y="13"/>
                    <a:pt x="117" y="13"/>
                  </a:cubicBezTo>
                  <a:cubicBezTo>
                    <a:pt x="117" y="13"/>
                    <a:pt x="118" y="13"/>
                    <a:pt x="118" y="13"/>
                  </a:cubicBezTo>
                  <a:cubicBezTo>
                    <a:pt x="119" y="13"/>
                    <a:pt x="120" y="13"/>
                    <a:pt x="121" y="12"/>
                  </a:cubicBezTo>
                  <a:cubicBezTo>
                    <a:pt x="121" y="12"/>
                    <a:pt x="122" y="12"/>
                    <a:pt x="122" y="12"/>
                  </a:cubicBezTo>
                  <a:cubicBezTo>
                    <a:pt x="123" y="12"/>
                    <a:pt x="123" y="12"/>
                    <a:pt x="124" y="11"/>
                  </a:cubicBezTo>
                  <a:cubicBezTo>
                    <a:pt x="124" y="11"/>
                    <a:pt x="125" y="11"/>
                    <a:pt x="125" y="11"/>
                  </a:cubicBezTo>
                  <a:cubicBezTo>
                    <a:pt x="126" y="11"/>
                    <a:pt x="126" y="10"/>
                    <a:pt x="127" y="10"/>
                  </a:cubicBezTo>
                  <a:cubicBezTo>
                    <a:pt x="127" y="10"/>
                    <a:pt x="128" y="10"/>
                    <a:pt x="128" y="9"/>
                  </a:cubicBezTo>
                  <a:cubicBezTo>
                    <a:pt x="129" y="9"/>
                    <a:pt x="130" y="9"/>
                    <a:pt x="130" y="8"/>
                  </a:cubicBezTo>
                  <a:cubicBezTo>
                    <a:pt x="130" y="8"/>
                    <a:pt x="130" y="8"/>
                    <a:pt x="130" y="7"/>
                  </a:cubicBezTo>
                  <a:cubicBezTo>
                    <a:pt x="130" y="7"/>
                    <a:pt x="130" y="7"/>
                    <a:pt x="129" y="7"/>
                  </a:cubicBezTo>
                  <a:cubicBezTo>
                    <a:pt x="129" y="6"/>
                    <a:pt x="128" y="6"/>
                    <a:pt x="128" y="6"/>
                  </a:cubicBezTo>
                  <a:cubicBezTo>
                    <a:pt x="127" y="6"/>
                    <a:pt x="127" y="6"/>
                    <a:pt x="127" y="6"/>
                  </a:cubicBezTo>
                  <a:cubicBezTo>
                    <a:pt x="126" y="6"/>
                    <a:pt x="126" y="6"/>
                    <a:pt x="126" y="6"/>
                  </a:cubicBezTo>
                  <a:cubicBezTo>
                    <a:pt x="126" y="6"/>
                    <a:pt x="125" y="6"/>
                    <a:pt x="125" y="6"/>
                  </a:cubicBezTo>
                  <a:cubicBezTo>
                    <a:pt x="124" y="6"/>
                    <a:pt x="123" y="6"/>
                    <a:pt x="123" y="6"/>
                  </a:cubicBezTo>
                  <a:cubicBezTo>
                    <a:pt x="123" y="6"/>
                    <a:pt x="123" y="6"/>
                    <a:pt x="123" y="6"/>
                  </a:cubicBezTo>
                  <a:cubicBezTo>
                    <a:pt x="123" y="6"/>
                    <a:pt x="122" y="6"/>
                    <a:pt x="122" y="6"/>
                  </a:cubicBezTo>
                  <a:cubicBezTo>
                    <a:pt x="122" y="5"/>
                    <a:pt x="121" y="5"/>
                    <a:pt x="121" y="5"/>
                  </a:cubicBezTo>
                  <a:cubicBezTo>
                    <a:pt x="121" y="4"/>
                    <a:pt x="121" y="4"/>
                    <a:pt x="121" y="4"/>
                  </a:cubicBezTo>
                  <a:cubicBezTo>
                    <a:pt x="121" y="4"/>
                    <a:pt x="120" y="4"/>
                    <a:pt x="120" y="4"/>
                  </a:cubicBezTo>
                  <a:cubicBezTo>
                    <a:pt x="120" y="4"/>
                    <a:pt x="120" y="3"/>
                    <a:pt x="120" y="3"/>
                  </a:cubicBezTo>
                  <a:cubicBezTo>
                    <a:pt x="120" y="3"/>
                    <a:pt x="120" y="3"/>
                    <a:pt x="120" y="3"/>
                  </a:cubicBezTo>
                  <a:cubicBezTo>
                    <a:pt x="120" y="3"/>
                    <a:pt x="120" y="3"/>
                    <a:pt x="120" y="2"/>
                  </a:cubicBezTo>
                  <a:cubicBezTo>
                    <a:pt x="120" y="2"/>
                    <a:pt x="119" y="3"/>
                    <a:pt x="119" y="3"/>
                  </a:cubicBezTo>
                  <a:cubicBezTo>
                    <a:pt x="118" y="3"/>
                    <a:pt x="118" y="2"/>
                    <a:pt x="118" y="3"/>
                  </a:cubicBezTo>
                  <a:cubicBezTo>
                    <a:pt x="117" y="3"/>
                    <a:pt x="117" y="3"/>
                    <a:pt x="116" y="3"/>
                  </a:cubicBezTo>
                  <a:cubicBezTo>
                    <a:pt x="116" y="3"/>
                    <a:pt x="115" y="3"/>
                    <a:pt x="115" y="3"/>
                  </a:cubicBezTo>
                  <a:cubicBezTo>
                    <a:pt x="115" y="2"/>
                    <a:pt x="115" y="2"/>
                    <a:pt x="114" y="2"/>
                  </a:cubicBezTo>
                  <a:cubicBezTo>
                    <a:pt x="114" y="2"/>
                    <a:pt x="113" y="2"/>
                    <a:pt x="113" y="2"/>
                  </a:cubicBezTo>
                  <a:cubicBezTo>
                    <a:pt x="113" y="3"/>
                    <a:pt x="112" y="3"/>
                    <a:pt x="112" y="3"/>
                  </a:cubicBezTo>
                  <a:cubicBezTo>
                    <a:pt x="111" y="2"/>
                    <a:pt x="111" y="2"/>
                    <a:pt x="111" y="2"/>
                  </a:cubicBezTo>
                  <a:cubicBezTo>
                    <a:pt x="110" y="2"/>
                    <a:pt x="110" y="2"/>
                    <a:pt x="110" y="2"/>
                  </a:cubicBezTo>
                  <a:cubicBezTo>
                    <a:pt x="109" y="3"/>
                    <a:pt x="109" y="3"/>
                    <a:pt x="108" y="3"/>
                  </a:cubicBezTo>
                  <a:cubicBezTo>
                    <a:pt x="107" y="3"/>
                    <a:pt x="107" y="3"/>
                    <a:pt x="106" y="3"/>
                  </a:cubicBezTo>
                  <a:cubicBezTo>
                    <a:pt x="106" y="4"/>
                    <a:pt x="105" y="4"/>
                    <a:pt x="104" y="4"/>
                  </a:cubicBezTo>
                  <a:cubicBezTo>
                    <a:pt x="103" y="4"/>
                    <a:pt x="102" y="4"/>
                    <a:pt x="101" y="4"/>
                  </a:cubicBezTo>
                  <a:cubicBezTo>
                    <a:pt x="100" y="4"/>
                    <a:pt x="100" y="4"/>
                    <a:pt x="99" y="4"/>
                  </a:cubicBezTo>
                  <a:cubicBezTo>
                    <a:pt x="100" y="4"/>
                    <a:pt x="100" y="4"/>
                    <a:pt x="100" y="4"/>
                  </a:cubicBezTo>
                  <a:cubicBezTo>
                    <a:pt x="100" y="4"/>
                    <a:pt x="100" y="4"/>
                    <a:pt x="101" y="4"/>
                  </a:cubicBezTo>
                  <a:cubicBezTo>
                    <a:pt x="101" y="4"/>
                    <a:pt x="101" y="4"/>
                    <a:pt x="101" y="3"/>
                  </a:cubicBezTo>
                  <a:cubicBezTo>
                    <a:pt x="102" y="3"/>
                    <a:pt x="102" y="3"/>
                    <a:pt x="103" y="3"/>
                  </a:cubicBezTo>
                  <a:cubicBezTo>
                    <a:pt x="103" y="3"/>
                    <a:pt x="103" y="3"/>
                    <a:pt x="103" y="3"/>
                  </a:cubicBezTo>
                  <a:cubicBezTo>
                    <a:pt x="104" y="3"/>
                    <a:pt x="105" y="3"/>
                    <a:pt x="105" y="3"/>
                  </a:cubicBezTo>
                  <a:cubicBezTo>
                    <a:pt x="106" y="3"/>
                    <a:pt x="106" y="3"/>
                    <a:pt x="107" y="2"/>
                  </a:cubicBezTo>
                  <a:cubicBezTo>
                    <a:pt x="107" y="2"/>
                    <a:pt x="107" y="2"/>
                    <a:pt x="107" y="2"/>
                  </a:cubicBezTo>
                  <a:cubicBezTo>
                    <a:pt x="107" y="1"/>
                    <a:pt x="107" y="1"/>
                    <a:pt x="107" y="1"/>
                  </a:cubicBezTo>
                  <a:cubicBezTo>
                    <a:pt x="107" y="1"/>
                    <a:pt x="107" y="1"/>
                    <a:pt x="107" y="1"/>
                  </a:cubicBezTo>
                  <a:cubicBezTo>
                    <a:pt x="106" y="1"/>
                    <a:pt x="106" y="1"/>
                    <a:pt x="106" y="1"/>
                  </a:cubicBezTo>
                  <a:cubicBezTo>
                    <a:pt x="105" y="1"/>
                    <a:pt x="105" y="1"/>
                    <a:pt x="105" y="1"/>
                  </a:cubicBezTo>
                  <a:cubicBezTo>
                    <a:pt x="104" y="1"/>
                    <a:pt x="103" y="1"/>
                    <a:pt x="102" y="1"/>
                  </a:cubicBezTo>
                  <a:cubicBezTo>
                    <a:pt x="102" y="1"/>
                    <a:pt x="101" y="1"/>
                    <a:pt x="101" y="1"/>
                  </a:cubicBezTo>
                  <a:cubicBezTo>
                    <a:pt x="100" y="1"/>
                    <a:pt x="100" y="1"/>
                    <a:pt x="100" y="1"/>
                  </a:cubicBezTo>
                  <a:cubicBezTo>
                    <a:pt x="99" y="1"/>
                    <a:pt x="99" y="1"/>
                    <a:pt x="98" y="1"/>
                  </a:cubicBezTo>
                  <a:cubicBezTo>
                    <a:pt x="98" y="1"/>
                    <a:pt x="98" y="1"/>
                    <a:pt x="97" y="1"/>
                  </a:cubicBezTo>
                  <a:cubicBezTo>
                    <a:pt x="97" y="1"/>
                    <a:pt x="97" y="1"/>
                    <a:pt x="97" y="1"/>
                  </a:cubicBezTo>
                  <a:cubicBezTo>
                    <a:pt x="96" y="1"/>
                    <a:pt x="96" y="1"/>
                    <a:pt x="96" y="0"/>
                  </a:cubicBezTo>
                  <a:cubicBezTo>
                    <a:pt x="96" y="0"/>
                    <a:pt x="95" y="0"/>
                    <a:pt x="95" y="0"/>
                  </a:cubicBezTo>
                  <a:cubicBezTo>
                    <a:pt x="95" y="0"/>
                    <a:pt x="95" y="0"/>
                    <a:pt x="94" y="0"/>
                  </a:cubicBezTo>
                  <a:cubicBezTo>
                    <a:pt x="94" y="0"/>
                    <a:pt x="93" y="0"/>
                    <a:pt x="93" y="0"/>
                  </a:cubicBezTo>
                  <a:cubicBezTo>
                    <a:pt x="93" y="0"/>
                    <a:pt x="93" y="0"/>
                    <a:pt x="92" y="0"/>
                  </a:cubicBezTo>
                  <a:cubicBezTo>
                    <a:pt x="92" y="0"/>
                    <a:pt x="92" y="0"/>
                    <a:pt x="91" y="0"/>
                  </a:cubicBezTo>
                  <a:cubicBezTo>
                    <a:pt x="91" y="0"/>
                    <a:pt x="90" y="0"/>
                    <a:pt x="90" y="0"/>
                  </a:cubicBezTo>
                  <a:cubicBezTo>
                    <a:pt x="89" y="0"/>
                    <a:pt x="89" y="0"/>
                    <a:pt x="89" y="0"/>
                  </a:cubicBezTo>
                  <a:cubicBezTo>
                    <a:pt x="88" y="0"/>
                    <a:pt x="88" y="0"/>
                    <a:pt x="87" y="0"/>
                  </a:cubicBezTo>
                  <a:cubicBezTo>
                    <a:pt x="87" y="0"/>
                    <a:pt x="86" y="0"/>
                    <a:pt x="87" y="1"/>
                  </a:cubicBezTo>
                  <a:cubicBezTo>
                    <a:pt x="87" y="1"/>
                    <a:pt x="88" y="1"/>
                    <a:pt x="88" y="1"/>
                  </a:cubicBezTo>
                  <a:cubicBezTo>
                    <a:pt x="87" y="2"/>
                    <a:pt x="87" y="1"/>
                    <a:pt x="86" y="1"/>
                  </a:cubicBezTo>
                  <a:cubicBezTo>
                    <a:pt x="86" y="1"/>
                    <a:pt x="86" y="1"/>
                    <a:pt x="85" y="1"/>
                  </a:cubicBezTo>
                  <a:cubicBezTo>
                    <a:pt x="85" y="1"/>
                    <a:pt x="85" y="1"/>
                    <a:pt x="85" y="0"/>
                  </a:cubicBezTo>
                  <a:cubicBezTo>
                    <a:pt x="85" y="0"/>
                    <a:pt x="84" y="0"/>
                    <a:pt x="84" y="0"/>
                  </a:cubicBezTo>
                  <a:cubicBezTo>
                    <a:pt x="84" y="0"/>
                    <a:pt x="84" y="0"/>
                    <a:pt x="84" y="0"/>
                  </a:cubicBezTo>
                  <a:cubicBezTo>
                    <a:pt x="83" y="0"/>
                    <a:pt x="82" y="0"/>
                    <a:pt x="81" y="0"/>
                  </a:cubicBezTo>
                  <a:cubicBezTo>
                    <a:pt x="80" y="0"/>
                    <a:pt x="80" y="0"/>
                    <a:pt x="79" y="0"/>
                  </a:cubicBezTo>
                  <a:cubicBezTo>
                    <a:pt x="78" y="1"/>
                    <a:pt x="78" y="1"/>
                    <a:pt x="78" y="1"/>
                  </a:cubicBezTo>
                  <a:cubicBezTo>
                    <a:pt x="78" y="2"/>
                    <a:pt x="78" y="2"/>
                    <a:pt x="78" y="2"/>
                  </a:cubicBezTo>
                  <a:cubicBezTo>
                    <a:pt x="79" y="2"/>
                    <a:pt x="80" y="3"/>
                    <a:pt x="80" y="3"/>
                  </a:cubicBezTo>
                  <a:cubicBezTo>
                    <a:pt x="80" y="3"/>
                    <a:pt x="79" y="3"/>
                    <a:pt x="79" y="3"/>
                  </a:cubicBezTo>
                  <a:cubicBezTo>
                    <a:pt x="79" y="3"/>
                    <a:pt x="79" y="3"/>
                    <a:pt x="79" y="3"/>
                  </a:cubicBezTo>
                  <a:cubicBezTo>
                    <a:pt x="78" y="3"/>
                    <a:pt x="78" y="3"/>
                    <a:pt x="78" y="3"/>
                  </a:cubicBezTo>
                  <a:cubicBezTo>
                    <a:pt x="78" y="3"/>
                    <a:pt x="77" y="3"/>
                    <a:pt x="77" y="3"/>
                  </a:cubicBezTo>
                  <a:cubicBezTo>
                    <a:pt x="77" y="3"/>
                    <a:pt x="76" y="3"/>
                    <a:pt x="76" y="2"/>
                  </a:cubicBezTo>
                  <a:cubicBezTo>
                    <a:pt x="76" y="2"/>
                    <a:pt x="76" y="2"/>
                    <a:pt x="75" y="2"/>
                  </a:cubicBezTo>
                  <a:cubicBezTo>
                    <a:pt x="75" y="2"/>
                    <a:pt x="75" y="2"/>
                    <a:pt x="75" y="2"/>
                  </a:cubicBezTo>
                  <a:cubicBezTo>
                    <a:pt x="75" y="2"/>
                    <a:pt x="75" y="2"/>
                    <a:pt x="75" y="1"/>
                  </a:cubicBezTo>
                  <a:cubicBezTo>
                    <a:pt x="75" y="1"/>
                    <a:pt x="74" y="1"/>
                    <a:pt x="74" y="1"/>
                  </a:cubicBezTo>
                  <a:cubicBezTo>
                    <a:pt x="74" y="1"/>
                    <a:pt x="74" y="1"/>
                    <a:pt x="74" y="1"/>
                  </a:cubicBezTo>
                  <a:cubicBezTo>
                    <a:pt x="73" y="1"/>
                    <a:pt x="73" y="0"/>
                    <a:pt x="73" y="0"/>
                  </a:cubicBezTo>
                  <a:cubicBezTo>
                    <a:pt x="73" y="0"/>
                    <a:pt x="72" y="0"/>
                    <a:pt x="72" y="0"/>
                  </a:cubicBezTo>
                  <a:cubicBezTo>
                    <a:pt x="71" y="0"/>
                    <a:pt x="69" y="0"/>
                    <a:pt x="68" y="0"/>
                  </a:cubicBezTo>
                  <a:cubicBezTo>
                    <a:pt x="67" y="0"/>
                    <a:pt x="67" y="1"/>
                    <a:pt x="66" y="1"/>
                  </a:cubicBezTo>
                  <a:cubicBezTo>
                    <a:pt x="66" y="1"/>
                    <a:pt x="65" y="1"/>
                    <a:pt x="64" y="1"/>
                  </a:cubicBezTo>
                  <a:cubicBezTo>
                    <a:pt x="64" y="1"/>
                    <a:pt x="63" y="1"/>
                    <a:pt x="63" y="1"/>
                  </a:cubicBezTo>
                  <a:cubicBezTo>
                    <a:pt x="63" y="1"/>
                    <a:pt x="62" y="0"/>
                    <a:pt x="62" y="1"/>
                  </a:cubicBezTo>
                  <a:cubicBezTo>
                    <a:pt x="62" y="1"/>
                    <a:pt x="62" y="1"/>
                    <a:pt x="62" y="1"/>
                  </a:cubicBezTo>
                  <a:cubicBezTo>
                    <a:pt x="63" y="1"/>
                    <a:pt x="64" y="2"/>
                    <a:pt x="64" y="2"/>
                  </a:cubicBezTo>
                  <a:cubicBezTo>
                    <a:pt x="64" y="3"/>
                    <a:pt x="66" y="3"/>
                    <a:pt x="66" y="3"/>
                  </a:cubicBezTo>
                  <a:cubicBezTo>
                    <a:pt x="66" y="3"/>
                    <a:pt x="66" y="3"/>
                    <a:pt x="67" y="4"/>
                  </a:cubicBezTo>
                  <a:cubicBezTo>
                    <a:pt x="67" y="5"/>
                    <a:pt x="68" y="5"/>
                    <a:pt x="68" y="5"/>
                  </a:cubicBezTo>
                  <a:cubicBezTo>
                    <a:pt x="68" y="5"/>
                    <a:pt x="67" y="6"/>
                    <a:pt x="66" y="6"/>
                  </a:cubicBezTo>
                  <a:cubicBezTo>
                    <a:pt x="65" y="6"/>
                    <a:pt x="66" y="6"/>
                    <a:pt x="66" y="5"/>
                  </a:cubicBezTo>
                  <a:cubicBezTo>
                    <a:pt x="67" y="5"/>
                    <a:pt x="66" y="4"/>
                    <a:pt x="66" y="4"/>
                  </a:cubicBezTo>
                  <a:cubicBezTo>
                    <a:pt x="66" y="4"/>
                    <a:pt x="63" y="4"/>
                    <a:pt x="63" y="4"/>
                  </a:cubicBezTo>
                  <a:cubicBezTo>
                    <a:pt x="63" y="3"/>
                    <a:pt x="62" y="3"/>
                    <a:pt x="62" y="2"/>
                  </a:cubicBezTo>
                  <a:cubicBezTo>
                    <a:pt x="61" y="2"/>
                    <a:pt x="60" y="2"/>
                    <a:pt x="60" y="2"/>
                  </a:cubicBezTo>
                  <a:cubicBezTo>
                    <a:pt x="60" y="2"/>
                    <a:pt x="58" y="1"/>
                    <a:pt x="57" y="2"/>
                  </a:cubicBezTo>
                  <a:cubicBezTo>
                    <a:pt x="57" y="2"/>
                    <a:pt x="57" y="1"/>
                    <a:pt x="57" y="1"/>
                  </a:cubicBezTo>
                  <a:cubicBezTo>
                    <a:pt x="55" y="1"/>
                    <a:pt x="55" y="1"/>
                    <a:pt x="55" y="1"/>
                  </a:cubicBezTo>
                  <a:cubicBezTo>
                    <a:pt x="54" y="1"/>
                    <a:pt x="54" y="1"/>
                    <a:pt x="54" y="1"/>
                  </a:cubicBezTo>
                  <a:cubicBezTo>
                    <a:pt x="52" y="1"/>
                    <a:pt x="52" y="1"/>
                    <a:pt x="52" y="1"/>
                  </a:cubicBezTo>
                  <a:cubicBezTo>
                    <a:pt x="52" y="1"/>
                    <a:pt x="50" y="2"/>
                    <a:pt x="49" y="2"/>
                  </a:cubicBezTo>
                  <a:cubicBezTo>
                    <a:pt x="48" y="2"/>
                    <a:pt x="50" y="2"/>
                    <a:pt x="51" y="2"/>
                  </a:cubicBezTo>
                  <a:cubicBezTo>
                    <a:pt x="53" y="2"/>
                    <a:pt x="52" y="3"/>
                    <a:pt x="52" y="3"/>
                  </a:cubicBezTo>
                  <a:cubicBezTo>
                    <a:pt x="55" y="4"/>
                    <a:pt x="55" y="4"/>
                    <a:pt x="55" y="4"/>
                  </a:cubicBezTo>
                  <a:cubicBezTo>
                    <a:pt x="53" y="4"/>
                    <a:pt x="53" y="4"/>
                    <a:pt x="53" y="4"/>
                  </a:cubicBezTo>
                  <a:cubicBezTo>
                    <a:pt x="50" y="4"/>
                    <a:pt x="50" y="4"/>
                    <a:pt x="50" y="4"/>
                  </a:cubicBezTo>
                  <a:cubicBezTo>
                    <a:pt x="49" y="3"/>
                    <a:pt x="49" y="3"/>
                    <a:pt x="49" y="3"/>
                  </a:cubicBezTo>
                  <a:cubicBezTo>
                    <a:pt x="48" y="3"/>
                    <a:pt x="48" y="3"/>
                    <a:pt x="48" y="3"/>
                  </a:cubicBezTo>
                  <a:cubicBezTo>
                    <a:pt x="48" y="3"/>
                    <a:pt x="46" y="3"/>
                    <a:pt x="45" y="3"/>
                  </a:cubicBezTo>
                  <a:cubicBezTo>
                    <a:pt x="44" y="3"/>
                    <a:pt x="45" y="3"/>
                    <a:pt x="45" y="3"/>
                  </a:cubicBezTo>
                  <a:cubicBezTo>
                    <a:pt x="45" y="3"/>
                    <a:pt x="46" y="4"/>
                    <a:pt x="46" y="4"/>
                  </a:cubicBezTo>
                  <a:cubicBezTo>
                    <a:pt x="47" y="5"/>
                    <a:pt x="46" y="5"/>
                    <a:pt x="46" y="5"/>
                  </a:cubicBezTo>
                  <a:cubicBezTo>
                    <a:pt x="45" y="5"/>
                    <a:pt x="45" y="5"/>
                    <a:pt x="45" y="5"/>
                  </a:cubicBezTo>
                  <a:cubicBezTo>
                    <a:pt x="45" y="5"/>
                    <a:pt x="42" y="4"/>
                    <a:pt x="42" y="4"/>
                  </a:cubicBezTo>
                  <a:cubicBezTo>
                    <a:pt x="41" y="4"/>
                    <a:pt x="41" y="5"/>
                    <a:pt x="41" y="5"/>
                  </a:cubicBezTo>
                  <a:cubicBezTo>
                    <a:pt x="43" y="6"/>
                    <a:pt x="43" y="6"/>
                    <a:pt x="43" y="6"/>
                  </a:cubicBezTo>
                  <a:cubicBezTo>
                    <a:pt x="43" y="6"/>
                    <a:pt x="41" y="6"/>
                    <a:pt x="41" y="6"/>
                  </a:cubicBezTo>
                  <a:cubicBezTo>
                    <a:pt x="41" y="6"/>
                    <a:pt x="40" y="6"/>
                    <a:pt x="40" y="6"/>
                  </a:cubicBezTo>
                  <a:cubicBezTo>
                    <a:pt x="40" y="8"/>
                    <a:pt x="40" y="8"/>
                    <a:pt x="40" y="8"/>
                  </a:cubicBezTo>
                  <a:cubicBezTo>
                    <a:pt x="45" y="9"/>
                    <a:pt x="45" y="9"/>
                    <a:pt x="45" y="9"/>
                  </a:cubicBezTo>
                  <a:cubicBezTo>
                    <a:pt x="45" y="9"/>
                    <a:pt x="47" y="10"/>
                    <a:pt x="47" y="10"/>
                  </a:cubicBezTo>
                  <a:cubicBezTo>
                    <a:pt x="48" y="10"/>
                    <a:pt x="50" y="11"/>
                    <a:pt x="50" y="11"/>
                  </a:cubicBezTo>
                  <a:cubicBezTo>
                    <a:pt x="52" y="12"/>
                    <a:pt x="52" y="12"/>
                    <a:pt x="52" y="12"/>
                  </a:cubicBezTo>
                  <a:cubicBezTo>
                    <a:pt x="49" y="11"/>
                    <a:pt x="49" y="11"/>
                    <a:pt x="49" y="11"/>
                  </a:cubicBezTo>
                  <a:cubicBezTo>
                    <a:pt x="47" y="11"/>
                    <a:pt x="47" y="11"/>
                    <a:pt x="47" y="11"/>
                  </a:cubicBezTo>
                  <a:cubicBezTo>
                    <a:pt x="46" y="11"/>
                    <a:pt x="46" y="11"/>
                    <a:pt x="46" y="11"/>
                  </a:cubicBezTo>
                  <a:cubicBezTo>
                    <a:pt x="41" y="8"/>
                    <a:pt x="41" y="8"/>
                    <a:pt x="41" y="8"/>
                  </a:cubicBezTo>
                  <a:cubicBezTo>
                    <a:pt x="39" y="8"/>
                    <a:pt x="39" y="8"/>
                    <a:pt x="39" y="8"/>
                  </a:cubicBezTo>
                  <a:cubicBezTo>
                    <a:pt x="38" y="9"/>
                    <a:pt x="38" y="9"/>
                    <a:pt x="38" y="9"/>
                  </a:cubicBezTo>
                  <a:cubicBezTo>
                    <a:pt x="41" y="10"/>
                    <a:pt x="41" y="10"/>
                    <a:pt x="41" y="10"/>
                  </a:cubicBezTo>
                  <a:cubicBezTo>
                    <a:pt x="40" y="10"/>
                    <a:pt x="40" y="10"/>
                    <a:pt x="40" y="10"/>
                  </a:cubicBezTo>
                  <a:cubicBezTo>
                    <a:pt x="38" y="10"/>
                    <a:pt x="38" y="10"/>
                    <a:pt x="38" y="10"/>
                  </a:cubicBezTo>
                  <a:cubicBezTo>
                    <a:pt x="37" y="10"/>
                    <a:pt x="37" y="10"/>
                    <a:pt x="37" y="10"/>
                  </a:cubicBezTo>
                  <a:cubicBezTo>
                    <a:pt x="36" y="9"/>
                    <a:pt x="36" y="9"/>
                    <a:pt x="36" y="9"/>
                  </a:cubicBezTo>
                  <a:cubicBezTo>
                    <a:pt x="36" y="7"/>
                    <a:pt x="36" y="7"/>
                    <a:pt x="36" y="7"/>
                  </a:cubicBezTo>
                  <a:cubicBezTo>
                    <a:pt x="34" y="7"/>
                    <a:pt x="34" y="7"/>
                    <a:pt x="34" y="7"/>
                  </a:cubicBezTo>
                  <a:cubicBezTo>
                    <a:pt x="31" y="7"/>
                    <a:pt x="31" y="7"/>
                    <a:pt x="31" y="7"/>
                  </a:cubicBezTo>
                  <a:cubicBezTo>
                    <a:pt x="30" y="6"/>
                    <a:pt x="30" y="6"/>
                    <a:pt x="30" y="6"/>
                  </a:cubicBezTo>
                  <a:cubicBezTo>
                    <a:pt x="30" y="6"/>
                    <a:pt x="28" y="6"/>
                    <a:pt x="27" y="6"/>
                  </a:cubicBezTo>
                  <a:cubicBezTo>
                    <a:pt x="27" y="6"/>
                    <a:pt x="26" y="7"/>
                    <a:pt x="26" y="7"/>
                  </a:cubicBezTo>
                  <a:cubicBezTo>
                    <a:pt x="27" y="8"/>
                    <a:pt x="27" y="8"/>
                    <a:pt x="27" y="8"/>
                  </a:cubicBezTo>
                  <a:cubicBezTo>
                    <a:pt x="27" y="8"/>
                    <a:pt x="27" y="8"/>
                    <a:pt x="26" y="8"/>
                  </a:cubicBezTo>
                  <a:cubicBezTo>
                    <a:pt x="26" y="8"/>
                    <a:pt x="25" y="8"/>
                    <a:pt x="25" y="8"/>
                  </a:cubicBezTo>
                  <a:cubicBezTo>
                    <a:pt x="25" y="8"/>
                    <a:pt x="23" y="9"/>
                    <a:pt x="22" y="9"/>
                  </a:cubicBezTo>
                  <a:cubicBezTo>
                    <a:pt x="21" y="9"/>
                    <a:pt x="21" y="10"/>
                    <a:pt x="21" y="10"/>
                  </a:cubicBezTo>
                  <a:cubicBezTo>
                    <a:pt x="21" y="10"/>
                    <a:pt x="23" y="10"/>
                    <a:pt x="24" y="10"/>
                  </a:cubicBezTo>
                  <a:cubicBezTo>
                    <a:pt x="24" y="10"/>
                    <a:pt x="26" y="11"/>
                    <a:pt x="27" y="11"/>
                  </a:cubicBezTo>
                  <a:cubicBezTo>
                    <a:pt x="28" y="11"/>
                    <a:pt x="30" y="12"/>
                    <a:pt x="30" y="12"/>
                  </a:cubicBezTo>
                  <a:cubicBezTo>
                    <a:pt x="28" y="11"/>
                    <a:pt x="28" y="11"/>
                    <a:pt x="28" y="11"/>
                  </a:cubicBezTo>
                  <a:cubicBezTo>
                    <a:pt x="27" y="12"/>
                    <a:pt x="27" y="12"/>
                    <a:pt x="27" y="12"/>
                  </a:cubicBezTo>
                  <a:cubicBezTo>
                    <a:pt x="26" y="12"/>
                    <a:pt x="26" y="12"/>
                    <a:pt x="26" y="12"/>
                  </a:cubicBezTo>
                  <a:cubicBezTo>
                    <a:pt x="25" y="11"/>
                    <a:pt x="25" y="11"/>
                    <a:pt x="25" y="11"/>
                  </a:cubicBezTo>
                  <a:cubicBezTo>
                    <a:pt x="24" y="11"/>
                    <a:pt x="24" y="11"/>
                    <a:pt x="24" y="11"/>
                  </a:cubicBezTo>
                  <a:cubicBezTo>
                    <a:pt x="22" y="10"/>
                    <a:pt x="22" y="10"/>
                    <a:pt x="22" y="10"/>
                  </a:cubicBezTo>
                  <a:cubicBezTo>
                    <a:pt x="21" y="12"/>
                    <a:pt x="21" y="12"/>
                    <a:pt x="21" y="12"/>
                  </a:cubicBezTo>
                  <a:cubicBezTo>
                    <a:pt x="19" y="11"/>
                    <a:pt x="19" y="11"/>
                    <a:pt x="19" y="11"/>
                  </a:cubicBezTo>
                  <a:cubicBezTo>
                    <a:pt x="19" y="11"/>
                    <a:pt x="19" y="11"/>
                    <a:pt x="19" y="10"/>
                  </a:cubicBezTo>
                  <a:cubicBezTo>
                    <a:pt x="19" y="10"/>
                    <a:pt x="18" y="10"/>
                    <a:pt x="18" y="10"/>
                  </a:cubicBezTo>
                  <a:cubicBezTo>
                    <a:pt x="16" y="10"/>
                    <a:pt x="16" y="10"/>
                    <a:pt x="16" y="10"/>
                  </a:cubicBezTo>
                  <a:cubicBezTo>
                    <a:pt x="14" y="10"/>
                    <a:pt x="14" y="10"/>
                    <a:pt x="14" y="10"/>
                  </a:cubicBezTo>
                  <a:cubicBezTo>
                    <a:pt x="13" y="11"/>
                    <a:pt x="13" y="11"/>
                    <a:pt x="13" y="11"/>
                  </a:cubicBezTo>
                  <a:cubicBezTo>
                    <a:pt x="11" y="11"/>
                    <a:pt x="11" y="11"/>
                    <a:pt x="11" y="11"/>
                  </a:cubicBezTo>
                  <a:cubicBezTo>
                    <a:pt x="11" y="13"/>
                    <a:pt x="11" y="13"/>
                    <a:pt x="11" y="13"/>
                  </a:cubicBezTo>
                  <a:cubicBezTo>
                    <a:pt x="9" y="12"/>
                    <a:pt x="9" y="12"/>
                    <a:pt x="9" y="12"/>
                  </a:cubicBezTo>
                  <a:cubicBezTo>
                    <a:pt x="8" y="12"/>
                    <a:pt x="8" y="12"/>
                    <a:pt x="8" y="12"/>
                  </a:cubicBezTo>
                  <a:cubicBezTo>
                    <a:pt x="7" y="12"/>
                    <a:pt x="7" y="12"/>
                    <a:pt x="7" y="12"/>
                  </a:cubicBezTo>
                  <a:cubicBezTo>
                    <a:pt x="5" y="13"/>
                    <a:pt x="5" y="13"/>
                    <a:pt x="5" y="13"/>
                  </a:cubicBezTo>
                  <a:cubicBezTo>
                    <a:pt x="3" y="13"/>
                    <a:pt x="3" y="13"/>
                    <a:pt x="3" y="13"/>
                  </a:cubicBezTo>
                  <a:cubicBezTo>
                    <a:pt x="1" y="14"/>
                    <a:pt x="1" y="14"/>
                    <a:pt x="1" y="14"/>
                  </a:cubicBezTo>
                  <a:cubicBezTo>
                    <a:pt x="1" y="14"/>
                    <a:pt x="0" y="15"/>
                    <a:pt x="0" y="15"/>
                  </a:cubicBezTo>
                  <a:cubicBezTo>
                    <a:pt x="0" y="15"/>
                    <a:pt x="1" y="16"/>
                    <a:pt x="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5" name="Freeform 456"/>
            <p:cNvSpPr>
              <a:spLocks/>
            </p:cNvSpPr>
            <p:nvPr/>
          </p:nvSpPr>
          <p:spPr bwMode="auto">
            <a:xfrm>
              <a:off x="947738" y="2130425"/>
              <a:ext cx="1588" cy="3175"/>
            </a:xfrm>
            <a:custGeom>
              <a:avLst/>
              <a:gdLst>
                <a:gd name="T0" fmla="*/ 2 w 3"/>
                <a:gd name="T1" fmla="*/ 0 h 3"/>
                <a:gd name="T2" fmla="*/ 2 w 3"/>
                <a:gd name="T3" fmla="*/ 1 h 3"/>
                <a:gd name="T4" fmla="*/ 1 w 3"/>
                <a:gd name="T5" fmla="*/ 1 h 3"/>
                <a:gd name="T6" fmla="*/ 0 w 3"/>
                <a:gd name="T7" fmla="*/ 2 h 3"/>
                <a:gd name="T8" fmla="*/ 0 w 3"/>
                <a:gd name="T9" fmla="*/ 2 h 3"/>
                <a:gd name="T10" fmla="*/ 0 w 3"/>
                <a:gd name="T11" fmla="*/ 3 h 3"/>
                <a:gd name="T12" fmla="*/ 0 w 3"/>
                <a:gd name="T13" fmla="*/ 3 h 3"/>
                <a:gd name="T14" fmla="*/ 1 w 3"/>
                <a:gd name="T15" fmla="*/ 3 h 3"/>
                <a:gd name="T16" fmla="*/ 1 w 3"/>
                <a:gd name="T17" fmla="*/ 3 h 3"/>
                <a:gd name="T18" fmla="*/ 2 w 3"/>
                <a:gd name="T19" fmla="*/ 3 h 3"/>
                <a:gd name="T20" fmla="*/ 3 w 3"/>
                <a:gd name="T21" fmla="*/ 3 h 3"/>
                <a:gd name="T22" fmla="*/ 2 w 3"/>
                <a:gd name="T23" fmla="*/ 2 h 3"/>
                <a:gd name="T24" fmla="*/ 2 w 3"/>
                <a:gd name="T25" fmla="*/ 2 h 3"/>
                <a:gd name="T26" fmla="*/ 3 w 3"/>
                <a:gd name="T27" fmla="*/ 1 h 3"/>
                <a:gd name="T28" fmla="*/ 2 w 3"/>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2" y="0"/>
                  </a:moveTo>
                  <a:cubicBezTo>
                    <a:pt x="2" y="0"/>
                    <a:pt x="2" y="1"/>
                    <a:pt x="2" y="1"/>
                  </a:cubicBezTo>
                  <a:cubicBezTo>
                    <a:pt x="1" y="1"/>
                    <a:pt x="1" y="1"/>
                    <a:pt x="1" y="1"/>
                  </a:cubicBezTo>
                  <a:cubicBezTo>
                    <a:pt x="0" y="2"/>
                    <a:pt x="0" y="2"/>
                    <a:pt x="0" y="2"/>
                  </a:cubicBezTo>
                  <a:cubicBezTo>
                    <a:pt x="0" y="2"/>
                    <a:pt x="0" y="2"/>
                    <a:pt x="0" y="2"/>
                  </a:cubicBezTo>
                  <a:cubicBezTo>
                    <a:pt x="0" y="3"/>
                    <a:pt x="0" y="3"/>
                    <a:pt x="0" y="3"/>
                  </a:cubicBezTo>
                  <a:cubicBezTo>
                    <a:pt x="0" y="3"/>
                    <a:pt x="0" y="3"/>
                    <a:pt x="0" y="3"/>
                  </a:cubicBezTo>
                  <a:cubicBezTo>
                    <a:pt x="0" y="3"/>
                    <a:pt x="0" y="3"/>
                    <a:pt x="1" y="3"/>
                  </a:cubicBezTo>
                  <a:cubicBezTo>
                    <a:pt x="1" y="3"/>
                    <a:pt x="1" y="3"/>
                    <a:pt x="1" y="3"/>
                  </a:cubicBezTo>
                  <a:cubicBezTo>
                    <a:pt x="1" y="3"/>
                    <a:pt x="1" y="3"/>
                    <a:pt x="2" y="3"/>
                  </a:cubicBezTo>
                  <a:cubicBezTo>
                    <a:pt x="2" y="3"/>
                    <a:pt x="3" y="3"/>
                    <a:pt x="3" y="3"/>
                  </a:cubicBezTo>
                  <a:cubicBezTo>
                    <a:pt x="3" y="2"/>
                    <a:pt x="2" y="2"/>
                    <a:pt x="2" y="2"/>
                  </a:cubicBezTo>
                  <a:cubicBezTo>
                    <a:pt x="2" y="2"/>
                    <a:pt x="2" y="2"/>
                    <a:pt x="2" y="2"/>
                  </a:cubicBezTo>
                  <a:cubicBezTo>
                    <a:pt x="2" y="1"/>
                    <a:pt x="3" y="1"/>
                    <a:pt x="3" y="1"/>
                  </a:cubicBezTo>
                  <a:cubicBezTo>
                    <a:pt x="3"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6" name="Freeform 457"/>
            <p:cNvSpPr>
              <a:spLocks/>
            </p:cNvSpPr>
            <p:nvPr/>
          </p:nvSpPr>
          <p:spPr bwMode="auto">
            <a:xfrm>
              <a:off x="722313" y="2179638"/>
              <a:ext cx="9525" cy="6350"/>
            </a:xfrm>
            <a:custGeom>
              <a:avLst/>
              <a:gdLst>
                <a:gd name="T0" fmla="*/ 1 w 6"/>
                <a:gd name="T1" fmla="*/ 3 h 4"/>
                <a:gd name="T2" fmla="*/ 2 w 6"/>
                <a:gd name="T3" fmla="*/ 3 h 4"/>
                <a:gd name="T4" fmla="*/ 2 w 6"/>
                <a:gd name="T5" fmla="*/ 3 h 4"/>
                <a:gd name="T6" fmla="*/ 3 w 6"/>
                <a:gd name="T7" fmla="*/ 3 h 4"/>
                <a:gd name="T8" fmla="*/ 3 w 6"/>
                <a:gd name="T9" fmla="*/ 3 h 4"/>
                <a:gd name="T10" fmla="*/ 5 w 6"/>
                <a:gd name="T11" fmla="*/ 2 h 4"/>
                <a:gd name="T12" fmla="*/ 6 w 6"/>
                <a:gd name="T13" fmla="*/ 1 h 4"/>
                <a:gd name="T14" fmla="*/ 5 w 6"/>
                <a:gd name="T15" fmla="*/ 1 h 4"/>
                <a:gd name="T16" fmla="*/ 4 w 6"/>
                <a:gd name="T17" fmla="*/ 0 h 4"/>
                <a:gd name="T18" fmla="*/ 3 w 6"/>
                <a:gd name="T19" fmla="*/ 1 h 4"/>
                <a:gd name="T20" fmla="*/ 3 w 6"/>
                <a:gd name="T21" fmla="*/ 2 h 4"/>
                <a:gd name="T22" fmla="*/ 2 w 6"/>
                <a:gd name="T23" fmla="*/ 2 h 4"/>
                <a:gd name="T24" fmla="*/ 2 w 6"/>
                <a:gd name="T25" fmla="*/ 2 h 4"/>
                <a:gd name="T26" fmla="*/ 2 w 6"/>
                <a:gd name="T27" fmla="*/ 2 h 4"/>
                <a:gd name="T28" fmla="*/ 0 w 6"/>
                <a:gd name="T29" fmla="*/ 2 h 4"/>
                <a:gd name="T30" fmla="*/ 0 w 6"/>
                <a:gd name="T31" fmla="*/ 3 h 4"/>
                <a:gd name="T32" fmla="*/ 0 w 6"/>
                <a:gd name="T33" fmla="*/ 4 h 4"/>
                <a:gd name="T34" fmla="*/ 1 w 6"/>
                <a:gd name="T3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4">
                  <a:moveTo>
                    <a:pt x="1" y="3"/>
                  </a:moveTo>
                  <a:lnTo>
                    <a:pt x="2" y="3"/>
                  </a:lnTo>
                  <a:lnTo>
                    <a:pt x="2" y="3"/>
                  </a:lnTo>
                  <a:lnTo>
                    <a:pt x="3" y="3"/>
                  </a:lnTo>
                  <a:lnTo>
                    <a:pt x="3" y="3"/>
                  </a:lnTo>
                  <a:lnTo>
                    <a:pt x="5" y="2"/>
                  </a:lnTo>
                  <a:lnTo>
                    <a:pt x="6" y="1"/>
                  </a:lnTo>
                  <a:lnTo>
                    <a:pt x="5" y="1"/>
                  </a:lnTo>
                  <a:lnTo>
                    <a:pt x="4" y="0"/>
                  </a:lnTo>
                  <a:lnTo>
                    <a:pt x="3" y="1"/>
                  </a:lnTo>
                  <a:lnTo>
                    <a:pt x="3" y="2"/>
                  </a:lnTo>
                  <a:lnTo>
                    <a:pt x="2" y="2"/>
                  </a:lnTo>
                  <a:lnTo>
                    <a:pt x="2" y="2"/>
                  </a:lnTo>
                  <a:lnTo>
                    <a:pt x="2" y="2"/>
                  </a:lnTo>
                  <a:lnTo>
                    <a:pt x="0" y="2"/>
                  </a:lnTo>
                  <a:lnTo>
                    <a:pt x="0" y="3"/>
                  </a:lnTo>
                  <a:lnTo>
                    <a:pt x="0" y="4"/>
                  </a:ln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7" name="Freeform 458"/>
            <p:cNvSpPr>
              <a:spLocks/>
            </p:cNvSpPr>
            <p:nvPr/>
          </p:nvSpPr>
          <p:spPr bwMode="auto">
            <a:xfrm>
              <a:off x="752475" y="2293938"/>
              <a:ext cx="20638" cy="12700"/>
            </a:xfrm>
            <a:custGeom>
              <a:avLst/>
              <a:gdLst>
                <a:gd name="T0" fmla="*/ 18 w 21"/>
                <a:gd name="T1" fmla="*/ 13 h 14"/>
                <a:gd name="T2" fmla="*/ 20 w 21"/>
                <a:gd name="T3" fmla="*/ 14 h 14"/>
                <a:gd name="T4" fmla="*/ 21 w 21"/>
                <a:gd name="T5" fmla="*/ 13 h 14"/>
                <a:gd name="T6" fmla="*/ 20 w 21"/>
                <a:gd name="T7" fmla="*/ 12 h 14"/>
                <a:gd name="T8" fmla="*/ 19 w 21"/>
                <a:gd name="T9" fmla="*/ 11 h 14"/>
                <a:gd name="T10" fmla="*/ 19 w 21"/>
                <a:gd name="T11" fmla="*/ 10 h 14"/>
                <a:gd name="T12" fmla="*/ 17 w 21"/>
                <a:gd name="T13" fmla="*/ 9 h 14"/>
                <a:gd name="T14" fmla="*/ 16 w 21"/>
                <a:gd name="T15" fmla="*/ 8 h 14"/>
                <a:gd name="T16" fmla="*/ 15 w 21"/>
                <a:gd name="T17" fmla="*/ 8 h 14"/>
                <a:gd name="T18" fmla="*/ 14 w 21"/>
                <a:gd name="T19" fmla="*/ 7 h 14"/>
                <a:gd name="T20" fmla="*/ 14 w 21"/>
                <a:gd name="T21" fmla="*/ 5 h 14"/>
                <a:gd name="T22" fmla="*/ 12 w 21"/>
                <a:gd name="T23" fmla="*/ 4 h 14"/>
                <a:gd name="T24" fmla="*/ 11 w 21"/>
                <a:gd name="T25" fmla="*/ 3 h 14"/>
                <a:gd name="T26" fmla="*/ 9 w 21"/>
                <a:gd name="T27" fmla="*/ 3 h 14"/>
                <a:gd name="T28" fmla="*/ 6 w 21"/>
                <a:gd name="T29" fmla="*/ 2 h 14"/>
                <a:gd name="T30" fmla="*/ 4 w 21"/>
                <a:gd name="T31" fmla="*/ 1 h 14"/>
                <a:gd name="T32" fmla="*/ 1 w 21"/>
                <a:gd name="T33" fmla="*/ 0 h 14"/>
                <a:gd name="T34" fmla="*/ 0 w 21"/>
                <a:gd name="T35" fmla="*/ 0 h 14"/>
                <a:gd name="T36" fmla="*/ 0 w 21"/>
                <a:gd name="T37" fmla="*/ 2 h 14"/>
                <a:gd name="T38" fmla="*/ 2 w 21"/>
                <a:gd name="T39" fmla="*/ 2 h 14"/>
                <a:gd name="T40" fmla="*/ 3 w 21"/>
                <a:gd name="T41" fmla="*/ 2 h 14"/>
                <a:gd name="T42" fmla="*/ 2 w 21"/>
                <a:gd name="T43" fmla="*/ 4 h 14"/>
                <a:gd name="T44" fmla="*/ 3 w 21"/>
                <a:gd name="T45" fmla="*/ 4 h 14"/>
                <a:gd name="T46" fmla="*/ 4 w 21"/>
                <a:gd name="T47" fmla="*/ 4 h 14"/>
                <a:gd name="T48" fmla="*/ 4 w 21"/>
                <a:gd name="T49" fmla="*/ 5 h 14"/>
                <a:gd name="T50" fmla="*/ 5 w 21"/>
                <a:gd name="T51" fmla="*/ 5 h 14"/>
                <a:gd name="T52" fmla="*/ 6 w 21"/>
                <a:gd name="T53" fmla="*/ 6 h 14"/>
                <a:gd name="T54" fmla="*/ 7 w 21"/>
                <a:gd name="T55" fmla="*/ 6 h 14"/>
                <a:gd name="T56" fmla="*/ 8 w 21"/>
                <a:gd name="T57" fmla="*/ 7 h 14"/>
                <a:gd name="T58" fmla="*/ 8 w 21"/>
                <a:gd name="T59" fmla="*/ 9 h 14"/>
                <a:gd name="T60" fmla="*/ 10 w 21"/>
                <a:gd name="T61" fmla="*/ 9 h 14"/>
                <a:gd name="T62" fmla="*/ 10 w 21"/>
                <a:gd name="T63" fmla="*/ 10 h 14"/>
                <a:gd name="T64" fmla="*/ 11 w 21"/>
                <a:gd name="T65" fmla="*/ 11 h 14"/>
                <a:gd name="T66" fmla="*/ 13 w 21"/>
                <a:gd name="T67" fmla="*/ 11 h 14"/>
                <a:gd name="T68" fmla="*/ 14 w 21"/>
                <a:gd name="T69" fmla="*/ 10 h 14"/>
                <a:gd name="T70" fmla="*/ 13 w 21"/>
                <a:gd name="T71" fmla="*/ 12 h 14"/>
                <a:gd name="T72" fmla="*/ 15 w 21"/>
                <a:gd name="T73" fmla="*/ 12 h 14"/>
                <a:gd name="T74" fmla="*/ 16 w 21"/>
                <a:gd name="T75" fmla="*/ 13 h 14"/>
                <a:gd name="T76" fmla="*/ 18 w 21"/>
                <a:gd name="T7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 h="14">
                  <a:moveTo>
                    <a:pt x="18" y="13"/>
                  </a:moveTo>
                  <a:cubicBezTo>
                    <a:pt x="20" y="14"/>
                    <a:pt x="20" y="14"/>
                    <a:pt x="20" y="14"/>
                  </a:cubicBezTo>
                  <a:cubicBezTo>
                    <a:pt x="21" y="13"/>
                    <a:pt x="21" y="13"/>
                    <a:pt x="21" y="13"/>
                  </a:cubicBezTo>
                  <a:cubicBezTo>
                    <a:pt x="20" y="12"/>
                    <a:pt x="20" y="12"/>
                    <a:pt x="20" y="12"/>
                  </a:cubicBezTo>
                  <a:cubicBezTo>
                    <a:pt x="19" y="11"/>
                    <a:pt x="19" y="11"/>
                    <a:pt x="19" y="11"/>
                  </a:cubicBezTo>
                  <a:cubicBezTo>
                    <a:pt x="19" y="11"/>
                    <a:pt x="19" y="10"/>
                    <a:pt x="19" y="10"/>
                  </a:cubicBezTo>
                  <a:cubicBezTo>
                    <a:pt x="18" y="9"/>
                    <a:pt x="17" y="9"/>
                    <a:pt x="17" y="9"/>
                  </a:cubicBezTo>
                  <a:cubicBezTo>
                    <a:pt x="17" y="9"/>
                    <a:pt x="17" y="8"/>
                    <a:pt x="16" y="8"/>
                  </a:cubicBezTo>
                  <a:cubicBezTo>
                    <a:pt x="15" y="8"/>
                    <a:pt x="15" y="8"/>
                    <a:pt x="15" y="8"/>
                  </a:cubicBezTo>
                  <a:cubicBezTo>
                    <a:pt x="14" y="7"/>
                    <a:pt x="14" y="7"/>
                    <a:pt x="14" y="7"/>
                  </a:cubicBezTo>
                  <a:cubicBezTo>
                    <a:pt x="14" y="5"/>
                    <a:pt x="14" y="5"/>
                    <a:pt x="14" y="5"/>
                  </a:cubicBezTo>
                  <a:cubicBezTo>
                    <a:pt x="12" y="4"/>
                    <a:pt x="12" y="4"/>
                    <a:pt x="12" y="4"/>
                  </a:cubicBezTo>
                  <a:cubicBezTo>
                    <a:pt x="11" y="3"/>
                    <a:pt x="11" y="3"/>
                    <a:pt x="11" y="3"/>
                  </a:cubicBezTo>
                  <a:cubicBezTo>
                    <a:pt x="9" y="3"/>
                    <a:pt x="9" y="3"/>
                    <a:pt x="9" y="3"/>
                  </a:cubicBezTo>
                  <a:cubicBezTo>
                    <a:pt x="6" y="2"/>
                    <a:pt x="6" y="2"/>
                    <a:pt x="6" y="2"/>
                  </a:cubicBezTo>
                  <a:cubicBezTo>
                    <a:pt x="4" y="1"/>
                    <a:pt x="4" y="1"/>
                    <a:pt x="4" y="1"/>
                  </a:cubicBezTo>
                  <a:cubicBezTo>
                    <a:pt x="1" y="0"/>
                    <a:pt x="1" y="0"/>
                    <a:pt x="1" y="0"/>
                  </a:cubicBezTo>
                  <a:cubicBezTo>
                    <a:pt x="0" y="0"/>
                    <a:pt x="0" y="0"/>
                    <a:pt x="0" y="0"/>
                  </a:cubicBezTo>
                  <a:cubicBezTo>
                    <a:pt x="0" y="2"/>
                    <a:pt x="0" y="2"/>
                    <a:pt x="0" y="2"/>
                  </a:cubicBezTo>
                  <a:cubicBezTo>
                    <a:pt x="2" y="2"/>
                    <a:pt x="2" y="2"/>
                    <a:pt x="2" y="2"/>
                  </a:cubicBezTo>
                  <a:cubicBezTo>
                    <a:pt x="3" y="2"/>
                    <a:pt x="3" y="2"/>
                    <a:pt x="3" y="2"/>
                  </a:cubicBezTo>
                  <a:cubicBezTo>
                    <a:pt x="2" y="4"/>
                    <a:pt x="2" y="4"/>
                    <a:pt x="2" y="4"/>
                  </a:cubicBezTo>
                  <a:cubicBezTo>
                    <a:pt x="3" y="4"/>
                    <a:pt x="3" y="4"/>
                    <a:pt x="3" y="4"/>
                  </a:cubicBezTo>
                  <a:cubicBezTo>
                    <a:pt x="4" y="4"/>
                    <a:pt x="4" y="4"/>
                    <a:pt x="4" y="4"/>
                  </a:cubicBezTo>
                  <a:cubicBezTo>
                    <a:pt x="4" y="4"/>
                    <a:pt x="3" y="5"/>
                    <a:pt x="4" y="5"/>
                  </a:cubicBezTo>
                  <a:cubicBezTo>
                    <a:pt x="5" y="5"/>
                    <a:pt x="5" y="5"/>
                    <a:pt x="5" y="5"/>
                  </a:cubicBezTo>
                  <a:cubicBezTo>
                    <a:pt x="5" y="5"/>
                    <a:pt x="6" y="6"/>
                    <a:pt x="6" y="6"/>
                  </a:cubicBezTo>
                  <a:cubicBezTo>
                    <a:pt x="7" y="6"/>
                    <a:pt x="6" y="5"/>
                    <a:pt x="7" y="6"/>
                  </a:cubicBezTo>
                  <a:cubicBezTo>
                    <a:pt x="8" y="7"/>
                    <a:pt x="8" y="7"/>
                    <a:pt x="8" y="7"/>
                  </a:cubicBezTo>
                  <a:cubicBezTo>
                    <a:pt x="8" y="9"/>
                    <a:pt x="8" y="9"/>
                    <a:pt x="8" y="9"/>
                  </a:cubicBezTo>
                  <a:cubicBezTo>
                    <a:pt x="10" y="9"/>
                    <a:pt x="10" y="9"/>
                    <a:pt x="10" y="9"/>
                  </a:cubicBezTo>
                  <a:cubicBezTo>
                    <a:pt x="10" y="10"/>
                    <a:pt x="10" y="10"/>
                    <a:pt x="10" y="10"/>
                  </a:cubicBezTo>
                  <a:cubicBezTo>
                    <a:pt x="11" y="11"/>
                    <a:pt x="11" y="11"/>
                    <a:pt x="11" y="11"/>
                  </a:cubicBezTo>
                  <a:cubicBezTo>
                    <a:pt x="13" y="11"/>
                    <a:pt x="13" y="11"/>
                    <a:pt x="13" y="11"/>
                  </a:cubicBezTo>
                  <a:cubicBezTo>
                    <a:pt x="14" y="10"/>
                    <a:pt x="14" y="10"/>
                    <a:pt x="14" y="10"/>
                  </a:cubicBezTo>
                  <a:cubicBezTo>
                    <a:pt x="13" y="12"/>
                    <a:pt x="13" y="12"/>
                    <a:pt x="13" y="12"/>
                  </a:cubicBezTo>
                  <a:cubicBezTo>
                    <a:pt x="15" y="12"/>
                    <a:pt x="15" y="12"/>
                    <a:pt x="15" y="12"/>
                  </a:cubicBezTo>
                  <a:cubicBezTo>
                    <a:pt x="16" y="13"/>
                    <a:pt x="16" y="13"/>
                    <a:pt x="16" y="13"/>
                  </a:cubicBezTo>
                  <a:lnTo>
                    <a:pt x="18"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8" name="Freeform 459"/>
            <p:cNvSpPr>
              <a:spLocks/>
            </p:cNvSpPr>
            <p:nvPr/>
          </p:nvSpPr>
          <p:spPr bwMode="auto">
            <a:xfrm>
              <a:off x="744538" y="2279650"/>
              <a:ext cx="1588" cy="1587"/>
            </a:xfrm>
            <a:custGeom>
              <a:avLst/>
              <a:gdLst>
                <a:gd name="T0" fmla="*/ 1 w 1"/>
                <a:gd name="T1" fmla="*/ 0 h 1"/>
                <a:gd name="T2" fmla="*/ 0 w 1"/>
                <a:gd name="T3" fmla="*/ 0 h 1"/>
                <a:gd name="T4" fmla="*/ 0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lnTo>
                    <a:pt x="0" y="0"/>
                  </a:lnTo>
                  <a:lnTo>
                    <a:pt x="0" y="1"/>
                  </a:lnTo>
                  <a:lnTo>
                    <a:pt x="1" y="1"/>
                  </a:lnTo>
                  <a:lnTo>
                    <a:pt x="1" y="1"/>
                  </a:lnTo>
                  <a:lnTo>
                    <a:pt x="1" y="1"/>
                  </a:lnTo>
                  <a:lnTo>
                    <a:pt x="1" y="1"/>
                  </a:lnTo>
                  <a:lnTo>
                    <a:pt x="1"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49" name="Freeform 460"/>
            <p:cNvSpPr>
              <a:spLocks/>
            </p:cNvSpPr>
            <p:nvPr/>
          </p:nvSpPr>
          <p:spPr bwMode="auto">
            <a:xfrm>
              <a:off x="750888" y="2281238"/>
              <a:ext cx="0" cy="3175"/>
            </a:xfrm>
            <a:custGeom>
              <a:avLst/>
              <a:gdLst>
                <a:gd name="T0" fmla="*/ 1 h 2"/>
                <a:gd name="T1" fmla="*/ 1 h 2"/>
                <a:gd name="T2" fmla="*/ 1 h 2"/>
                <a:gd name="T3" fmla="*/ 2 h 2"/>
                <a:gd name="T4" fmla="*/ 2 h 2"/>
                <a:gd name="T5" fmla="*/ 2 h 2"/>
                <a:gd name="T6" fmla="*/ 1 h 2"/>
                <a:gd name="T7" fmla="*/ 1 h 2"/>
                <a:gd name="T8" fmla="*/ 0 h 2"/>
                <a:gd name="T9" fmla="*/ 1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1"/>
                  </a:moveTo>
                  <a:lnTo>
                    <a:pt x="0" y="1"/>
                  </a:lnTo>
                  <a:lnTo>
                    <a:pt x="0" y="1"/>
                  </a:lnTo>
                  <a:lnTo>
                    <a:pt x="0" y="2"/>
                  </a:lnTo>
                  <a:lnTo>
                    <a:pt x="0" y="2"/>
                  </a:lnTo>
                  <a:lnTo>
                    <a:pt x="0" y="2"/>
                  </a:lnTo>
                  <a:lnTo>
                    <a:pt x="0" y="1"/>
                  </a:lnTo>
                  <a:lnTo>
                    <a:pt x="0" y="1"/>
                  </a:lnTo>
                  <a:lnTo>
                    <a:pt x="0"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0" name="Freeform 461"/>
            <p:cNvSpPr>
              <a:spLocks/>
            </p:cNvSpPr>
            <p:nvPr/>
          </p:nvSpPr>
          <p:spPr bwMode="auto">
            <a:xfrm>
              <a:off x="731838" y="2276475"/>
              <a:ext cx="9525" cy="11112"/>
            </a:xfrm>
            <a:custGeom>
              <a:avLst/>
              <a:gdLst>
                <a:gd name="T0" fmla="*/ 9 w 10"/>
                <a:gd name="T1" fmla="*/ 11 h 13"/>
                <a:gd name="T2" fmla="*/ 8 w 10"/>
                <a:gd name="T3" fmla="*/ 10 h 13"/>
                <a:gd name="T4" fmla="*/ 8 w 10"/>
                <a:gd name="T5" fmla="*/ 9 h 13"/>
                <a:gd name="T6" fmla="*/ 7 w 10"/>
                <a:gd name="T7" fmla="*/ 8 h 13"/>
                <a:gd name="T8" fmla="*/ 7 w 10"/>
                <a:gd name="T9" fmla="*/ 7 h 13"/>
                <a:gd name="T10" fmla="*/ 7 w 10"/>
                <a:gd name="T11" fmla="*/ 6 h 13"/>
                <a:gd name="T12" fmla="*/ 6 w 10"/>
                <a:gd name="T13" fmla="*/ 5 h 13"/>
                <a:gd name="T14" fmla="*/ 6 w 10"/>
                <a:gd name="T15" fmla="*/ 3 h 13"/>
                <a:gd name="T16" fmla="*/ 6 w 10"/>
                <a:gd name="T17" fmla="*/ 3 h 13"/>
                <a:gd name="T18" fmla="*/ 7 w 10"/>
                <a:gd name="T19" fmla="*/ 2 h 13"/>
                <a:gd name="T20" fmla="*/ 6 w 10"/>
                <a:gd name="T21" fmla="*/ 1 h 13"/>
                <a:gd name="T22" fmla="*/ 6 w 10"/>
                <a:gd name="T23" fmla="*/ 2 h 13"/>
                <a:gd name="T24" fmla="*/ 5 w 10"/>
                <a:gd name="T25" fmla="*/ 3 h 13"/>
                <a:gd name="T26" fmla="*/ 4 w 10"/>
                <a:gd name="T27" fmla="*/ 3 h 13"/>
                <a:gd name="T28" fmla="*/ 4 w 10"/>
                <a:gd name="T29" fmla="*/ 3 h 13"/>
                <a:gd name="T30" fmla="*/ 5 w 10"/>
                <a:gd name="T31" fmla="*/ 2 h 13"/>
                <a:gd name="T32" fmla="*/ 5 w 10"/>
                <a:gd name="T33" fmla="*/ 1 h 13"/>
                <a:gd name="T34" fmla="*/ 5 w 10"/>
                <a:gd name="T35" fmla="*/ 1 h 13"/>
                <a:gd name="T36" fmla="*/ 3 w 10"/>
                <a:gd name="T37" fmla="*/ 0 h 13"/>
                <a:gd name="T38" fmla="*/ 3 w 10"/>
                <a:gd name="T39" fmla="*/ 0 h 13"/>
                <a:gd name="T40" fmla="*/ 2 w 10"/>
                <a:gd name="T41" fmla="*/ 1 h 13"/>
                <a:gd name="T42" fmla="*/ 1 w 10"/>
                <a:gd name="T43" fmla="*/ 2 h 13"/>
                <a:gd name="T44" fmla="*/ 2 w 10"/>
                <a:gd name="T45" fmla="*/ 3 h 13"/>
                <a:gd name="T46" fmla="*/ 2 w 10"/>
                <a:gd name="T47" fmla="*/ 4 h 13"/>
                <a:gd name="T48" fmla="*/ 3 w 10"/>
                <a:gd name="T49" fmla="*/ 4 h 13"/>
                <a:gd name="T50" fmla="*/ 3 w 10"/>
                <a:gd name="T51" fmla="*/ 5 h 13"/>
                <a:gd name="T52" fmla="*/ 3 w 10"/>
                <a:gd name="T53" fmla="*/ 6 h 13"/>
                <a:gd name="T54" fmla="*/ 4 w 10"/>
                <a:gd name="T55" fmla="*/ 6 h 13"/>
                <a:gd name="T56" fmla="*/ 5 w 10"/>
                <a:gd name="T57" fmla="*/ 7 h 13"/>
                <a:gd name="T58" fmla="*/ 5 w 10"/>
                <a:gd name="T59" fmla="*/ 8 h 13"/>
                <a:gd name="T60" fmla="*/ 6 w 10"/>
                <a:gd name="T61" fmla="*/ 9 h 13"/>
                <a:gd name="T62" fmla="*/ 6 w 10"/>
                <a:gd name="T63" fmla="*/ 9 h 13"/>
                <a:gd name="T64" fmla="*/ 7 w 10"/>
                <a:gd name="T65" fmla="*/ 10 h 13"/>
                <a:gd name="T66" fmla="*/ 8 w 10"/>
                <a:gd name="T67" fmla="*/ 11 h 13"/>
                <a:gd name="T68" fmla="*/ 9 w 10"/>
                <a:gd name="T69" fmla="*/ 11 h 13"/>
                <a:gd name="T70" fmla="*/ 10 w 10"/>
                <a:gd name="T71" fmla="*/ 13 h 13"/>
                <a:gd name="T72" fmla="*/ 10 w 10"/>
                <a:gd name="T73" fmla="*/ 12 h 13"/>
                <a:gd name="T74" fmla="*/ 9 w 10"/>
                <a:gd name="T7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 h="13">
                  <a:moveTo>
                    <a:pt x="9" y="11"/>
                  </a:moveTo>
                  <a:cubicBezTo>
                    <a:pt x="8" y="10"/>
                    <a:pt x="8" y="10"/>
                    <a:pt x="8" y="10"/>
                  </a:cubicBezTo>
                  <a:cubicBezTo>
                    <a:pt x="8" y="9"/>
                    <a:pt x="8" y="9"/>
                    <a:pt x="8" y="9"/>
                  </a:cubicBezTo>
                  <a:cubicBezTo>
                    <a:pt x="7" y="8"/>
                    <a:pt x="7" y="8"/>
                    <a:pt x="7" y="8"/>
                  </a:cubicBezTo>
                  <a:cubicBezTo>
                    <a:pt x="7" y="7"/>
                    <a:pt x="7" y="7"/>
                    <a:pt x="7" y="7"/>
                  </a:cubicBezTo>
                  <a:cubicBezTo>
                    <a:pt x="7" y="6"/>
                    <a:pt x="7" y="6"/>
                    <a:pt x="7" y="6"/>
                  </a:cubicBezTo>
                  <a:cubicBezTo>
                    <a:pt x="6" y="5"/>
                    <a:pt x="6" y="5"/>
                    <a:pt x="6" y="5"/>
                  </a:cubicBezTo>
                  <a:cubicBezTo>
                    <a:pt x="6" y="3"/>
                    <a:pt x="6" y="3"/>
                    <a:pt x="6" y="3"/>
                  </a:cubicBezTo>
                  <a:cubicBezTo>
                    <a:pt x="6" y="3"/>
                    <a:pt x="6" y="3"/>
                    <a:pt x="6" y="3"/>
                  </a:cubicBezTo>
                  <a:cubicBezTo>
                    <a:pt x="7" y="2"/>
                    <a:pt x="7" y="2"/>
                    <a:pt x="7" y="2"/>
                  </a:cubicBezTo>
                  <a:cubicBezTo>
                    <a:pt x="7" y="2"/>
                    <a:pt x="7" y="1"/>
                    <a:pt x="6" y="1"/>
                  </a:cubicBezTo>
                  <a:cubicBezTo>
                    <a:pt x="5" y="1"/>
                    <a:pt x="6" y="2"/>
                    <a:pt x="6" y="2"/>
                  </a:cubicBezTo>
                  <a:cubicBezTo>
                    <a:pt x="6" y="2"/>
                    <a:pt x="5" y="3"/>
                    <a:pt x="5" y="3"/>
                  </a:cubicBezTo>
                  <a:cubicBezTo>
                    <a:pt x="5" y="3"/>
                    <a:pt x="4" y="3"/>
                    <a:pt x="4" y="3"/>
                  </a:cubicBezTo>
                  <a:cubicBezTo>
                    <a:pt x="4" y="3"/>
                    <a:pt x="4" y="3"/>
                    <a:pt x="4" y="3"/>
                  </a:cubicBezTo>
                  <a:cubicBezTo>
                    <a:pt x="5" y="2"/>
                    <a:pt x="5" y="2"/>
                    <a:pt x="5" y="2"/>
                  </a:cubicBezTo>
                  <a:cubicBezTo>
                    <a:pt x="5" y="1"/>
                    <a:pt x="5" y="1"/>
                    <a:pt x="5" y="1"/>
                  </a:cubicBezTo>
                  <a:cubicBezTo>
                    <a:pt x="5" y="1"/>
                    <a:pt x="5" y="1"/>
                    <a:pt x="5" y="1"/>
                  </a:cubicBezTo>
                  <a:cubicBezTo>
                    <a:pt x="3" y="0"/>
                    <a:pt x="3" y="0"/>
                    <a:pt x="3" y="0"/>
                  </a:cubicBezTo>
                  <a:cubicBezTo>
                    <a:pt x="3" y="0"/>
                    <a:pt x="3" y="0"/>
                    <a:pt x="3" y="0"/>
                  </a:cubicBezTo>
                  <a:cubicBezTo>
                    <a:pt x="2" y="1"/>
                    <a:pt x="2" y="1"/>
                    <a:pt x="2" y="1"/>
                  </a:cubicBezTo>
                  <a:cubicBezTo>
                    <a:pt x="2" y="1"/>
                    <a:pt x="2" y="1"/>
                    <a:pt x="1" y="2"/>
                  </a:cubicBezTo>
                  <a:cubicBezTo>
                    <a:pt x="0" y="3"/>
                    <a:pt x="2" y="3"/>
                    <a:pt x="2" y="3"/>
                  </a:cubicBezTo>
                  <a:cubicBezTo>
                    <a:pt x="2" y="4"/>
                    <a:pt x="2" y="4"/>
                    <a:pt x="2" y="4"/>
                  </a:cubicBezTo>
                  <a:cubicBezTo>
                    <a:pt x="2" y="4"/>
                    <a:pt x="2" y="4"/>
                    <a:pt x="3" y="4"/>
                  </a:cubicBezTo>
                  <a:cubicBezTo>
                    <a:pt x="4" y="5"/>
                    <a:pt x="3" y="5"/>
                    <a:pt x="3" y="5"/>
                  </a:cubicBezTo>
                  <a:cubicBezTo>
                    <a:pt x="3" y="6"/>
                    <a:pt x="3" y="6"/>
                    <a:pt x="3" y="6"/>
                  </a:cubicBezTo>
                  <a:cubicBezTo>
                    <a:pt x="4" y="6"/>
                    <a:pt x="4" y="6"/>
                    <a:pt x="4" y="6"/>
                  </a:cubicBezTo>
                  <a:cubicBezTo>
                    <a:pt x="5" y="7"/>
                    <a:pt x="5" y="7"/>
                    <a:pt x="5" y="7"/>
                  </a:cubicBezTo>
                  <a:cubicBezTo>
                    <a:pt x="5" y="8"/>
                    <a:pt x="5" y="8"/>
                    <a:pt x="5" y="8"/>
                  </a:cubicBezTo>
                  <a:cubicBezTo>
                    <a:pt x="5" y="8"/>
                    <a:pt x="5" y="8"/>
                    <a:pt x="6" y="9"/>
                  </a:cubicBezTo>
                  <a:cubicBezTo>
                    <a:pt x="6" y="9"/>
                    <a:pt x="6" y="9"/>
                    <a:pt x="6" y="9"/>
                  </a:cubicBezTo>
                  <a:cubicBezTo>
                    <a:pt x="7" y="10"/>
                    <a:pt x="7" y="10"/>
                    <a:pt x="7" y="10"/>
                  </a:cubicBezTo>
                  <a:cubicBezTo>
                    <a:pt x="8" y="11"/>
                    <a:pt x="8" y="11"/>
                    <a:pt x="8" y="11"/>
                  </a:cubicBezTo>
                  <a:cubicBezTo>
                    <a:pt x="9" y="11"/>
                    <a:pt x="9" y="11"/>
                    <a:pt x="9" y="11"/>
                  </a:cubicBezTo>
                  <a:cubicBezTo>
                    <a:pt x="10" y="13"/>
                    <a:pt x="10" y="13"/>
                    <a:pt x="10" y="13"/>
                  </a:cubicBezTo>
                  <a:cubicBezTo>
                    <a:pt x="10" y="12"/>
                    <a:pt x="10" y="12"/>
                    <a:pt x="10" y="12"/>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1" name="Freeform 462"/>
            <p:cNvSpPr>
              <a:spLocks/>
            </p:cNvSpPr>
            <p:nvPr/>
          </p:nvSpPr>
          <p:spPr bwMode="auto">
            <a:xfrm>
              <a:off x="746125" y="2278063"/>
              <a:ext cx="1588" cy="3175"/>
            </a:xfrm>
            <a:custGeom>
              <a:avLst/>
              <a:gdLst>
                <a:gd name="T0" fmla="*/ 0 w 1"/>
                <a:gd name="T1" fmla="*/ 0 h 2"/>
                <a:gd name="T2" fmla="*/ 0 w 1"/>
                <a:gd name="T3" fmla="*/ 0 h 2"/>
                <a:gd name="T4" fmla="*/ 0 w 1"/>
                <a:gd name="T5" fmla="*/ 0 h 2"/>
                <a:gd name="T6" fmla="*/ 0 w 1"/>
                <a:gd name="T7" fmla="*/ 0 h 2"/>
                <a:gd name="T8" fmla="*/ 0 w 1"/>
                <a:gd name="T9" fmla="*/ 1 h 2"/>
                <a:gd name="T10" fmla="*/ 1 w 1"/>
                <a:gd name="T11" fmla="*/ 2 h 2"/>
                <a:gd name="T12" fmla="*/ 1 w 1"/>
                <a:gd name="T13" fmla="*/ 2 h 2"/>
                <a:gd name="T14" fmla="*/ 0 w 1"/>
                <a:gd name="T15" fmla="*/ 1 h 2"/>
                <a:gd name="T16" fmla="*/ 0 w 1"/>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0"/>
                  </a:moveTo>
                  <a:lnTo>
                    <a:pt x="0" y="0"/>
                  </a:lnTo>
                  <a:lnTo>
                    <a:pt x="0" y="0"/>
                  </a:lnTo>
                  <a:lnTo>
                    <a:pt x="0" y="0"/>
                  </a:lnTo>
                  <a:lnTo>
                    <a:pt x="0" y="1"/>
                  </a:lnTo>
                  <a:lnTo>
                    <a:pt x="1" y="2"/>
                  </a:lnTo>
                  <a:lnTo>
                    <a:pt x="1" y="2"/>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2" name="Freeform 463"/>
            <p:cNvSpPr>
              <a:spLocks/>
            </p:cNvSpPr>
            <p:nvPr/>
          </p:nvSpPr>
          <p:spPr bwMode="auto">
            <a:xfrm>
              <a:off x="747713" y="2282825"/>
              <a:ext cx="3175" cy="3175"/>
            </a:xfrm>
            <a:custGeom>
              <a:avLst/>
              <a:gdLst>
                <a:gd name="T0" fmla="*/ 0 w 2"/>
                <a:gd name="T1" fmla="*/ 0 h 2"/>
                <a:gd name="T2" fmla="*/ 0 w 2"/>
                <a:gd name="T3" fmla="*/ 1 h 2"/>
                <a:gd name="T4" fmla="*/ 1 w 2"/>
                <a:gd name="T5" fmla="*/ 2 h 2"/>
                <a:gd name="T6" fmla="*/ 2 w 2"/>
                <a:gd name="T7" fmla="*/ 2 h 2"/>
                <a:gd name="T8" fmla="*/ 1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0" y="1"/>
                  </a:lnTo>
                  <a:lnTo>
                    <a:pt x="1" y="2"/>
                  </a:lnTo>
                  <a:lnTo>
                    <a:pt x="2" y="2"/>
                  </a:lnTo>
                  <a:lnTo>
                    <a:pt x="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3" name="Freeform 464"/>
            <p:cNvSpPr>
              <a:spLocks/>
            </p:cNvSpPr>
            <p:nvPr/>
          </p:nvSpPr>
          <p:spPr bwMode="auto">
            <a:xfrm>
              <a:off x="927100" y="2422525"/>
              <a:ext cx="41275" cy="14287"/>
            </a:xfrm>
            <a:custGeom>
              <a:avLst/>
              <a:gdLst>
                <a:gd name="T0" fmla="*/ 38 w 44"/>
                <a:gd name="T1" fmla="*/ 15 h 15"/>
                <a:gd name="T2" fmla="*/ 40 w 44"/>
                <a:gd name="T3" fmla="*/ 15 h 15"/>
                <a:gd name="T4" fmla="*/ 43 w 44"/>
                <a:gd name="T5" fmla="*/ 14 h 15"/>
                <a:gd name="T6" fmla="*/ 43 w 44"/>
                <a:gd name="T7" fmla="*/ 13 h 15"/>
                <a:gd name="T8" fmla="*/ 42 w 44"/>
                <a:gd name="T9" fmla="*/ 12 h 15"/>
                <a:gd name="T10" fmla="*/ 39 w 44"/>
                <a:gd name="T11" fmla="*/ 11 h 15"/>
                <a:gd name="T12" fmla="*/ 37 w 44"/>
                <a:gd name="T13" fmla="*/ 10 h 15"/>
                <a:gd name="T14" fmla="*/ 35 w 44"/>
                <a:gd name="T15" fmla="*/ 9 h 15"/>
                <a:gd name="T16" fmla="*/ 33 w 44"/>
                <a:gd name="T17" fmla="*/ 8 h 15"/>
                <a:gd name="T18" fmla="*/ 32 w 44"/>
                <a:gd name="T19" fmla="*/ 8 h 15"/>
                <a:gd name="T20" fmla="*/ 32 w 44"/>
                <a:gd name="T21" fmla="*/ 7 h 15"/>
                <a:gd name="T22" fmla="*/ 31 w 44"/>
                <a:gd name="T23" fmla="*/ 7 h 15"/>
                <a:gd name="T24" fmla="*/ 31 w 44"/>
                <a:gd name="T25" fmla="*/ 6 h 15"/>
                <a:gd name="T26" fmla="*/ 30 w 44"/>
                <a:gd name="T27" fmla="*/ 6 h 15"/>
                <a:gd name="T28" fmla="*/ 28 w 44"/>
                <a:gd name="T29" fmla="*/ 6 h 15"/>
                <a:gd name="T30" fmla="*/ 27 w 44"/>
                <a:gd name="T31" fmla="*/ 5 h 15"/>
                <a:gd name="T32" fmla="*/ 26 w 44"/>
                <a:gd name="T33" fmla="*/ 5 h 15"/>
                <a:gd name="T34" fmla="*/ 24 w 44"/>
                <a:gd name="T35" fmla="*/ 4 h 15"/>
                <a:gd name="T36" fmla="*/ 23 w 44"/>
                <a:gd name="T37" fmla="*/ 4 h 15"/>
                <a:gd name="T38" fmla="*/ 21 w 44"/>
                <a:gd name="T39" fmla="*/ 3 h 15"/>
                <a:gd name="T40" fmla="*/ 20 w 44"/>
                <a:gd name="T41" fmla="*/ 2 h 15"/>
                <a:gd name="T42" fmla="*/ 19 w 44"/>
                <a:gd name="T43" fmla="*/ 1 h 15"/>
                <a:gd name="T44" fmla="*/ 18 w 44"/>
                <a:gd name="T45" fmla="*/ 1 h 15"/>
                <a:gd name="T46" fmla="*/ 15 w 44"/>
                <a:gd name="T47" fmla="*/ 0 h 15"/>
                <a:gd name="T48" fmla="*/ 14 w 44"/>
                <a:gd name="T49" fmla="*/ 0 h 15"/>
                <a:gd name="T50" fmla="*/ 11 w 44"/>
                <a:gd name="T51" fmla="*/ 0 h 15"/>
                <a:gd name="T52" fmla="*/ 9 w 44"/>
                <a:gd name="T53" fmla="*/ 0 h 15"/>
                <a:gd name="T54" fmla="*/ 7 w 44"/>
                <a:gd name="T55" fmla="*/ 1 h 15"/>
                <a:gd name="T56" fmla="*/ 4 w 44"/>
                <a:gd name="T57" fmla="*/ 2 h 15"/>
                <a:gd name="T58" fmla="*/ 2 w 44"/>
                <a:gd name="T59" fmla="*/ 3 h 15"/>
                <a:gd name="T60" fmla="*/ 0 w 44"/>
                <a:gd name="T61" fmla="*/ 4 h 15"/>
                <a:gd name="T62" fmla="*/ 1 w 44"/>
                <a:gd name="T63" fmla="*/ 5 h 15"/>
                <a:gd name="T64" fmla="*/ 1 w 44"/>
                <a:gd name="T65" fmla="*/ 6 h 15"/>
                <a:gd name="T66" fmla="*/ 3 w 44"/>
                <a:gd name="T67" fmla="*/ 4 h 15"/>
                <a:gd name="T68" fmla="*/ 6 w 44"/>
                <a:gd name="T69" fmla="*/ 4 h 15"/>
                <a:gd name="T70" fmla="*/ 7 w 44"/>
                <a:gd name="T71" fmla="*/ 3 h 15"/>
                <a:gd name="T72" fmla="*/ 10 w 44"/>
                <a:gd name="T73" fmla="*/ 2 h 15"/>
                <a:gd name="T74" fmla="*/ 12 w 44"/>
                <a:gd name="T75" fmla="*/ 3 h 15"/>
                <a:gd name="T76" fmla="*/ 11 w 44"/>
                <a:gd name="T77" fmla="*/ 4 h 15"/>
                <a:gd name="T78" fmla="*/ 14 w 44"/>
                <a:gd name="T79" fmla="*/ 5 h 15"/>
                <a:gd name="T80" fmla="*/ 15 w 44"/>
                <a:gd name="T81" fmla="*/ 5 h 15"/>
                <a:gd name="T82" fmla="*/ 17 w 44"/>
                <a:gd name="T83" fmla="*/ 5 h 15"/>
                <a:gd name="T84" fmla="*/ 19 w 44"/>
                <a:gd name="T85" fmla="*/ 6 h 15"/>
                <a:gd name="T86" fmla="*/ 21 w 44"/>
                <a:gd name="T87" fmla="*/ 7 h 15"/>
                <a:gd name="T88" fmla="*/ 23 w 44"/>
                <a:gd name="T89" fmla="*/ 8 h 15"/>
                <a:gd name="T90" fmla="*/ 25 w 44"/>
                <a:gd name="T91" fmla="*/ 8 h 15"/>
                <a:gd name="T92" fmla="*/ 25 w 44"/>
                <a:gd name="T93" fmla="*/ 10 h 15"/>
                <a:gd name="T94" fmla="*/ 27 w 44"/>
                <a:gd name="T95" fmla="*/ 11 h 15"/>
                <a:gd name="T96" fmla="*/ 29 w 44"/>
                <a:gd name="T97" fmla="*/ 11 h 15"/>
                <a:gd name="T98" fmla="*/ 31 w 44"/>
                <a:gd name="T99" fmla="*/ 12 h 15"/>
                <a:gd name="T100" fmla="*/ 31 w 44"/>
                <a:gd name="T101" fmla="*/ 13 h 15"/>
                <a:gd name="T102" fmla="*/ 30 w 44"/>
                <a:gd name="T103" fmla="*/ 14 h 15"/>
                <a:gd name="T104" fmla="*/ 30 w 44"/>
                <a:gd name="T105" fmla="*/ 15 h 15"/>
                <a:gd name="T106" fmla="*/ 32 w 44"/>
                <a:gd name="T107" fmla="*/ 15 h 15"/>
                <a:gd name="T108" fmla="*/ 34 w 44"/>
                <a:gd name="T109" fmla="*/ 14 h 15"/>
                <a:gd name="T110" fmla="*/ 37 w 44"/>
                <a:gd name="T11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 h="15">
                  <a:moveTo>
                    <a:pt x="37" y="15"/>
                  </a:moveTo>
                  <a:cubicBezTo>
                    <a:pt x="38" y="15"/>
                    <a:pt x="38" y="15"/>
                    <a:pt x="38" y="15"/>
                  </a:cubicBezTo>
                  <a:cubicBezTo>
                    <a:pt x="39" y="15"/>
                    <a:pt x="39" y="15"/>
                    <a:pt x="39" y="15"/>
                  </a:cubicBezTo>
                  <a:cubicBezTo>
                    <a:pt x="40" y="15"/>
                    <a:pt x="40" y="15"/>
                    <a:pt x="40" y="15"/>
                  </a:cubicBezTo>
                  <a:cubicBezTo>
                    <a:pt x="40" y="15"/>
                    <a:pt x="41" y="14"/>
                    <a:pt x="41" y="14"/>
                  </a:cubicBezTo>
                  <a:cubicBezTo>
                    <a:pt x="43" y="14"/>
                    <a:pt x="43" y="14"/>
                    <a:pt x="43" y="14"/>
                  </a:cubicBezTo>
                  <a:cubicBezTo>
                    <a:pt x="44" y="13"/>
                    <a:pt x="44" y="13"/>
                    <a:pt x="44" y="13"/>
                  </a:cubicBezTo>
                  <a:cubicBezTo>
                    <a:pt x="43" y="13"/>
                    <a:pt x="43" y="13"/>
                    <a:pt x="43" y="13"/>
                  </a:cubicBezTo>
                  <a:cubicBezTo>
                    <a:pt x="43" y="12"/>
                    <a:pt x="43" y="13"/>
                    <a:pt x="42" y="12"/>
                  </a:cubicBezTo>
                  <a:cubicBezTo>
                    <a:pt x="42" y="12"/>
                    <a:pt x="42" y="12"/>
                    <a:pt x="42" y="12"/>
                  </a:cubicBezTo>
                  <a:cubicBezTo>
                    <a:pt x="41" y="11"/>
                    <a:pt x="40" y="11"/>
                    <a:pt x="39" y="11"/>
                  </a:cubicBezTo>
                  <a:cubicBezTo>
                    <a:pt x="39" y="11"/>
                    <a:pt x="39" y="11"/>
                    <a:pt x="39" y="11"/>
                  </a:cubicBezTo>
                  <a:cubicBezTo>
                    <a:pt x="38" y="11"/>
                    <a:pt x="38" y="11"/>
                    <a:pt x="38" y="11"/>
                  </a:cubicBezTo>
                  <a:cubicBezTo>
                    <a:pt x="38" y="11"/>
                    <a:pt x="37" y="10"/>
                    <a:pt x="37" y="10"/>
                  </a:cubicBezTo>
                  <a:cubicBezTo>
                    <a:pt x="37" y="10"/>
                    <a:pt x="39" y="10"/>
                    <a:pt x="37" y="10"/>
                  </a:cubicBezTo>
                  <a:cubicBezTo>
                    <a:pt x="35" y="10"/>
                    <a:pt x="35" y="9"/>
                    <a:pt x="35" y="9"/>
                  </a:cubicBezTo>
                  <a:cubicBezTo>
                    <a:pt x="34" y="9"/>
                    <a:pt x="34" y="9"/>
                    <a:pt x="34" y="9"/>
                  </a:cubicBezTo>
                  <a:cubicBezTo>
                    <a:pt x="34" y="8"/>
                    <a:pt x="34" y="8"/>
                    <a:pt x="33" y="8"/>
                  </a:cubicBezTo>
                  <a:cubicBezTo>
                    <a:pt x="33" y="8"/>
                    <a:pt x="33" y="8"/>
                    <a:pt x="33" y="8"/>
                  </a:cubicBezTo>
                  <a:cubicBezTo>
                    <a:pt x="33" y="8"/>
                    <a:pt x="33" y="8"/>
                    <a:pt x="32" y="8"/>
                  </a:cubicBezTo>
                  <a:cubicBezTo>
                    <a:pt x="32" y="8"/>
                    <a:pt x="32" y="8"/>
                    <a:pt x="32" y="7"/>
                  </a:cubicBezTo>
                  <a:cubicBezTo>
                    <a:pt x="32" y="7"/>
                    <a:pt x="32" y="7"/>
                    <a:pt x="32" y="7"/>
                  </a:cubicBezTo>
                  <a:cubicBezTo>
                    <a:pt x="32" y="7"/>
                    <a:pt x="32" y="7"/>
                    <a:pt x="32" y="7"/>
                  </a:cubicBezTo>
                  <a:cubicBezTo>
                    <a:pt x="31" y="7"/>
                    <a:pt x="31" y="7"/>
                    <a:pt x="31" y="7"/>
                  </a:cubicBezTo>
                  <a:cubicBezTo>
                    <a:pt x="31" y="7"/>
                    <a:pt x="31" y="7"/>
                    <a:pt x="31" y="7"/>
                  </a:cubicBezTo>
                  <a:cubicBezTo>
                    <a:pt x="31" y="6"/>
                    <a:pt x="31" y="6"/>
                    <a:pt x="31" y="6"/>
                  </a:cubicBezTo>
                  <a:cubicBezTo>
                    <a:pt x="30" y="6"/>
                    <a:pt x="30" y="6"/>
                    <a:pt x="30" y="6"/>
                  </a:cubicBezTo>
                  <a:cubicBezTo>
                    <a:pt x="30" y="6"/>
                    <a:pt x="30" y="6"/>
                    <a:pt x="30" y="6"/>
                  </a:cubicBezTo>
                  <a:cubicBezTo>
                    <a:pt x="30" y="6"/>
                    <a:pt x="29" y="6"/>
                    <a:pt x="29" y="6"/>
                  </a:cubicBezTo>
                  <a:cubicBezTo>
                    <a:pt x="28" y="6"/>
                    <a:pt x="28" y="6"/>
                    <a:pt x="28" y="6"/>
                  </a:cubicBezTo>
                  <a:cubicBezTo>
                    <a:pt x="28" y="6"/>
                    <a:pt x="27" y="6"/>
                    <a:pt x="27" y="5"/>
                  </a:cubicBezTo>
                  <a:cubicBezTo>
                    <a:pt x="27" y="5"/>
                    <a:pt x="27" y="5"/>
                    <a:pt x="27" y="5"/>
                  </a:cubicBezTo>
                  <a:cubicBezTo>
                    <a:pt x="27" y="5"/>
                    <a:pt x="27" y="5"/>
                    <a:pt x="27" y="5"/>
                  </a:cubicBezTo>
                  <a:cubicBezTo>
                    <a:pt x="27" y="5"/>
                    <a:pt x="27" y="5"/>
                    <a:pt x="26" y="5"/>
                  </a:cubicBezTo>
                  <a:cubicBezTo>
                    <a:pt x="26" y="5"/>
                    <a:pt x="26" y="4"/>
                    <a:pt x="25" y="4"/>
                  </a:cubicBezTo>
                  <a:cubicBezTo>
                    <a:pt x="25" y="4"/>
                    <a:pt x="25" y="4"/>
                    <a:pt x="24" y="4"/>
                  </a:cubicBezTo>
                  <a:cubicBezTo>
                    <a:pt x="24" y="4"/>
                    <a:pt x="24" y="4"/>
                    <a:pt x="24" y="4"/>
                  </a:cubicBezTo>
                  <a:cubicBezTo>
                    <a:pt x="23" y="4"/>
                    <a:pt x="23" y="4"/>
                    <a:pt x="23" y="4"/>
                  </a:cubicBezTo>
                  <a:cubicBezTo>
                    <a:pt x="22" y="4"/>
                    <a:pt x="22" y="4"/>
                    <a:pt x="22" y="4"/>
                  </a:cubicBezTo>
                  <a:cubicBezTo>
                    <a:pt x="21" y="3"/>
                    <a:pt x="21" y="3"/>
                    <a:pt x="21" y="3"/>
                  </a:cubicBezTo>
                  <a:cubicBezTo>
                    <a:pt x="21" y="3"/>
                    <a:pt x="21" y="3"/>
                    <a:pt x="21" y="3"/>
                  </a:cubicBezTo>
                  <a:cubicBezTo>
                    <a:pt x="20" y="2"/>
                    <a:pt x="20" y="2"/>
                    <a:pt x="20" y="2"/>
                  </a:cubicBezTo>
                  <a:cubicBezTo>
                    <a:pt x="20" y="1"/>
                    <a:pt x="20" y="1"/>
                    <a:pt x="20" y="1"/>
                  </a:cubicBezTo>
                  <a:cubicBezTo>
                    <a:pt x="19" y="1"/>
                    <a:pt x="19" y="1"/>
                    <a:pt x="19" y="1"/>
                  </a:cubicBezTo>
                  <a:cubicBezTo>
                    <a:pt x="18" y="1"/>
                    <a:pt x="18" y="1"/>
                    <a:pt x="18" y="1"/>
                  </a:cubicBezTo>
                  <a:cubicBezTo>
                    <a:pt x="18" y="1"/>
                    <a:pt x="18" y="1"/>
                    <a:pt x="18" y="1"/>
                  </a:cubicBezTo>
                  <a:cubicBezTo>
                    <a:pt x="18" y="1"/>
                    <a:pt x="17" y="1"/>
                    <a:pt x="17" y="1"/>
                  </a:cubicBezTo>
                  <a:cubicBezTo>
                    <a:pt x="16" y="1"/>
                    <a:pt x="15" y="0"/>
                    <a:pt x="15" y="0"/>
                  </a:cubicBezTo>
                  <a:cubicBezTo>
                    <a:pt x="15" y="0"/>
                    <a:pt x="15" y="0"/>
                    <a:pt x="15" y="0"/>
                  </a:cubicBezTo>
                  <a:cubicBezTo>
                    <a:pt x="15" y="0"/>
                    <a:pt x="14" y="0"/>
                    <a:pt x="14" y="0"/>
                  </a:cubicBezTo>
                  <a:cubicBezTo>
                    <a:pt x="13" y="0"/>
                    <a:pt x="13" y="1"/>
                    <a:pt x="13" y="1"/>
                  </a:cubicBezTo>
                  <a:cubicBezTo>
                    <a:pt x="12" y="1"/>
                    <a:pt x="11" y="0"/>
                    <a:pt x="11" y="0"/>
                  </a:cubicBezTo>
                  <a:cubicBezTo>
                    <a:pt x="10" y="0"/>
                    <a:pt x="10" y="0"/>
                    <a:pt x="10" y="0"/>
                  </a:cubicBezTo>
                  <a:cubicBezTo>
                    <a:pt x="9" y="0"/>
                    <a:pt x="9" y="0"/>
                    <a:pt x="9" y="0"/>
                  </a:cubicBezTo>
                  <a:cubicBezTo>
                    <a:pt x="8" y="1"/>
                    <a:pt x="8" y="1"/>
                    <a:pt x="8" y="1"/>
                  </a:cubicBezTo>
                  <a:cubicBezTo>
                    <a:pt x="7" y="1"/>
                    <a:pt x="7" y="1"/>
                    <a:pt x="7" y="1"/>
                  </a:cubicBezTo>
                  <a:cubicBezTo>
                    <a:pt x="6" y="1"/>
                    <a:pt x="6" y="1"/>
                    <a:pt x="6" y="1"/>
                  </a:cubicBezTo>
                  <a:cubicBezTo>
                    <a:pt x="6" y="1"/>
                    <a:pt x="5" y="1"/>
                    <a:pt x="4" y="2"/>
                  </a:cubicBezTo>
                  <a:cubicBezTo>
                    <a:pt x="4" y="2"/>
                    <a:pt x="3" y="2"/>
                    <a:pt x="3" y="2"/>
                  </a:cubicBezTo>
                  <a:cubicBezTo>
                    <a:pt x="2" y="3"/>
                    <a:pt x="2" y="3"/>
                    <a:pt x="2" y="3"/>
                  </a:cubicBezTo>
                  <a:cubicBezTo>
                    <a:pt x="1" y="3"/>
                    <a:pt x="1" y="3"/>
                    <a:pt x="1" y="3"/>
                  </a:cubicBezTo>
                  <a:cubicBezTo>
                    <a:pt x="0" y="4"/>
                    <a:pt x="0" y="4"/>
                    <a:pt x="0" y="4"/>
                  </a:cubicBezTo>
                  <a:cubicBezTo>
                    <a:pt x="1" y="5"/>
                    <a:pt x="1" y="5"/>
                    <a:pt x="1" y="5"/>
                  </a:cubicBezTo>
                  <a:cubicBezTo>
                    <a:pt x="1" y="5"/>
                    <a:pt x="1" y="5"/>
                    <a:pt x="1" y="5"/>
                  </a:cubicBezTo>
                  <a:cubicBezTo>
                    <a:pt x="1" y="6"/>
                    <a:pt x="1" y="6"/>
                    <a:pt x="1" y="6"/>
                  </a:cubicBezTo>
                  <a:cubicBezTo>
                    <a:pt x="1" y="6"/>
                    <a:pt x="1" y="6"/>
                    <a:pt x="1" y="6"/>
                  </a:cubicBezTo>
                  <a:cubicBezTo>
                    <a:pt x="2" y="5"/>
                    <a:pt x="3" y="5"/>
                    <a:pt x="3" y="5"/>
                  </a:cubicBezTo>
                  <a:cubicBezTo>
                    <a:pt x="3" y="5"/>
                    <a:pt x="3" y="4"/>
                    <a:pt x="3" y="4"/>
                  </a:cubicBezTo>
                  <a:cubicBezTo>
                    <a:pt x="4" y="4"/>
                    <a:pt x="4" y="4"/>
                    <a:pt x="4" y="4"/>
                  </a:cubicBezTo>
                  <a:cubicBezTo>
                    <a:pt x="5" y="4"/>
                    <a:pt x="5" y="5"/>
                    <a:pt x="6" y="4"/>
                  </a:cubicBezTo>
                  <a:cubicBezTo>
                    <a:pt x="6" y="3"/>
                    <a:pt x="7" y="3"/>
                    <a:pt x="7" y="3"/>
                  </a:cubicBezTo>
                  <a:cubicBezTo>
                    <a:pt x="7" y="3"/>
                    <a:pt x="7" y="3"/>
                    <a:pt x="7" y="3"/>
                  </a:cubicBezTo>
                  <a:cubicBezTo>
                    <a:pt x="7" y="3"/>
                    <a:pt x="8" y="2"/>
                    <a:pt x="8" y="2"/>
                  </a:cubicBezTo>
                  <a:cubicBezTo>
                    <a:pt x="9" y="2"/>
                    <a:pt x="9" y="2"/>
                    <a:pt x="10" y="2"/>
                  </a:cubicBezTo>
                  <a:cubicBezTo>
                    <a:pt x="10" y="2"/>
                    <a:pt x="11" y="3"/>
                    <a:pt x="11" y="3"/>
                  </a:cubicBezTo>
                  <a:cubicBezTo>
                    <a:pt x="12" y="3"/>
                    <a:pt x="12" y="3"/>
                    <a:pt x="12" y="3"/>
                  </a:cubicBezTo>
                  <a:cubicBezTo>
                    <a:pt x="12" y="3"/>
                    <a:pt x="12" y="3"/>
                    <a:pt x="12" y="3"/>
                  </a:cubicBezTo>
                  <a:cubicBezTo>
                    <a:pt x="12" y="4"/>
                    <a:pt x="11" y="4"/>
                    <a:pt x="11" y="4"/>
                  </a:cubicBezTo>
                  <a:cubicBezTo>
                    <a:pt x="12" y="4"/>
                    <a:pt x="12" y="4"/>
                    <a:pt x="12" y="4"/>
                  </a:cubicBezTo>
                  <a:cubicBezTo>
                    <a:pt x="14" y="5"/>
                    <a:pt x="14" y="5"/>
                    <a:pt x="14" y="5"/>
                  </a:cubicBezTo>
                  <a:cubicBezTo>
                    <a:pt x="14" y="5"/>
                    <a:pt x="14" y="5"/>
                    <a:pt x="14" y="5"/>
                  </a:cubicBezTo>
                  <a:cubicBezTo>
                    <a:pt x="15" y="5"/>
                    <a:pt x="15" y="5"/>
                    <a:pt x="15" y="5"/>
                  </a:cubicBezTo>
                  <a:cubicBezTo>
                    <a:pt x="15" y="5"/>
                    <a:pt x="16" y="5"/>
                    <a:pt x="16" y="5"/>
                  </a:cubicBezTo>
                  <a:cubicBezTo>
                    <a:pt x="16" y="5"/>
                    <a:pt x="17" y="5"/>
                    <a:pt x="17" y="5"/>
                  </a:cubicBezTo>
                  <a:cubicBezTo>
                    <a:pt x="17" y="5"/>
                    <a:pt x="17" y="5"/>
                    <a:pt x="18" y="5"/>
                  </a:cubicBezTo>
                  <a:cubicBezTo>
                    <a:pt x="18" y="5"/>
                    <a:pt x="19" y="6"/>
                    <a:pt x="19" y="6"/>
                  </a:cubicBezTo>
                  <a:cubicBezTo>
                    <a:pt x="19" y="7"/>
                    <a:pt x="20" y="7"/>
                    <a:pt x="20" y="7"/>
                  </a:cubicBezTo>
                  <a:cubicBezTo>
                    <a:pt x="20" y="7"/>
                    <a:pt x="21" y="7"/>
                    <a:pt x="21" y="7"/>
                  </a:cubicBezTo>
                  <a:cubicBezTo>
                    <a:pt x="21" y="7"/>
                    <a:pt x="22" y="7"/>
                    <a:pt x="22" y="7"/>
                  </a:cubicBezTo>
                  <a:cubicBezTo>
                    <a:pt x="22" y="7"/>
                    <a:pt x="23" y="8"/>
                    <a:pt x="23" y="8"/>
                  </a:cubicBezTo>
                  <a:cubicBezTo>
                    <a:pt x="24" y="8"/>
                    <a:pt x="24" y="8"/>
                    <a:pt x="24" y="8"/>
                  </a:cubicBezTo>
                  <a:cubicBezTo>
                    <a:pt x="24" y="8"/>
                    <a:pt x="25" y="8"/>
                    <a:pt x="25" y="8"/>
                  </a:cubicBezTo>
                  <a:cubicBezTo>
                    <a:pt x="25" y="8"/>
                    <a:pt x="25" y="8"/>
                    <a:pt x="25" y="9"/>
                  </a:cubicBezTo>
                  <a:cubicBezTo>
                    <a:pt x="25" y="9"/>
                    <a:pt x="25" y="9"/>
                    <a:pt x="25" y="10"/>
                  </a:cubicBezTo>
                  <a:cubicBezTo>
                    <a:pt x="26" y="10"/>
                    <a:pt x="26" y="11"/>
                    <a:pt x="26" y="11"/>
                  </a:cubicBezTo>
                  <a:cubicBezTo>
                    <a:pt x="27" y="11"/>
                    <a:pt x="27" y="11"/>
                    <a:pt x="27" y="11"/>
                  </a:cubicBezTo>
                  <a:cubicBezTo>
                    <a:pt x="27" y="11"/>
                    <a:pt x="27" y="11"/>
                    <a:pt x="28" y="11"/>
                  </a:cubicBezTo>
                  <a:cubicBezTo>
                    <a:pt x="28" y="11"/>
                    <a:pt x="29" y="11"/>
                    <a:pt x="29" y="11"/>
                  </a:cubicBezTo>
                  <a:cubicBezTo>
                    <a:pt x="29" y="11"/>
                    <a:pt x="30" y="11"/>
                    <a:pt x="30" y="11"/>
                  </a:cubicBezTo>
                  <a:cubicBezTo>
                    <a:pt x="30" y="11"/>
                    <a:pt x="31" y="12"/>
                    <a:pt x="31" y="12"/>
                  </a:cubicBezTo>
                  <a:cubicBezTo>
                    <a:pt x="31" y="12"/>
                    <a:pt x="32" y="12"/>
                    <a:pt x="32" y="12"/>
                  </a:cubicBezTo>
                  <a:cubicBezTo>
                    <a:pt x="32" y="13"/>
                    <a:pt x="31" y="13"/>
                    <a:pt x="31" y="13"/>
                  </a:cubicBezTo>
                  <a:cubicBezTo>
                    <a:pt x="30" y="14"/>
                    <a:pt x="30" y="14"/>
                    <a:pt x="30" y="14"/>
                  </a:cubicBezTo>
                  <a:cubicBezTo>
                    <a:pt x="30" y="14"/>
                    <a:pt x="30" y="14"/>
                    <a:pt x="30" y="14"/>
                  </a:cubicBezTo>
                  <a:cubicBezTo>
                    <a:pt x="29" y="15"/>
                    <a:pt x="29" y="15"/>
                    <a:pt x="29" y="15"/>
                  </a:cubicBezTo>
                  <a:cubicBezTo>
                    <a:pt x="29" y="15"/>
                    <a:pt x="29" y="15"/>
                    <a:pt x="30" y="15"/>
                  </a:cubicBezTo>
                  <a:cubicBezTo>
                    <a:pt x="30" y="15"/>
                    <a:pt x="30" y="15"/>
                    <a:pt x="31" y="15"/>
                  </a:cubicBezTo>
                  <a:cubicBezTo>
                    <a:pt x="31" y="15"/>
                    <a:pt x="31" y="15"/>
                    <a:pt x="32" y="15"/>
                  </a:cubicBezTo>
                  <a:cubicBezTo>
                    <a:pt x="32" y="15"/>
                    <a:pt x="32" y="15"/>
                    <a:pt x="32" y="14"/>
                  </a:cubicBezTo>
                  <a:cubicBezTo>
                    <a:pt x="33" y="14"/>
                    <a:pt x="34" y="14"/>
                    <a:pt x="34" y="14"/>
                  </a:cubicBezTo>
                  <a:cubicBezTo>
                    <a:pt x="35" y="14"/>
                    <a:pt x="36" y="14"/>
                    <a:pt x="37" y="15"/>
                  </a:cubicBezTo>
                  <a:cubicBezTo>
                    <a:pt x="37" y="15"/>
                    <a:pt x="37" y="15"/>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4" name="Freeform 465"/>
            <p:cNvSpPr>
              <a:spLocks/>
            </p:cNvSpPr>
            <p:nvPr/>
          </p:nvSpPr>
          <p:spPr bwMode="auto">
            <a:xfrm>
              <a:off x="968375" y="2435225"/>
              <a:ext cx="23813" cy="9525"/>
            </a:xfrm>
            <a:custGeom>
              <a:avLst/>
              <a:gdLst>
                <a:gd name="T0" fmla="*/ 21 w 26"/>
                <a:gd name="T1" fmla="*/ 7 h 10"/>
                <a:gd name="T2" fmla="*/ 23 w 26"/>
                <a:gd name="T3" fmla="*/ 8 h 10"/>
                <a:gd name="T4" fmla="*/ 25 w 26"/>
                <a:gd name="T5" fmla="*/ 7 h 10"/>
                <a:gd name="T6" fmla="*/ 26 w 26"/>
                <a:gd name="T7" fmla="*/ 7 h 10"/>
                <a:gd name="T8" fmla="*/ 24 w 26"/>
                <a:gd name="T9" fmla="*/ 5 h 10"/>
                <a:gd name="T10" fmla="*/ 23 w 26"/>
                <a:gd name="T11" fmla="*/ 4 h 10"/>
                <a:gd name="T12" fmla="*/ 21 w 26"/>
                <a:gd name="T13" fmla="*/ 4 h 10"/>
                <a:gd name="T14" fmla="*/ 20 w 26"/>
                <a:gd name="T15" fmla="*/ 3 h 10"/>
                <a:gd name="T16" fmla="*/ 19 w 26"/>
                <a:gd name="T17" fmla="*/ 2 h 10"/>
                <a:gd name="T18" fmla="*/ 18 w 26"/>
                <a:gd name="T19" fmla="*/ 2 h 10"/>
                <a:gd name="T20" fmla="*/ 16 w 26"/>
                <a:gd name="T21" fmla="*/ 1 h 10"/>
                <a:gd name="T22" fmla="*/ 14 w 26"/>
                <a:gd name="T23" fmla="*/ 0 h 10"/>
                <a:gd name="T24" fmla="*/ 12 w 26"/>
                <a:gd name="T25" fmla="*/ 1 h 10"/>
                <a:gd name="T26" fmla="*/ 10 w 26"/>
                <a:gd name="T27" fmla="*/ 1 h 10"/>
                <a:gd name="T28" fmla="*/ 8 w 26"/>
                <a:gd name="T29" fmla="*/ 1 h 10"/>
                <a:gd name="T30" fmla="*/ 7 w 26"/>
                <a:gd name="T31" fmla="*/ 0 h 10"/>
                <a:gd name="T32" fmla="*/ 6 w 26"/>
                <a:gd name="T33" fmla="*/ 0 h 10"/>
                <a:gd name="T34" fmla="*/ 5 w 26"/>
                <a:gd name="T35" fmla="*/ 1 h 10"/>
                <a:gd name="T36" fmla="*/ 5 w 26"/>
                <a:gd name="T37" fmla="*/ 2 h 10"/>
                <a:gd name="T38" fmla="*/ 7 w 26"/>
                <a:gd name="T39" fmla="*/ 2 h 10"/>
                <a:gd name="T40" fmla="*/ 7 w 26"/>
                <a:gd name="T41" fmla="*/ 3 h 10"/>
                <a:gd name="T42" fmla="*/ 8 w 26"/>
                <a:gd name="T43" fmla="*/ 5 h 10"/>
                <a:gd name="T44" fmla="*/ 8 w 26"/>
                <a:gd name="T45" fmla="*/ 6 h 10"/>
                <a:gd name="T46" fmla="*/ 7 w 26"/>
                <a:gd name="T47" fmla="*/ 7 h 10"/>
                <a:gd name="T48" fmla="*/ 5 w 26"/>
                <a:gd name="T49" fmla="*/ 7 h 10"/>
                <a:gd name="T50" fmla="*/ 3 w 26"/>
                <a:gd name="T51" fmla="*/ 7 h 10"/>
                <a:gd name="T52" fmla="*/ 1 w 26"/>
                <a:gd name="T53" fmla="*/ 6 h 10"/>
                <a:gd name="T54" fmla="*/ 0 w 26"/>
                <a:gd name="T55" fmla="*/ 7 h 10"/>
                <a:gd name="T56" fmla="*/ 1 w 26"/>
                <a:gd name="T57" fmla="*/ 8 h 10"/>
                <a:gd name="T58" fmla="*/ 2 w 26"/>
                <a:gd name="T59" fmla="*/ 8 h 10"/>
                <a:gd name="T60" fmla="*/ 3 w 26"/>
                <a:gd name="T61" fmla="*/ 9 h 10"/>
                <a:gd name="T62" fmla="*/ 4 w 26"/>
                <a:gd name="T63" fmla="*/ 8 h 10"/>
                <a:gd name="T64" fmla="*/ 6 w 26"/>
                <a:gd name="T65" fmla="*/ 8 h 10"/>
                <a:gd name="T66" fmla="*/ 8 w 26"/>
                <a:gd name="T67" fmla="*/ 8 h 10"/>
                <a:gd name="T68" fmla="*/ 9 w 26"/>
                <a:gd name="T69" fmla="*/ 8 h 10"/>
                <a:gd name="T70" fmla="*/ 10 w 26"/>
                <a:gd name="T71" fmla="*/ 9 h 10"/>
                <a:gd name="T72" fmla="*/ 11 w 26"/>
                <a:gd name="T73" fmla="*/ 9 h 10"/>
                <a:gd name="T74" fmla="*/ 12 w 26"/>
                <a:gd name="T75" fmla="*/ 10 h 10"/>
                <a:gd name="T76" fmla="*/ 13 w 26"/>
                <a:gd name="T77" fmla="*/ 10 h 10"/>
                <a:gd name="T78" fmla="*/ 13 w 26"/>
                <a:gd name="T79" fmla="*/ 10 h 10"/>
                <a:gd name="T80" fmla="*/ 14 w 26"/>
                <a:gd name="T81" fmla="*/ 8 h 10"/>
                <a:gd name="T82" fmla="*/ 16 w 26"/>
                <a:gd name="T83" fmla="*/ 8 h 10"/>
                <a:gd name="T84" fmla="*/ 17 w 26"/>
                <a:gd name="T85" fmla="*/ 8 h 10"/>
                <a:gd name="T86" fmla="*/ 19 w 26"/>
                <a:gd name="T87" fmla="*/ 7 h 10"/>
                <a:gd name="T88" fmla="*/ 21 w 26"/>
                <a:gd name="T8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10">
                  <a:moveTo>
                    <a:pt x="21" y="7"/>
                  </a:moveTo>
                  <a:cubicBezTo>
                    <a:pt x="21" y="7"/>
                    <a:pt x="21" y="7"/>
                    <a:pt x="21" y="7"/>
                  </a:cubicBezTo>
                  <a:cubicBezTo>
                    <a:pt x="22" y="8"/>
                    <a:pt x="22" y="8"/>
                    <a:pt x="22" y="8"/>
                  </a:cubicBezTo>
                  <a:cubicBezTo>
                    <a:pt x="23" y="8"/>
                    <a:pt x="23" y="8"/>
                    <a:pt x="23" y="8"/>
                  </a:cubicBezTo>
                  <a:cubicBezTo>
                    <a:pt x="24" y="8"/>
                    <a:pt x="24" y="8"/>
                    <a:pt x="24" y="8"/>
                  </a:cubicBezTo>
                  <a:cubicBezTo>
                    <a:pt x="25" y="7"/>
                    <a:pt x="25" y="7"/>
                    <a:pt x="25" y="7"/>
                  </a:cubicBezTo>
                  <a:cubicBezTo>
                    <a:pt x="26" y="7"/>
                    <a:pt x="26" y="7"/>
                    <a:pt x="26" y="7"/>
                  </a:cubicBezTo>
                  <a:cubicBezTo>
                    <a:pt x="26" y="7"/>
                    <a:pt x="26" y="7"/>
                    <a:pt x="26" y="7"/>
                  </a:cubicBezTo>
                  <a:cubicBezTo>
                    <a:pt x="25" y="6"/>
                    <a:pt x="25" y="6"/>
                    <a:pt x="25" y="6"/>
                  </a:cubicBezTo>
                  <a:cubicBezTo>
                    <a:pt x="24" y="5"/>
                    <a:pt x="24" y="5"/>
                    <a:pt x="24" y="5"/>
                  </a:cubicBezTo>
                  <a:cubicBezTo>
                    <a:pt x="24" y="5"/>
                    <a:pt x="24" y="5"/>
                    <a:pt x="24" y="4"/>
                  </a:cubicBezTo>
                  <a:cubicBezTo>
                    <a:pt x="23" y="4"/>
                    <a:pt x="23" y="4"/>
                    <a:pt x="23" y="4"/>
                  </a:cubicBezTo>
                  <a:cubicBezTo>
                    <a:pt x="23" y="4"/>
                    <a:pt x="22" y="4"/>
                    <a:pt x="22" y="4"/>
                  </a:cubicBezTo>
                  <a:cubicBezTo>
                    <a:pt x="22" y="4"/>
                    <a:pt x="21" y="4"/>
                    <a:pt x="21" y="4"/>
                  </a:cubicBezTo>
                  <a:cubicBezTo>
                    <a:pt x="21" y="4"/>
                    <a:pt x="21" y="4"/>
                    <a:pt x="21" y="4"/>
                  </a:cubicBezTo>
                  <a:cubicBezTo>
                    <a:pt x="21" y="4"/>
                    <a:pt x="20" y="4"/>
                    <a:pt x="20" y="3"/>
                  </a:cubicBezTo>
                  <a:cubicBezTo>
                    <a:pt x="20" y="3"/>
                    <a:pt x="20" y="3"/>
                    <a:pt x="19" y="3"/>
                  </a:cubicBezTo>
                  <a:cubicBezTo>
                    <a:pt x="19" y="2"/>
                    <a:pt x="19" y="2"/>
                    <a:pt x="19" y="2"/>
                  </a:cubicBezTo>
                  <a:cubicBezTo>
                    <a:pt x="19" y="2"/>
                    <a:pt x="19" y="2"/>
                    <a:pt x="19" y="2"/>
                  </a:cubicBezTo>
                  <a:cubicBezTo>
                    <a:pt x="18" y="2"/>
                    <a:pt x="18" y="2"/>
                    <a:pt x="18" y="2"/>
                  </a:cubicBezTo>
                  <a:cubicBezTo>
                    <a:pt x="18" y="2"/>
                    <a:pt x="17" y="1"/>
                    <a:pt x="17" y="1"/>
                  </a:cubicBezTo>
                  <a:cubicBezTo>
                    <a:pt x="16" y="1"/>
                    <a:pt x="16" y="1"/>
                    <a:pt x="16" y="1"/>
                  </a:cubicBezTo>
                  <a:cubicBezTo>
                    <a:pt x="16" y="1"/>
                    <a:pt x="15" y="1"/>
                    <a:pt x="15" y="1"/>
                  </a:cubicBezTo>
                  <a:cubicBezTo>
                    <a:pt x="14" y="0"/>
                    <a:pt x="14" y="0"/>
                    <a:pt x="14" y="0"/>
                  </a:cubicBezTo>
                  <a:cubicBezTo>
                    <a:pt x="13" y="0"/>
                    <a:pt x="13" y="0"/>
                    <a:pt x="13" y="0"/>
                  </a:cubicBezTo>
                  <a:cubicBezTo>
                    <a:pt x="12" y="1"/>
                    <a:pt x="12" y="1"/>
                    <a:pt x="12" y="1"/>
                  </a:cubicBezTo>
                  <a:cubicBezTo>
                    <a:pt x="11" y="1"/>
                    <a:pt x="11" y="1"/>
                    <a:pt x="11" y="1"/>
                  </a:cubicBezTo>
                  <a:cubicBezTo>
                    <a:pt x="10" y="1"/>
                    <a:pt x="10" y="1"/>
                    <a:pt x="10" y="1"/>
                  </a:cubicBezTo>
                  <a:cubicBezTo>
                    <a:pt x="9" y="1"/>
                    <a:pt x="9" y="1"/>
                    <a:pt x="9" y="1"/>
                  </a:cubicBezTo>
                  <a:cubicBezTo>
                    <a:pt x="8" y="1"/>
                    <a:pt x="8" y="1"/>
                    <a:pt x="8" y="1"/>
                  </a:cubicBezTo>
                  <a:cubicBezTo>
                    <a:pt x="8" y="0"/>
                    <a:pt x="8" y="0"/>
                    <a:pt x="8" y="0"/>
                  </a:cubicBezTo>
                  <a:cubicBezTo>
                    <a:pt x="7" y="0"/>
                    <a:pt x="7" y="0"/>
                    <a:pt x="7" y="0"/>
                  </a:cubicBezTo>
                  <a:cubicBezTo>
                    <a:pt x="6" y="0"/>
                    <a:pt x="6" y="0"/>
                    <a:pt x="6" y="0"/>
                  </a:cubicBezTo>
                  <a:cubicBezTo>
                    <a:pt x="6" y="0"/>
                    <a:pt x="6" y="0"/>
                    <a:pt x="6" y="0"/>
                  </a:cubicBezTo>
                  <a:cubicBezTo>
                    <a:pt x="5" y="1"/>
                    <a:pt x="5" y="1"/>
                    <a:pt x="5" y="1"/>
                  </a:cubicBezTo>
                  <a:cubicBezTo>
                    <a:pt x="5" y="1"/>
                    <a:pt x="5" y="1"/>
                    <a:pt x="5" y="1"/>
                  </a:cubicBezTo>
                  <a:cubicBezTo>
                    <a:pt x="5" y="1"/>
                    <a:pt x="5" y="2"/>
                    <a:pt x="5" y="2"/>
                  </a:cubicBezTo>
                  <a:cubicBezTo>
                    <a:pt x="5" y="2"/>
                    <a:pt x="5" y="2"/>
                    <a:pt x="5" y="2"/>
                  </a:cubicBezTo>
                  <a:cubicBezTo>
                    <a:pt x="5" y="2"/>
                    <a:pt x="6" y="2"/>
                    <a:pt x="6" y="2"/>
                  </a:cubicBezTo>
                  <a:cubicBezTo>
                    <a:pt x="7" y="2"/>
                    <a:pt x="7" y="2"/>
                    <a:pt x="7" y="2"/>
                  </a:cubicBezTo>
                  <a:cubicBezTo>
                    <a:pt x="7" y="3"/>
                    <a:pt x="7" y="3"/>
                    <a:pt x="7" y="3"/>
                  </a:cubicBezTo>
                  <a:cubicBezTo>
                    <a:pt x="7" y="3"/>
                    <a:pt x="7" y="3"/>
                    <a:pt x="7" y="3"/>
                  </a:cubicBezTo>
                  <a:cubicBezTo>
                    <a:pt x="7" y="4"/>
                    <a:pt x="7" y="4"/>
                    <a:pt x="7" y="4"/>
                  </a:cubicBezTo>
                  <a:cubicBezTo>
                    <a:pt x="8" y="5"/>
                    <a:pt x="8" y="5"/>
                    <a:pt x="8" y="5"/>
                  </a:cubicBezTo>
                  <a:cubicBezTo>
                    <a:pt x="8" y="5"/>
                    <a:pt x="8" y="5"/>
                    <a:pt x="8" y="5"/>
                  </a:cubicBezTo>
                  <a:cubicBezTo>
                    <a:pt x="8" y="6"/>
                    <a:pt x="8" y="6"/>
                    <a:pt x="8" y="6"/>
                  </a:cubicBezTo>
                  <a:cubicBezTo>
                    <a:pt x="8" y="6"/>
                    <a:pt x="8" y="7"/>
                    <a:pt x="8" y="7"/>
                  </a:cubicBezTo>
                  <a:cubicBezTo>
                    <a:pt x="7" y="7"/>
                    <a:pt x="7" y="7"/>
                    <a:pt x="7" y="7"/>
                  </a:cubicBezTo>
                  <a:cubicBezTo>
                    <a:pt x="7" y="7"/>
                    <a:pt x="6" y="7"/>
                    <a:pt x="6" y="7"/>
                  </a:cubicBezTo>
                  <a:cubicBezTo>
                    <a:pt x="6" y="7"/>
                    <a:pt x="5" y="7"/>
                    <a:pt x="5" y="7"/>
                  </a:cubicBezTo>
                  <a:cubicBezTo>
                    <a:pt x="5" y="7"/>
                    <a:pt x="4" y="7"/>
                    <a:pt x="4" y="7"/>
                  </a:cubicBezTo>
                  <a:cubicBezTo>
                    <a:pt x="4" y="7"/>
                    <a:pt x="3" y="7"/>
                    <a:pt x="3" y="7"/>
                  </a:cubicBezTo>
                  <a:cubicBezTo>
                    <a:pt x="3" y="7"/>
                    <a:pt x="2" y="7"/>
                    <a:pt x="2" y="7"/>
                  </a:cubicBezTo>
                  <a:cubicBezTo>
                    <a:pt x="2" y="7"/>
                    <a:pt x="1" y="6"/>
                    <a:pt x="1" y="6"/>
                  </a:cubicBezTo>
                  <a:cubicBezTo>
                    <a:pt x="1" y="6"/>
                    <a:pt x="0" y="6"/>
                    <a:pt x="0" y="6"/>
                  </a:cubicBezTo>
                  <a:cubicBezTo>
                    <a:pt x="0" y="7"/>
                    <a:pt x="0" y="7"/>
                    <a:pt x="0" y="7"/>
                  </a:cubicBezTo>
                  <a:cubicBezTo>
                    <a:pt x="0" y="7"/>
                    <a:pt x="0" y="7"/>
                    <a:pt x="0" y="7"/>
                  </a:cubicBezTo>
                  <a:cubicBezTo>
                    <a:pt x="1" y="8"/>
                    <a:pt x="1" y="8"/>
                    <a:pt x="1" y="8"/>
                  </a:cubicBezTo>
                  <a:cubicBezTo>
                    <a:pt x="1" y="8"/>
                    <a:pt x="1" y="8"/>
                    <a:pt x="1" y="8"/>
                  </a:cubicBezTo>
                  <a:cubicBezTo>
                    <a:pt x="1" y="8"/>
                    <a:pt x="2" y="8"/>
                    <a:pt x="2" y="8"/>
                  </a:cubicBezTo>
                  <a:cubicBezTo>
                    <a:pt x="2" y="9"/>
                    <a:pt x="2" y="9"/>
                    <a:pt x="2" y="9"/>
                  </a:cubicBezTo>
                  <a:cubicBezTo>
                    <a:pt x="3" y="9"/>
                    <a:pt x="3" y="9"/>
                    <a:pt x="3" y="9"/>
                  </a:cubicBezTo>
                  <a:cubicBezTo>
                    <a:pt x="3" y="8"/>
                    <a:pt x="3" y="8"/>
                    <a:pt x="3" y="8"/>
                  </a:cubicBezTo>
                  <a:cubicBezTo>
                    <a:pt x="3" y="8"/>
                    <a:pt x="3" y="8"/>
                    <a:pt x="4" y="8"/>
                  </a:cubicBezTo>
                  <a:cubicBezTo>
                    <a:pt x="4" y="8"/>
                    <a:pt x="4" y="8"/>
                    <a:pt x="5" y="8"/>
                  </a:cubicBezTo>
                  <a:cubicBezTo>
                    <a:pt x="5" y="8"/>
                    <a:pt x="6" y="8"/>
                    <a:pt x="6" y="8"/>
                  </a:cubicBezTo>
                  <a:cubicBezTo>
                    <a:pt x="6" y="8"/>
                    <a:pt x="6" y="8"/>
                    <a:pt x="6" y="8"/>
                  </a:cubicBezTo>
                  <a:cubicBezTo>
                    <a:pt x="8" y="8"/>
                    <a:pt x="8" y="8"/>
                    <a:pt x="8" y="8"/>
                  </a:cubicBezTo>
                  <a:cubicBezTo>
                    <a:pt x="8" y="8"/>
                    <a:pt x="8" y="8"/>
                    <a:pt x="8" y="8"/>
                  </a:cubicBezTo>
                  <a:cubicBezTo>
                    <a:pt x="8" y="8"/>
                    <a:pt x="9" y="8"/>
                    <a:pt x="9" y="8"/>
                  </a:cubicBezTo>
                  <a:cubicBezTo>
                    <a:pt x="9" y="8"/>
                    <a:pt x="10" y="8"/>
                    <a:pt x="10" y="8"/>
                  </a:cubicBezTo>
                  <a:cubicBezTo>
                    <a:pt x="10" y="9"/>
                    <a:pt x="10" y="9"/>
                    <a:pt x="10" y="9"/>
                  </a:cubicBezTo>
                  <a:cubicBezTo>
                    <a:pt x="11" y="9"/>
                    <a:pt x="11" y="9"/>
                    <a:pt x="11" y="9"/>
                  </a:cubicBezTo>
                  <a:cubicBezTo>
                    <a:pt x="11" y="9"/>
                    <a:pt x="11" y="9"/>
                    <a:pt x="11" y="9"/>
                  </a:cubicBezTo>
                  <a:cubicBezTo>
                    <a:pt x="12" y="10"/>
                    <a:pt x="12" y="10"/>
                    <a:pt x="12" y="10"/>
                  </a:cubicBezTo>
                  <a:cubicBezTo>
                    <a:pt x="12" y="10"/>
                    <a:pt x="12" y="10"/>
                    <a:pt x="12" y="10"/>
                  </a:cubicBezTo>
                  <a:cubicBezTo>
                    <a:pt x="12" y="10"/>
                    <a:pt x="12" y="10"/>
                    <a:pt x="12" y="10"/>
                  </a:cubicBezTo>
                  <a:cubicBezTo>
                    <a:pt x="13" y="10"/>
                    <a:pt x="13" y="10"/>
                    <a:pt x="13" y="10"/>
                  </a:cubicBezTo>
                  <a:cubicBezTo>
                    <a:pt x="13" y="10"/>
                    <a:pt x="13" y="10"/>
                    <a:pt x="13" y="10"/>
                  </a:cubicBezTo>
                  <a:cubicBezTo>
                    <a:pt x="13" y="10"/>
                    <a:pt x="13" y="10"/>
                    <a:pt x="13" y="10"/>
                  </a:cubicBezTo>
                  <a:cubicBezTo>
                    <a:pt x="14" y="9"/>
                    <a:pt x="14" y="9"/>
                    <a:pt x="14" y="9"/>
                  </a:cubicBezTo>
                  <a:cubicBezTo>
                    <a:pt x="14" y="8"/>
                    <a:pt x="14" y="8"/>
                    <a:pt x="14" y="8"/>
                  </a:cubicBezTo>
                  <a:cubicBezTo>
                    <a:pt x="14" y="8"/>
                    <a:pt x="14" y="8"/>
                    <a:pt x="15" y="8"/>
                  </a:cubicBezTo>
                  <a:cubicBezTo>
                    <a:pt x="15" y="7"/>
                    <a:pt x="16" y="8"/>
                    <a:pt x="16" y="8"/>
                  </a:cubicBezTo>
                  <a:cubicBezTo>
                    <a:pt x="17" y="8"/>
                    <a:pt x="17" y="8"/>
                    <a:pt x="17" y="8"/>
                  </a:cubicBezTo>
                  <a:cubicBezTo>
                    <a:pt x="17" y="8"/>
                    <a:pt x="17" y="8"/>
                    <a:pt x="17" y="8"/>
                  </a:cubicBezTo>
                  <a:cubicBezTo>
                    <a:pt x="17" y="8"/>
                    <a:pt x="18" y="8"/>
                    <a:pt x="18" y="8"/>
                  </a:cubicBezTo>
                  <a:cubicBezTo>
                    <a:pt x="19" y="8"/>
                    <a:pt x="19" y="7"/>
                    <a:pt x="19" y="7"/>
                  </a:cubicBezTo>
                  <a:cubicBezTo>
                    <a:pt x="20" y="7"/>
                    <a:pt x="20" y="7"/>
                    <a:pt x="20" y="7"/>
                  </a:cubicBezTo>
                  <a:lnTo>
                    <a:pt x="2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5" name="Freeform 466"/>
            <p:cNvSpPr>
              <a:spLocks noEditPoints="1"/>
            </p:cNvSpPr>
            <p:nvPr/>
          </p:nvSpPr>
          <p:spPr bwMode="auto">
            <a:xfrm>
              <a:off x="973138" y="2062163"/>
              <a:ext cx="244475" cy="180975"/>
            </a:xfrm>
            <a:custGeom>
              <a:avLst/>
              <a:gdLst>
                <a:gd name="T0" fmla="*/ 202 w 260"/>
                <a:gd name="T1" fmla="*/ 121 h 193"/>
                <a:gd name="T2" fmla="*/ 189 w 260"/>
                <a:gd name="T3" fmla="*/ 120 h 193"/>
                <a:gd name="T4" fmla="*/ 191 w 260"/>
                <a:gd name="T5" fmla="*/ 111 h 193"/>
                <a:gd name="T6" fmla="*/ 216 w 260"/>
                <a:gd name="T7" fmla="*/ 120 h 193"/>
                <a:gd name="T8" fmla="*/ 214 w 260"/>
                <a:gd name="T9" fmla="*/ 108 h 193"/>
                <a:gd name="T10" fmla="*/ 205 w 260"/>
                <a:gd name="T11" fmla="*/ 102 h 193"/>
                <a:gd name="T12" fmla="*/ 197 w 260"/>
                <a:gd name="T13" fmla="*/ 97 h 193"/>
                <a:gd name="T14" fmla="*/ 209 w 260"/>
                <a:gd name="T15" fmla="*/ 94 h 193"/>
                <a:gd name="T16" fmla="*/ 216 w 260"/>
                <a:gd name="T17" fmla="*/ 90 h 193"/>
                <a:gd name="T18" fmla="*/ 223 w 260"/>
                <a:gd name="T19" fmla="*/ 86 h 193"/>
                <a:gd name="T20" fmla="*/ 227 w 260"/>
                <a:gd name="T21" fmla="*/ 78 h 193"/>
                <a:gd name="T22" fmla="*/ 226 w 260"/>
                <a:gd name="T23" fmla="*/ 66 h 193"/>
                <a:gd name="T24" fmla="*/ 217 w 260"/>
                <a:gd name="T25" fmla="*/ 59 h 193"/>
                <a:gd name="T26" fmla="*/ 235 w 260"/>
                <a:gd name="T27" fmla="*/ 37 h 193"/>
                <a:gd name="T28" fmla="*/ 236 w 260"/>
                <a:gd name="T29" fmla="*/ 32 h 193"/>
                <a:gd name="T30" fmla="*/ 244 w 260"/>
                <a:gd name="T31" fmla="*/ 30 h 193"/>
                <a:gd name="T32" fmla="*/ 256 w 260"/>
                <a:gd name="T33" fmla="*/ 21 h 193"/>
                <a:gd name="T34" fmla="*/ 225 w 260"/>
                <a:gd name="T35" fmla="*/ 23 h 193"/>
                <a:gd name="T36" fmla="*/ 208 w 260"/>
                <a:gd name="T37" fmla="*/ 31 h 193"/>
                <a:gd name="T38" fmla="*/ 193 w 260"/>
                <a:gd name="T39" fmla="*/ 24 h 193"/>
                <a:gd name="T40" fmla="*/ 173 w 260"/>
                <a:gd name="T41" fmla="*/ 19 h 193"/>
                <a:gd name="T42" fmla="*/ 218 w 260"/>
                <a:gd name="T43" fmla="*/ 13 h 193"/>
                <a:gd name="T44" fmla="*/ 199 w 260"/>
                <a:gd name="T45" fmla="*/ 6 h 193"/>
                <a:gd name="T46" fmla="*/ 164 w 260"/>
                <a:gd name="T47" fmla="*/ 8 h 193"/>
                <a:gd name="T48" fmla="*/ 160 w 260"/>
                <a:gd name="T49" fmla="*/ 2 h 193"/>
                <a:gd name="T50" fmla="*/ 146 w 260"/>
                <a:gd name="T51" fmla="*/ 9 h 193"/>
                <a:gd name="T52" fmla="*/ 120 w 260"/>
                <a:gd name="T53" fmla="*/ 9 h 193"/>
                <a:gd name="T54" fmla="*/ 131 w 260"/>
                <a:gd name="T55" fmla="*/ 10 h 193"/>
                <a:gd name="T56" fmla="*/ 121 w 260"/>
                <a:gd name="T57" fmla="*/ 20 h 193"/>
                <a:gd name="T58" fmla="*/ 99 w 260"/>
                <a:gd name="T59" fmla="*/ 19 h 193"/>
                <a:gd name="T60" fmla="*/ 82 w 260"/>
                <a:gd name="T61" fmla="*/ 23 h 193"/>
                <a:gd name="T62" fmla="*/ 69 w 260"/>
                <a:gd name="T63" fmla="*/ 24 h 193"/>
                <a:gd name="T64" fmla="*/ 43 w 260"/>
                <a:gd name="T65" fmla="*/ 30 h 193"/>
                <a:gd name="T66" fmla="*/ 37 w 260"/>
                <a:gd name="T67" fmla="*/ 37 h 193"/>
                <a:gd name="T68" fmla="*/ 9 w 260"/>
                <a:gd name="T69" fmla="*/ 51 h 193"/>
                <a:gd name="T70" fmla="*/ 14 w 260"/>
                <a:gd name="T71" fmla="*/ 61 h 193"/>
                <a:gd name="T72" fmla="*/ 21 w 260"/>
                <a:gd name="T73" fmla="*/ 64 h 193"/>
                <a:gd name="T74" fmla="*/ 15 w 260"/>
                <a:gd name="T75" fmla="*/ 71 h 193"/>
                <a:gd name="T76" fmla="*/ 36 w 260"/>
                <a:gd name="T77" fmla="*/ 73 h 193"/>
                <a:gd name="T78" fmla="*/ 61 w 260"/>
                <a:gd name="T79" fmla="*/ 77 h 193"/>
                <a:gd name="T80" fmla="*/ 73 w 260"/>
                <a:gd name="T81" fmla="*/ 94 h 193"/>
                <a:gd name="T82" fmla="*/ 74 w 260"/>
                <a:gd name="T83" fmla="*/ 106 h 193"/>
                <a:gd name="T84" fmla="*/ 81 w 260"/>
                <a:gd name="T85" fmla="*/ 111 h 193"/>
                <a:gd name="T86" fmla="*/ 85 w 260"/>
                <a:gd name="T87" fmla="*/ 110 h 193"/>
                <a:gd name="T88" fmla="*/ 90 w 260"/>
                <a:gd name="T89" fmla="*/ 116 h 193"/>
                <a:gd name="T90" fmla="*/ 88 w 260"/>
                <a:gd name="T91" fmla="*/ 123 h 193"/>
                <a:gd name="T92" fmla="*/ 94 w 260"/>
                <a:gd name="T93" fmla="*/ 130 h 193"/>
                <a:gd name="T94" fmla="*/ 93 w 260"/>
                <a:gd name="T95" fmla="*/ 138 h 193"/>
                <a:gd name="T96" fmla="*/ 92 w 260"/>
                <a:gd name="T97" fmla="*/ 143 h 193"/>
                <a:gd name="T98" fmla="*/ 87 w 260"/>
                <a:gd name="T99" fmla="*/ 150 h 193"/>
                <a:gd name="T100" fmla="*/ 91 w 260"/>
                <a:gd name="T101" fmla="*/ 155 h 193"/>
                <a:gd name="T102" fmla="*/ 95 w 260"/>
                <a:gd name="T103" fmla="*/ 161 h 193"/>
                <a:gd name="T104" fmla="*/ 94 w 260"/>
                <a:gd name="T105" fmla="*/ 169 h 193"/>
                <a:gd name="T106" fmla="*/ 97 w 260"/>
                <a:gd name="T107" fmla="*/ 174 h 193"/>
                <a:gd name="T108" fmla="*/ 104 w 260"/>
                <a:gd name="T109" fmla="*/ 185 h 193"/>
                <a:gd name="T110" fmla="*/ 114 w 260"/>
                <a:gd name="T111" fmla="*/ 188 h 193"/>
                <a:gd name="T112" fmla="*/ 124 w 260"/>
                <a:gd name="T113" fmla="*/ 189 h 193"/>
                <a:gd name="T114" fmla="*/ 129 w 260"/>
                <a:gd name="T115" fmla="*/ 176 h 193"/>
                <a:gd name="T116" fmla="*/ 134 w 260"/>
                <a:gd name="T117" fmla="*/ 165 h 193"/>
                <a:gd name="T118" fmla="*/ 147 w 260"/>
                <a:gd name="T119" fmla="*/ 154 h 193"/>
                <a:gd name="T120" fmla="*/ 158 w 260"/>
                <a:gd name="T121" fmla="*/ 152 h 193"/>
                <a:gd name="T122" fmla="*/ 174 w 260"/>
                <a:gd name="T123" fmla="*/ 135 h 193"/>
                <a:gd name="T124" fmla="*/ 201 w 260"/>
                <a:gd name="T125" fmla="*/ 13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0" h="193">
                  <a:moveTo>
                    <a:pt x="207" y="128"/>
                  </a:moveTo>
                  <a:cubicBezTo>
                    <a:pt x="207" y="127"/>
                    <a:pt x="207" y="127"/>
                    <a:pt x="207" y="127"/>
                  </a:cubicBezTo>
                  <a:cubicBezTo>
                    <a:pt x="207" y="127"/>
                    <a:pt x="208" y="127"/>
                    <a:pt x="208" y="127"/>
                  </a:cubicBezTo>
                  <a:cubicBezTo>
                    <a:pt x="209" y="127"/>
                    <a:pt x="209" y="127"/>
                    <a:pt x="210" y="127"/>
                  </a:cubicBezTo>
                  <a:cubicBezTo>
                    <a:pt x="210" y="127"/>
                    <a:pt x="210" y="126"/>
                    <a:pt x="210" y="126"/>
                  </a:cubicBezTo>
                  <a:cubicBezTo>
                    <a:pt x="210" y="126"/>
                    <a:pt x="209" y="126"/>
                    <a:pt x="210" y="126"/>
                  </a:cubicBezTo>
                  <a:cubicBezTo>
                    <a:pt x="210" y="126"/>
                    <a:pt x="210" y="126"/>
                    <a:pt x="211" y="126"/>
                  </a:cubicBezTo>
                  <a:cubicBezTo>
                    <a:pt x="211" y="126"/>
                    <a:pt x="211" y="125"/>
                    <a:pt x="211" y="125"/>
                  </a:cubicBezTo>
                  <a:cubicBezTo>
                    <a:pt x="212" y="125"/>
                    <a:pt x="212" y="125"/>
                    <a:pt x="212" y="125"/>
                  </a:cubicBezTo>
                  <a:cubicBezTo>
                    <a:pt x="213" y="124"/>
                    <a:pt x="213" y="124"/>
                    <a:pt x="213" y="124"/>
                  </a:cubicBezTo>
                  <a:cubicBezTo>
                    <a:pt x="213" y="124"/>
                    <a:pt x="214" y="124"/>
                    <a:pt x="214" y="124"/>
                  </a:cubicBezTo>
                  <a:cubicBezTo>
                    <a:pt x="214" y="124"/>
                    <a:pt x="214" y="124"/>
                    <a:pt x="214" y="124"/>
                  </a:cubicBezTo>
                  <a:cubicBezTo>
                    <a:pt x="214" y="124"/>
                    <a:pt x="214" y="124"/>
                    <a:pt x="214" y="124"/>
                  </a:cubicBezTo>
                  <a:cubicBezTo>
                    <a:pt x="215" y="123"/>
                    <a:pt x="216" y="123"/>
                    <a:pt x="216" y="123"/>
                  </a:cubicBezTo>
                  <a:cubicBezTo>
                    <a:pt x="216" y="122"/>
                    <a:pt x="215" y="123"/>
                    <a:pt x="215" y="123"/>
                  </a:cubicBezTo>
                  <a:cubicBezTo>
                    <a:pt x="214" y="123"/>
                    <a:pt x="213" y="123"/>
                    <a:pt x="213" y="123"/>
                  </a:cubicBezTo>
                  <a:cubicBezTo>
                    <a:pt x="212" y="123"/>
                    <a:pt x="210" y="123"/>
                    <a:pt x="209" y="123"/>
                  </a:cubicBezTo>
                  <a:cubicBezTo>
                    <a:pt x="209" y="122"/>
                    <a:pt x="209" y="122"/>
                    <a:pt x="209" y="122"/>
                  </a:cubicBezTo>
                  <a:cubicBezTo>
                    <a:pt x="208" y="122"/>
                    <a:pt x="208" y="122"/>
                    <a:pt x="208" y="122"/>
                  </a:cubicBezTo>
                  <a:cubicBezTo>
                    <a:pt x="208" y="122"/>
                    <a:pt x="207" y="122"/>
                    <a:pt x="207" y="122"/>
                  </a:cubicBezTo>
                  <a:cubicBezTo>
                    <a:pt x="207" y="122"/>
                    <a:pt x="207" y="122"/>
                    <a:pt x="206" y="122"/>
                  </a:cubicBezTo>
                  <a:cubicBezTo>
                    <a:pt x="206" y="122"/>
                    <a:pt x="206" y="122"/>
                    <a:pt x="206" y="122"/>
                  </a:cubicBezTo>
                  <a:cubicBezTo>
                    <a:pt x="206" y="121"/>
                    <a:pt x="206" y="121"/>
                    <a:pt x="206" y="121"/>
                  </a:cubicBezTo>
                  <a:cubicBezTo>
                    <a:pt x="205" y="121"/>
                    <a:pt x="205" y="121"/>
                    <a:pt x="204" y="121"/>
                  </a:cubicBezTo>
                  <a:cubicBezTo>
                    <a:pt x="204" y="121"/>
                    <a:pt x="204" y="121"/>
                    <a:pt x="203" y="121"/>
                  </a:cubicBezTo>
                  <a:cubicBezTo>
                    <a:pt x="203" y="121"/>
                    <a:pt x="203" y="121"/>
                    <a:pt x="203" y="121"/>
                  </a:cubicBezTo>
                  <a:cubicBezTo>
                    <a:pt x="203" y="121"/>
                    <a:pt x="203" y="121"/>
                    <a:pt x="203" y="121"/>
                  </a:cubicBezTo>
                  <a:cubicBezTo>
                    <a:pt x="203" y="121"/>
                    <a:pt x="203" y="121"/>
                    <a:pt x="202" y="121"/>
                  </a:cubicBezTo>
                  <a:cubicBezTo>
                    <a:pt x="202" y="121"/>
                    <a:pt x="202" y="121"/>
                    <a:pt x="202" y="121"/>
                  </a:cubicBezTo>
                  <a:cubicBezTo>
                    <a:pt x="202" y="121"/>
                    <a:pt x="201" y="121"/>
                    <a:pt x="201" y="121"/>
                  </a:cubicBezTo>
                  <a:cubicBezTo>
                    <a:pt x="201" y="122"/>
                    <a:pt x="200" y="122"/>
                    <a:pt x="200" y="122"/>
                  </a:cubicBezTo>
                  <a:cubicBezTo>
                    <a:pt x="199" y="122"/>
                    <a:pt x="199" y="122"/>
                    <a:pt x="198" y="122"/>
                  </a:cubicBezTo>
                  <a:cubicBezTo>
                    <a:pt x="198" y="122"/>
                    <a:pt x="197" y="122"/>
                    <a:pt x="197" y="122"/>
                  </a:cubicBezTo>
                  <a:cubicBezTo>
                    <a:pt x="197" y="122"/>
                    <a:pt x="196" y="122"/>
                    <a:pt x="196" y="122"/>
                  </a:cubicBezTo>
                  <a:cubicBezTo>
                    <a:pt x="196" y="122"/>
                    <a:pt x="196" y="122"/>
                    <a:pt x="195" y="122"/>
                  </a:cubicBezTo>
                  <a:cubicBezTo>
                    <a:pt x="195" y="122"/>
                    <a:pt x="194" y="123"/>
                    <a:pt x="194" y="123"/>
                  </a:cubicBezTo>
                  <a:cubicBezTo>
                    <a:pt x="194" y="123"/>
                    <a:pt x="194" y="124"/>
                    <a:pt x="193" y="124"/>
                  </a:cubicBezTo>
                  <a:cubicBezTo>
                    <a:pt x="193" y="124"/>
                    <a:pt x="193" y="123"/>
                    <a:pt x="193" y="123"/>
                  </a:cubicBezTo>
                  <a:cubicBezTo>
                    <a:pt x="192" y="123"/>
                    <a:pt x="191" y="123"/>
                    <a:pt x="191" y="123"/>
                  </a:cubicBezTo>
                  <a:cubicBezTo>
                    <a:pt x="190" y="123"/>
                    <a:pt x="190" y="123"/>
                    <a:pt x="190" y="123"/>
                  </a:cubicBezTo>
                  <a:cubicBezTo>
                    <a:pt x="190" y="123"/>
                    <a:pt x="191" y="123"/>
                    <a:pt x="191" y="123"/>
                  </a:cubicBezTo>
                  <a:cubicBezTo>
                    <a:pt x="192" y="123"/>
                    <a:pt x="192" y="123"/>
                    <a:pt x="192" y="123"/>
                  </a:cubicBezTo>
                  <a:cubicBezTo>
                    <a:pt x="192" y="123"/>
                    <a:pt x="192" y="122"/>
                    <a:pt x="193" y="122"/>
                  </a:cubicBezTo>
                  <a:cubicBezTo>
                    <a:pt x="193" y="122"/>
                    <a:pt x="194" y="122"/>
                    <a:pt x="194" y="122"/>
                  </a:cubicBezTo>
                  <a:cubicBezTo>
                    <a:pt x="194" y="122"/>
                    <a:pt x="194" y="121"/>
                    <a:pt x="195" y="121"/>
                  </a:cubicBezTo>
                  <a:cubicBezTo>
                    <a:pt x="195" y="121"/>
                    <a:pt x="195" y="121"/>
                    <a:pt x="195" y="121"/>
                  </a:cubicBezTo>
                  <a:cubicBezTo>
                    <a:pt x="196" y="121"/>
                    <a:pt x="196" y="121"/>
                    <a:pt x="196" y="121"/>
                  </a:cubicBezTo>
                  <a:cubicBezTo>
                    <a:pt x="196" y="121"/>
                    <a:pt x="197" y="121"/>
                    <a:pt x="197" y="121"/>
                  </a:cubicBezTo>
                  <a:cubicBezTo>
                    <a:pt x="197" y="121"/>
                    <a:pt x="197" y="121"/>
                    <a:pt x="198" y="121"/>
                  </a:cubicBezTo>
                  <a:cubicBezTo>
                    <a:pt x="198" y="121"/>
                    <a:pt x="198" y="121"/>
                    <a:pt x="198" y="121"/>
                  </a:cubicBezTo>
                  <a:cubicBezTo>
                    <a:pt x="198" y="120"/>
                    <a:pt x="198" y="120"/>
                    <a:pt x="198" y="120"/>
                  </a:cubicBezTo>
                  <a:cubicBezTo>
                    <a:pt x="198" y="120"/>
                    <a:pt x="198" y="120"/>
                    <a:pt x="197" y="120"/>
                  </a:cubicBezTo>
                  <a:cubicBezTo>
                    <a:pt x="197" y="120"/>
                    <a:pt x="196" y="120"/>
                    <a:pt x="196" y="120"/>
                  </a:cubicBezTo>
                  <a:cubicBezTo>
                    <a:pt x="196" y="120"/>
                    <a:pt x="195" y="120"/>
                    <a:pt x="195" y="120"/>
                  </a:cubicBezTo>
                  <a:cubicBezTo>
                    <a:pt x="195" y="120"/>
                    <a:pt x="195" y="120"/>
                    <a:pt x="194" y="120"/>
                  </a:cubicBezTo>
                  <a:cubicBezTo>
                    <a:pt x="193" y="120"/>
                    <a:pt x="192" y="120"/>
                    <a:pt x="191" y="120"/>
                  </a:cubicBezTo>
                  <a:cubicBezTo>
                    <a:pt x="190" y="120"/>
                    <a:pt x="190" y="120"/>
                    <a:pt x="190" y="120"/>
                  </a:cubicBezTo>
                  <a:cubicBezTo>
                    <a:pt x="190" y="120"/>
                    <a:pt x="190" y="120"/>
                    <a:pt x="189" y="120"/>
                  </a:cubicBezTo>
                  <a:cubicBezTo>
                    <a:pt x="189" y="120"/>
                    <a:pt x="189" y="120"/>
                    <a:pt x="189" y="120"/>
                  </a:cubicBezTo>
                  <a:cubicBezTo>
                    <a:pt x="189" y="120"/>
                    <a:pt x="188" y="120"/>
                    <a:pt x="188" y="120"/>
                  </a:cubicBezTo>
                  <a:cubicBezTo>
                    <a:pt x="188" y="120"/>
                    <a:pt x="187" y="120"/>
                    <a:pt x="187" y="120"/>
                  </a:cubicBezTo>
                  <a:cubicBezTo>
                    <a:pt x="187" y="120"/>
                    <a:pt x="187" y="120"/>
                    <a:pt x="187" y="120"/>
                  </a:cubicBezTo>
                  <a:cubicBezTo>
                    <a:pt x="187" y="120"/>
                    <a:pt x="186" y="120"/>
                    <a:pt x="186" y="120"/>
                  </a:cubicBezTo>
                  <a:cubicBezTo>
                    <a:pt x="186" y="120"/>
                    <a:pt x="186" y="121"/>
                    <a:pt x="186" y="120"/>
                  </a:cubicBezTo>
                  <a:cubicBezTo>
                    <a:pt x="186" y="120"/>
                    <a:pt x="187" y="120"/>
                    <a:pt x="187" y="120"/>
                  </a:cubicBezTo>
                  <a:cubicBezTo>
                    <a:pt x="187" y="120"/>
                    <a:pt x="187" y="120"/>
                    <a:pt x="187" y="120"/>
                  </a:cubicBezTo>
                  <a:cubicBezTo>
                    <a:pt x="187" y="120"/>
                    <a:pt x="188" y="120"/>
                    <a:pt x="188" y="120"/>
                  </a:cubicBezTo>
                  <a:cubicBezTo>
                    <a:pt x="188" y="120"/>
                    <a:pt x="188" y="120"/>
                    <a:pt x="188" y="120"/>
                  </a:cubicBezTo>
                  <a:cubicBezTo>
                    <a:pt x="188" y="120"/>
                    <a:pt x="188" y="120"/>
                    <a:pt x="189" y="120"/>
                  </a:cubicBezTo>
                  <a:cubicBezTo>
                    <a:pt x="189" y="120"/>
                    <a:pt x="189" y="120"/>
                    <a:pt x="189" y="120"/>
                  </a:cubicBezTo>
                  <a:cubicBezTo>
                    <a:pt x="189" y="119"/>
                    <a:pt x="190" y="119"/>
                    <a:pt x="190" y="119"/>
                  </a:cubicBezTo>
                  <a:cubicBezTo>
                    <a:pt x="190" y="119"/>
                    <a:pt x="190" y="119"/>
                    <a:pt x="191" y="119"/>
                  </a:cubicBezTo>
                  <a:cubicBezTo>
                    <a:pt x="191" y="118"/>
                    <a:pt x="191" y="117"/>
                    <a:pt x="191" y="117"/>
                  </a:cubicBezTo>
                  <a:cubicBezTo>
                    <a:pt x="191" y="116"/>
                    <a:pt x="190" y="116"/>
                    <a:pt x="190" y="116"/>
                  </a:cubicBezTo>
                  <a:cubicBezTo>
                    <a:pt x="191" y="116"/>
                    <a:pt x="192" y="115"/>
                    <a:pt x="194" y="116"/>
                  </a:cubicBezTo>
                  <a:cubicBezTo>
                    <a:pt x="195" y="116"/>
                    <a:pt x="196" y="116"/>
                    <a:pt x="196" y="116"/>
                  </a:cubicBezTo>
                  <a:cubicBezTo>
                    <a:pt x="197" y="116"/>
                    <a:pt x="198" y="115"/>
                    <a:pt x="198" y="115"/>
                  </a:cubicBezTo>
                  <a:cubicBezTo>
                    <a:pt x="199" y="115"/>
                    <a:pt x="200" y="115"/>
                    <a:pt x="200" y="114"/>
                  </a:cubicBezTo>
                  <a:cubicBezTo>
                    <a:pt x="201" y="114"/>
                    <a:pt x="201" y="114"/>
                    <a:pt x="201" y="113"/>
                  </a:cubicBezTo>
                  <a:cubicBezTo>
                    <a:pt x="201" y="111"/>
                    <a:pt x="198" y="112"/>
                    <a:pt x="197" y="112"/>
                  </a:cubicBezTo>
                  <a:cubicBezTo>
                    <a:pt x="196" y="112"/>
                    <a:pt x="195" y="112"/>
                    <a:pt x="194" y="111"/>
                  </a:cubicBezTo>
                  <a:cubicBezTo>
                    <a:pt x="194" y="111"/>
                    <a:pt x="193" y="111"/>
                    <a:pt x="193" y="111"/>
                  </a:cubicBezTo>
                  <a:cubicBezTo>
                    <a:pt x="192" y="111"/>
                    <a:pt x="192" y="111"/>
                    <a:pt x="192" y="111"/>
                  </a:cubicBezTo>
                  <a:cubicBezTo>
                    <a:pt x="192" y="111"/>
                    <a:pt x="192" y="111"/>
                    <a:pt x="191" y="111"/>
                  </a:cubicBezTo>
                  <a:cubicBezTo>
                    <a:pt x="191" y="111"/>
                    <a:pt x="191" y="111"/>
                    <a:pt x="191" y="111"/>
                  </a:cubicBezTo>
                  <a:cubicBezTo>
                    <a:pt x="191" y="111"/>
                    <a:pt x="190" y="112"/>
                    <a:pt x="190" y="111"/>
                  </a:cubicBezTo>
                  <a:cubicBezTo>
                    <a:pt x="190" y="111"/>
                    <a:pt x="190" y="111"/>
                    <a:pt x="191" y="111"/>
                  </a:cubicBezTo>
                  <a:cubicBezTo>
                    <a:pt x="191" y="111"/>
                    <a:pt x="191" y="111"/>
                    <a:pt x="192" y="111"/>
                  </a:cubicBezTo>
                  <a:cubicBezTo>
                    <a:pt x="192" y="111"/>
                    <a:pt x="193" y="110"/>
                    <a:pt x="192" y="110"/>
                  </a:cubicBezTo>
                  <a:cubicBezTo>
                    <a:pt x="192" y="109"/>
                    <a:pt x="192" y="109"/>
                    <a:pt x="191" y="109"/>
                  </a:cubicBezTo>
                  <a:cubicBezTo>
                    <a:pt x="191" y="109"/>
                    <a:pt x="191" y="109"/>
                    <a:pt x="191" y="109"/>
                  </a:cubicBezTo>
                  <a:cubicBezTo>
                    <a:pt x="190" y="108"/>
                    <a:pt x="190" y="108"/>
                    <a:pt x="190" y="108"/>
                  </a:cubicBezTo>
                  <a:cubicBezTo>
                    <a:pt x="190" y="108"/>
                    <a:pt x="191" y="108"/>
                    <a:pt x="191" y="108"/>
                  </a:cubicBezTo>
                  <a:cubicBezTo>
                    <a:pt x="192" y="108"/>
                    <a:pt x="192" y="109"/>
                    <a:pt x="193" y="109"/>
                  </a:cubicBezTo>
                  <a:cubicBezTo>
                    <a:pt x="193" y="109"/>
                    <a:pt x="194" y="110"/>
                    <a:pt x="194" y="110"/>
                  </a:cubicBezTo>
                  <a:cubicBezTo>
                    <a:pt x="194" y="110"/>
                    <a:pt x="195" y="110"/>
                    <a:pt x="195" y="110"/>
                  </a:cubicBezTo>
                  <a:cubicBezTo>
                    <a:pt x="195" y="110"/>
                    <a:pt x="195" y="111"/>
                    <a:pt x="195" y="111"/>
                  </a:cubicBezTo>
                  <a:cubicBezTo>
                    <a:pt x="196" y="111"/>
                    <a:pt x="197" y="111"/>
                    <a:pt x="197" y="111"/>
                  </a:cubicBezTo>
                  <a:cubicBezTo>
                    <a:pt x="198" y="112"/>
                    <a:pt x="198" y="111"/>
                    <a:pt x="199" y="111"/>
                  </a:cubicBezTo>
                  <a:cubicBezTo>
                    <a:pt x="200" y="111"/>
                    <a:pt x="202" y="111"/>
                    <a:pt x="202" y="112"/>
                  </a:cubicBezTo>
                  <a:cubicBezTo>
                    <a:pt x="203" y="112"/>
                    <a:pt x="203" y="113"/>
                    <a:pt x="203" y="113"/>
                  </a:cubicBezTo>
                  <a:cubicBezTo>
                    <a:pt x="204" y="113"/>
                    <a:pt x="204" y="113"/>
                    <a:pt x="204" y="113"/>
                  </a:cubicBezTo>
                  <a:cubicBezTo>
                    <a:pt x="205" y="114"/>
                    <a:pt x="205" y="114"/>
                    <a:pt x="206" y="114"/>
                  </a:cubicBezTo>
                  <a:cubicBezTo>
                    <a:pt x="206" y="115"/>
                    <a:pt x="207" y="116"/>
                    <a:pt x="207" y="116"/>
                  </a:cubicBezTo>
                  <a:cubicBezTo>
                    <a:pt x="207" y="117"/>
                    <a:pt x="207" y="117"/>
                    <a:pt x="208" y="118"/>
                  </a:cubicBezTo>
                  <a:cubicBezTo>
                    <a:pt x="209" y="118"/>
                    <a:pt x="209" y="119"/>
                    <a:pt x="210" y="119"/>
                  </a:cubicBezTo>
                  <a:cubicBezTo>
                    <a:pt x="210" y="120"/>
                    <a:pt x="211" y="120"/>
                    <a:pt x="211" y="120"/>
                  </a:cubicBezTo>
                  <a:cubicBezTo>
                    <a:pt x="211" y="120"/>
                    <a:pt x="211" y="120"/>
                    <a:pt x="212" y="120"/>
                  </a:cubicBezTo>
                  <a:cubicBezTo>
                    <a:pt x="212" y="120"/>
                    <a:pt x="212" y="120"/>
                    <a:pt x="212" y="120"/>
                  </a:cubicBezTo>
                  <a:cubicBezTo>
                    <a:pt x="213" y="120"/>
                    <a:pt x="213" y="120"/>
                    <a:pt x="214" y="120"/>
                  </a:cubicBezTo>
                  <a:cubicBezTo>
                    <a:pt x="214" y="120"/>
                    <a:pt x="214" y="120"/>
                    <a:pt x="214" y="120"/>
                  </a:cubicBezTo>
                  <a:cubicBezTo>
                    <a:pt x="214" y="120"/>
                    <a:pt x="215" y="120"/>
                    <a:pt x="215" y="119"/>
                  </a:cubicBezTo>
                  <a:cubicBezTo>
                    <a:pt x="215" y="119"/>
                    <a:pt x="215" y="119"/>
                    <a:pt x="215" y="119"/>
                  </a:cubicBezTo>
                  <a:cubicBezTo>
                    <a:pt x="215" y="119"/>
                    <a:pt x="215" y="119"/>
                    <a:pt x="215" y="119"/>
                  </a:cubicBezTo>
                  <a:cubicBezTo>
                    <a:pt x="215" y="119"/>
                    <a:pt x="215" y="118"/>
                    <a:pt x="215" y="118"/>
                  </a:cubicBezTo>
                  <a:cubicBezTo>
                    <a:pt x="215" y="119"/>
                    <a:pt x="215" y="120"/>
                    <a:pt x="216" y="120"/>
                  </a:cubicBezTo>
                  <a:cubicBezTo>
                    <a:pt x="216" y="120"/>
                    <a:pt x="217" y="120"/>
                    <a:pt x="217" y="120"/>
                  </a:cubicBezTo>
                  <a:cubicBezTo>
                    <a:pt x="217" y="119"/>
                    <a:pt x="217" y="119"/>
                    <a:pt x="217" y="119"/>
                  </a:cubicBezTo>
                  <a:cubicBezTo>
                    <a:pt x="218" y="118"/>
                    <a:pt x="218" y="118"/>
                    <a:pt x="218" y="117"/>
                  </a:cubicBezTo>
                  <a:cubicBezTo>
                    <a:pt x="218" y="117"/>
                    <a:pt x="218" y="116"/>
                    <a:pt x="218" y="116"/>
                  </a:cubicBezTo>
                  <a:cubicBezTo>
                    <a:pt x="218" y="116"/>
                    <a:pt x="218" y="116"/>
                    <a:pt x="218" y="116"/>
                  </a:cubicBezTo>
                  <a:cubicBezTo>
                    <a:pt x="217" y="116"/>
                    <a:pt x="217" y="116"/>
                    <a:pt x="217" y="116"/>
                  </a:cubicBezTo>
                  <a:cubicBezTo>
                    <a:pt x="217" y="116"/>
                    <a:pt x="217" y="116"/>
                    <a:pt x="217" y="116"/>
                  </a:cubicBezTo>
                  <a:cubicBezTo>
                    <a:pt x="218" y="115"/>
                    <a:pt x="218" y="115"/>
                    <a:pt x="218" y="115"/>
                  </a:cubicBezTo>
                  <a:cubicBezTo>
                    <a:pt x="218" y="115"/>
                    <a:pt x="218" y="115"/>
                    <a:pt x="218" y="115"/>
                  </a:cubicBezTo>
                  <a:cubicBezTo>
                    <a:pt x="218" y="115"/>
                    <a:pt x="218" y="115"/>
                    <a:pt x="218" y="115"/>
                  </a:cubicBezTo>
                  <a:cubicBezTo>
                    <a:pt x="218" y="115"/>
                    <a:pt x="218" y="115"/>
                    <a:pt x="218" y="115"/>
                  </a:cubicBezTo>
                  <a:cubicBezTo>
                    <a:pt x="218" y="115"/>
                    <a:pt x="218" y="114"/>
                    <a:pt x="218" y="114"/>
                  </a:cubicBezTo>
                  <a:cubicBezTo>
                    <a:pt x="218" y="114"/>
                    <a:pt x="217" y="114"/>
                    <a:pt x="217" y="114"/>
                  </a:cubicBezTo>
                  <a:cubicBezTo>
                    <a:pt x="217" y="114"/>
                    <a:pt x="217" y="114"/>
                    <a:pt x="217" y="114"/>
                  </a:cubicBezTo>
                  <a:cubicBezTo>
                    <a:pt x="218" y="114"/>
                    <a:pt x="218" y="113"/>
                    <a:pt x="218" y="113"/>
                  </a:cubicBezTo>
                  <a:cubicBezTo>
                    <a:pt x="218" y="113"/>
                    <a:pt x="218" y="112"/>
                    <a:pt x="217" y="112"/>
                  </a:cubicBezTo>
                  <a:cubicBezTo>
                    <a:pt x="217" y="112"/>
                    <a:pt x="217" y="112"/>
                    <a:pt x="216" y="112"/>
                  </a:cubicBezTo>
                  <a:cubicBezTo>
                    <a:pt x="216" y="113"/>
                    <a:pt x="216" y="113"/>
                    <a:pt x="215" y="113"/>
                  </a:cubicBezTo>
                  <a:cubicBezTo>
                    <a:pt x="215" y="113"/>
                    <a:pt x="215" y="112"/>
                    <a:pt x="215" y="112"/>
                  </a:cubicBezTo>
                  <a:cubicBezTo>
                    <a:pt x="215" y="112"/>
                    <a:pt x="215" y="112"/>
                    <a:pt x="215" y="112"/>
                  </a:cubicBezTo>
                  <a:cubicBezTo>
                    <a:pt x="215" y="112"/>
                    <a:pt x="216" y="111"/>
                    <a:pt x="216" y="111"/>
                  </a:cubicBezTo>
                  <a:cubicBezTo>
                    <a:pt x="216" y="111"/>
                    <a:pt x="216" y="111"/>
                    <a:pt x="216" y="111"/>
                  </a:cubicBezTo>
                  <a:cubicBezTo>
                    <a:pt x="216" y="110"/>
                    <a:pt x="215" y="111"/>
                    <a:pt x="214" y="111"/>
                  </a:cubicBezTo>
                  <a:cubicBezTo>
                    <a:pt x="214" y="111"/>
                    <a:pt x="214" y="111"/>
                    <a:pt x="214" y="111"/>
                  </a:cubicBezTo>
                  <a:cubicBezTo>
                    <a:pt x="213" y="111"/>
                    <a:pt x="213" y="111"/>
                    <a:pt x="213" y="111"/>
                  </a:cubicBezTo>
                  <a:cubicBezTo>
                    <a:pt x="212" y="110"/>
                    <a:pt x="213" y="110"/>
                    <a:pt x="213" y="110"/>
                  </a:cubicBezTo>
                  <a:cubicBezTo>
                    <a:pt x="214" y="109"/>
                    <a:pt x="214" y="109"/>
                    <a:pt x="214" y="109"/>
                  </a:cubicBezTo>
                  <a:cubicBezTo>
                    <a:pt x="214" y="109"/>
                    <a:pt x="214" y="109"/>
                    <a:pt x="214" y="109"/>
                  </a:cubicBezTo>
                  <a:cubicBezTo>
                    <a:pt x="214" y="109"/>
                    <a:pt x="214" y="108"/>
                    <a:pt x="214" y="108"/>
                  </a:cubicBezTo>
                  <a:cubicBezTo>
                    <a:pt x="213" y="108"/>
                    <a:pt x="213" y="108"/>
                    <a:pt x="213" y="108"/>
                  </a:cubicBezTo>
                  <a:cubicBezTo>
                    <a:pt x="213" y="108"/>
                    <a:pt x="212" y="108"/>
                    <a:pt x="212" y="108"/>
                  </a:cubicBezTo>
                  <a:cubicBezTo>
                    <a:pt x="212" y="108"/>
                    <a:pt x="211" y="108"/>
                    <a:pt x="211" y="107"/>
                  </a:cubicBezTo>
                  <a:cubicBezTo>
                    <a:pt x="211" y="107"/>
                    <a:pt x="211" y="107"/>
                    <a:pt x="211" y="107"/>
                  </a:cubicBezTo>
                  <a:cubicBezTo>
                    <a:pt x="211" y="107"/>
                    <a:pt x="210" y="107"/>
                    <a:pt x="210" y="107"/>
                  </a:cubicBezTo>
                  <a:cubicBezTo>
                    <a:pt x="210" y="107"/>
                    <a:pt x="210" y="107"/>
                    <a:pt x="210" y="107"/>
                  </a:cubicBezTo>
                  <a:cubicBezTo>
                    <a:pt x="209" y="106"/>
                    <a:pt x="209" y="106"/>
                    <a:pt x="209" y="106"/>
                  </a:cubicBezTo>
                  <a:cubicBezTo>
                    <a:pt x="209" y="106"/>
                    <a:pt x="209" y="106"/>
                    <a:pt x="209" y="106"/>
                  </a:cubicBezTo>
                  <a:cubicBezTo>
                    <a:pt x="208" y="106"/>
                    <a:pt x="208" y="106"/>
                    <a:pt x="207" y="105"/>
                  </a:cubicBezTo>
                  <a:cubicBezTo>
                    <a:pt x="207" y="105"/>
                    <a:pt x="206" y="105"/>
                    <a:pt x="206" y="105"/>
                  </a:cubicBezTo>
                  <a:cubicBezTo>
                    <a:pt x="205" y="105"/>
                    <a:pt x="205" y="105"/>
                    <a:pt x="205" y="105"/>
                  </a:cubicBezTo>
                  <a:cubicBezTo>
                    <a:pt x="204" y="105"/>
                    <a:pt x="204" y="106"/>
                    <a:pt x="203" y="106"/>
                  </a:cubicBezTo>
                  <a:cubicBezTo>
                    <a:pt x="203" y="106"/>
                    <a:pt x="203" y="106"/>
                    <a:pt x="202" y="106"/>
                  </a:cubicBezTo>
                  <a:cubicBezTo>
                    <a:pt x="202" y="107"/>
                    <a:pt x="202" y="107"/>
                    <a:pt x="202" y="107"/>
                  </a:cubicBezTo>
                  <a:cubicBezTo>
                    <a:pt x="202" y="107"/>
                    <a:pt x="201" y="107"/>
                    <a:pt x="201" y="107"/>
                  </a:cubicBezTo>
                  <a:cubicBezTo>
                    <a:pt x="201" y="107"/>
                    <a:pt x="202" y="107"/>
                    <a:pt x="202" y="107"/>
                  </a:cubicBezTo>
                  <a:cubicBezTo>
                    <a:pt x="202" y="106"/>
                    <a:pt x="202" y="106"/>
                    <a:pt x="202" y="106"/>
                  </a:cubicBezTo>
                  <a:cubicBezTo>
                    <a:pt x="202" y="106"/>
                    <a:pt x="202" y="106"/>
                    <a:pt x="202" y="106"/>
                  </a:cubicBezTo>
                  <a:cubicBezTo>
                    <a:pt x="202" y="105"/>
                    <a:pt x="202" y="105"/>
                    <a:pt x="202" y="105"/>
                  </a:cubicBezTo>
                  <a:cubicBezTo>
                    <a:pt x="201" y="105"/>
                    <a:pt x="201" y="105"/>
                    <a:pt x="201" y="105"/>
                  </a:cubicBezTo>
                  <a:cubicBezTo>
                    <a:pt x="201" y="105"/>
                    <a:pt x="201" y="104"/>
                    <a:pt x="202" y="104"/>
                  </a:cubicBezTo>
                  <a:cubicBezTo>
                    <a:pt x="202" y="104"/>
                    <a:pt x="202" y="104"/>
                    <a:pt x="202" y="104"/>
                  </a:cubicBezTo>
                  <a:cubicBezTo>
                    <a:pt x="203" y="104"/>
                    <a:pt x="203" y="105"/>
                    <a:pt x="204" y="105"/>
                  </a:cubicBezTo>
                  <a:cubicBezTo>
                    <a:pt x="204" y="105"/>
                    <a:pt x="204" y="105"/>
                    <a:pt x="204" y="104"/>
                  </a:cubicBezTo>
                  <a:cubicBezTo>
                    <a:pt x="205" y="104"/>
                    <a:pt x="205" y="104"/>
                    <a:pt x="206" y="104"/>
                  </a:cubicBezTo>
                  <a:cubicBezTo>
                    <a:pt x="206" y="104"/>
                    <a:pt x="206" y="104"/>
                    <a:pt x="206" y="103"/>
                  </a:cubicBezTo>
                  <a:cubicBezTo>
                    <a:pt x="206" y="103"/>
                    <a:pt x="206" y="103"/>
                    <a:pt x="205" y="103"/>
                  </a:cubicBezTo>
                  <a:cubicBezTo>
                    <a:pt x="205" y="103"/>
                    <a:pt x="205" y="103"/>
                    <a:pt x="205" y="102"/>
                  </a:cubicBezTo>
                  <a:cubicBezTo>
                    <a:pt x="205" y="102"/>
                    <a:pt x="205" y="102"/>
                    <a:pt x="205" y="102"/>
                  </a:cubicBezTo>
                  <a:cubicBezTo>
                    <a:pt x="204" y="102"/>
                    <a:pt x="204" y="102"/>
                    <a:pt x="204" y="102"/>
                  </a:cubicBezTo>
                  <a:cubicBezTo>
                    <a:pt x="204" y="102"/>
                    <a:pt x="204" y="102"/>
                    <a:pt x="204" y="102"/>
                  </a:cubicBezTo>
                  <a:cubicBezTo>
                    <a:pt x="204" y="102"/>
                    <a:pt x="203" y="102"/>
                    <a:pt x="203" y="102"/>
                  </a:cubicBezTo>
                  <a:cubicBezTo>
                    <a:pt x="203" y="102"/>
                    <a:pt x="202" y="102"/>
                    <a:pt x="202" y="102"/>
                  </a:cubicBezTo>
                  <a:cubicBezTo>
                    <a:pt x="202" y="102"/>
                    <a:pt x="202" y="102"/>
                    <a:pt x="202" y="102"/>
                  </a:cubicBezTo>
                  <a:cubicBezTo>
                    <a:pt x="201" y="102"/>
                    <a:pt x="201" y="102"/>
                    <a:pt x="201" y="102"/>
                  </a:cubicBezTo>
                  <a:cubicBezTo>
                    <a:pt x="200" y="102"/>
                    <a:pt x="200" y="103"/>
                    <a:pt x="199" y="103"/>
                  </a:cubicBezTo>
                  <a:cubicBezTo>
                    <a:pt x="199" y="103"/>
                    <a:pt x="198" y="103"/>
                    <a:pt x="198" y="103"/>
                  </a:cubicBezTo>
                  <a:cubicBezTo>
                    <a:pt x="198" y="102"/>
                    <a:pt x="198" y="102"/>
                    <a:pt x="197" y="102"/>
                  </a:cubicBezTo>
                  <a:cubicBezTo>
                    <a:pt x="197" y="102"/>
                    <a:pt x="197" y="102"/>
                    <a:pt x="197" y="102"/>
                  </a:cubicBezTo>
                  <a:cubicBezTo>
                    <a:pt x="197" y="102"/>
                    <a:pt x="198" y="102"/>
                    <a:pt x="197" y="101"/>
                  </a:cubicBezTo>
                  <a:cubicBezTo>
                    <a:pt x="197" y="101"/>
                    <a:pt x="197" y="101"/>
                    <a:pt x="197" y="101"/>
                  </a:cubicBezTo>
                  <a:cubicBezTo>
                    <a:pt x="197" y="101"/>
                    <a:pt x="197" y="101"/>
                    <a:pt x="197" y="101"/>
                  </a:cubicBezTo>
                  <a:cubicBezTo>
                    <a:pt x="198" y="101"/>
                    <a:pt x="198" y="102"/>
                    <a:pt x="198" y="102"/>
                  </a:cubicBezTo>
                  <a:cubicBezTo>
                    <a:pt x="199" y="102"/>
                    <a:pt x="200" y="102"/>
                    <a:pt x="200" y="101"/>
                  </a:cubicBezTo>
                  <a:cubicBezTo>
                    <a:pt x="201" y="101"/>
                    <a:pt x="201" y="101"/>
                    <a:pt x="202" y="101"/>
                  </a:cubicBezTo>
                  <a:cubicBezTo>
                    <a:pt x="202" y="101"/>
                    <a:pt x="204" y="100"/>
                    <a:pt x="203" y="100"/>
                  </a:cubicBezTo>
                  <a:cubicBezTo>
                    <a:pt x="203" y="99"/>
                    <a:pt x="202" y="99"/>
                    <a:pt x="201" y="99"/>
                  </a:cubicBezTo>
                  <a:cubicBezTo>
                    <a:pt x="201" y="99"/>
                    <a:pt x="200" y="98"/>
                    <a:pt x="199" y="98"/>
                  </a:cubicBezTo>
                  <a:cubicBezTo>
                    <a:pt x="198" y="98"/>
                    <a:pt x="197" y="99"/>
                    <a:pt x="196" y="99"/>
                  </a:cubicBezTo>
                  <a:cubicBezTo>
                    <a:pt x="195" y="99"/>
                    <a:pt x="194" y="99"/>
                    <a:pt x="194" y="99"/>
                  </a:cubicBezTo>
                  <a:cubicBezTo>
                    <a:pt x="193" y="99"/>
                    <a:pt x="194" y="99"/>
                    <a:pt x="195" y="99"/>
                  </a:cubicBezTo>
                  <a:cubicBezTo>
                    <a:pt x="195" y="99"/>
                    <a:pt x="196" y="99"/>
                    <a:pt x="196" y="99"/>
                  </a:cubicBezTo>
                  <a:cubicBezTo>
                    <a:pt x="196" y="99"/>
                    <a:pt x="197" y="98"/>
                    <a:pt x="197" y="98"/>
                  </a:cubicBezTo>
                  <a:cubicBezTo>
                    <a:pt x="197" y="98"/>
                    <a:pt x="197" y="98"/>
                    <a:pt x="196" y="98"/>
                  </a:cubicBezTo>
                  <a:cubicBezTo>
                    <a:pt x="196" y="97"/>
                    <a:pt x="196" y="97"/>
                    <a:pt x="195" y="97"/>
                  </a:cubicBezTo>
                  <a:cubicBezTo>
                    <a:pt x="195" y="97"/>
                    <a:pt x="195" y="97"/>
                    <a:pt x="195" y="96"/>
                  </a:cubicBezTo>
                  <a:cubicBezTo>
                    <a:pt x="195" y="96"/>
                    <a:pt x="196" y="96"/>
                    <a:pt x="196" y="96"/>
                  </a:cubicBezTo>
                  <a:cubicBezTo>
                    <a:pt x="196" y="97"/>
                    <a:pt x="197" y="97"/>
                    <a:pt x="197" y="97"/>
                  </a:cubicBezTo>
                  <a:cubicBezTo>
                    <a:pt x="197" y="97"/>
                    <a:pt x="197" y="97"/>
                    <a:pt x="197" y="97"/>
                  </a:cubicBezTo>
                  <a:cubicBezTo>
                    <a:pt x="197" y="97"/>
                    <a:pt x="198" y="97"/>
                    <a:pt x="198" y="97"/>
                  </a:cubicBezTo>
                  <a:cubicBezTo>
                    <a:pt x="199" y="97"/>
                    <a:pt x="199" y="97"/>
                    <a:pt x="199" y="97"/>
                  </a:cubicBezTo>
                  <a:cubicBezTo>
                    <a:pt x="199" y="97"/>
                    <a:pt x="199" y="97"/>
                    <a:pt x="200" y="98"/>
                  </a:cubicBezTo>
                  <a:cubicBezTo>
                    <a:pt x="200" y="98"/>
                    <a:pt x="201" y="97"/>
                    <a:pt x="202" y="97"/>
                  </a:cubicBezTo>
                  <a:cubicBezTo>
                    <a:pt x="202" y="97"/>
                    <a:pt x="202" y="96"/>
                    <a:pt x="203" y="96"/>
                  </a:cubicBezTo>
                  <a:cubicBezTo>
                    <a:pt x="203" y="96"/>
                    <a:pt x="204" y="96"/>
                    <a:pt x="204" y="96"/>
                  </a:cubicBezTo>
                  <a:cubicBezTo>
                    <a:pt x="204" y="96"/>
                    <a:pt x="204" y="96"/>
                    <a:pt x="204" y="96"/>
                  </a:cubicBezTo>
                  <a:cubicBezTo>
                    <a:pt x="204" y="96"/>
                    <a:pt x="204" y="96"/>
                    <a:pt x="204" y="96"/>
                  </a:cubicBezTo>
                  <a:cubicBezTo>
                    <a:pt x="204" y="95"/>
                    <a:pt x="204" y="95"/>
                    <a:pt x="203" y="95"/>
                  </a:cubicBezTo>
                  <a:cubicBezTo>
                    <a:pt x="203" y="95"/>
                    <a:pt x="203" y="95"/>
                    <a:pt x="203" y="95"/>
                  </a:cubicBezTo>
                  <a:cubicBezTo>
                    <a:pt x="202" y="94"/>
                    <a:pt x="202" y="94"/>
                    <a:pt x="202" y="94"/>
                  </a:cubicBezTo>
                  <a:cubicBezTo>
                    <a:pt x="202" y="94"/>
                    <a:pt x="202" y="94"/>
                    <a:pt x="202" y="93"/>
                  </a:cubicBezTo>
                  <a:cubicBezTo>
                    <a:pt x="202" y="93"/>
                    <a:pt x="202" y="93"/>
                    <a:pt x="202" y="93"/>
                  </a:cubicBezTo>
                  <a:cubicBezTo>
                    <a:pt x="202" y="93"/>
                    <a:pt x="202" y="93"/>
                    <a:pt x="202" y="93"/>
                  </a:cubicBezTo>
                  <a:cubicBezTo>
                    <a:pt x="202" y="93"/>
                    <a:pt x="203" y="93"/>
                    <a:pt x="203" y="93"/>
                  </a:cubicBezTo>
                  <a:cubicBezTo>
                    <a:pt x="203" y="94"/>
                    <a:pt x="203" y="94"/>
                    <a:pt x="203" y="94"/>
                  </a:cubicBezTo>
                  <a:cubicBezTo>
                    <a:pt x="203" y="94"/>
                    <a:pt x="203" y="94"/>
                    <a:pt x="203" y="95"/>
                  </a:cubicBezTo>
                  <a:cubicBezTo>
                    <a:pt x="204" y="95"/>
                    <a:pt x="204" y="95"/>
                    <a:pt x="204" y="95"/>
                  </a:cubicBezTo>
                  <a:cubicBezTo>
                    <a:pt x="204" y="95"/>
                    <a:pt x="204" y="95"/>
                    <a:pt x="204" y="95"/>
                  </a:cubicBezTo>
                  <a:cubicBezTo>
                    <a:pt x="204" y="95"/>
                    <a:pt x="204" y="95"/>
                    <a:pt x="205" y="95"/>
                  </a:cubicBezTo>
                  <a:cubicBezTo>
                    <a:pt x="205" y="95"/>
                    <a:pt x="205" y="95"/>
                    <a:pt x="206" y="95"/>
                  </a:cubicBezTo>
                  <a:cubicBezTo>
                    <a:pt x="206" y="95"/>
                    <a:pt x="206" y="95"/>
                    <a:pt x="206" y="94"/>
                  </a:cubicBezTo>
                  <a:cubicBezTo>
                    <a:pt x="206" y="94"/>
                    <a:pt x="206" y="94"/>
                    <a:pt x="206" y="94"/>
                  </a:cubicBezTo>
                  <a:cubicBezTo>
                    <a:pt x="207" y="94"/>
                    <a:pt x="207" y="94"/>
                    <a:pt x="208" y="94"/>
                  </a:cubicBezTo>
                  <a:cubicBezTo>
                    <a:pt x="209" y="94"/>
                    <a:pt x="209" y="94"/>
                    <a:pt x="210" y="94"/>
                  </a:cubicBezTo>
                  <a:cubicBezTo>
                    <a:pt x="211" y="94"/>
                    <a:pt x="211" y="95"/>
                    <a:pt x="212" y="95"/>
                  </a:cubicBezTo>
                  <a:cubicBezTo>
                    <a:pt x="211" y="95"/>
                    <a:pt x="211" y="95"/>
                    <a:pt x="210" y="95"/>
                  </a:cubicBezTo>
                  <a:cubicBezTo>
                    <a:pt x="210" y="95"/>
                    <a:pt x="209" y="94"/>
                    <a:pt x="209" y="94"/>
                  </a:cubicBezTo>
                  <a:cubicBezTo>
                    <a:pt x="209" y="95"/>
                    <a:pt x="209" y="96"/>
                    <a:pt x="209" y="96"/>
                  </a:cubicBezTo>
                  <a:cubicBezTo>
                    <a:pt x="210" y="96"/>
                    <a:pt x="210" y="96"/>
                    <a:pt x="210" y="96"/>
                  </a:cubicBezTo>
                  <a:cubicBezTo>
                    <a:pt x="210" y="96"/>
                    <a:pt x="210" y="96"/>
                    <a:pt x="211" y="96"/>
                  </a:cubicBezTo>
                  <a:cubicBezTo>
                    <a:pt x="211" y="96"/>
                    <a:pt x="211" y="96"/>
                    <a:pt x="212" y="97"/>
                  </a:cubicBezTo>
                  <a:cubicBezTo>
                    <a:pt x="212" y="97"/>
                    <a:pt x="213" y="97"/>
                    <a:pt x="214" y="97"/>
                  </a:cubicBezTo>
                  <a:cubicBezTo>
                    <a:pt x="214" y="97"/>
                    <a:pt x="214" y="97"/>
                    <a:pt x="215" y="97"/>
                  </a:cubicBezTo>
                  <a:cubicBezTo>
                    <a:pt x="215" y="97"/>
                    <a:pt x="216" y="97"/>
                    <a:pt x="216" y="97"/>
                  </a:cubicBezTo>
                  <a:cubicBezTo>
                    <a:pt x="217" y="97"/>
                    <a:pt x="217" y="97"/>
                    <a:pt x="218" y="97"/>
                  </a:cubicBezTo>
                  <a:cubicBezTo>
                    <a:pt x="218" y="97"/>
                    <a:pt x="218" y="96"/>
                    <a:pt x="219" y="96"/>
                  </a:cubicBezTo>
                  <a:cubicBezTo>
                    <a:pt x="220" y="96"/>
                    <a:pt x="221" y="96"/>
                    <a:pt x="222" y="96"/>
                  </a:cubicBezTo>
                  <a:cubicBezTo>
                    <a:pt x="223" y="96"/>
                    <a:pt x="224" y="97"/>
                    <a:pt x="224" y="96"/>
                  </a:cubicBezTo>
                  <a:cubicBezTo>
                    <a:pt x="225" y="96"/>
                    <a:pt x="224" y="95"/>
                    <a:pt x="224" y="95"/>
                  </a:cubicBezTo>
                  <a:cubicBezTo>
                    <a:pt x="224" y="95"/>
                    <a:pt x="224" y="95"/>
                    <a:pt x="224" y="94"/>
                  </a:cubicBezTo>
                  <a:cubicBezTo>
                    <a:pt x="224" y="94"/>
                    <a:pt x="224" y="94"/>
                    <a:pt x="224" y="93"/>
                  </a:cubicBezTo>
                  <a:cubicBezTo>
                    <a:pt x="224" y="93"/>
                    <a:pt x="224" y="93"/>
                    <a:pt x="223" y="93"/>
                  </a:cubicBezTo>
                  <a:cubicBezTo>
                    <a:pt x="223" y="93"/>
                    <a:pt x="223" y="93"/>
                    <a:pt x="223" y="93"/>
                  </a:cubicBezTo>
                  <a:cubicBezTo>
                    <a:pt x="223" y="93"/>
                    <a:pt x="223" y="93"/>
                    <a:pt x="222" y="93"/>
                  </a:cubicBezTo>
                  <a:cubicBezTo>
                    <a:pt x="222" y="93"/>
                    <a:pt x="222" y="92"/>
                    <a:pt x="221" y="92"/>
                  </a:cubicBezTo>
                  <a:cubicBezTo>
                    <a:pt x="221" y="92"/>
                    <a:pt x="221" y="92"/>
                    <a:pt x="220" y="92"/>
                  </a:cubicBezTo>
                  <a:cubicBezTo>
                    <a:pt x="220" y="92"/>
                    <a:pt x="220" y="92"/>
                    <a:pt x="220" y="92"/>
                  </a:cubicBezTo>
                  <a:cubicBezTo>
                    <a:pt x="220" y="92"/>
                    <a:pt x="219" y="91"/>
                    <a:pt x="219" y="91"/>
                  </a:cubicBezTo>
                  <a:cubicBezTo>
                    <a:pt x="218" y="91"/>
                    <a:pt x="218" y="91"/>
                    <a:pt x="218" y="91"/>
                  </a:cubicBezTo>
                  <a:cubicBezTo>
                    <a:pt x="217" y="92"/>
                    <a:pt x="217" y="92"/>
                    <a:pt x="217" y="93"/>
                  </a:cubicBezTo>
                  <a:cubicBezTo>
                    <a:pt x="217" y="93"/>
                    <a:pt x="217" y="93"/>
                    <a:pt x="217" y="93"/>
                  </a:cubicBezTo>
                  <a:cubicBezTo>
                    <a:pt x="216" y="93"/>
                    <a:pt x="216" y="92"/>
                    <a:pt x="216" y="92"/>
                  </a:cubicBezTo>
                  <a:cubicBezTo>
                    <a:pt x="215" y="92"/>
                    <a:pt x="215" y="92"/>
                    <a:pt x="215" y="91"/>
                  </a:cubicBezTo>
                  <a:cubicBezTo>
                    <a:pt x="215" y="91"/>
                    <a:pt x="215" y="91"/>
                    <a:pt x="215" y="91"/>
                  </a:cubicBezTo>
                  <a:cubicBezTo>
                    <a:pt x="215" y="91"/>
                    <a:pt x="215" y="91"/>
                    <a:pt x="215" y="91"/>
                  </a:cubicBezTo>
                  <a:cubicBezTo>
                    <a:pt x="215" y="91"/>
                    <a:pt x="216" y="91"/>
                    <a:pt x="216" y="90"/>
                  </a:cubicBezTo>
                  <a:cubicBezTo>
                    <a:pt x="216" y="90"/>
                    <a:pt x="216" y="90"/>
                    <a:pt x="216" y="90"/>
                  </a:cubicBezTo>
                  <a:cubicBezTo>
                    <a:pt x="216" y="90"/>
                    <a:pt x="215" y="90"/>
                    <a:pt x="215" y="89"/>
                  </a:cubicBezTo>
                  <a:cubicBezTo>
                    <a:pt x="215" y="89"/>
                    <a:pt x="215" y="89"/>
                    <a:pt x="215" y="89"/>
                  </a:cubicBezTo>
                  <a:cubicBezTo>
                    <a:pt x="215" y="89"/>
                    <a:pt x="215" y="89"/>
                    <a:pt x="215" y="89"/>
                  </a:cubicBezTo>
                  <a:cubicBezTo>
                    <a:pt x="215" y="89"/>
                    <a:pt x="216" y="89"/>
                    <a:pt x="216" y="89"/>
                  </a:cubicBezTo>
                  <a:cubicBezTo>
                    <a:pt x="216" y="89"/>
                    <a:pt x="217" y="90"/>
                    <a:pt x="217" y="89"/>
                  </a:cubicBezTo>
                  <a:cubicBezTo>
                    <a:pt x="217" y="89"/>
                    <a:pt x="217" y="89"/>
                    <a:pt x="217" y="89"/>
                  </a:cubicBezTo>
                  <a:cubicBezTo>
                    <a:pt x="217" y="89"/>
                    <a:pt x="217" y="88"/>
                    <a:pt x="217" y="88"/>
                  </a:cubicBezTo>
                  <a:cubicBezTo>
                    <a:pt x="217" y="88"/>
                    <a:pt x="217" y="88"/>
                    <a:pt x="217" y="87"/>
                  </a:cubicBezTo>
                  <a:cubicBezTo>
                    <a:pt x="217" y="87"/>
                    <a:pt x="217" y="87"/>
                    <a:pt x="217" y="87"/>
                  </a:cubicBezTo>
                  <a:cubicBezTo>
                    <a:pt x="218" y="88"/>
                    <a:pt x="218" y="88"/>
                    <a:pt x="218" y="88"/>
                  </a:cubicBezTo>
                  <a:cubicBezTo>
                    <a:pt x="218" y="88"/>
                    <a:pt x="218" y="88"/>
                    <a:pt x="218" y="88"/>
                  </a:cubicBezTo>
                  <a:cubicBezTo>
                    <a:pt x="218" y="88"/>
                    <a:pt x="218" y="89"/>
                    <a:pt x="218" y="89"/>
                  </a:cubicBezTo>
                  <a:cubicBezTo>
                    <a:pt x="218" y="89"/>
                    <a:pt x="217" y="89"/>
                    <a:pt x="217" y="89"/>
                  </a:cubicBezTo>
                  <a:cubicBezTo>
                    <a:pt x="217" y="89"/>
                    <a:pt x="217" y="90"/>
                    <a:pt x="217" y="90"/>
                  </a:cubicBezTo>
                  <a:cubicBezTo>
                    <a:pt x="217" y="90"/>
                    <a:pt x="218" y="90"/>
                    <a:pt x="218" y="90"/>
                  </a:cubicBezTo>
                  <a:cubicBezTo>
                    <a:pt x="219" y="90"/>
                    <a:pt x="219" y="90"/>
                    <a:pt x="219" y="91"/>
                  </a:cubicBezTo>
                  <a:cubicBezTo>
                    <a:pt x="220" y="91"/>
                    <a:pt x="221" y="91"/>
                    <a:pt x="222" y="91"/>
                  </a:cubicBezTo>
                  <a:cubicBezTo>
                    <a:pt x="223" y="90"/>
                    <a:pt x="223" y="90"/>
                    <a:pt x="224" y="90"/>
                  </a:cubicBezTo>
                  <a:cubicBezTo>
                    <a:pt x="224" y="90"/>
                    <a:pt x="223" y="89"/>
                    <a:pt x="223" y="89"/>
                  </a:cubicBezTo>
                  <a:cubicBezTo>
                    <a:pt x="223" y="88"/>
                    <a:pt x="224" y="89"/>
                    <a:pt x="224" y="89"/>
                  </a:cubicBezTo>
                  <a:cubicBezTo>
                    <a:pt x="225" y="89"/>
                    <a:pt x="226" y="90"/>
                    <a:pt x="226" y="90"/>
                  </a:cubicBezTo>
                  <a:cubicBezTo>
                    <a:pt x="227" y="90"/>
                    <a:pt x="228" y="90"/>
                    <a:pt x="228" y="89"/>
                  </a:cubicBezTo>
                  <a:cubicBezTo>
                    <a:pt x="228" y="89"/>
                    <a:pt x="228" y="89"/>
                    <a:pt x="229" y="89"/>
                  </a:cubicBezTo>
                  <a:cubicBezTo>
                    <a:pt x="229" y="89"/>
                    <a:pt x="229" y="88"/>
                    <a:pt x="229" y="88"/>
                  </a:cubicBezTo>
                  <a:cubicBezTo>
                    <a:pt x="229" y="88"/>
                    <a:pt x="229" y="87"/>
                    <a:pt x="228" y="87"/>
                  </a:cubicBezTo>
                  <a:cubicBezTo>
                    <a:pt x="228" y="86"/>
                    <a:pt x="227" y="86"/>
                    <a:pt x="226" y="86"/>
                  </a:cubicBezTo>
                  <a:cubicBezTo>
                    <a:pt x="226" y="87"/>
                    <a:pt x="225" y="87"/>
                    <a:pt x="224" y="86"/>
                  </a:cubicBezTo>
                  <a:cubicBezTo>
                    <a:pt x="224" y="86"/>
                    <a:pt x="223" y="86"/>
                    <a:pt x="223" y="86"/>
                  </a:cubicBezTo>
                  <a:cubicBezTo>
                    <a:pt x="223" y="86"/>
                    <a:pt x="222" y="86"/>
                    <a:pt x="222" y="86"/>
                  </a:cubicBezTo>
                  <a:cubicBezTo>
                    <a:pt x="222" y="86"/>
                    <a:pt x="222" y="86"/>
                    <a:pt x="222" y="86"/>
                  </a:cubicBezTo>
                  <a:cubicBezTo>
                    <a:pt x="222" y="86"/>
                    <a:pt x="222" y="85"/>
                    <a:pt x="222" y="85"/>
                  </a:cubicBezTo>
                  <a:cubicBezTo>
                    <a:pt x="222" y="84"/>
                    <a:pt x="222" y="83"/>
                    <a:pt x="222" y="83"/>
                  </a:cubicBezTo>
                  <a:cubicBezTo>
                    <a:pt x="222" y="83"/>
                    <a:pt x="221" y="83"/>
                    <a:pt x="220" y="83"/>
                  </a:cubicBezTo>
                  <a:cubicBezTo>
                    <a:pt x="220" y="83"/>
                    <a:pt x="220" y="83"/>
                    <a:pt x="220" y="83"/>
                  </a:cubicBezTo>
                  <a:cubicBezTo>
                    <a:pt x="219" y="83"/>
                    <a:pt x="219" y="83"/>
                    <a:pt x="218" y="83"/>
                  </a:cubicBezTo>
                  <a:cubicBezTo>
                    <a:pt x="219" y="83"/>
                    <a:pt x="219" y="83"/>
                    <a:pt x="220" y="83"/>
                  </a:cubicBezTo>
                  <a:cubicBezTo>
                    <a:pt x="220" y="82"/>
                    <a:pt x="221" y="82"/>
                    <a:pt x="221" y="82"/>
                  </a:cubicBezTo>
                  <a:cubicBezTo>
                    <a:pt x="221" y="82"/>
                    <a:pt x="222" y="82"/>
                    <a:pt x="222" y="82"/>
                  </a:cubicBezTo>
                  <a:cubicBezTo>
                    <a:pt x="222" y="81"/>
                    <a:pt x="222" y="81"/>
                    <a:pt x="221" y="81"/>
                  </a:cubicBezTo>
                  <a:cubicBezTo>
                    <a:pt x="221" y="81"/>
                    <a:pt x="221" y="81"/>
                    <a:pt x="220" y="81"/>
                  </a:cubicBezTo>
                  <a:cubicBezTo>
                    <a:pt x="220" y="81"/>
                    <a:pt x="219" y="81"/>
                    <a:pt x="219" y="80"/>
                  </a:cubicBezTo>
                  <a:cubicBezTo>
                    <a:pt x="219" y="80"/>
                    <a:pt x="219" y="80"/>
                    <a:pt x="218" y="80"/>
                  </a:cubicBezTo>
                  <a:cubicBezTo>
                    <a:pt x="218" y="80"/>
                    <a:pt x="218" y="80"/>
                    <a:pt x="218" y="80"/>
                  </a:cubicBezTo>
                  <a:cubicBezTo>
                    <a:pt x="218" y="79"/>
                    <a:pt x="217" y="79"/>
                    <a:pt x="217" y="79"/>
                  </a:cubicBezTo>
                  <a:cubicBezTo>
                    <a:pt x="216" y="79"/>
                    <a:pt x="216" y="79"/>
                    <a:pt x="216" y="79"/>
                  </a:cubicBezTo>
                  <a:cubicBezTo>
                    <a:pt x="216" y="79"/>
                    <a:pt x="217" y="79"/>
                    <a:pt x="217" y="79"/>
                  </a:cubicBezTo>
                  <a:cubicBezTo>
                    <a:pt x="217" y="79"/>
                    <a:pt x="217" y="79"/>
                    <a:pt x="218" y="79"/>
                  </a:cubicBezTo>
                  <a:cubicBezTo>
                    <a:pt x="218" y="79"/>
                    <a:pt x="218" y="78"/>
                    <a:pt x="218" y="78"/>
                  </a:cubicBezTo>
                  <a:cubicBezTo>
                    <a:pt x="219" y="79"/>
                    <a:pt x="220" y="79"/>
                    <a:pt x="221" y="80"/>
                  </a:cubicBezTo>
                  <a:cubicBezTo>
                    <a:pt x="221" y="80"/>
                    <a:pt x="222" y="81"/>
                    <a:pt x="223" y="81"/>
                  </a:cubicBezTo>
                  <a:cubicBezTo>
                    <a:pt x="223" y="81"/>
                    <a:pt x="223" y="81"/>
                    <a:pt x="224" y="81"/>
                  </a:cubicBezTo>
                  <a:cubicBezTo>
                    <a:pt x="224" y="81"/>
                    <a:pt x="224" y="81"/>
                    <a:pt x="224" y="81"/>
                  </a:cubicBezTo>
                  <a:cubicBezTo>
                    <a:pt x="225" y="80"/>
                    <a:pt x="225" y="82"/>
                    <a:pt x="226" y="82"/>
                  </a:cubicBezTo>
                  <a:cubicBezTo>
                    <a:pt x="226" y="82"/>
                    <a:pt x="227" y="82"/>
                    <a:pt x="228" y="81"/>
                  </a:cubicBezTo>
                  <a:cubicBezTo>
                    <a:pt x="228" y="81"/>
                    <a:pt x="228" y="81"/>
                    <a:pt x="228" y="80"/>
                  </a:cubicBezTo>
                  <a:cubicBezTo>
                    <a:pt x="228" y="80"/>
                    <a:pt x="228" y="80"/>
                    <a:pt x="228" y="79"/>
                  </a:cubicBezTo>
                  <a:cubicBezTo>
                    <a:pt x="228" y="79"/>
                    <a:pt x="228" y="78"/>
                    <a:pt x="227" y="78"/>
                  </a:cubicBezTo>
                  <a:cubicBezTo>
                    <a:pt x="227" y="78"/>
                    <a:pt x="227" y="78"/>
                    <a:pt x="227" y="77"/>
                  </a:cubicBezTo>
                  <a:cubicBezTo>
                    <a:pt x="227" y="77"/>
                    <a:pt x="227" y="77"/>
                    <a:pt x="227" y="77"/>
                  </a:cubicBezTo>
                  <a:cubicBezTo>
                    <a:pt x="227" y="76"/>
                    <a:pt x="226" y="76"/>
                    <a:pt x="226" y="76"/>
                  </a:cubicBezTo>
                  <a:cubicBezTo>
                    <a:pt x="225" y="76"/>
                    <a:pt x="225" y="76"/>
                    <a:pt x="225" y="76"/>
                  </a:cubicBezTo>
                  <a:cubicBezTo>
                    <a:pt x="224" y="76"/>
                    <a:pt x="224" y="76"/>
                    <a:pt x="224" y="76"/>
                  </a:cubicBezTo>
                  <a:cubicBezTo>
                    <a:pt x="222" y="76"/>
                    <a:pt x="221" y="76"/>
                    <a:pt x="220" y="76"/>
                  </a:cubicBezTo>
                  <a:cubicBezTo>
                    <a:pt x="221" y="76"/>
                    <a:pt x="222" y="75"/>
                    <a:pt x="223" y="75"/>
                  </a:cubicBezTo>
                  <a:cubicBezTo>
                    <a:pt x="223" y="75"/>
                    <a:pt x="224" y="75"/>
                    <a:pt x="224" y="75"/>
                  </a:cubicBezTo>
                  <a:cubicBezTo>
                    <a:pt x="224" y="75"/>
                    <a:pt x="225" y="75"/>
                    <a:pt x="225" y="74"/>
                  </a:cubicBezTo>
                  <a:cubicBezTo>
                    <a:pt x="225" y="74"/>
                    <a:pt x="226" y="74"/>
                    <a:pt x="226" y="74"/>
                  </a:cubicBezTo>
                  <a:cubicBezTo>
                    <a:pt x="226" y="73"/>
                    <a:pt x="227" y="73"/>
                    <a:pt x="226" y="73"/>
                  </a:cubicBezTo>
                  <a:cubicBezTo>
                    <a:pt x="225" y="73"/>
                    <a:pt x="225" y="73"/>
                    <a:pt x="224" y="73"/>
                  </a:cubicBezTo>
                  <a:cubicBezTo>
                    <a:pt x="224" y="73"/>
                    <a:pt x="223" y="73"/>
                    <a:pt x="222" y="73"/>
                  </a:cubicBezTo>
                  <a:cubicBezTo>
                    <a:pt x="222" y="73"/>
                    <a:pt x="221" y="72"/>
                    <a:pt x="220" y="72"/>
                  </a:cubicBezTo>
                  <a:cubicBezTo>
                    <a:pt x="220" y="72"/>
                    <a:pt x="219" y="72"/>
                    <a:pt x="219" y="72"/>
                  </a:cubicBezTo>
                  <a:cubicBezTo>
                    <a:pt x="219" y="72"/>
                    <a:pt x="219" y="72"/>
                    <a:pt x="219" y="71"/>
                  </a:cubicBezTo>
                  <a:cubicBezTo>
                    <a:pt x="218" y="71"/>
                    <a:pt x="218" y="71"/>
                    <a:pt x="218" y="71"/>
                  </a:cubicBezTo>
                  <a:cubicBezTo>
                    <a:pt x="218" y="71"/>
                    <a:pt x="218" y="71"/>
                    <a:pt x="218" y="70"/>
                  </a:cubicBezTo>
                  <a:cubicBezTo>
                    <a:pt x="217" y="70"/>
                    <a:pt x="217" y="70"/>
                    <a:pt x="217" y="70"/>
                  </a:cubicBezTo>
                  <a:cubicBezTo>
                    <a:pt x="217" y="70"/>
                    <a:pt x="216" y="70"/>
                    <a:pt x="215" y="70"/>
                  </a:cubicBezTo>
                  <a:cubicBezTo>
                    <a:pt x="215" y="70"/>
                    <a:pt x="214" y="70"/>
                    <a:pt x="214" y="69"/>
                  </a:cubicBezTo>
                  <a:cubicBezTo>
                    <a:pt x="214" y="68"/>
                    <a:pt x="215" y="68"/>
                    <a:pt x="215" y="68"/>
                  </a:cubicBezTo>
                  <a:cubicBezTo>
                    <a:pt x="215" y="67"/>
                    <a:pt x="216" y="67"/>
                    <a:pt x="216" y="68"/>
                  </a:cubicBezTo>
                  <a:cubicBezTo>
                    <a:pt x="216" y="68"/>
                    <a:pt x="217" y="69"/>
                    <a:pt x="217" y="69"/>
                  </a:cubicBezTo>
                  <a:cubicBezTo>
                    <a:pt x="217" y="69"/>
                    <a:pt x="218" y="69"/>
                    <a:pt x="219" y="69"/>
                  </a:cubicBezTo>
                  <a:cubicBezTo>
                    <a:pt x="219" y="69"/>
                    <a:pt x="220" y="69"/>
                    <a:pt x="221" y="68"/>
                  </a:cubicBezTo>
                  <a:cubicBezTo>
                    <a:pt x="221" y="68"/>
                    <a:pt x="221" y="68"/>
                    <a:pt x="222" y="68"/>
                  </a:cubicBezTo>
                  <a:cubicBezTo>
                    <a:pt x="222" y="67"/>
                    <a:pt x="221" y="67"/>
                    <a:pt x="221" y="67"/>
                  </a:cubicBezTo>
                  <a:cubicBezTo>
                    <a:pt x="222" y="67"/>
                    <a:pt x="224" y="66"/>
                    <a:pt x="226" y="66"/>
                  </a:cubicBezTo>
                  <a:cubicBezTo>
                    <a:pt x="227" y="66"/>
                    <a:pt x="228" y="67"/>
                    <a:pt x="229" y="67"/>
                  </a:cubicBezTo>
                  <a:cubicBezTo>
                    <a:pt x="230" y="67"/>
                    <a:pt x="231" y="68"/>
                    <a:pt x="232" y="67"/>
                  </a:cubicBezTo>
                  <a:cubicBezTo>
                    <a:pt x="233" y="67"/>
                    <a:pt x="234" y="66"/>
                    <a:pt x="233" y="65"/>
                  </a:cubicBezTo>
                  <a:cubicBezTo>
                    <a:pt x="233" y="64"/>
                    <a:pt x="233" y="63"/>
                    <a:pt x="232" y="63"/>
                  </a:cubicBezTo>
                  <a:cubicBezTo>
                    <a:pt x="231" y="63"/>
                    <a:pt x="230" y="63"/>
                    <a:pt x="229" y="63"/>
                  </a:cubicBezTo>
                  <a:cubicBezTo>
                    <a:pt x="228" y="63"/>
                    <a:pt x="226" y="63"/>
                    <a:pt x="225" y="63"/>
                  </a:cubicBezTo>
                  <a:cubicBezTo>
                    <a:pt x="224" y="62"/>
                    <a:pt x="224" y="61"/>
                    <a:pt x="223" y="61"/>
                  </a:cubicBezTo>
                  <a:cubicBezTo>
                    <a:pt x="223" y="61"/>
                    <a:pt x="223" y="60"/>
                    <a:pt x="223" y="60"/>
                  </a:cubicBezTo>
                  <a:cubicBezTo>
                    <a:pt x="223" y="60"/>
                    <a:pt x="222" y="60"/>
                    <a:pt x="222" y="60"/>
                  </a:cubicBezTo>
                  <a:cubicBezTo>
                    <a:pt x="223" y="59"/>
                    <a:pt x="223" y="60"/>
                    <a:pt x="224" y="60"/>
                  </a:cubicBezTo>
                  <a:cubicBezTo>
                    <a:pt x="225" y="60"/>
                    <a:pt x="225" y="59"/>
                    <a:pt x="226" y="60"/>
                  </a:cubicBezTo>
                  <a:cubicBezTo>
                    <a:pt x="227" y="60"/>
                    <a:pt x="227" y="61"/>
                    <a:pt x="228" y="61"/>
                  </a:cubicBezTo>
                  <a:cubicBezTo>
                    <a:pt x="228" y="61"/>
                    <a:pt x="229" y="61"/>
                    <a:pt x="229" y="61"/>
                  </a:cubicBezTo>
                  <a:cubicBezTo>
                    <a:pt x="230" y="60"/>
                    <a:pt x="229" y="60"/>
                    <a:pt x="229" y="59"/>
                  </a:cubicBezTo>
                  <a:cubicBezTo>
                    <a:pt x="228" y="59"/>
                    <a:pt x="228" y="59"/>
                    <a:pt x="228" y="59"/>
                  </a:cubicBezTo>
                  <a:cubicBezTo>
                    <a:pt x="228" y="59"/>
                    <a:pt x="228" y="59"/>
                    <a:pt x="228" y="58"/>
                  </a:cubicBezTo>
                  <a:cubicBezTo>
                    <a:pt x="227" y="58"/>
                    <a:pt x="227" y="58"/>
                    <a:pt x="227" y="58"/>
                  </a:cubicBezTo>
                  <a:cubicBezTo>
                    <a:pt x="226" y="58"/>
                    <a:pt x="225" y="58"/>
                    <a:pt x="225" y="58"/>
                  </a:cubicBezTo>
                  <a:cubicBezTo>
                    <a:pt x="224" y="57"/>
                    <a:pt x="225" y="58"/>
                    <a:pt x="224" y="58"/>
                  </a:cubicBezTo>
                  <a:cubicBezTo>
                    <a:pt x="224" y="58"/>
                    <a:pt x="224" y="58"/>
                    <a:pt x="223" y="58"/>
                  </a:cubicBezTo>
                  <a:cubicBezTo>
                    <a:pt x="223" y="58"/>
                    <a:pt x="223" y="58"/>
                    <a:pt x="223" y="57"/>
                  </a:cubicBezTo>
                  <a:cubicBezTo>
                    <a:pt x="222" y="57"/>
                    <a:pt x="221" y="57"/>
                    <a:pt x="220" y="57"/>
                  </a:cubicBezTo>
                  <a:cubicBezTo>
                    <a:pt x="220" y="57"/>
                    <a:pt x="220" y="58"/>
                    <a:pt x="220" y="58"/>
                  </a:cubicBezTo>
                  <a:cubicBezTo>
                    <a:pt x="220" y="58"/>
                    <a:pt x="220" y="58"/>
                    <a:pt x="219" y="58"/>
                  </a:cubicBezTo>
                  <a:cubicBezTo>
                    <a:pt x="219" y="59"/>
                    <a:pt x="219" y="59"/>
                    <a:pt x="219" y="59"/>
                  </a:cubicBezTo>
                  <a:cubicBezTo>
                    <a:pt x="219" y="60"/>
                    <a:pt x="219" y="60"/>
                    <a:pt x="218" y="60"/>
                  </a:cubicBezTo>
                  <a:cubicBezTo>
                    <a:pt x="218" y="60"/>
                    <a:pt x="216" y="60"/>
                    <a:pt x="216" y="60"/>
                  </a:cubicBezTo>
                  <a:cubicBezTo>
                    <a:pt x="217" y="60"/>
                    <a:pt x="217" y="59"/>
                    <a:pt x="217" y="59"/>
                  </a:cubicBezTo>
                  <a:cubicBezTo>
                    <a:pt x="217" y="59"/>
                    <a:pt x="217" y="59"/>
                    <a:pt x="217" y="59"/>
                  </a:cubicBezTo>
                  <a:cubicBezTo>
                    <a:pt x="217" y="59"/>
                    <a:pt x="217" y="59"/>
                    <a:pt x="218" y="58"/>
                  </a:cubicBezTo>
                  <a:cubicBezTo>
                    <a:pt x="218" y="58"/>
                    <a:pt x="218" y="58"/>
                    <a:pt x="218" y="58"/>
                  </a:cubicBezTo>
                  <a:cubicBezTo>
                    <a:pt x="218" y="57"/>
                    <a:pt x="218" y="57"/>
                    <a:pt x="218" y="57"/>
                  </a:cubicBezTo>
                  <a:cubicBezTo>
                    <a:pt x="219" y="57"/>
                    <a:pt x="219" y="56"/>
                    <a:pt x="219" y="56"/>
                  </a:cubicBezTo>
                  <a:cubicBezTo>
                    <a:pt x="219" y="56"/>
                    <a:pt x="219" y="56"/>
                    <a:pt x="219" y="56"/>
                  </a:cubicBezTo>
                  <a:cubicBezTo>
                    <a:pt x="219" y="56"/>
                    <a:pt x="219" y="56"/>
                    <a:pt x="220" y="55"/>
                  </a:cubicBezTo>
                  <a:cubicBezTo>
                    <a:pt x="220" y="55"/>
                    <a:pt x="220" y="54"/>
                    <a:pt x="220" y="54"/>
                  </a:cubicBezTo>
                  <a:cubicBezTo>
                    <a:pt x="220" y="53"/>
                    <a:pt x="220" y="53"/>
                    <a:pt x="220" y="53"/>
                  </a:cubicBezTo>
                  <a:cubicBezTo>
                    <a:pt x="220" y="53"/>
                    <a:pt x="220" y="52"/>
                    <a:pt x="220" y="52"/>
                  </a:cubicBezTo>
                  <a:cubicBezTo>
                    <a:pt x="220" y="52"/>
                    <a:pt x="220" y="52"/>
                    <a:pt x="220" y="51"/>
                  </a:cubicBezTo>
                  <a:cubicBezTo>
                    <a:pt x="220" y="51"/>
                    <a:pt x="220" y="51"/>
                    <a:pt x="220" y="51"/>
                  </a:cubicBezTo>
                  <a:cubicBezTo>
                    <a:pt x="220" y="50"/>
                    <a:pt x="220" y="50"/>
                    <a:pt x="221" y="50"/>
                  </a:cubicBezTo>
                  <a:cubicBezTo>
                    <a:pt x="221" y="50"/>
                    <a:pt x="221" y="49"/>
                    <a:pt x="221" y="49"/>
                  </a:cubicBezTo>
                  <a:cubicBezTo>
                    <a:pt x="221" y="49"/>
                    <a:pt x="221" y="49"/>
                    <a:pt x="222" y="49"/>
                  </a:cubicBezTo>
                  <a:cubicBezTo>
                    <a:pt x="223" y="49"/>
                    <a:pt x="224" y="49"/>
                    <a:pt x="225" y="49"/>
                  </a:cubicBezTo>
                  <a:cubicBezTo>
                    <a:pt x="225" y="48"/>
                    <a:pt x="225" y="48"/>
                    <a:pt x="226" y="47"/>
                  </a:cubicBezTo>
                  <a:cubicBezTo>
                    <a:pt x="226" y="47"/>
                    <a:pt x="226" y="47"/>
                    <a:pt x="227" y="47"/>
                  </a:cubicBezTo>
                  <a:cubicBezTo>
                    <a:pt x="227" y="47"/>
                    <a:pt x="228" y="46"/>
                    <a:pt x="228" y="46"/>
                  </a:cubicBezTo>
                  <a:cubicBezTo>
                    <a:pt x="228" y="46"/>
                    <a:pt x="228" y="46"/>
                    <a:pt x="228" y="46"/>
                  </a:cubicBezTo>
                  <a:cubicBezTo>
                    <a:pt x="228" y="45"/>
                    <a:pt x="228" y="45"/>
                    <a:pt x="228" y="45"/>
                  </a:cubicBezTo>
                  <a:cubicBezTo>
                    <a:pt x="229" y="45"/>
                    <a:pt x="228" y="45"/>
                    <a:pt x="228" y="45"/>
                  </a:cubicBezTo>
                  <a:cubicBezTo>
                    <a:pt x="228" y="45"/>
                    <a:pt x="227" y="45"/>
                    <a:pt x="227" y="45"/>
                  </a:cubicBezTo>
                  <a:cubicBezTo>
                    <a:pt x="227" y="44"/>
                    <a:pt x="227" y="44"/>
                    <a:pt x="227" y="44"/>
                  </a:cubicBezTo>
                  <a:cubicBezTo>
                    <a:pt x="227" y="43"/>
                    <a:pt x="227" y="42"/>
                    <a:pt x="227" y="42"/>
                  </a:cubicBezTo>
                  <a:cubicBezTo>
                    <a:pt x="227" y="41"/>
                    <a:pt x="228" y="40"/>
                    <a:pt x="229" y="40"/>
                  </a:cubicBezTo>
                  <a:cubicBezTo>
                    <a:pt x="230" y="40"/>
                    <a:pt x="230" y="40"/>
                    <a:pt x="231" y="40"/>
                  </a:cubicBezTo>
                  <a:cubicBezTo>
                    <a:pt x="233" y="40"/>
                    <a:pt x="234" y="40"/>
                    <a:pt x="236" y="39"/>
                  </a:cubicBezTo>
                  <a:cubicBezTo>
                    <a:pt x="236" y="38"/>
                    <a:pt x="236" y="38"/>
                    <a:pt x="236" y="37"/>
                  </a:cubicBezTo>
                  <a:cubicBezTo>
                    <a:pt x="236" y="37"/>
                    <a:pt x="235" y="37"/>
                    <a:pt x="235" y="37"/>
                  </a:cubicBezTo>
                  <a:cubicBezTo>
                    <a:pt x="235" y="37"/>
                    <a:pt x="234" y="37"/>
                    <a:pt x="233" y="37"/>
                  </a:cubicBezTo>
                  <a:cubicBezTo>
                    <a:pt x="233" y="37"/>
                    <a:pt x="232" y="37"/>
                    <a:pt x="231" y="37"/>
                  </a:cubicBezTo>
                  <a:cubicBezTo>
                    <a:pt x="231" y="37"/>
                    <a:pt x="231" y="37"/>
                    <a:pt x="230" y="37"/>
                  </a:cubicBezTo>
                  <a:cubicBezTo>
                    <a:pt x="230" y="37"/>
                    <a:pt x="230" y="37"/>
                    <a:pt x="230" y="37"/>
                  </a:cubicBezTo>
                  <a:cubicBezTo>
                    <a:pt x="229" y="37"/>
                    <a:pt x="229" y="37"/>
                    <a:pt x="228" y="37"/>
                  </a:cubicBezTo>
                  <a:cubicBezTo>
                    <a:pt x="228" y="38"/>
                    <a:pt x="227" y="38"/>
                    <a:pt x="227" y="38"/>
                  </a:cubicBezTo>
                  <a:cubicBezTo>
                    <a:pt x="226" y="38"/>
                    <a:pt x="226" y="38"/>
                    <a:pt x="225" y="38"/>
                  </a:cubicBezTo>
                  <a:cubicBezTo>
                    <a:pt x="225" y="39"/>
                    <a:pt x="225" y="39"/>
                    <a:pt x="225" y="39"/>
                  </a:cubicBezTo>
                  <a:cubicBezTo>
                    <a:pt x="225" y="39"/>
                    <a:pt x="225" y="39"/>
                    <a:pt x="225" y="39"/>
                  </a:cubicBezTo>
                  <a:cubicBezTo>
                    <a:pt x="224" y="40"/>
                    <a:pt x="224" y="40"/>
                    <a:pt x="223" y="40"/>
                  </a:cubicBezTo>
                  <a:cubicBezTo>
                    <a:pt x="223" y="39"/>
                    <a:pt x="223" y="38"/>
                    <a:pt x="223" y="38"/>
                  </a:cubicBezTo>
                  <a:cubicBezTo>
                    <a:pt x="222" y="37"/>
                    <a:pt x="223" y="37"/>
                    <a:pt x="223" y="37"/>
                  </a:cubicBezTo>
                  <a:cubicBezTo>
                    <a:pt x="223" y="37"/>
                    <a:pt x="224" y="36"/>
                    <a:pt x="224" y="36"/>
                  </a:cubicBezTo>
                  <a:cubicBezTo>
                    <a:pt x="224" y="36"/>
                    <a:pt x="224" y="36"/>
                    <a:pt x="225" y="36"/>
                  </a:cubicBezTo>
                  <a:cubicBezTo>
                    <a:pt x="225" y="36"/>
                    <a:pt x="226" y="36"/>
                    <a:pt x="227" y="36"/>
                  </a:cubicBezTo>
                  <a:cubicBezTo>
                    <a:pt x="228" y="35"/>
                    <a:pt x="229" y="36"/>
                    <a:pt x="231" y="36"/>
                  </a:cubicBezTo>
                  <a:cubicBezTo>
                    <a:pt x="232" y="35"/>
                    <a:pt x="233" y="36"/>
                    <a:pt x="234" y="35"/>
                  </a:cubicBezTo>
                  <a:cubicBezTo>
                    <a:pt x="235" y="35"/>
                    <a:pt x="236" y="36"/>
                    <a:pt x="238" y="36"/>
                  </a:cubicBezTo>
                  <a:cubicBezTo>
                    <a:pt x="238" y="36"/>
                    <a:pt x="239" y="36"/>
                    <a:pt x="239" y="35"/>
                  </a:cubicBezTo>
                  <a:cubicBezTo>
                    <a:pt x="240" y="35"/>
                    <a:pt x="240" y="35"/>
                    <a:pt x="240" y="35"/>
                  </a:cubicBezTo>
                  <a:cubicBezTo>
                    <a:pt x="240" y="34"/>
                    <a:pt x="241" y="34"/>
                    <a:pt x="241" y="34"/>
                  </a:cubicBezTo>
                  <a:cubicBezTo>
                    <a:pt x="241" y="34"/>
                    <a:pt x="241" y="33"/>
                    <a:pt x="241" y="33"/>
                  </a:cubicBezTo>
                  <a:cubicBezTo>
                    <a:pt x="241" y="33"/>
                    <a:pt x="241" y="33"/>
                    <a:pt x="241" y="33"/>
                  </a:cubicBezTo>
                  <a:cubicBezTo>
                    <a:pt x="241" y="33"/>
                    <a:pt x="241" y="33"/>
                    <a:pt x="241" y="33"/>
                  </a:cubicBezTo>
                  <a:cubicBezTo>
                    <a:pt x="241" y="33"/>
                    <a:pt x="240" y="33"/>
                    <a:pt x="240" y="33"/>
                  </a:cubicBezTo>
                  <a:cubicBezTo>
                    <a:pt x="240" y="33"/>
                    <a:pt x="240" y="33"/>
                    <a:pt x="239" y="33"/>
                  </a:cubicBezTo>
                  <a:cubicBezTo>
                    <a:pt x="239" y="33"/>
                    <a:pt x="239" y="33"/>
                    <a:pt x="238" y="33"/>
                  </a:cubicBezTo>
                  <a:cubicBezTo>
                    <a:pt x="238" y="33"/>
                    <a:pt x="237" y="32"/>
                    <a:pt x="237" y="32"/>
                  </a:cubicBezTo>
                  <a:cubicBezTo>
                    <a:pt x="237" y="32"/>
                    <a:pt x="236" y="32"/>
                    <a:pt x="236" y="32"/>
                  </a:cubicBezTo>
                  <a:cubicBezTo>
                    <a:pt x="236" y="32"/>
                    <a:pt x="235" y="32"/>
                    <a:pt x="235" y="32"/>
                  </a:cubicBezTo>
                  <a:cubicBezTo>
                    <a:pt x="234" y="32"/>
                    <a:pt x="234" y="33"/>
                    <a:pt x="233" y="33"/>
                  </a:cubicBezTo>
                  <a:cubicBezTo>
                    <a:pt x="232" y="33"/>
                    <a:pt x="231" y="33"/>
                    <a:pt x="230" y="33"/>
                  </a:cubicBezTo>
                  <a:cubicBezTo>
                    <a:pt x="229" y="33"/>
                    <a:pt x="229" y="32"/>
                    <a:pt x="228" y="32"/>
                  </a:cubicBezTo>
                  <a:cubicBezTo>
                    <a:pt x="227" y="32"/>
                    <a:pt x="227" y="32"/>
                    <a:pt x="227" y="32"/>
                  </a:cubicBezTo>
                  <a:cubicBezTo>
                    <a:pt x="226" y="32"/>
                    <a:pt x="226" y="32"/>
                    <a:pt x="226" y="32"/>
                  </a:cubicBezTo>
                  <a:cubicBezTo>
                    <a:pt x="225" y="32"/>
                    <a:pt x="225" y="32"/>
                    <a:pt x="225" y="32"/>
                  </a:cubicBezTo>
                  <a:cubicBezTo>
                    <a:pt x="224" y="32"/>
                    <a:pt x="224" y="32"/>
                    <a:pt x="224" y="32"/>
                  </a:cubicBezTo>
                  <a:cubicBezTo>
                    <a:pt x="223" y="32"/>
                    <a:pt x="223" y="33"/>
                    <a:pt x="222" y="33"/>
                  </a:cubicBezTo>
                  <a:cubicBezTo>
                    <a:pt x="222" y="33"/>
                    <a:pt x="221" y="33"/>
                    <a:pt x="221" y="33"/>
                  </a:cubicBezTo>
                  <a:cubicBezTo>
                    <a:pt x="221" y="32"/>
                    <a:pt x="220" y="32"/>
                    <a:pt x="220" y="32"/>
                  </a:cubicBezTo>
                  <a:cubicBezTo>
                    <a:pt x="220" y="32"/>
                    <a:pt x="221" y="32"/>
                    <a:pt x="221" y="32"/>
                  </a:cubicBezTo>
                  <a:cubicBezTo>
                    <a:pt x="222" y="32"/>
                    <a:pt x="222" y="32"/>
                    <a:pt x="223" y="32"/>
                  </a:cubicBezTo>
                  <a:cubicBezTo>
                    <a:pt x="223" y="32"/>
                    <a:pt x="223" y="32"/>
                    <a:pt x="224" y="32"/>
                  </a:cubicBezTo>
                  <a:cubicBezTo>
                    <a:pt x="224" y="32"/>
                    <a:pt x="224" y="31"/>
                    <a:pt x="224" y="31"/>
                  </a:cubicBezTo>
                  <a:cubicBezTo>
                    <a:pt x="224" y="31"/>
                    <a:pt x="225" y="31"/>
                    <a:pt x="225" y="31"/>
                  </a:cubicBezTo>
                  <a:cubicBezTo>
                    <a:pt x="225" y="31"/>
                    <a:pt x="225" y="31"/>
                    <a:pt x="225" y="31"/>
                  </a:cubicBezTo>
                  <a:cubicBezTo>
                    <a:pt x="226" y="31"/>
                    <a:pt x="226" y="31"/>
                    <a:pt x="226" y="31"/>
                  </a:cubicBezTo>
                  <a:cubicBezTo>
                    <a:pt x="226" y="31"/>
                    <a:pt x="227" y="31"/>
                    <a:pt x="227" y="31"/>
                  </a:cubicBezTo>
                  <a:cubicBezTo>
                    <a:pt x="228" y="31"/>
                    <a:pt x="229" y="32"/>
                    <a:pt x="230" y="32"/>
                  </a:cubicBezTo>
                  <a:cubicBezTo>
                    <a:pt x="231" y="32"/>
                    <a:pt x="232" y="32"/>
                    <a:pt x="233" y="31"/>
                  </a:cubicBezTo>
                  <a:cubicBezTo>
                    <a:pt x="234" y="31"/>
                    <a:pt x="235" y="30"/>
                    <a:pt x="236" y="30"/>
                  </a:cubicBezTo>
                  <a:cubicBezTo>
                    <a:pt x="237" y="30"/>
                    <a:pt x="238" y="30"/>
                    <a:pt x="239" y="31"/>
                  </a:cubicBezTo>
                  <a:cubicBezTo>
                    <a:pt x="239" y="31"/>
                    <a:pt x="240" y="31"/>
                    <a:pt x="241" y="31"/>
                  </a:cubicBezTo>
                  <a:cubicBezTo>
                    <a:pt x="241" y="31"/>
                    <a:pt x="241" y="31"/>
                    <a:pt x="242" y="31"/>
                  </a:cubicBezTo>
                  <a:cubicBezTo>
                    <a:pt x="242" y="31"/>
                    <a:pt x="242" y="31"/>
                    <a:pt x="242" y="31"/>
                  </a:cubicBezTo>
                  <a:cubicBezTo>
                    <a:pt x="243" y="31"/>
                    <a:pt x="243" y="31"/>
                    <a:pt x="243" y="30"/>
                  </a:cubicBezTo>
                  <a:cubicBezTo>
                    <a:pt x="243" y="30"/>
                    <a:pt x="243" y="30"/>
                    <a:pt x="243" y="30"/>
                  </a:cubicBezTo>
                  <a:cubicBezTo>
                    <a:pt x="243" y="30"/>
                    <a:pt x="244" y="30"/>
                    <a:pt x="244" y="30"/>
                  </a:cubicBezTo>
                  <a:cubicBezTo>
                    <a:pt x="244" y="30"/>
                    <a:pt x="244" y="30"/>
                    <a:pt x="245" y="30"/>
                  </a:cubicBezTo>
                  <a:cubicBezTo>
                    <a:pt x="245" y="30"/>
                    <a:pt x="245" y="30"/>
                    <a:pt x="245" y="30"/>
                  </a:cubicBezTo>
                  <a:cubicBezTo>
                    <a:pt x="246" y="30"/>
                    <a:pt x="246" y="30"/>
                    <a:pt x="246" y="30"/>
                  </a:cubicBezTo>
                  <a:cubicBezTo>
                    <a:pt x="246" y="30"/>
                    <a:pt x="247" y="30"/>
                    <a:pt x="247" y="30"/>
                  </a:cubicBezTo>
                  <a:cubicBezTo>
                    <a:pt x="247" y="30"/>
                    <a:pt x="248" y="29"/>
                    <a:pt x="248" y="29"/>
                  </a:cubicBezTo>
                  <a:cubicBezTo>
                    <a:pt x="248" y="29"/>
                    <a:pt x="249" y="29"/>
                    <a:pt x="249" y="28"/>
                  </a:cubicBezTo>
                  <a:cubicBezTo>
                    <a:pt x="249" y="28"/>
                    <a:pt x="248" y="28"/>
                    <a:pt x="248" y="28"/>
                  </a:cubicBezTo>
                  <a:cubicBezTo>
                    <a:pt x="248" y="28"/>
                    <a:pt x="247" y="28"/>
                    <a:pt x="247" y="27"/>
                  </a:cubicBezTo>
                  <a:cubicBezTo>
                    <a:pt x="247" y="27"/>
                    <a:pt x="247" y="27"/>
                    <a:pt x="248" y="27"/>
                  </a:cubicBezTo>
                  <a:cubicBezTo>
                    <a:pt x="248" y="27"/>
                    <a:pt x="248" y="27"/>
                    <a:pt x="248" y="27"/>
                  </a:cubicBezTo>
                  <a:cubicBezTo>
                    <a:pt x="249" y="27"/>
                    <a:pt x="249" y="27"/>
                    <a:pt x="249" y="27"/>
                  </a:cubicBezTo>
                  <a:cubicBezTo>
                    <a:pt x="249" y="27"/>
                    <a:pt x="249" y="27"/>
                    <a:pt x="250" y="27"/>
                  </a:cubicBezTo>
                  <a:cubicBezTo>
                    <a:pt x="250" y="27"/>
                    <a:pt x="250" y="27"/>
                    <a:pt x="251" y="27"/>
                  </a:cubicBezTo>
                  <a:cubicBezTo>
                    <a:pt x="251" y="27"/>
                    <a:pt x="251" y="27"/>
                    <a:pt x="251" y="27"/>
                  </a:cubicBezTo>
                  <a:cubicBezTo>
                    <a:pt x="251" y="27"/>
                    <a:pt x="251" y="27"/>
                    <a:pt x="252" y="27"/>
                  </a:cubicBezTo>
                  <a:cubicBezTo>
                    <a:pt x="252" y="27"/>
                    <a:pt x="252" y="27"/>
                    <a:pt x="252" y="27"/>
                  </a:cubicBezTo>
                  <a:cubicBezTo>
                    <a:pt x="252" y="26"/>
                    <a:pt x="252" y="26"/>
                    <a:pt x="252" y="26"/>
                  </a:cubicBezTo>
                  <a:cubicBezTo>
                    <a:pt x="253" y="26"/>
                    <a:pt x="253" y="26"/>
                    <a:pt x="253" y="26"/>
                  </a:cubicBezTo>
                  <a:cubicBezTo>
                    <a:pt x="253" y="26"/>
                    <a:pt x="253" y="25"/>
                    <a:pt x="253" y="25"/>
                  </a:cubicBezTo>
                  <a:cubicBezTo>
                    <a:pt x="254" y="25"/>
                    <a:pt x="254" y="25"/>
                    <a:pt x="254" y="25"/>
                  </a:cubicBezTo>
                  <a:cubicBezTo>
                    <a:pt x="255" y="25"/>
                    <a:pt x="255" y="25"/>
                    <a:pt x="255" y="25"/>
                  </a:cubicBezTo>
                  <a:cubicBezTo>
                    <a:pt x="256" y="24"/>
                    <a:pt x="256" y="24"/>
                    <a:pt x="256" y="24"/>
                  </a:cubicBezTo>
                  <a:cubicBezTo>
                    <a:pt x="257" y="24"/>
                    <a:pt x="257" y="23"/>
                    <a:pt x="257" y="23"/>
                  </a:cubicBezTo>
                  <a:cubicBezTo>
                    <a:pt x="258" y="23"/>
                    <a:pt x="258" y="23"/>
                    <a:pt x="258" y="23"/>
                  </a:cubicBezTo>
                  <a:cubicBezTo>
                    <a:pt x="259" y="23"/>
                    <a:pt x="259" y="23"/>
                    <a:pt x="259" y="23"/>
                  </a:cubicBezTo>
                  <a:cubicBezTo>
                    <a:pt x="260" y="22"/>
                    <a:pt x="259" y="22"/>
                    <a:pt x="259" y="22"/>
                  </a:cubicBezTo>
                  <a:cubicBezTo>
                    <a:pt x="259" y="22"/>
                    <a:pt x="258" y="22"/>
                    <a:pt x="258" y="22"/>
                  </a:cubicBezTo>
                  <a:cubicBezTo>
                    <a:pt x="258" y="21"/>
                    <a:pt x="257" y="21"/>
                    <a:pt x="257" y="21"/>
                  </a:cubicBezTo>
                  <a:cubicBezTo>
                    <a:pt x="257" y="21"/>
                    <a:pt x="257" y="21"/>
                    <a:pt x="256" y="21"/>
                  </a:cubicBezTo>
                  <a:cubicBezTo>
                    <a:pt x="256" y="21"/>
                    <a:pt x="256" y="21"/>
                    <a:pt x="255" y="20"/>
                  </a:cubicBezTo>
                  <a:cubicBezTo>
                    <a:pt x="254" y="20"/>
                    <a:pt x="253" y="20"/>
                    <a:pt x="251" y="20"/>
                  </a:cubicBezTo>
                  <a:cubicBezTo>
                    <a:pt x="249" y="19"/>
                    <a:pt x="248" y="19"/>
                    <a:pt x="246" y="19"/>
                  </a:cubicBezTo>
                  <a:cubicBezTo>
                    <a:pt x="244" y="19"/>
                    <a:pt x="242" y="19"/>
                    <a:pt x="241" y="19"/>
                  </a:cubicBezTo>
                  <a:cubicBezTo>
                    <a:pt x="240" y="19"/>
                    <a:pt x="240" y="19"/>
                    <a:pt x="239" y="19"/>
                  </a:cubicBezTo>
                  <a:cubicBezTo>
                    <a:pt x="239" y="19"/>
                    <a:pt x="238" y="19"/>
                    <a:pt x="238" y="19"/>
                  </a:cubicBezTo>
                  <a:cubicBezTo>
                    <a:pt x="238" y="19"/>
                    <a:pt x="238" y="19"/>
                    <a:pt x="237" y="19"/>
                  </a:cubicBezTo>
                  <a:cubicBezTo>
                    <a:pt x="237" y="19"/>
                    <a:pt x="237" y="19"/>
                    <a:pt x="236" y="19"/>
                  </a:cubicBezTo>
                  <a:cubicBezTo>
                    <a:pt x="236" y="19"/>
                    <a:pt x="236" y="19"/>
                    <a:pt x="236" y="19"/>
                  </a:cubicBezTo>
                  <a:cubicBezTo>
                    <a:pt x="236" y="19"/>
                    <a:pt x="236" y="20"/>
                    <a:pt x="236" y="20"/>
                  </a:cubicBezTo>
                  <a:cubicBezTo>
                    <a:pt x="236" y="20"/>
                    <a:pt x="236" y="20"/>
                    <a:pt x="236" y="20"/>
                  </a:cubicBezTo>
                  <a:cubicBezTo>
                    <a:pt x="236" y="20"/>
                    <a:pt x="237" y="21"/>
                    <a:pt x="237" y="21"/>
                  </a:cubicBezTo>
                  <a:cubicBezTo>
                    <a:pt x="237" y="21"/>
                    <a:pt x="236" y="21"/>
                    <a:pt x="236" y="21"/>
                  </a:cubicBezTo>
                  <a:cubicBezTo>
                    <a:pt x="236" y="21"/>
                    <a:pt x="236" y="21"/>
                    <a:pt x="235" y="21"/>
                  </a:cubicBezTo>
                  <a:cubicBezTo>
                    <a:pt x="235" y="21"/>
                    <a:pt x="235" y="21"/>
                    <a:pt x="235" y="21"/>
                  </a:cubicBezTo>
                  <a:cubicBezTo>
                    <a:pt x="235" y="21"/>
                    <a:pt x="235" y="21"/>
                    <a:pt x="235" y="21"/>
                  </a:cubicBezTo>
                  <a:cubicBezTo>
                    <a:pt x="235" y="21"/>
                    <a:pt x="235" y="22"/>
                    <a:pt x="235" y="22"/>
                  </a:cubicBezTo>
                  <a:cubicBezTo>
                    <a:pt x="235" y="22"/>
                    <a:pt x="235" y="22"/>
                    <a:pt x="235" y="22"/>
                  </a:cubicBezTo>
                  <a:cubicBezTo>
                    <a:pt x="235" y="22"/>
                    <a:pt x="235" y="22"/>
                    <a:pt x="234" y="22"/>
                  </a:cubicBezTo>
                  <a:cubicBezTo>
                    <a:pt x="234" y="22"/>
                    <a:pt x="234" y="22"/>
                    <a:pt x="234" y="23"/>
                  </a:cubicBezTo>
                  <a:cubicBezTo>
                    <a:pt x="234" y="23"/>
                    <a:pt x="234" y="23"/>
                    <a:pt x="234" y="23"/>
                  </a:cubicBezTo>
                  <a:cubicBezTo>
                    <a:pt x="233" y="23"/>
                    <a:pt x="232" y="23"/>
                    <a:pt x="232" y="23"/>
                  </a:cubicBezTo>
                  <a:cubicBezTo>
                    <a:pt x="232" y="23"/>
                    <a:pt x="231" y="23"/>
                    <a:pt x="230" y="23"/>
                  </a:cubicBezTo>
                  <a:cubicBezTo>
                    <a:pt x="230" y="23"/>
                    <a:pt x="230" y="23"/>
                    <a:pt x="229" y="23"/>
                  </a:cubicBezTo>
                  <a:cubicBezTo>
                    <a:pt x="229" y="23"/>
                    <a:pt x="228" y="23"/>
                    <a:pt x="228" y="23"/>
                  </a:cubicBezTo>
                  <a:cubicBezTo>
                    <a:pt x="227" y="23"/>
                    <a:pt x="227" y="23"/>
                    <a:pt x="227" y="23"/>
                  </a:cubicBezTo>
                  <a:cubicBezTo>
                    <a:pt x="227" y="23"/>
                    <a:pt x="227" y="23"/>
                    <a:pt x="226" y="23"/>
                  </a:cubicBezTo>
                  <a:cubicBezTo>
                    <a:pt x="226" y="23"/>
                    <a:pt x="226" y="23"/>
                    <a:pt x="226" y="23"/>
                  </a:cubicBezTo>
                  <a:cubicBezTo>
                    <a:pt x="226" y="23"/>
                    <a:pt x="226" y="23"/>
                    <a:pt x="225" y="23"/>
                  </a:cubicBezTo>
                  <a:cubicBezTo>
                    <a:pt x="225" y="24"/>
                    <a:pt x="225" y="24"/>
                    <a:pt x="225" y="24"/>
                  </a:cubicBezTo>
                  <a:cubicBezTo>
                    <a:pt x="225" y="23"/>
                    <a:pt x="225" y="23"/>
                    <a:pt x="225" y="22"/>
                  </a:cubicBezTo>
                  <a:cubicBezTo>
                    <a:pt x="225" y="22"/>
                    <a:pt x="225" y="22"/>
                    <a:pt x="225" y="22"/>
                  </a:cubicBezTo>
                  <a:cubicBezTo>
                    <a:pt x="225" y="22"/>
                    <a:pt x="225" y="22"/>
                    <a:pt x="224" y="22"/>
                  </a:cubicBezTo>
                  <a:cubicBezTo>
                    <a:pt x="224" y="22"/>
                    <a:pt x="224" y="22"/>
                    <a:pt x="223" y="22"/>
                  </a:cubicBezTo>
                  <a:cubicBezTo>
                    <a:pt x="223" y="22"/>
                    <a:pt x="223" y="22"/>
                    <a:pt x="222" y="22"/>
                  </a:cubicBezTo>
                  <a:cubicBezTo>
                    <a:pt x="222" y="22"/>
                    <a:pt x="222" y="22"/>
                    <a:pt x="222" y="22"/>
                  </a:cubicBezTo>
                  <a:cubicBezTo>
                    <a:pt x="221" y="23"/>
                    <a:pt x="221" y="23"/>
                    <a:pt x="221" y="23"/>
                  </a:cubicBezTo>
                  <a:cubicBezTo>
                    <a:pt x="221" y="23"/>
                    <a:pt x="220" y="23"/>
                    <a:pt x="220" y="23"/>
                  </a:cubicBezTo>
                  <a:cubicBezTo>
                    <a:pt x="220" y="23"/>
                    <a:pt x="220" y="23"/>
                    <a:pt x="219" y="24"/>
                  </a:cubicBezTo>
                  <a:cubicBezTo>
                    <a:pt x="219" y="24"/>
                    <a:pt x="219" y="24"/>
                    <a:pt x="219" y="25"/>
                  </a:cubicBezTo>
                  <a:cubicBezTo>
                    <a:pt x="218" y="25"/>
                    <a:pt x="218" y="25"/>
                    <a:pt x="218" y="25"/>
                  </a:cubicBezTo>
                  <a:cubicBezTo>
                    <a:pt x="218" y="25"/>
                    <a:pt x="218" y="25"/>
                    <a:pt x="218" y="25"/>
                  </a:cubicBezTo>
                  <a:cubicBezTo>
                    <a:pt x="217" y="26"/>
                    <a:pt x="216" y="26"/>
                    <a:pt x="215" y="27"/>
                  </a:cubicBezTo>
                  <a:cubicBezTo>
                    <a:pt x="215" y="27"/>
                    <a:pt x="215" y="27"/>
                    <a:pt x="215" y="27"/>
                  </a:cubicBezTo>
                  <a:cubicBezTo>
                    <a:pt x="215" y="27"/>
                    <a:pt x="215" y="27"/>
                    <a:pt x="215" y="27"/>
                  </a:cubicBezTo>
                  <a:cubicBezTo>
                    <a:pt x="215" y="27"/>
                    <a:pt x="215" y="27"/>
                    <a:pt x="215" y="27"/>
                  </a:cubicBezTo>
                  <a:cubicBezTo>
                    <a:pt x="214" y="27"/>
                    <a:pt x="214" y="28"/>
                    <a:pt x="214" y="28"/>
                  </a:cubicBezTo>
                  <a:cubicBezTo>
                    <a:pt x="213" y="28"/>
                    <a:pt x="213" y="28"/>
                    <a:pt x="213" y="28"/>
                  </a:cubicBezTo>
                  <a:cubicBezTo>
                    <a:pt x="213" y="29"/>
                    <a:pt x="213" y="29"/>
                    <a:pt x="213" y="29"/>
                  </a:cubicBezTo>
                  <a:cubicBezTo>
                    <a:pt x="212" y="29"/>
                    <a:pt x="212" y="29"/>
                    <a:pt x="212" y="29"/>
                  </a:cubicBezTo>
                  <a:cubicBezTo>
                    <a:pt x="212" y="29"/>
                    <a:pt x="211" y="29"/>
                    <a:pt x="211" y="29"/>
                  </a:cubicBezTo>
                  <a:cubicBezTo>
                    <a:pt x="211" y="29"/>
                    <a:pt x="211" y="29"/>
                    <a:pt x="211" y="29"/>
                  </a:cubicBezTo>
                  <a:cubicBezTo>
                    <a:pt x="211" y="29"/>
                    <a:pt x="211" y="29"/>
                    <a:pt x="210" y="29"/>
                  </a:cubicBezTo>
                  <a:cubicBezTo>
                    <a:pt x="210" y="30"/>
                    <a:pt x="210" y="30"/>
                    <a:pt x="210" y="30"/>
                  </a:cubicBezTo>
                  <a:cubicBezTo>
                    <a:pt x="210" y="30"/>
                    <a:pt x="210" y="30"/>
                    <a:pt x="210" y="30"/>
                  </a:cubicBezTo>
                  <a:cubicBezTo>
                    <a:pt x="209" y="31"/>
                    <a:pt x="209" y="31"/>
                    <a:pt x="209" y="31"/>
                  </a:cubicBezTo>
                  <a:cubicBezTo>
                    <a:pt x="208" y="32"/>
                    <a:pt x="208" y="32"/>
                    <a:pt x="207" y="33"/>
                  </a:cubicBezTo>
                  <a:cubicBezTo>
                    <a:pt x="207" y="32"/>
                    <a:pt x="207" y="32"/>
                    <a:pt x="208" y="31"/>
                  </a:cubicBezTo>
                  <a:cubicBezTo>
                    <a:pt x="208" y="31"/>
                    <a:pt x="209" y="30"/>
                    <a:pt x="209" y="30"/>
                  </a:cubicBezTo>
                  <a:cubicBezTo>
                    <a:pt x="209" y="29"/>
                    <a:pt x="209" y="29"/>
                    <a:pt x="210" y="28"/>
                  </a:cubicBezTo>
                  <a:cubicBezTo>
                    <a:pt x="210" y="27"/>
                    <a:pt x="211" y="27"/>
                    <a:pt x="212" y="27"/>
                  </a:cubicBezTo>
                  <a:cubicBezTo>
                    <a:pt x="212" y="27"/>
                    <a:pt x="212" y="26"/>
                    <a:pt x="213" y="26"/>
                  </a:cubicBezTo>
                  <a:cubicBezTo>
                    <a:pt x="213" y="26"/>
                    <a:pt x="213" y="26"/>
                    <a:pt x="213" y="26"/>
                  </a:cubicBezTo>
                  <a:cubicBezTo>
                    <a:pt x="213" y="25"/>
                    <a:pt x="213" y="25"/>
                    <a:pt x="214" y="25"/>
                  </a:cubicBezTo>
                  <a:cubicBezTo>
                    <a:pt x="214" y="25"/>
                    <a:pt x="214" y="25"/>
                    <a:pt x="214" y="25"/>
                  </a:cubicBezTo>
                  <a:cubicBezTo>
                    <a:pt x="214" y="25"/>
                    <a:pt x="214" y="25"/>
                    <a:pt x="215" y="25"/>
                  </a:cubicBezTo>
                  <a:cubicBezTo>
                    <a:pt x="215" y="24"/>
                    <a:pt x="215" y="24"/>
                    <a:pt x="216" y="24"/>
                  </a:cubicBezTo>
                  <a:cubicBezTo>
                    <a:pt x="216" y="23"/>
                    <a:pt x="216" y="23"/>
                    <a:pt x="216" y="22"/>
                  </a:cubicBezTo>
                  <a:cubicBezTo>
                    <a:pt x="217" y="22"/>
                    <a:pt x="217" y="21"/>
                    <a:pt x="217" y="20"/>
                  </a:cubicBezTo>
                  <a:cubicBezTo>
                    <a:pt x="217" y="19"/>
                    <a:pt x="217" y="18"/>
                    <a:pt x="216" y="18"/>
                  </a:cubicBezTo>
                  <a:cubicBezTo>
                    <a:pt x="216" y="17"/>
                    <a:pt x="215" y="17"/>
                    <a:pt x="214" y="17"/>
                  </a:cubicBezTo>
                  <a:cubicBezTo>
                    <a:pt x="214" y="17"/>
                    <a:pt x="213" y="17"/>
                    <a:pt x="213" y="17"/>
                  </a:cubicBezTo>
                  <a:cubicBezTo>
                    <a:pt x="212" y="17"/>
                    <a:pt x="212" y="17"/>
                    <a:pt x="211" y="18"/>
                  </a:cubicBezTo>
                  <a:cubicBezTo>
                    <a:pt x="211" y="18"/>
                    <a:pt x="210" y="18"/>
                    <a:pt x="209" y="18"/>
                  </a:cubicBezTo>
                  <a:cubicBezTo>
                    <a:pt x="209" y="17"/>
                    <a:pt x="209" y="18"/>
                    <a:pt x="208" y="18"/>
                  </a:cubicBezTo>
                  <a:cubicBezTo>
                    <a:pt x="208" y="18"/>
                    <a:pt x="208" y="18"/>
                    <a:pt x="208" y="19"/>
                  </a:cubicBezTo>
                  <a:cubicBezTo>
                    <a:pt x="207" y="19"/>
                    <a:pt x="207" y="20"/>
                    <a:pt x="207" y="21"/>
                  </a:cubicBezTo>
                  <a:cubicBezTo>
                    <a:pt x="207" y="21"/>
                    <a:pt x="206" y="21"/>
                    <a:pt x="205" y="21"/>
                  </a:cubicBezTo>
                  <a:cubicBezTo>
                    <a:pt x="205" y="21"/>
                    <a:pt x="204" y="21"/>
                    <a:pt x="204" y="21"/>
                  </a:cubicBezTo>
                  <a:cubicBezTo>
                    <a:pt x="204" y="21"/>
                    <a:pt x="203" y="21"/>
                    <a:pt x="203" y="21"/>
                  </a:cubicBezTo>
                  <a:cubicBezTo>
                    <a:pt x="201" y="22"/>
                    <a:pt x="200" y="22"/>
                    <a:pt x="199" y="23"/>
                  </a:cubicBezTo>
                  <a:cubicBezTo>
                    <a:pt x="199" y="23"/>
                    <a:pt x="199" y="23"/>
                    <a:pt x="198" y="23"/>
                  </a:cubicBezTo>
                  <a:cubicBezTo>
                    <a:pt x="198" y="23"/>
                    <a:pt x="197" y="23"/>
                    <a:pt x="197" y="23"/>
                  </a:cubicBezTo>
                  <a:cubicBezTo>
                    <a:pt x="196" y="24"/>
                    <a:pt x="196" y="24"/>
                    <a:pt x="195" y="24"/>
                  </a:cubicBezTo>
                  <a:cubicBezTo>
                    <a:pt x="195" y="24"/>
                    <a:pt x="195" y="24"/>
                    <a:pt x="195" y="24"/>
                  </a:cubicBezTo>
                  <a:cubicBezTo>
                    <a:pt x="194" y="24"/>
                    <a:pt x="194" y="24"/>
                    <a:pt x="194" y="24"/>
                  </a:cubicBezTo>
                  <a:cubicBezTo>
                    <a:pt x="194" y="24"/>
                    <a:pt x="193" y="24"/>
                    <a:pt x="193" y="24"/>
                  </a:cubicBezTo>
                  <a:cubicBezTo>
                    <a:pt x="193" y="24"/>
                    <a:pt x="193" y="24"/>
                    <a:pt x="193" y="24"/>
                  </a:cubicBezTo>
                  <a:cubicBezTo>
                    <a:pt x="193" y="23"/>
                    <a:pt x="194" y="23"/>
                    <a:pt x="194" y="23"/>
                  </a:cubicBezTo>
                  <a:cubicBezTo>
                    <a:pt x="194" y="23"/>
                    <a:pt x="194" y="23"/>
                    <a:pt x="194" y="23"/>
                  </a:cubicBezTo>
                  <a:cubicBezTo>
                    <a:pt x="195" y="23"/>
                    <a:pt x="195" y="22"/>
                    <a:pt x="195" y="22"/>
                  </a:cubicBezTo>
                  <a:cubicBezTo>
                    <a:pt x="196" y="22"/>
                    <a:pt x="197" y="22"/>
                    <a:pt x="198" y="21"/>
                  </a:cubicBezTo>
                  <a:cubicBezTo>
                    <a:pt x="199" y="21"/>
                    <a:pt x="200" y="21"/>
                    <a:pt x="200" y="20"/>
                  </a:cubicBezTo>
                  <a:cubicBezTo>
                    <a:pt x="201" y="20"/>
                    <a:pt x="203" y="20"/>
                    <a:pt x="202" y="19"/>
                  </a:cubicBezTo>
                  <a:cubicBezTo>
                    <a:pt x="201" y="18"/>
                    <a:pt x="200" y="18"/>
                    <a:pt x="199" y="18"/>
                  </a:cubicBezTo>
                  <a:cubicBezTo>
                    <a:pt x="198" y="18"/>
                    <a:pt x="196" y="17"/>
                    <a:pt x="195" y="18"/>
                  </a:cubicBezTo>
                  <a:cubicBezTo>
                    <a:pt x="193" y="18"/>
                    <a:pt x="190" y="17"/>
                    <a:pt x="188" y="18"/>
                  </a:cubicBezTo>
                  <a:cubicBezTo>
                    <a:pt x="187" y="18"/>
                    <a:pt x="186" y="18"/>
                    <a:pt x="185" y="19"/>
                  </a:cubicBezTo>
                  <a:cubicBezTo>
                    <a:pt x="184" y="19"/>
                    <a:pt x="183" y="19"/>
                    <a:pt x="182" y="19"/>
                  </a:cubicBezTo>
                  <a:cubicBezTo>
                    <a:pt x="181" y="19"/>
                    <a:pt x="180" y="20"/>
                    <a:pt x="179" y="20"/>
                  </a:cubicBezTo>
                  <a:cubicBezTo>
                    <a:pt x="178" y="20"/>
                    <a:pt x="178" y="20"/>
                    <a:pt x="177" y="20"/>
                  </a:cubicBezTo>
                  <a:cubicBezTo>
                    <a:pt x="177" y="20"/>
                    <a:pt x="177" y="20"/>
                    <a:pt x="176" y="20"/>
                  </a:cubicBezTo>
                  <a:cubicBezTo>
                    <a:pt x="176" y="20"/>
                    <a:pt x="176" y="20"/>
                    <a:pt x="176" y="20"/>
                  </a:cubicBezTo>
                  <a:cubicBezTo>
                    <a:pt x="175" y="20"/>
                    <a:pt x="174" y="20"/>
                    <a:pt x="173" y="20"/>
                  </a:cubicBezTo>
                  <a:cubicBezTo>
                    <a:pt x="173" y="21"/>
                    <a:pt x="173" y="21"/>
                    <a:pt x="173" y="21"/>
                  </a:cubicBezTo>
                  <a:cubicBezTo>
                    <a:pt x="172" y="21"/>
                    <a:pt x="172" y="21"/>
                    <a:pt x="172" y="21"/>
                  </a:cubicBezTo>
                  <a:cubicBezTo>
                    <a:pt x="172" y="21"/>
                    <a:pt x="171" y="22"/>
                    <a:pt x="170" y="21"/>
                  </a:cubicBezTo>
                  <a:cubicBezTo>
                    <a:pt x="170" y="21"/>
                    <a:pt x="170" y="21"/>
                    <a:pt x="170" y="21"/>
                  </a:cubicBezTo>
                  <a:cubicBezTo>
                    <a:pt x="170" y="20"/>
                    <a:pt x="170" y="20"/>
                    <a:pt x="170" y="20"/>
                  </a:cubicBezTo>
                  <a:cubicBezTo>
                    <a:pt x="170" y="20"/>
                    <a:pt x="170" y="20"/>
                    <a:pt x="171" y="20"/>
                  </a:cubicBezTo>
                  <a:cubicBezTo>
                    <a:pt x="171" y="20"/>
                    <a:pt x="171" y="20"/>
                    <a:pt x="171" y="20"/>
                  </a:cubicBezTo>
                  <a:cubicBezTo>
                    <a:pt x="171" y="20"/>
                    <a:pt x="171" y="20"/>
                    <a:pt x="171" y="20"/>
                  </a:cubicBezTo>
                  <a:cubicBezTo>
                    <a:pt x="171" y="20"/>
                    <a:pt x="171" y="20"/>
                    <a:pt x="171" y="20"/>
                  </a:cubicBezTo>
                  <a:cubicBezTo>
                    <a:pt x="172" y="20"/>
                    <a:pt x="172" y="20"/>
                    <a:pt x="172" y="20"/>
                  </a:cubicBezTo>
                  <a:cubicBezTo>
                    <a:pt x="172" y="19"/>
                    <a:pt x="172" y="19"/>
                    <a:pt x="173" y="19"/>
                  </a:cubicBezTo>
                  <a:cubicBezTo>
                    <a:pt x="173" y="19"/>
                    <a:pt x="173" y="19"/>
                    <a:pt x="173" y="19"/>
                  </a:cubicBezTo>
                  <a:cubicBezTo>
                    <a:pt x="173" y="19"/>
                    <a:pt x="173" y="19"/>
                    <a:pt x="173" y="19"/>
                  </a:cubicBezTo>
                  <a:cubicBezTo>
                    <a:pt x="173" y="19"/>
                    <a:pt x="174" y="19"/>
                    <a:pt x="174" y="19"/>
                  </a:cubicBezTo>
                  <a:cubicBezTo>
                    <a:pt x="174" y="19"/>
                    <a:pt x="174" y="19"/>
                    <a:pt x="175" y="19"/>
                  </a:cubicBezTo>
                  <a:cubicBezTo>
                    <a:pt x="175" y="19"/>
                    <a:pt x="175" y="19"/>
                    <a:pt x="176" y="19"/>
                  </a:cubicBezTo>
                  <a:cubicBezTo>
                    <a:pt x="177" y="19"/>
                    <a:pt x="178" y="19"/>
                    <a:pt x="179" y="18"/>
                  </a:cubicBezTo>
                  <a:cubicBezTo>
                    <a:pt x="180" y="18"/>
                    <a:pt x="181" y="18"/>
                    <a:pt x="182" y="17"/>
                  </a:cubicBezTo>
                  <a:cubicBezTo>
                    <a:pt x="182" y="17"/>
                    <a:pt x="181" y="17"/>
                    <a:pt x="181" y="17"/>
                  </a:cubicBezTo>
                  <a:cubicBezTo>
                    <a:pt x="181" y="17"/>
                    <a:pt x="181" y="17"/>
                    <a:pt x="181" y="17"/>
                  </a:cubicBezTo>
                  <a:cubicBezTo>
                    <a:pt x="180" y="17"/>
                    <a:pt x="179" y="17"/>
                    <a:pt x="178" y="16"/>
                  </a:cubicBezTo>
                  <a:cubicBezTo>
                    <a:pt x="180" y="16"/>
                    <a:pt x="181" y="16"/>
                    <a:pt x="183" y="16"/>
                  </a:cubicBezTo>
                  <a:cubicBezTo>
                    <a:pt x="184" y="16"/>
                    <a:pt x="186" y="16"/>
                    <a:pt x="187" y="16"/>
                  </a:cubicBezTo>
                  <a:cubicBezTo>
                    <a:pt x="188" y="16"/>
                    <a:pt x="189" y="16"/>
                    <a:pt x="190" y="16"/>
                  </a:cubicBezTo>
                  <a:cubicBezTo>
                    <a:pt x="190" y="16"/>
                    <a:pt x="191" y="16"/>
                    <a:pt x="192" y="16"/>
                  </a:cubicBezTo>
                  <a:cubicBezTo>
                    <a:pt x="193" y="16"/>
                    <a:pt x="194" y="16"/>
                    <a:pt x="195" y="16"/>
                  </a:cubicBezTo>
                  <a:cubicBezTo>
                    <a:pt x="198" y="16"/>
                    <a:pt x="200" y="16"/>
                    <a:pt x="202" y="16"/>
                  </a:cubicBezTo>
                  <a:cubicBezTo>
                    <a:pt x="204" y="16"/>
                    <a:pt x="205" y="16"/>
                    <a:pt x="206" y="16"/>
                  </a:cubicBezTo>
                  <a:cubicBezTo>
                    <a:pt x="206" y="16"/>
                    <a:pt x="207" y="16"/>
                    <a:pt x="207" y="16"/>
                  </a:cubicBezTo>
                  <a:cubicBezTo>
                    <a:pt x="207" y="16"/>
                    <a:pt x="207" y="16"/>
                    <a:pt x="207" y="16"/>
                  </a:cubicBezTo>
                  <a:cubicBezTo>
                    <a:pt x="208" y="16"/>
                    <a:pt x="208" y="16"/>
                    <a:pt x="208" y="16"/>
                  </a:cubicBezTo>
                  <a:cubicBezTo>
                    <a:pt x="209" y="16"/>
                    <a:pt x="209" y="15"/>
                    <a:pt x="209" y="15"/>
                  </a:cubicBezTo>
                  <a:cubicBezTo>
                    <a:pt x="210" y="15"/>
                    <a:pt x="210" y="15"/>
                    <a:pt x="210" y="15"/>
                  </a:cubicBezTo>
                  <a:cubicBezTo>
                    <a:pt x="211" y="15"/>
                    <a:pt x="211" y="15"/>
                    <a:pt x="211" y="15"/>
                  </a:cubicBezTo>
                  <a:cubicBezTo>
                    <a:pt x="212" y="15"/>
                    <a:pt x="213" y="15"/>
                    <a:pt x="214" y="15"/>
                  </a:cubicBezTo>
                  <a:cubicBezTo>
                    <a:pt x="214" y="15"/>
                    <a:pt x="215" y="15"/>
                    <a:pt x="215" y="15"/>
                  </a:cubicBezTo>
                  <a:cubicBezTo>
                    <a:pt x="215" y="15"/>
                    <a:pt x="215" y="15"/>
                    <a:pt x="215" y="15"/>
                  </a:cubicBezTo>
                  <a:cubicBezTo>
                    <a:pt x="215" y="14"/>
                    <a:pt x="215" y="14"/>
                    <a:pt x="216" y="14"/>
                  </a:cubicBezTo>
                  <a:cubicBezTo>
                    <a:pt x="216" y="14"/>
                    <a:pt x="216" y="14"/>
                    <a:pt x="216" y="14"/>
                  </a:cubicBezTo>
                  <a:cubicBezTo>
                    <a:pt x="216" y="14"/>
                    <a:pt x="216" y="13"/>
                    <a:pt x="217" y="13"/>
                  </a:cubicBezTo>
                  <a:cubicBezTo>
                    <a:pt x="217" y="13"/>
                    <a:pt x="218" y="13"/>
                    <a:pt x="218" y="13"/>
                  </a:cubicBezTo>
                  <a:cubicBezTo>
                    <a:pt x="218" y="13"/>
                    <a:pt x="219" y="13"/>
                    <a:pt x="219" y="12"/>
                  </a:cubicBezTo>
                  <a:cubicBezTo>
                    <a:pt x="220" y="12"/>
                    <a:pt x="219" y="12"/>
                    <a:pt x="219" y="12"/>
                  </a:cubicBezTo>
                  <a:cubicBezTo>
                    <a:pt x="218" y="11"/>
                    <a:pt x="218" y="11"/>
                    <a:pt x="217" y="11"/>
                  </a:cubicBezTo>
                  <a:cubicBezTo>
                    <a:pt x="217" y="11"/>
                    <a:pt x="216" y="11"/>
                    <a:pt x="216" y="11"/>
                  </a:cubicBezTo>
                  <a:cubicBezTo>
                    <a:pt x="215" y="11"/>
                    <a:pt x="215" y="10"/>
                    <a:pt x="214" y="10"/>
                  </a:cubicBezTo>
                  <a:cubicBezTo>
                    <a:pt x="214" y="10"/>
                    <a:pt x="214" y="10"/>
                    <a:pt x="213" y="10"/>
                  </a:cubicBezTo>
                  <a:cubicBezTo>
                    <a:pt x="213" y="10"/>
                    <a:pt x="213" y="10"/>
                    <a:pt x="213" y="10"/>
                  </a:cubicBezTo>
                  <a:cubicBezTo>
                    <a:pt x="213" y="10"/>
                    <a:pt x="212" y="10"/>
                    <a:pt x="212" y="10"/>
                  </a:cubicBezTo>
                  <a:cubicBezTo>
                    <a:pt x="212" y="10"/>
                    <a:pt x="212" y="9"/>
                    <a:pt x="211" y="9"/>
                  </a:cubicBezTo>
                  <a:cubicBezTo>
                    <a:pt x="211" y="9"/>
                    <a:pt x="211" y="9"/>
                    <a:pt x="211" y="9"/>
                  </a:cubicBezTo>
                  <a:cubicBezTo>
                    <a:pt x="211" y="9"/>
                    <a:pt x="210" y="9"/>
                    <a:pt x="210" y="9"/>
                  </a:cubicBezTo>
                  <a:cubicBezTo>
                    <a:pt x="210" y="9"/>
                    <a:pt x="210" y="9"/>
                    <a:pt x="210" y="10"/>
                  </a:cubicBezTo>
                  <a:cubicBezTo>
                    <a:pt x="209" y="10"/>
                    <a:pt x="209" y="10"/>
                    <a:pt x="209" y="10"/>
                  </a:cubicBezTo>
                  <a:cubicBezTo>
                    <a:pt x="209" y="10"/>
                    <a:pt x="209" y="10"/>
                    <a:pt x="209" y="10"/>
                  </a:cubicBezTo>
                  <a:cubicBezTo>
                    <a:pt x="208" y="10"/>
                    <a:pt x="208" y="9"/>
                    <a:pt x="208" y="9"/>
                  </a:cubicBezTo>
                  <a:cubicBezTo>
                    <a:pt x="208" y="9"/>
                    <a:pt x="207" y="9"/>
                    <a:pt x="207" y="9"/>
                  </a:cubicBezTo>
                  <a:cubicBezTo>
                    <a:pt x="206" y="9"/>
                    <a:pt x="206" y="9"/>
                    <a:pt x="205" y="9"/>
                  </a:cubicBezTo>
                  <a:cubicBezTo>
                    <a:pt x="205" y="9"/>
                    <a:pt x="205" y="9"/>
                    <a:pt x="205" y="9"/>
                  </a:cubicBezTo>
                  <a:cubicBezTo>
                    <a:pt x="204" y="9"/>
                    <a:pt x="204" y="9"/>
                    <a:pt x="204" y="9"/>
                  </a:cubicBezTo>
                  <a:cubicBezTo>
                    <a:pt x="204" y="9"/>
                    <a:pt x="204" y="9"/>
                    <a:pt x="203" y="10"/>
                  </a:cubicBezTo>
                  <a:cubicBezTo>
                    <a:pt x="203" y="10"/>
                    <a:pt x="203" y="10"/>
                    <a:pt x="203" y="10"/>
                  </a:cubicBezTo>
                  <a:cubicBezTo>
                    <a:pt x="202" y="10"/>
                    <a:pt x="202" y="10"/>
                    <a:pt x="201" y="10"/>
                  </a:cubicBezTo>
                  <a:cubicBezTo>
                    <a:pt x="202" y="9"/>
                    <a:pt x="202" y="9"/>
                    <a:pt x="203" y="9"/>
                  </a:cubicBezTo>
                  <a:cubicBezTo>
                    <a:pt x="203" y="9"/>
                    <a:pt x="203" y="9"/>
                    <a:pt x="204" y="8"/>
                  </a:cubicBezTo>
                  <a:cubicBezTo>
                    <a:pt x="204" y="8"/>
                    <a:pt x="204" y="8"/>
                    <a:pt x="204" y="8"/>
                  </a:cubicBezTo>
                  <a:cubicBezTo>
                    <a:pt x="204" y="8"/>
                    <a:pt x="204" y="7"/>
                    <a:pt x="204" y="7"/>
                  </a:cubicBezTo>
                  <a:cubicBezTo>
                    <a:pt x="204" y="7"/>
                    <a:pt x="204" y="7"/>
                    <a:pt x="204" y="6"/>
                  </a:cubicBezTo>
                  <a:cubicBezTo>
                    <a:pt x="203" y="6"/>
                    <a:pt x="203" y="6"/>
                    <a:pt x="203" y="6"/>
                  </a:cubicBezTo>
                  <a:cubicBezTo>
                    <a:pt x="201" y="6"/>
                    <a:pt x="200" y="6"/>
                    <a:pt x="199" y="6"/>
                  </a:cubicBezTo>
                  <a:cubicBezTo>
                    <a:pt x="199" y="6"/>
                    <a:pt x="198" y="6"/>
                    <a:pt x="198" y="6"/>
                  </a:cubicBezTo>
                  <a:cubicBezTo>
                    <a:pt x="197" y="7"/>
                    <a:pt x="197" y="6"/>
                    <a:pt x="196" y="6"/>
                  </a:cubicBezTo>
                  <a:cubicBezTo>
                    <a:pt x="196" y="6"/>
                    <a:pt x="195" y="6"/>
                    <a:pt x="195" y="6"/>
                  </a:cubicBezTo>
                  <a:cubicBezTo>
                    <a:pt x="193" y="6"/>
                    <a:pt x="191" y="7"/>
                    <a:pt x="189" y="7"/>
                  </a:cubicBezTo>
                  <a:cubicBezTo>
                    <a:pt x="187" y="7"/>
                    <a:pt x="186" y="7"/>
                    <a:pt x="184" y="7"/>
                  </a:cubicBezTo>
                  <a:cubicBezTo>
                    <a:pt x="183" y="7"/>
                    <a:pt x="182" y="7"/>
                    <a:pt x="182" y="7"/>
                  </a:cubicBezTo>
                  <a:cubicBezTo>
                    <a:pt x="181" y="7"/>
                    <a:pt x="179" y="6"/>
                    <a:pt x="178" y="7"/>
                  </a:cubicBezTo>
                  <a:cubicBezTo>
                    <a:pt x="178" y="7"/>
                    <a:pt x="177" y="7"/>
                    <a:pt x="177" y="8"/>
                  </a:cubicBezTo>
                  <a:cubicBezTo>
                    <a:pt x="176" y="8"/>
                    <a:pt x="175" y="8"/>
                    <a:pt x="174" y="8"/>
                  </a:cubicBezTo>
                  <a:cubicBezTo>
                    <a:pt x="174" y="8"/>
                    <a:pt x="174" y="8"/>
                    <a:pt x="173" y="8"/>
                  </a:cubicBezTo>
                  <a:cubicBezTo>
                    <a:pt x="172" y="8"/>
                    <a:pt x="172" y="8"/>
                    <a:pt x="171" y="8"/>
                  </a:cubicBezTo>
                  <a:cubicBezTo>
                    <a:pt x="170" y="8"/>
                    <a:pt x="170" y="8"/>
                    <a:pt x="169" y="8"/>
                  </a:cubicBezTo>
                  <a:cubicBezTo>
                    <a:pt x="169" y="8"/>
                    <a:pt x="168" y="8"/>
                    <a:pt x="168" y="8"/>
                  </a:cubicBezTo>
                  <a:cubicBezTo>
                    <a:pt x="168" y="8"/>
                    <a:pt x="168" y="8"/>
                    <a:pt x="168" y="8"/>
                  </a:cubicBezTo>
                  <a:cubicBezTo>
                    <a:pt x="168" y="9"/>
                    <a:pt x="168" y="9"/>
                    <a:pt x="167" y="9"/>
                  </a:cubicBezTo>
                  <a:cubicBezTo>
                    <a:pt x="167" y="9"/>
                    <a:pt x="167" y="10"/>
                    <a:pt x="166" y="9"/>
                  </a:cubicBezTo>
                  <a:cubicBezTo>
                    <a:pt x="166" y="9"/>
                    <a:pt x="166" y="9"/>
                    <a:pt x="166" y="9"/>
                  </a:cubicBezTo>
                  <a:cubicBezTo>
                    <a:pt x="166" y="9"/>
                    <a:pt x="165" y="9"/>
                    <a:pt x="165" y="9"/>
                  </a:cubicBezTo>
                  <a:cubicBezTo>
                    <a:pt x="164" y="9"/>
                    <a:pt x="164" y="9"/>
                    <a:pt x="163" y="9"/>
                  </a:cubicBezTo>
                  <a:cubicBezTo>
                    <a:pt x="163" y="8"/>
                    <a:pt x="162" y="8"/>
                    <a:pt x="161" y="8"/>
                  </a:cubicBezTo>
                  <a:cubicBezTo>
                    <a:pt x="161" y="8"/>
                    <a:pt x="161" y="9"/>
                    <a:pt x="160" y="9"/>
                  </a:cubicBezTo>
                  <a:cubicBezTo>
                    <a:pt x="160" y="9"/>
                    <a:pt x="160" y="10"/>
                    <a:pt x="159" y="10"/>
                  </a:cubicBezTo>
                  <a:cubicBezTo>
                    <a:pt x="159" y="10"/>
                    <a:pt x="159" y="9"/>
                    <a:pt x="159" y="9"/>
                  </a:cubicBezTo>
                  <a:cubicBezTo>
                    <a:pt x="159" y="9"/>
                    <a:pt x="160" y="9"/>
                    <a:pt x="160" y="8"/>
                  </a:cubicBezTo>
                  <a:cubicBezTo>
                    <a:pt x="160" y="8"/>
                    <a:pt x="160" y="8"/>
                    <a:pt x="160" y="8"/>
                  </a:cubicBezTo>
                  <a:cubicBezTo>
                    <a:pt x="160" y="8"/>
                    <a:pt x="161" y="8"/>
                    <a:pt x="161" y="8"/>
                  </a:cubicBezTo>
                  <a:cubicBezTo>
                    <a:pt x="161" y="8"/>
                    <a:pt x="161" y="8"/>
                    <a:pt x="161" y="8"/>
                  </a:cubicBezTo>
                  <a:cubicBezTo>
                    <a:pt x="162" y="8"/>
                    <a:pt x="162" y="8"/>
                    <a:pt x="162" y="8"/>
                  </a:cubicBezTo>
                  <a:cubicBezTo>
                    <a:pt x="163" y="8"/>
                    <a:pt x="163" y="8"/>
                    <a:pt x="164" y="8"/>
                  </a:cubicBezTo>
                  <a:cubicBezTo>
                    <a:pt x="164" y="8"/>
                    <a:pt x="165" y="8"/>
                    <a:pt x="166" y="8"/>
                  </a:cubicBezTo>
                  <a:cubicBezTo>
                    <a:pt x="166" y="8"/>
                    <a:pt x="166" y="8"/>
                    <a:pt x="167" y="8"/>
                  </a:cubicBezTo>
                  <a:cubicBezTo>
                    <a:pt x="167" y="8"/>
                    <a:pt x="168" y="8"/>
                    <a:pt x="168" y="8"/>
                  </a:cubicBezTo>
                  <a:cubicBezTo>
                    <a:pt x="169" y="7"/>
                    <a:pt x="169" y="7"/>
                    <a:pt x="170" y="7"/>
                  </a:cubicBezTo>
                  <a:cubicBezTo>
                    <a:pt x="170" y="7"/>
                    <a:pt x="171" y="7"/>
                    <a:pt x="171" y="7"/>
                  </a:cubicBezTo>
                  <a:cubicBezTo>
                    <a:pt x="171" y="7"/>
                    <a:pt x="171" y="7"/>
                    <a:pt x="172" y="7"/>
                  </a:cubicBezTo>
                  <a:cubicBezTo>
                    <a:pt x="171" y="7"/>
                    <a:pt x="171" y="7"/>
                    <a:pt x="171" y="7"/>
                  </a:cubicBezTo>
                  <a:cubicBezTo>
                    <a:pt x="171" y="7"/>
                    <a:pt x="171" y="7"/>
                    <a:pt x="170" y="6"/>
                  </a:cubicBezTo>
                  <a:cubicBezTo>
                    <a:pt x="170" y="6"/>
                    <a:pt x="169" y="6"/>
                    <a:pt x="169" y="6"/>
                  </a:cubicBezTo>
                  <a:cubicBezTo>
                    <a:pt x="172" y="6"/>
                    <a:pt x="174" y="6"/>
                    <a:pt x="176" y="6"/>
                  </a:cubicBezTo>
                  <a:cubicBezTo>
                    <a:pt x="178" y="6"/>
                    <a:pt x="180" y="6"/>
                    <a:pt x="182" y="6"/>
                  </a:cubicBezTo>
                  <a:cubicBezTo>
                    <a:pt x="186" y="6"/>
                    <a:pt x="191" y="6"/>
                    <a:pt x="196" y="6"/>
                  </a:cubicBezTo>
                  <a:cubicBezTo>
                    <a:pt x="196" y="6"/>
                    <a:pt x="201" y="6"/>
                    <a:pt x="199" y="4"/>
                  </a:cubicBezTo>
                  <a:cubicBezTo>
                    <a:pt x="198" y="4"/>
                    <a:pt x="197" y="3"/>
                    <a:pt x="196" y="3"/>
                  </a:cubicBezTo>
                  <a:cubicBezTo>
                    <a:pt x="194" y="3"/>
                    <a:pt x="193" y="3"/>
                    <a:pt x="191" y="3"/>
                  </a:cubicBezTo>
                  <a:cubicBezTo>
                    <a:pt x="190" y="3"/>
                    <a:pt x="190" y="3"/>
                    <a:pt x="189" y="3"/>
                  </a:cubicBezTo>
                  <a:cubicBezTo>
                    <a:pt x="188" y="3"/>
                    <a:pt x="187" y="2"/>
                    <a:pt x="186" y="2"/>
                  </a:cubicBezTo>
                  <a:cubicBezTo>
                    <a:pt x="184" y="1"/>
                    <a:pt x="181" y="1"/>
                    <a:pt x="179" y="1"/>
                  </a:cubicBezTo>
                  <a:cubicBezTo>
                    <a:pt x="178" y="1"/>
                    <a:pt x="177" y="1"/>
                    <a:pt x="176" y="1"/>
                  </a:cubicBezTo>
                  <a:cubicBezTo>
                    <a:pt x="175" y="1"/>
                    <a:pt x="173" y="1"/>
                    <a:pt x="172" y="1"/>
                  </a:cubicBezTo>
                  <a:cubicBezTo>
                    <a:pt x="170" y="1"/>
                    <a:pt x="169" y="0"/>
                    <a:pt x="167" y="1"/>
                  </a:cubicBezTo>
                  <a:cubicBezTo>
                    <a:pt x="167" y="1"/>
                    <a:pt x="166" y="1"/>
                    <a:pt x="166" y="2"/>
                  </a:cubicBezTo>
                  <a:cubicBezTo>
                    <a:pt x="166" y="2"/>
                    <a:pt x="166" y="2"/>
                    <a:pt x="165" y="2"/>
                  </a:cubicBezTo>
                  <a:cubicBezTo>
                    <a:pt x="165" y="2"/>
                    <a:pt x="165" y="2"/>
                    <a:pt x="165" y="2"/>
                  </a:cubicBezTo>
                  <a:cubicBezTo>
                    <a:pt x="165" y="1"/>
                    <a:pt x="164" y="1"/>
                    <a:pt x="164" y="1"/>
                  </a:cubicBezTo>
                  <a:cubicBezTo>
                    <a:pt x="164" y="1"/>
                    <a:pt x="164" y="1"/>
                    <a:pt x="164" y="1"/>
                  </a:cubicBezTo>
                  <a:cubicBezTo>
                    <a:pt x="163" y="2"/>
                    <a:pt x="163" y="2"/>
                    <a:pt x="162" y="2"/>
                  </a:cubicBezTo>
                  <a:cubicBezTo>
                    <a:pt x="162" y="2"/>
                    <a:pt x="162" y="1"/>
                    <a:pt x="161" y="2"/>
                  </a:cubicBezTo>
                  <a:cubicBezTo>
                    <a:pt x="161" y="2"/>
                    <a:pt x="161" y="2"/>
                    <a:pt x="160" y="2"/>
                  </a:cubicBezTo>
                  <a:cubicBezTo>
                    <a:pt x="159" y="2"/>
                    <a:pt x="158" y="2"/>
                    <a:pt x="156" y="2"/>
                  </a:cubicBezTo>
                  <a:cubicBezTo>
                    <a:pt x="156" y="2"/>
                    <a:pt x="155" y="2"/>
                    <a:pt x="155" y="2"/>
                  </a:cubicBezTo>
                  <a:cubicBezTo>
                    <a:pt x="155" y="2"/>
                    <a:pt x="155" y="2"/>
                    <a:pt x="154" y="2"/>
                  </a:cubicBezTo>
                  <a:cubicBezTo>
                    <a:pt x="154" y="3"/>
                    <a:pt x="154" y="3"/>
                    <a:pt x="155" y="4"/>
                  </a:cubicBezTo>
                  <a:cubicBezTo>
                    <a:pt x="154" y="4"/>
                    <a:pt x="154" y="4"/>
                    <a:pt x="154" y="4"/>
                  </a:cubicBezTo>
                  <a:cubicBezTo>
                    <a:pt x="154" y="3"/>
                    <a:pt x="154" y="3"/>
                    <a:pt x="153" y="3"/>
                  </a:cubicBezTo>
                  <a:cubicBezTo>
                    <a:pt x="153" y="3"/>
                    <a:pt x="153" y="3"/>
                    <a:pt x="152" y="3"/>
                  </a:cubicBezTo>
                  <a:cubicBezTo>
                    <a:pt x="152" y="3"/>
                    <a:pt x="152" y="3"/>
                    <a:pt x="151" y="3"/>
                  </a:cubicBezTo>
                  <a:cubicBezTo>
                    <a:pt x="151" y="2"/>
                    <a:pt x="150" y="2"/>
                    <a:pt x="150" y="2"/>
                  </a:cubicBezTo>
                  <a:cubicBezTo>
                    <a:pt x="149" y="3"/>
                    <a:pt x="149" y="3"/>
                    <a:pt x="149" y="3"/>
                  </a:cubicBezTo>
                  <a:cubicBezTo>
                    <a:pt x="150" y="4"/>
                    <a:pt x="150" y="4"/>
                    <a:pt x="150" y="4"/>
                  </a:cubicBezTo>
                  <a:cubicBezTo>
                    <a:pt x="149" y="4"/>
                    <a:pt x="149" y="4"/>
                    <a:pt x="149" y="4"/>
                  </a:cubicBezTo>
                  <a:cubicBezTo>
                    <a:pt x="147" y="3"/>
                    <a:pt x="147" y="3"/>
                    <a:pt x="147" y="3"/>
                  </a:cubicBezTo>
                  <a:cubicBezTo>
                    <a:pt x="146" y="3"/>
                    <a:pt x="146" y="3"/>
                    <a:pt x="146" y="3"/>
                  </a:cubicBezTo>
                  <a:cubicBezTo>
                    <a:pt x="145" y="3"/>
                    <a:pt x="145" y="3"/>
                    <a:pt x="145" y="3"/>
                  </a:cubicBezTo>
                  <a:cubicBezTo>
                    <a:pt x="146" y="4"/>
                    <a:pt x="146" y="4"/>
                    <a:pt x="146" y="4"/>
                  </a:cubicBezTo>
                  <a:cubicBezTo>
                    <a:pt x="146" y="5"/>
                    <a:pt x="146" y="5"/>
                    <a:pt x="146" y="5"/>
                  </a:cubicBezTo>
                  <a:cubicBezTo>
                    <a:pt x="146" y="5"/>
                    <a:pt x="146" y="5"/>
                    <a:pt x="146" y="5"/>
                  </a:cubicBezTo>
                  <a:cubicBezTo>
                    <a:pt x="146" y="5"/>
                    <a:pt x="147" y="5"/>
                    <a:pt x="147" y="5"/>
                  </a:cubicBezTo>
                  <a:cubicBezTo>
                    <a:pt x="148" y="5"/>
                    <a:pt x="150" y="5"/>
                    <a:pt x="150" y="5"/>
                  </a:cubicBezTo>
                  <a:cubicBezTo>
                    <a:pt x="151" y="7"/>
                    <a:pt x="151" y="7"/>
                    <a:pt x="151" y="7"/>
                  </a:cubicBezTo>
                  <a:cubicBezTo>
                    <a:pt x="150" y="7"/>
                    <a:pt x="150" y="7"/>
                    <a:pt x="150" y="7"/>
                  </a:cubicBezTo>
                  <a:cubicBezTo>
                    <a:pt x="148" y="7"/>
                    <a:pt x="148" y="7"/>
                    <a:pt x="148" y="7"/>
                  </a:cubicBezTo>
                  <a:cubicBezTo>
                    <a:pt x="147" y="7"/>
                    <a:pt x="147" y="7"/>
                    <a:pt x="147" y="7"/>
                  </a:cubicBezTo>
                  <a:cubicBezTo>
                    <a:pt x="146" y="7"/>
                    <a:pt x="146" y="7"/>
                    <a:pt x="146" y="7"/>
                  </a:cubicBezTo>
                  <a:cubicBezTo>
                    <a:pt x="146" y="8"/>
                    <a:pt x="146" y="8"/>
                    <a:pt x="146" y="8"/>
                  </a:cubicBezTo>
                  <a:cubicBezTo>
                    <a:pt x="144" y="8"/>
                    <a:pt x="144" y="8"/>
                    <a:pt x="144" y="8"/>
                  </a:cubicBezTo>
                  <a:cubicBezTo>
                    <a:pt x="145" y="9"/>
                    <a:pt x="145" y="9"/>
                    <a:pt x="145" y="9"/>
                  </a:cubicBezTo>
                  <a:cubicBezTo>
                    <a:pt x="146" y="9"/>
                    <a:pt x="146" y="9"/>
                    <a:pt x="146" y="9"/>
                  </a:cubicBezTo>
                  <a:cubicBezTo>
                    <a:pt x="144" y="9"/>
                    <a:pt x="144" y="9"/>
                    <a:pt x="144" y="9"/>
                  </a:cubicBezTo>
                  <a:cubicBezTo>
                    <a:pt x="142" y="8"/>
                    <a:pt x="142" y="8"/>
                    <a:pt x="142" y="8"/>
                  </a:cubicBezTo>
                  <a:cubicBezTo>
                    <a:pt x="141" y="8"/>
                    <a:pt x="141" y="8"/>
                    <a:pt x="141" y="8"/>
                  </a:cubicBezTo>
                  <a:cubicBezTo>
                    <a:pt x="140" y="8"/>
                    <a:pt x="140" y="8"/>
                    <a:pt x="140" y="8"/>
                  </a:cubicBezTo>
                  <a:cubicBezTo>
                    <a:pt x="139" y="8"/>
                    <a:pt x="139" y="8"/>
                    <a:pt x="139" y="8"/>
                  </a:cubicBezTo>
                  <a:cubicBezTo>
                    <a:pt x="138" y="7"/>
                    <a:pt x="138" y="7"/>
                    <a:pt x="138" y="7"/>
                  </a:cubicBezTo>
                  <a:cubicBezTo>
                    <a:pt x="137" y="7"/>
                    <a:pt x="137" y="7"/>
                    <a:pt x="137" y="7"/>
                  </a:cubicBezTo>
                  <a:cubicBezTo>
                    <a:pt x="136" y="7"/>
                    <a:pt x="136" y="7"/>
                    <a:pt x="136" y="7"/>
                  </a:cubicBezTo>
                  <a:cubicBezTo>
                    <a:pt x="135" y="6"/>
                    <a:pt x="135" y="6"/>
                    <a:pt x="135" y="6"/>
                  </a:cubicBezTo>
                  <a:cubicBezTo>
                    <a:pt x="135" y="6"/>
                    <a:pt x="134" y="6"/>
                    <a:pt x="133" y="6"/>
                  </a:cubicBezTo>
                  <a:cubicBezTo>
                    <a:pt x="132" y="6"/>
                    <a:pt x="132" y="6"/>
                    <a:pt x="132" y="6"/>
                  </a:cubicBezTo>
                  <a:cubicBezTo>
                    <a:pt x="131" y="5"/>
                    <a:pt x="131" y="5"/>
                    <a:pt x="131" y="5"/>
                  </a:cubicBezTo>
                  <a:cubicBezTo>
                    <a:pt x="130" y="5"/>
                    <a:pt x="130" y="5"/>
                    <a:pt x="130" y="5"/>
                  </a:cubicBezTo>
                  <a:cubicBezTo>
                    <a:pt x="128" y="5"/>
                    <a:pt x="128" y="5"/>
                    <a:pt x="128" y="5"/>
                  </a:cubicBezTo>
                  <a:cubicBezTo>
                    <a:pt x="127" y="5"/>
                    <a:pt x="127" y="5"/>
                    <a:pt x="127" y="5"/>
                  </a:cubicBezTo>
                  <a:cubicBezTo>
                    <a:pt x="126" y="6"/>
                    <a:pt x="126" y="6"/>
                    <a:pt x="126" y="6"/>
                  </a:cubicBezTo>
                  <a:cubicBezTo>
                    <a:pt x="127" y="6"/>
                    <a:pt x="127" y="6"/>
                    <a:pt x="127" y="6"/>
                  </a:cubicBezTo>
                  <a:cubicBezTo>
                    <a:pt x="127" y="6"/>
                    <a:pt x="127" y="6"/>
                    <a:pt x="127" y="6"/>
                  </a:cubicBezTo>
                  <a:cubicBezTo>
                    <a:pt x="126" y="6"/>
                    <a:pt x="126" y="6"/>
                    <a:pt x="126" y="6"/>
                  </a:cubicBezTo>
                  <a:cubicBezTo>
                    <a:pt x="125" y="6"/>
                    <a:pt x="125" y="6"/>
                    <a:pt x="125" y="6"/>
                  </a:cubicBezTo>
                  <a:cubicBezTo>
                    <a:pt x="123" y="6"/>
                    <a:pt x="123" y="6"/>
                    <a:pt x="123" y="6"/>
                  </a:cubicBezTo>
                  <a:cubicBezTo>
                    <a:pt x="123" y="6"/>
                    <a:pt x="121" y="6"/>
                    <a:pt x="121" y="6"/>
                  </a:cubicBezTo>
                  <a:cubicBezTo>
                    <a:pt x="120" y="6"/>
                    <a:pt x="119" y="6"/>
                    <a:pt x="119" y="6"/>
                  </a:cubicBezTo>
                  <a:cubicBezTo>
                    <a:pt x="118" y="6"/>
                    <a:pt x="118" y="6"/>
                    <a:pt x="118" y="6"/>
                  </a:cubicBezTo>
                  <a:cubicBezTo>
                    <a:pt x="119" y="7"/>
                    <a:pt x="119" y="7"/>
                    <a:pt x="119" y="7"/>
                  </a:cubicBezTo>
                  <a:cubicBezTo>
                    <a:pt x="120" y="8"/>
                    <a:pt x="120" y="8"/>
                    <a:pt x="120" y="8"/>
                  </a:cubicBezTo>
                  <a:cubicBezTo>
                    <a:pt x="120" y="8"/>
                    <a:pt x="120" y="8"/>
                    <a:pt x="120" y="8"/>
                  </a:cubicBezTo>
                  <a:cubicBezTo>
                    <a:pt x="119" y="8"/>
                    <a:pt x="119" y="8"/>
                    <a:pt x="119" y="8"/>
                  </a:cubicBezTo>
                  <a:cubicBezTo>
                    <a:pt x="120" y="9"/>
                    <a:pt x="120" y="9"/>
                    <a:pt x="120" y="9"/>
                  </a:cubicBezTo>
                  <a:cubicBezTo>
                    <a:pt x="121" y="9"/>
                    <a:pt x="121" y="9"/>
                    <a:pt x="121" y="9"/>
                  </a:cubicBezTo>
                  <a:cubicBezTo>
                    <a:pt x="124" y="9"/>
                    <a:pt x="124" y="9"/>
                    <a:pt x="124" y="9"/>
                  </a:cubicBezTo>
                  <a:cubicBezTo>
                    <a:pt x="126" y="9"/>
                    <a:pt x="126" y="9"/>
                    <a:pt x="126" y="9"/>
                  </a:cubicBezTo>
                  <a:cubicBezTo>
                    <a:pt x="129" y="9"/>
                    <a:pt x="129" y="9"/>
                    <a:pt x="129" y="9"/>
                  </a:cubicBezTo>
                  <a:cubicBezTo>
                    <a:pt x="131" y="9"/>
                    <a:pt x="131" y="9"/>
                    <a:pt x="131" y="9"/>
                  </a:cubicBezTo>
                  <a:cubicBezTo>
                    <a:pt x="133" y="9"/>
                    <a:pt x="133" y="9"/>
                    <a:pt x="133" y="9"/>
                  </a:cubicBezTo>
                  <a:cubicBezTo>
                    <a:pt x="134" y="9"/>
                    <a:pt x="134" y="9"/>
                    <a:pt x="134" y="9"/>
                  </a:cubicBezTo>
                  <a:cubicBezTo>
                    <a:pt x="136" y="10"/>
                    <a:pt x="136" y="10"/>
                    <a:pt x="136" y="10"/>
                  </a:cubicBezTo>
                  <a:cubicBezTo>
                    <a:pt x="136" y="10"/>
                    <a:pt x="137" y="10"/>
                    <a:pt x="137" y="10"/>
                  </a:cubicBezTo>
                  <a:cubicBezTo>
                    <a:pt x="138" y="10"/>
                    <a:pt x="138" y="10"/>
                    <a:pt x="138" y="10"/>
                  </a:cubicBezTo>
                  <a:cubicBezTo>
                    <a:pt x="140" y="11"/>
                    <a:pt x="140" y="11"/>
                    <a:pt x="140" y="11"/>
                  </a:cubicBezTo>
                  <a:cubicBezTo>
                    <a:pt x="141" y="12"/>
                    <a:pt x="141" y="12"/>
                    <a:pt x="141" y="12"/>
                  </a:cubicBezTo>
                  <a:cubicBezTo>
                    <a:pt x="141" y="13"/>
                    <a:pt x="141" y="13"/>
                    <a:pt x="141" y="13"/>
                  </a:cubicBezTo>
                  <a:cubicBezTo>
                    <a:pt x="141" y="14"/>
                    <a:pt x="141" y="14"/>
                    <a:pt x="141" y="14"/>
                  </a:cubicBezTo>
                  <a:cubicBezTo>
                    <a:pt x="140" y="14"/>
                    <a:pt x="140" y="14"/>
                    <a:pt x="140" y="14"/>
                  </a:cubicBezTo>
                  <a:cubicBezTo>
                    <a:pt x="140" y="13"/>
                    <a:pt x="140" y="13"/>
                    <a:pt x="140" y="13"/>
                  </a:cubicBezTo>
                  <a:cubicBezTo>
                    <a:pt x="139" y="12"/>
                    <a:pt x="139" y="12"/>
                    <a:pt x="139" y="12"/>
                  </a:cubicBezTo>
                  <a:cubicBezTo>
                    <a:pt x="139" y="12"/>
                    <a:pt x="139" y="12"/>
                    <a:pt x="139" y="12"/>
                  </a:cubicBezTo>
                  <a:cubicBezTo>
                    <a:pt x="136" y="11"/>
                    <a:pt x="136" y="11"/>
                    <a:pt x="136" y="11"/>
                  </a:cubicBezTo>
                  <a:cubicBezTo>
                    <a:pt x="135" y="11"/>
                    <a:pt x="135" y="11"/>
                    <a:pt x="135" y="11"/>
                  </a:cubicBezTo>
                  <a:cubicBezTo>
                    <a:pt x="134" y="10"/>
                    <a:pt x="134" y="10"/>
                    <a:pt x="134" y="10"/>
                  </a:cubicBezTo>
                  <a:cubicBezTo>
                    <a:pt x="133" y="11"/>
                    <a:pt x="133" y="11"/>
                    <a:pt x="133" y="11"/>
                  </a:cubicBezTo>
                  <a:cubicBezTo>
                    <a:pt x="133" y="11"/>
                    <a:pt x="133" y="11"/>
                    <a:pt x="133" y="11"/>
                  </a:cubicBezTo>
                  <a:cubicBezTo>
                    <a:pt x="134" y="12"/>
                    <a:pt x="134" y="12"/>
                    <a:pt x="134" y="12"/>
                  </a:cubicBezTo>
                  <a:cubicBezTo>
                    <a:pt x="133" y="13"/>
                    <a:pt x="133" y="13"/>
                    <a:pt x="133" y="13"/>
                  </a:cubicBezTo>
                  <a:cubicBezTo>
                    <a:pt x="133" y="12"/>
                    <a:pt x="133" y="12"/>
                    <a:pt x="133" y="12"/>
                  </a:cubicBezTo>
                  <a:cubicBezTo>
                    <a:pt x="132" y="11"/>
                    <a:pt x="132" y="11"/>
                    <a:pt x="132" y="11"/>
                  </a:cubicBezTo>
                  <a:cubicBezTo>
                    <a:pt x="131" y="11"/>
                    <a:pt x="131" y="11"/>
                    <a:pt x="131" y="11"/>
                  </a:cubicBezTo>
                  <a:cubicBezTo>
                    <a:pt x="131" y="10"/>
                    <a:pt x="131" y="10"/>
                    <a:pt x="131" y="10"/>
                  </a:cubicBezTo>
                  <a:cubicBezTo>
                    <a:pt x="130" y="10"/>
                    <a:pt x="130" y="10"/>
                    <a:pt x="130" y="10"/>
                  </a:cubicBezTo>
                  <a:cubicBezTo>
                    <a:pt x="128" y="10"/>
                    <a:pt x="128" y="10"/>
                    <a:pt x="128" y="10"/>
                  </a:cubicBezTo>
                  <a:cubicBezTo>
                    <a:pt x="126" y="10"/>
                    <a:pt x="126" y="10"/>
                    <a:pt x="126" y="10"/>
                  </a:cubicBezTo>
                  <a:cubicBezTo>
                    <a:pt x="123" y="10"/>
                    <a:pt x="123" y="10"/>
                    <a:pt x="123" y="10"/>
                  </a:cubicBezTo>
                  <a:cubicBezTo>
                    <a:pt x="121" y="10"/>
                    <a:pt x="121" y="10"/>
                    <a:pt x="121" y="10"/>
                  </a:cubicBezTo>
                  <a:cubicBezTo>
                    <a:pt x="118" y="10"/>
                    <a:pt x="118" y="10"/>
                    <a:pt x="118" y="10"/>
                  </a:cubicBezTo>
                  <a:cubicBezTo>
                    <a:pt x="117" y="10"/>
                    <a:pt x="117" y="10"/>
                    <a:pt x="117" y="10"/>
                  </a:cubicBezTo>
                  <a:cubicBezTo>
                    <a:pt x="117" y="11"/>
                    <a:pt x="117" y="11"/>
                    <a:pt x="117" y="11"/>
                  </a:cubicBezTo>
                  <a:cubicBezTo>
                    <a:pt x="118" y="11"/>
                    <a:pt x="118" y="11"/>
                    <a:pt x="118" y="11"/>
                  </a:cubicBezTo>
                  <a:cubicBezTo>
                    <a:pt x="120" y="12"/>
                    <a:pt x="120" y="12"/>
                    <a:pt x="120" y="12"/>
                  </a:cubicBezTo>
                  <a:cubicBezTo>
                    <a:pt x="121" y="13"/>
                    <a:pt x="121" y="13"/>
                    <a:pt x="121" y="13"/>
                  </a:cubicBezTo>
                  <a:cubicBezTo>
                    <a:pt x="123" y="14"/>
                    <a:pt x="123" y="14"/>
                    <a:pt x="123" y="14"/>
                  </a:cubicBezTo>
                  <a:cubicBezTo>
                    <a:pt x="124" y="14"/>
                    <a:pt x="124" y="14"/>
                    <a:pt x="124" y="14"/>
                  </a:cubicBezTo>
                  <a:cubicBezTo>
                    <a:pt x="124" y="15"/>
                    <a:pt x="124" y="15"/>
                    <a:pt x="124" y="15"/>
                  </a:cubicBezTo>
                  <a:cubicBezTo>
                    <a:pt x="126" y="15"/>
                    <a:pt x="126" y="15"/>
                    <a:pt x="126" y="15"/>
                  </a:cubicBezTo>
                  <a:cubicBezTo>
                    <a:pt x="130" y="16"/>
                    <a:pt x="130" y="16"/>
                    <a:pt x="130" y="16"/>
                  </a:cubicBezTo>
                  <a:cubicBezTo>
                    <a:pt x="128" y="16"/>
                    <a:pt x="128" y="16"/>
                    <a:pt x="128" y="16"/>
                  </a:cubicBezTo>
                  <a:cubicBezTo>
                    <a:pt x="127" y="16"/>
                    <a:pt x="127" y="16"/>
                    <a:pt x="127" y="16"/>
                  </a:cubicBezTo>
                  <a:cubicBezTo>
                    <a:pt x="125" y="16"/>
                    <a:pt x="125" y="16"/>
                    <a:pt x="125" y="16"/>
                  </a:cubicBezTo>
                  <a:cubicBezTo>
                    <a:pt x="124" y="15"/>
                    <a:pt x="124" y="15"/>
                    <a:pt x="124" y="15"/>
                  </a:cubicBezTo>
                  <a:cubicBezTo>
                    <a:pt x="122" y="15"/>
                    <a:pt x="122" y="15"/>
                    <a:pt x="122" y="15"/>
                  </a:cubicBezTo>
                  <a:cubicBezTo>
                    <a:pt x="121" y="16"/>
                    <a:pt x="121" y="16"/>
                    <a:pt x="121" y="16"/>
                  </a:cubicBezTo>
                  <a:cubicBezTo>
                    <a:pt x="121" y="16"/>
                    <a:pt x="121" y="16"/>
                    <a:pt x="121" y="16"/>
                  </a:cubicBezTo>
                  <a:cubicBezTo>
                    <a:pt x="121" y="17"/>
                    <a:pt x="121" y="17"/>
                    <a:pt x="121" y="17"/>
                  </a:cubicBezTo>
                  <a:cubicBezTo>
                    <a:pt x="120" y="18"/>
                    <a:pt x="120" y="18"/>
                    <a:pt x="120" y="18"/>
                  </a:cubicBezTo>
                  <a:cubicBezTo>
                    <a:pt x="121" y="18"/>
                    <a:pt x="121" y="18"/>
                    <a:pt x="121" y="18"/>
                  </a:cubicBezTo>
                  <a:cubicBezTo>
                    <a:pt x="121" y="18"/>
                    <a:pt x="121" y="19"/>
                    <a:pt x="122" y="19"/>
                  </a:cubicBezTo>
                  <a:cubicBezTo>
                    <a:pt x="122" y="19"/>
                    <a:pt x="122" y="20"/>
                    <a:pt x="122" y="20"/>
                  </a:cubicBezTo>
                  <a:cubicBezTo>
                    <a:pt x="121" y="20"/>
                    <a:pt x="121" y="20"/>
                    <a:pt x="121" y="20"/>
                  </a:cubicBezTo>
                  <a:cubicBezTo>
                    <a:pt x="119" y="21"/>
                    <a:pt x="119" y="21"/>
                    <a:pt x="119" y="21"/>
                  </a:cubicBezTo>
                  <a:cubicBezTo>
                    <a:pt x="118" y="20"/>
                    <a:pt x="118" y="20"/>
                    <a:pt x="118" y="20"/>
                  </a:cubicBezTo>
                  <a:cubicBezTo>
                    <a:pt x="116" y="19"/>
                    <a:pt x="116" y="19"/>
                    <a:pt x="116" y="19"/>
                  </a:cubicBezTo>
                  <a:cubicBezTo>
                    <a:pt x="115" y="19"/>
                    <a:pt x="115" y="19"/>
                    <a:pt x="115" y="19"/>
                  </a:cubicBezTo>
                  <a:cubicBezTo>
                    <a:pt x="114" y="18"/>
                    <a:pt x="114" y="18"/>
                    <a:pt x="114" y="18"/>
                  </a:cubicBezTo>
                  <a:cubicBezTo>
                    <a:pt x="114" y="17"/>
                    <a:pt x="114" y="17"/>
                    <a:pt x="114" y="17"/>
                  </a:cubicBezTo>
                  <a:cubicBezTo>
                    <a:pt x="112" y="17"/>
                    <a:pt x="112" y="17"/>
                    <a:pt x="112" y="17"/>
                  </a:cubicBezTo>
                  <a:cubicBezTo>
                    <a:pt x="111" y="17"/>
                    <a:pt x="111" y="17"/>
                    <a:pt x="111" y="17"/>
                  </a:cubicBezTo>
                  <a:cubicBezTo>
                    <a:pt x="110" y="17"/>
                    <a:pt x="110" y="17"/>
                    <a:pt x="110" y="17"/>
                  </a:cubicBezTo>
                  <a:cubicBezTo>
                    <a:pt x="108" y="16"/>
                    <a:pt x="108" y="16"/>
                    <a:pt x="108" y="16"/>
                  </a:cubicBezTo>
                  <a:cubicBezTo>
                    <a:pt x="107" y="15"/>
                    <a:pt x="107" y="15"/>
                    <a:pt x="107" y="15"/>
                  </a:cubicBezTo>
                  <a:cubicBezTo>
                    <a:pt x="105" y="15"/>
                    <a:pt x="105" y="15"/>
                    <a:pt x="105" y="15"/>
                  </a:cubicBezTo>
                  <a:cubicBezTo>
                    <a:pt x="104" y="14"/>
                    <a:pt x="104" y="14"/>
                    <a:pt x="104" y="14"/>
                  </a:cubicBezTo>
                  <a:cubicBezTo>
                    <a:pt x="103" y="14"/>
                    <a:pt x="103" y="14"/>
                    <a:pt x="103" y="14"/>
                  </a:cubicBezTo>
                  <a:cubicBezTo>
                    <a:pt x="101" y="13"/>
                    <a:pt x="101" y="13"/>
                    <a:pt x="101" y="13"/>
                  </a:cubicBezTo>
                  <a:cubicBezTo>
                    <a:pt x="100" y="13"/>
                    <a:pt x="100" y="13"/>
                    <a:pt x="100" y="13"/>
                  </a:cubicBezTo>
                  <a:cubicBezTo>
                    <a:pt x="99" y="13"/>
                    <a:pt x="99" y="13"/>
                    <a:pt x="99" y="13"/>
                  </a:cubicBezTo>
                  <a:cubicBezTo>
                    <a:pt x="98" y="12"/>
                    <a:pt x="98" y="12"/>
                    <a:pt x="98" y="12"/>
                  </a:cubicBezTo>
                  <a:cubicBezTo>
                    <a:pt x="96" y="12"/>
                    <a:pt x="96" y="12"/>
                    <a:pt x="96" y="12"/>
                  </a:cubicBezTo>
                  <a:cubicBezTo>
                    <a:pt x="94" y="13"/>
                    <a:pt x="94" y="13"/>
                    <a:pt x="94" y="13"/>
                  </a:cubicBezTo>
                  <a:cubicBezTo>
                    <a:pt x="94" y="14"/>
                    <a:pt x="94" y="14"/>
                    <a:pt x="94" y="14"/>
                  </a:cubicBezTo>
                  <a:cubicBezTo>
                    <a:pt x="94" y="14"/>
                    <a:pt x="94" y="14"/>
                    <a:pt x="94" y="14"/>
                  </a:cubicBezTo>
                  <a:cubicBezTo>
                    <a:pt x="94" y="14"/>
                    <a:pt x="94" y="14"/>
                    <a:pt x="94" y="15"/>
                  </a:cubicBezTo>
                  <a:cubicBezTo>
                    <a:pt x="94" y="16"/>
                    <a:pt x="95" y="16"/>
                    <a:pt x="95" y="16"/>
                  </a:cubicBezTo>
                  <a:cubicBezTo>
                    <a:pt x="96" y="16"/>
                    <a:pt x="96" y="16"/>
                    <a:pt x="96" y="16"/>
                  </a:cubicBezTo>
                  <a:cubicBezTo>
                    <a:pt x="96" y="17"/>
                    <a:pt x="96" y="17"/>
                    <a:pt x="96" y="17"/>
                  </a:cubicBezTo>
                  <a:cubicBezTo>
                    <a:pt x="97" y="18"/>
                    <a:pt x="97" y="18"/>
                    <a:pt x="97" y="18"/>
                  </a:cubicBezTo>
                  <a:cubicBezTo>
                    <a:pt x="97" y="18"/>
                    <a:pt x="98" y="18"/>
                    <a:pt x="98" y="18"/>
                  </a:cubicBezTo>
                  <a:cubicBezTo>
                    <a:pt x="99" y="18"/>
                    <a:pt x="99" y="19"/>
                    <a:pt x="99" y="19"/>
                  </a:cubicBezTo>
                  <a:cubicBezTo>
                    <a:pt x="99" y="19"/>
                    <a:pt x="99" y="19"/>
                    <a:pt x="99" y="19"/>
                  </a:cubicBezTo>
                  <a:cubicBezTo>
                    <a:pt x="98" y="19"/>
                    <a:pt x="98" y="19"/>
                    <a:pt x="98" y="19"/>
                  </a:cubicBezTo>
                  <a:cubicBezTo>
                    <a:pt x="97" y="19"/>
                    <a:pt x="97" y="19"/>
                    <a:pt x="97" y="19"/>
                  </a:cubicBezTo>
                  <a:cubicBezTo>
                    <a:pt x="96" y="19"/>
                    <a:pt x="96" y="19"/>
                    <a:pt x="96" y="19"/>
                  </a:cubicBezTo>
                  <a:cubicBezTo>
                    <a:pt x="94" y="19"/>
                    <a:pt x="94" y="19"/>
                    <a:pt x="94" y="19"/>
                  </a:cubicBezTo>
                  <a:cubicBezTo>
                    <a:pt x="94" y="19"/>
                    <a:pt x="94" y="19"/>
                    <a:pt x="94" y="19"/>
                  </a:cubicBezTo>
                  <a:cubicBezTo>
                    <a:pt x="95" y="20"/>
                    <a:pt x="95" y="20"/>
                    <a:pt x="95" y="20"/>
                  </a:cubicBezTo>
                  <a:cubicBezTo>
                    <a:pt x="97" y="21"/>
                    <a:pt x="97" y="21"/>
                    <a:pt x="97" y="21"/>
                  </a:cubicBezTo>
                  <a:cubicBezTo>
                    <a:pt x="99" y="22"/>
                    <a:pt x="99" y="22"/>
                    <a:pt x="99" y="22"/>
                  </a:cubicBezTo>
                  <a:cubicBezTo>
                    <a:pt x="97" y="22"/>
                    <a:pt x="97" y="22"/>
                    <a:pt x="97" y="22"/>
                  </a:cubicBezTo>
                  <a:cubicBezTo>
                    <a:pt x="96" y="21"/>
                    <a:pt x="96" y="21"/>
                    <a:pt x="96" y="21"/>
                  </a:cubicBezTo>
                  <a:cubicBezTo>
                    <a:pt x="95" y="21"/>
                    <a:pt x="95" y="21"/>
                    <a:pt x="95" y="21"/>
                  </a:cubicBezTo>
                  <a:cubicBezTo>
                    <a:pt x="95" y="20"/>
                    <a:pt x="95" y="20"/>
                    <a:pt x="95" y="20"/>
                  </a:cubicBezTo>
                  <a:cubicBezTo>
                    <a:pt x="94" y="20"/>
                    <a:pt x="94" y="20"/>
                    <a:pt x="94" y="20"/>
                  </a:cubicBezTo>
                  <a:cubicBezTo>
                    <a:pt x="93" y="20"/>
                    <a:pt x="93" y="20"/>
                    <a:pt x="93" y="20"/>
                  </a:cubicBezTo>
                  <a:cubicBezTo>
                    <a:pt x="93" y="19"/>
                    <a:pt x="93" y="19"/>
                    <a:pt x="93" y="19"/>
                  </a:cubicBezTo>
                  <a:cubicBezTo>
                    <a:pt x="92" y="19"/>
                    <a:pt x="92" y="19"/>
                    <a:pt x="92" y="19"/>
                  </a:cubicBezTo>
                  <a:cubicBezTo>
                    <a:pt x="91" y="19"/>
                    <a:pt x="91" y="19"/>
                    <a:pt x="91" y="19"/>
                  </a:cubicBezTo>
                  <a:cubicBezTo>
                    <a:pt x="90" y="19"/>
                    <a:pt x="90" y="19"/>
                    <a:pt x="90" y="19"/>
                  </a:cubicBezTo>
                  <a:cubicBezTo>
                    <a:pt x="89" y="18"/>
                    <a:pt x="89" y="18"/>
                    <a:pt x="89" y="18"/>
                  </a:cubicBezTo>
                  <a:cubicBezTo>
                    <a:pt x="89" y="18"/>
                    <a:pt x="87" y="18"/>
                    <a:pt x="87" y="18"/>
                  </a:cubicBezTo>
                  <a:cubicBezTo>
                    <a:pt x="87" y="18"/>
                    <a:pt x="85" y="18"/>
                    <a:pt x="85" y="18"/>
                  </a:cubicBezTo>
                  <a:cubicBezTo>
                    <a:pt x="85" y="19"/>
                    <a:pt x="85" y="19"/>
                    <a:pt x="85" y="19"/>
                  </a:cubicBezTo>
                  <a:cubicBezTo>
                    <a:pt x="85" y="20"/>
                    <a:pt x="85" y="20"/>
                    <a:pt x="85" y="20"/>
                  </a:cubicBezTo>
                  <a:cubicBezTo>
                    <a:pt x="84" y="20"/>
                    <a:pt x="84" y="20"/>
                    <a:pt x="84" y="20"/>
                  </a:cubicBezTo>
                  <a:cubicBezTo>
                    <a:pt x="83" y="21"/>
                    <a:pt x="83" y="21"/>
                    <a:pt x="83" y="21"/>
                  </a:cubicBezTo>
                  <a:cubicBezTo>
                    <a:pt x="83" y="22"/>
                    <a:pt x="83" y="22"/>
                    <a:pt x="83" y="22"/>
                  </a:cubicBezTo>
                  <a:cubicBezTo>
                    <a:pt x="83" y="23"/>
                    <a:pt x="83" y="23"/>
                    <a:pt x="83" y="23"/>
                  </a:cubicBezTo>
                  <a:cubicBezTo>
                    <a:pt x="82" y="23"/>
                    <a:pt x="82" y="23"/>
                    <a:pt x="82" y="23"/>
                  </a:cubicBezTo>
                  <a:cubicBezTo>
                    <a:pt x="82" y="22"/>
                    <a:pt x="82" y="22"/>
                    <a:pt x="82" y="22"/>
                  </a:cubicBezTo>
                  <a:cubicBezTo>
                    <a:pt x="82" y="21"/>
                    <a:pt x="82" y="21"/>
                    <a:pt x="82" y="21"/>
                  </a:cubicBezTo>
                  <a:cubicBezTo>
                    <a:pt x="82" y="20"/>
                    <a:pt x="82" y="20"/>
                    <a:pt x="82" y="20"/>
                  </a:cubicBezTo>
                  <a:cubicBezTo>
                    <a:pt x="83" y="19"/>
                    <a:pt x="83" y="19"/>
                    <a:pt x="83" y="19"/>
                  </a:cubicBezTo>
                  <a:cubicBezTo>
                    <a:pt x="83" y="18"/>
                    <a:pt x="83" y="18"/>
                    <a:pt x="83" y="18"/>
                  </a:cubicBezTo>
                  <a:cubicBezTo>
                    <a:pt x="83" y="17"/>
                    <a:pt x="83" y="17"/>
                    <a:pt x="83" y="17"/>
                  </a:cubicBezTo>
                  <a:cubicBezTo>
                    <a:pt x="82" y="16"/>
                    <a:pt x="82" y="16"/>
                    <a:pt x="82" y="16"/>
                  </a:cubicBezTo>
                  <a:cubicBezTo>
                    <a:pt x="81" y="15"/>
                    <a:pt x="81" y="15"/>
                    <a:pt x="81" y="15"/>
                  </a:cubicBezTo>
                  <a:cubicBezTo>
                    <a:pt x="78" y="15"/>
                    <a:pt x="78" y="15"/>
                    <a:pt x="78" y="15"/>
                  </a:cubicBezTo>
                  <a:cubicBezTo>
                    <a:pt x="77" y="15"/>
                    <a:pt x="77" y="15"/>
                    <a:pt x="77" y="15"/>
                  </a:cubicBezTo>
                  <a:cubicBezTo>
                    <a:pt x="76" y="15"/>
                    <a:pt x="76" y="15"/>
                    <a:pt x="76" y="15"/>
                  </a:cubicBezTo>
                  <a:cubicBezTo>
                    <a:pt x="76" y="16"/>
                    <a:pt x="76" y="16"/>
                    <a:pt x="76" y="16"/>
                  </a:cubicBezTo>
                  <a:cubicBezTo>
                    <a:pt x="74" y="15"/>
                    <a:pt x="74" y="15"/>
                    <a:pt x="74" y="15"/>
                  </a:cubicBezTo>
                  <a:cubicBezTo>
                    <a:pt x="74" y="15"/>
                    <a:pt x="73" y="15"/>
                    <a:pt x="72" y="15"/>
                  </a:cubicBezTo>
                  <a:cubicBezTo>
                    <a:pt x="72" y="15"/>
                    <a:pt x="71" y="16"/>
                    <a:pt x="71" y="16"/>
                  </a:cubicBezTo>
                  <a:cubicBezTo>
                    <a:pt x="71" y="16"/>
                    <a:pt x="71" y="16"/>
                    <a:pt x="71" y="16"/>
                  </a:cubicBezTo>
                  <a:cubicBezTo>
                    <a:pt x="69" y="16"/>
                    <a:pt x="69" y="16"/>
                    <a:pt x="69" y="16"/>
                  </a:cubicBezTo>
                  <a:cubicBezTo>
                    <a:pt x="66" y="16"/>
                    <a:pt x="66" y="16"/>
                    <a:pt x="66" y="16"/>
                  </a:cubicBezTo>
                  <a:cubicBezTo>
                    <a:pt x="66" y="16"/>
                    <a:pt x="64" y="17"/>
                    <a:pt x="63" y="17"/>
                  </a:cubicBezTo>
                  <a:cubicBezTo>
                    <a:pt x="63" y="17"/>
                    <a:pt x="61" y="17"/>
                    <a:pt x="61" y="17"/>
                  </a:cubicBezTo>
                  <a:cubicBezTo>
                    <a:pt x="58" y="18"/>
                    <a:pt x="58" y="18"/>
                    <a:pt x="58" y="18"/>
                  </a:cubicBezTo>
                  <a:cubicBezTo>
                    <a:pt x="60" y="19"/>
                    <a:pt x="60" y="19"/>
                    <a:pt x="60" y="19"/>
                  </a:cubicBezTo>
                  <a:cubicBezTo>
                    <a:pt x="61" y="19"/>
                    <a:pt x="61" y="19"/>
                    <a:pt x="61" y="19"/>
                  </a:cubicBezTo>
                  <a:cubicBezTo>
                    <a:pt x="62" y="20"/>
                    <a:pt x="62" y="20"/>
                    <a:pt x="62" y="20"/>
                  </a:cubicBezTo>
                  <a:cubicBezTo>
                    <a:pt x="63" y="21"/>
                    <a:pt x="63" y="21"/>
                    <a:pt x="63" y="21"/>
                  </a:cubicBezTo>
                  <a:cubicBezTo>
                    <a:pt x="65" y="22"/>
                    <a:pt x="65" y="22"/>
                    <a:pt x="65" y="22"/>
                  </a:cubicBezTo>
                  <a:cubicBezTo>
                    <a:pt x="66" y="22"/>
                    <a:pt x="66" y="22"/>
                    <a:pt x="66" y="22"/>
                  </a:cubicBezTo>
                  <a:cubicBezTo>
                    <a:pt x="68" y="23"/>
                    <a:pt x="68" y="23"/>
                    <a:pt x="68" y="23"/>
                  </a:cubicBezTo>
                  <a:cubicBezTo>
                    <a:pt x="69" y="24"/>
                    <a:pt x="69" y="24"/>
                    <a:pt x="69" y="24"/>
                  </a:cubicBezTo>
                  <a:cubicBezTo>
                    <a:pt x="67" y="23"/>
                    <a:pt x="67" y="23"/>
                    <a:pt x="67" y="23"/>
                  </a:cubicBezTo>
                  <a:cubicBezTo>
                    <a:pt x="66" y="23"/>
                    <a:pt x="66" y="23"/>
                    <a:pt x="66" y="23"/>
                  </a:cubicBezTo>
                  <a:cubicBezTo>
                    <a:pt x="64" y="22"/>
                    <a:pt x="64" y="22"/>
                    <a:pt x="64" y="22"/>
                  </a:cubicBezTo>
                  <a:cubicBezTo>
                    <a:pt x="63" y="22"/>
                    <a:pt x="63" y="22"/>
                    <a:pt x="63" y="22"/>
                  </a:cubicBezTo>
                  <a:cubicBezTo>
                    <a:pt x="61" y="22"/>
                    <a:pt x="61" y="22"/>
                    <a:pt x="61" y="22"/>
                  </a:cubicBezTo>
                  <a:cubicBezTo>
                    <a:pt x="61" y="21"/>
                    <a:pt x="61" y="21"/>
                    <a:pt x="61" y="21"/>
                  </a:cubicBezTo>
                  <a:cubicBezTo>
                    <a:pt x="60" y="20"/>
                    <a:pt x="60" y="20"/>
                    <a:pt x="60" y="20"/>
                  </a:cubicBezTo>
                  <a:cubicBezTo>
                    <a:pt x="59" y="20"/>
                    <a:pt x="59" y="20"/>
                    <a:pt x="59" y="20"/>
                  </a:cubicBezTo>
                  <a:cubicBezTo>
                    <a:pt x="57" y="19"/>
                    <a:pt x="57" y="19"/>
                    <a:pt x="57" y="19"/>
                  </a:cubicBezTo>
                  <a:cubicBezTo>
                    <a:pt x="55" y="19"/>
                    <a:pt x="55" y="19"/>
                    <a:pt x="55" y="19"/>
                  </a:cubicBezTo>
                  <a:cubicBezTo>
                    <a:pt x="51" y="19"/>
                    <a:pt x="51" y="19"/>
                    <a:pt x="51" y="19"/>
                  </a:cubicBezTo>
                  <a:cubicBezTo>
                    <a:pt x="51" y="19"/>
                    <a:pt x="50" y="20"/>
                    <a:pt x="50" y="20"/>
                  </a:cubicBezTo>
                  <a:cubicBezTo>
                    <a:pt x="49" y="20"/>
                    <a:pt x="49" y="21"/>
                    <a:pt x="49" y="21"/>
                  </a:cubicBezTo>
                  <a:cubicBezTo>
                    <a:pt x="50" y="22"/>
                    <a:pt x="50" y="22"/>
                    <a:pt x="50" y="22"/>
                  </a:cubicBezTo>
                  <a:cubicBezTo>
                    <a:pt x="50" y="22"/>
                    <a:pt x="51" y="23"/>
                    <a:pt x="51" y="23"/>
                  </a:cubicBezTo>
                  <a:cubicBezTo>
                    <a:pt x="52" y="23"/>
                    <a:pt x="51" y="23"/>
                    <a:pt x="51" y="23"/>
                  </a:cubicBezTo>
                  <a:cubicBezTo>
                    <a:pt x="50" y="24"/>
                    <a:pt x="50" y="24"/>
                    <a:pt x="50" y="24"/>
                  </a:cubicBezTo>
                  <a:cubicBezTo>
                    <a:pt x="50" y="25"/>
                    <a:pt x="50" y="25"/>
                    <a:pt x="50" y="25"/>
                  </a:cubicBezTo>
                  <a:cubicBezTo>
                    <a:pt x="51" y="26"/>
                    <a:pt x="51" y="26"/>
                    <a:pt x="51" y="26"/>
                  </a:cubicBezTo>
                  <a:cubicBezTo>
                    <a:pt x="50" y="27"/>
                    <a:pt x="50" y="27"/>
                    <a:pt x="50" y="27"/>
                  </a:cubicBezTo>
                  <a:cubicBezTo>
                    <a:pt x="49" y="28"/>
                    <a:pt x="49" y="28"/>
                    <a:pt x="49" y="28"/>
                  </a:cubicBezTo>
                  <a:cubicBezTo>
                    <a:pt x="48" y="27"/>
                    <a:pt x="48" y="27"/>
                    <a:pt x="48" y="27"/>
                  </a:cubicBezTo>
                  <a:cubicBezTo>
                    <a:pt x="47" y="27"/>
                    <a:pt x="47" y="27"/>
                    <a:pt x="47" y="27"/>
                  </a:cubicBezTo>
                  <a:cubicBezTo>
                    <a:pt x="46" y="26"/>
                    <a:pt x="46" y="26"/>
                    <a:pt x="46" y="26"/>
                  </a:cubicBezTo>
                  <a:cubicBezTo>
                    <a:pt x="44" y="26"/>
                    <a:pt x="44" y="26"/>
                    <a:pt x="44" y="26"/>
                  </a:cubicBezTo>
                  <a:cubicBezTo>
                    <a:pt x="42" y="26"/>
                    <a:pt x="42" y="26"/>
                    <a:pt x="42" y="26"/>
                  </a:cubicBezTo>
                  <a:cubicBezTo>
                    <a:pt x="41" y="27"/>
                    <a:pt x="41" y="27"/>
                    <a:pt x="41" y="27"/>
                  </a:cubicBezTo>
                  <a:cubicBezTo>
                    <a:pt x="42" y="29"/>
                    <a:pt x="42" y="29"/>
                    <a:pt x="42" y="29"/>
                  </a:cubicBezTo>
                  <a:cubicBezTo>
                    <a:pt x="43" y="30"/>
                    <a:pt x="43" y="30"/>
                    <a:pt x="43" y="30"/>
                  </a:cubicBezTo>
                  <a:cubicBezTo>
                    <a:pt x="42" y="30"/>
                    <a:pt x="42" y="30"/>
                    <a:pt x="42" y="30"/>
                  </a:cubicBezTo>
                  <a:cubicBezTo>
                    <a:pt x="41" y="29"/>
                    <a:pt x="41" y="29"/>
                    <a:pt x="41" y="29"/>
                  </a:cubicBezTo>
                  <a:cubicBezTo>
                    <a:pt x="41" y="28"/>
                    <a:pt x="41" y="28"/>
                    <a:pt x="41" y="28"/>
                  </a:cubicBezTo>
                  <a:cubicBezTo>
                    <a:pt x="40" y="27"/>
                    <a:pt x="40" y="27"/>
                    <a:pt x="40" y="27"/>
                  </a:cubicBezTo>
                  <a:cubicBezTo>
                    <a:pt x="39" y="27"/>
                    <a:pt x="39" y="27"/>
                    <a:pt x="39" y="27"/>
                  </a:cubicBezTo>
                  <a:cubicBezTo>
                    <a:pt x="37" y="28"/>
                    <a:pt x="37" y="28"/>
                    <a:pt x="37" y="28"/>
                  </a:cubicBezTo>
                  <a:cubicBezTo>
                    <a:pt x="35" y="29"/>
                    <a:pt x="35" y="29"/>
                    <a:pt x="35" y="29"/>
                  </a:cubicBezTo>
                  <a:cubicBezTo>
                    <a:pt x="33" y="30"/>
                    <a:pt x="33" y="30"/>
                    <a:pt x="33" y="30"/>
                  </a:cubicBezTo>
                  <a:cubicBezTo>
                    <a:pt x="33" y="30"/>
                    <a:pt x="33" y="30"/>
                    <a:pt x="32" y="31"/>
                  </a:cubicBezTo>
                  <a:cubicBezTo>
                    <a:pt x="31" y="32"/>
                    <a:pt x="31" y="31"/>
                    <a:pt x="31" y="31"/>
                  </a:cubicBezTo>
                  <a:cubicBezTo>
                    <a:pt x="30" y="32"/>
                    <a:pt x="30" y="32"/>
                    <a:pt x="30" y="32"/>
                  </a:cubicBezTo>
                  <a:cubicBezTo>
                    <a:pt x="28" y="32"/>
                    <a:pt x="28" y="32"/>
                    <a:pt x="28" y="32"/>
                  </a:cubicBezTo>
                  <a:cubicBezTo>
                    <a:pt x="26" y="33"/>
                    <a:pt x="26" y="33"/>
                    <a:pt x="26" y="33"/>
                  </a:cubicBezTo>
                  <a:cubicBezTo>
                    <a:pt x="25" y="34"/>
                    <a:pt x="25" y="34"/>
                    <a:pt x="25" y="34"/>
                  </a:cubicBezTo>
                  <a:cubicBezTo>
                    <a:pt x="23" y="35"/>
                    <a:pt x="23" y="35"/>
                    <a:pt x="23" y="35"/>
                  </a:cubicBezTo>
                  <a:cubicBezTo>
                    <a:pt x="24" y="36"/>
                    <a:pt x="24" y="36"/>
                    <a:pt x="24" y="36"/>
                  </a:cubicBezTo>
                  <a:cubicBezTo>
                    <a:pt x="25" y="37"/>
                    <a:pt x="25" y="37"/>
                    <a:pt x="25" y="37"/>
                  </a:cubicBezTo>
                  <a:cubicBezTo>
                    <a:pt x="26" y="37"/>
                    <a:pt x="26" y="37"/>
                    <a:pt x="26" y="37"/>
                  </a:cubicBezTo>
                  <a:cubicBezTo>
                    <a:pt x="28" y="37"/>
                    <a:pt x="28" y="37"/>
                    <a:pt x="28" y="37"/>
                  </a:cubicBezTo>
                  <a:cubicBezTo>
                    <a:pt x="29" y="37"/>
                    <a:pt x="29" y="37"/>
                    <a:pt x="29" y="37"/>
                  </a:cubicBezTo>
                  <a:cubicBezTo>
                    <a:pt x="30" y="38"/>
                    <a:pt x="30" y="38"/>
                    <a:pt x="30" y="38"/>
                  </a:cubicBezTo>
                  <a:cubicBezTo>
                    <a:pt x="31" y="38"/>
                    <a:pt x="31" y="38"/>
                    <a:pt x="31" y="38"/>
                  </a:cubicBezTo>
                  <a:cubicBezTo>
                    <a:pt x="32" y="37"/>
                    <a:pt x="32" y="37"/>
                    <a:pt x="32" y="37"/>
                  </a:cubicBezTo>
                  <a:cubicBezTo>
                    <a:pt x="33" y="37"/>
                    <a:pt x="33" y="37"/>
                    <a:pt x="33" y="37"/>
                  </a:cubicBezTo>
                  <a:cubicBezTo>
                    <a:pt x="35" y="37"/>
                    <a:pt x="35" y="37"/>
                    <a:pt x="35" y="37"/>
                  </a:cubicBezTo>
                  <a:cubicBezTo>
                    <a:pt x="36" y="37"/>
                    <a:pt x="36" y="37"/>
                    <a:pt x="36" y="37"/>
                  </a:cubicBezTo>
                  <a:cubicBezTo>
                    <a:pt x="37" y="36"/>
                    <a:pt x="37" y="36"/>
                    <a:pt x="37" y="36"/>
                  </a:cubicBezTo>
                  <a:cubicBezTo>
                    <a:pt x="38" y="37"/>
                    <a:pt x="38" y="37"/>
                    <a:pt x="38" y="37"/>
                  </a:cubicBezTo>
                  <a:cubicBezTo>
                    <a:pt x="37" y="37"/>
                    <a:pt x="37" y="37"/>
                    <a:pt x="37" y="37"/>
                  </a:cubicBezTo>
                  <a:cubicBezTo>
                    <a:pt x="36" y="38"/>
                    <a:pt x="36" y="38"/>
                    <a:pt x="36" y="38"/>
                  </a:cubicBezTo>
                  <a:cubicBezTo>
                    <a:pt x="36" y="38"/>
                    <a:pt x="36" y="38"/>
                    <a:pt x="36" y="38"/>
                  </a:cubicBezTo>
                  <a:cubicBezTo>
                    <a:pt x="34" y="38"/>
                    <a:pt x="34" y="38"/>
                    <a:pt x="34" y="38"/>
                  </a:cubicBezTo>
                  <a:cubicBezTo>
                    <a:pt x="34" y="38"/>
                    <a:pt x="34" y="38"/>
                    <a:pt x="34" y="38"/>
                  </a:cubicBezTo>
                  <a:cubicBezTo>
                    <a:pt x="34" y="39"/>
                    <a:pt x="34" y="39"/>
                    <a:pt x="34" y="39"/>
                  </a:cubicBezTo>
                  <a:cubicBezTo>
                    <a:pt x="34" y="41"/>
                    <a:pt x="34" y="41"/>
                    <a:pt x="34" y="41"/>
                  </a:cubicBezTo>
                  <a:cubicBezTo>
                    <a:pt x="35" y="42"/>
                    <a:pt x="35" y="42"/>
                    <a:pt x="35" y="42"/>
                  </a:cubicBezTo>
                  <a:cubicBezTo>
                    <a:pt x="35" y="43"/>
                    <a:pt x="35" y="43"/>
                    <a:pt x="35" y="43"/>
                  </a:cubicBezTo>
                  <a:cubicBezTo>
                    <a:pt x="33" y="44"/>
                    <a:pt x="33" y="44"/>
                    <a:pt x="33" y="44"/>
                  </a:cubicBezTo>
                  <a:cubicBezTo>
                    <a:pt x="33" y="44"/>
                    <a:pt x="33" y="44"/>
                    <a:pt x="33" y="44"/>
                  </a:cubicBezTo>
                  <a:cubicBezTo>
                    <a:pt x="32" y="45"/>
                    <a:pt x="32" y="45"/>
                    <a:pt x="32" y="45"/>
                  </a:cubicBezTo>
                  <a:cubicBezTo>
                    <a:pt x="30" y="46"/>
                    <a:pt x="30" y="46"/>
                    <a:pt x="30" y="46"/>
                  </a:cubicBezTo>
                  <a:cubicBezTo>
                    <a:pt x="29" y="46"/>
                    <a:pt x="29" y="46"/>
                    <a:pt x="29" y="46"/>
                  </a:cubicBezTo>
                  <a:cubicBezTo>
                    <a:pt x="28" y="46"/>
                    <a:pt x="28" y="46"/>
                    <a:pt x="28" y="46"/>
                  </a:cubicBezTo>
                  <a:cubicBezTo>
                    <a:pt x="26" y="46"/>
                    <a:pt x="26" y="46"/>
                    <a:pt x="26" y="46"/>
                  </a:cubicBezTo>
                  <a:cubicBezTo>
                    <a:pt x="25" y="46"/>
                    <a:pt x="25" y="46"/>
                    <a:pt x="25" y="46"/>
                  </a:cubicBezTo>
                  <a:cubicBezTo>
                    <a:pt x="24" y="46"/>
                    <a:pt x="24" y="46"/>
                    <a:pt x="24" y="46"/>
                  </a:cubicBezTo>
                  <a:cubicBezTo>
                    <a:pt x="23" y="47"/>
                    <a:pt x="23" y="47"/>
                    <a:pt x="23" y="47"/>
                  </a:cubicBezTo>
                  <a:cubicBezTo>
                    <a:pt x="21" y="47"/>
                    <a:pt x="21" y="47"/>
                    <a:pt x="21" y="47"/>
                  </a:cubicBezTo>
                  <a:cubicBezTo>
                    <a:pt x="20" y="47"/>
                    <a:pt x="20" y="47"/>
                    <a:pt x="20" y="47"/>
                  </a:cubicBezTo>
                  <a:cubicBezTo>
                    <a:pt x="17" y="48"/>
                    <a:pt x="17" y="48"/>
                    <a:pt x="17" y="48"/>
                  </a:cubicBezTo>
                  <a:cubicBezTo>
                    <a:pt x="17" y="49"/>
                    <a:pt x="17" y="49"/>
                    <a:pt x="17" y="49"/>
                  </a:cubicBezTo>
                  <a:cubicBezTo>
                    <a:pt x="16" y="49"/>
                    <a:pt x="16" y="49"/>
                    <a:pt x="16" y="49"/>
                  </a:cubicBezTo>
                  <a:cubicBezTo>
                    <a:pt x="15" y="50"/>
                    <a:pt x="15" y="50"/>
                    <a:pt x="15" y="50"/>
                  </a:cubicBezTo>
                  <a:cubicBezTo>
                    <a:pt x="14" y="50"/>
                    <a:pt x="14" y="50"/>
                    <a:pt x="14" y="50"/>
                  </a:cubicBezTo>
                  <a:cubicBezTo>
                    <a:pt x="13" y="50"/>
                    <a:pt x="13" y="50"/>
                    <a:pt x="13" y="50"/>
                  </a:cubicBezTo>
                  <a:cubicBezTo>
                    <a:pt x="13" y="50"/>
                    <a:pt x="13" y="50"/>
                    <a:pt x="13" y="50"/>
                  </a:cubicBezTo>
                  <a:cubicBezTo>
                    <a:pt x="11" y="50"/>
                    <a:pt x="11" y="50"/>
                    <a:pt x="11" y="50"/>
                  </a:cubicBezTo>
                  <a:cubicBezTo>
                    <a:pt x="9" y="51"/>
                    <a:pt x="9" y="51"/>
                    <a:pt x="9" y="51"/>
                  </a:cubicBezTo>
                  <a:cubicBezTo>
                    <a:pt x="9" y="51"/>
                    <a:pt x="9" y="51"/>
                    <a:pt x="9" y="51"/>
                  </a:cubicBezTo>
                  <a:cubicBezTo>
                    <a:pt x="7" y="51"/>
                    <a:pt x="7" y="51"/>
                    <a:pt x="7" y="51"/>
                  </a:cubicBezTo>
                  <a:cubicBezTo>
                    <a:pt x="5" y="51"/>
                    <a:pt x="5" y="51"/>
                    <a:pt x="5" y="51"/>
                  </a:cubicBezTo>
                  <a:cubicBezTo>
                    <a:pt x="4" y="51"/>
                    <a:pt x="4" y="51"/>
                    <a:pt x="4" y="51"/>
                  </a:cubicBezTo>
                  <a:cubicBezTo>
                    <a:pt x="2" y="52"/>
                    <a:pt x="2" y="52"/>
                    <a:pt x="2" y="52"/>
                  </a:cubicBezTo>
                  <a:cubicBezTo>
                    <a:pt x="1" y="53"/>
                    <a:pt x="1" y="53"/>
                    <a:pt x="1" y="53"/>
                  </a:cubicBezTo>
                  <a:cubicBezTo>
                    <a:pt x="1" y="53"/>
                    <a:pt x="1" y="53"/>
                    <a:pt x="1" y="53"/>
                  </a:cubicBezTo>
                  <a:cubicBezTo>
                    <a:pt x="1" y="54"/>
                    <a:pt x="1" y="54"/>
                    <a:pt x="1" y="54"/>
                  </a:cubicBezTo>
                  <a:cubicBezTo>
                    <a:pt x="1" y="54"/>
                    <a:pt x="1" y="54"/>
                    <a:pt x="1" y="54"/>
                  </a:cubicBezTo>
                  <a:cubicBezTo>
                    <a:pt x="1" y="55"/>
                    <a:pt x="1" y="55"/>
                    <a:pt x="1" y="55"/>
                  </a:cubicBezTo>
                  <a:cubicBezTo>
                    <a:pt x="0" y="55"/>
                    <a:pt x="0" y="55"/>
                    <a:pt x="0" y="55"/>
                  </a:cubicBezTo>
                  <a:cubicBezTo>
                    <a:pt x="2" y="56"/>
                    <a:pt x="2" y="56"/>
                    <a:pt x="2" y="56"/>
                  </a:cubicBezTo>
                  <a:cubicBezTo>
                    <a:pt x="2" y="56"/>
                    <a:pt x="2" y="56"/>
                    <a:pt x="2" y="56"/>
                  </a:cubicBezTo>
                  <a:cubicBezTo>
                    <a:pt x="3" y="57"/>
                    <a:pt x="3" y="57"/>
                    <a:pt x="3" y="57"/>
                  </a:cubicBezTo>
                  <a:cubicBezTo>
                    <a:pt x="3" y="58"/>
                    <a:pt x="3" y="58"/>
                    <a:pt x="3" y="58"/>
                  </a:cubicBezTo>
                  <a:cubicBezTo>
                    <a:pt x="3" y="58"/>
                    <a:pt x="4" y="58"/>
                    <a:pt x="5" y="58"/>
                  </a:cubicBezTo>
                  <a:cubicBezTo>
                    <a:pt x="7" y="58"/>
                    <a:pt x="7" y="58"/>
                    <a:pt x="7" y="58"/>
                  </a:cubicBezTo>
                  <a:cubicBezTo>
                    <a:pt x="7" y="59"/>
                    <a:pt x="7" y="59"/>
                    <a:pt x="7" y="59"/>
                  </a:cubicBezTo>
                  <a:cubicBezTo>
                    <a:pt x="7" y="59"/>
                    <a:pt x="7" y="59"/>
                    <a:pt x="7" y="59"/>
                  </a:cubicBezTo>
                  <a:cubicBezTo>
                    <a:pt x="9" y="59"/>
                    <a:pt x="9" y="59"/>
                    <a:pt x="9" y="59"/>
                  </a:cubicBezTo>
                  <a:cubicBezTo>
                    <a:pt x="10" y="59"/>
                    <a:pt x="10" y="59"/>
                    <a:pt x="10" y="59"/>
                  </a:cubicBezTo>
                  <a:cubicBezTo>
                    <a:pt x="11" y="58"/>
                    <a:pt x="11" y="58"/>
                    <a:pt x="11" y="58"/>
                  </a:cubicBezTo>
                  <a:cubicBezTo>
                    <a:pt x="12" y="59"/>
                    <a:pt x="12" y="59"/>
                    <a:pt x="12" y="59"/>
                  </a:cubicBezTo>
                  <a:cubicBezTo>
                    <a:pt x="10" y="59"/>
                    <a:pt x="10" y="59"/>
                    <a:pt x="10" y="59"/>
                  </a:cubicBezTo>
                  <a:cubicBezTo>
                    <a:pt x="12" y="60"/>
                    <a:pt x="12" y="60"/>
                    <a:pt x="12" y="60"/>
                  </a:cubicBezTo>
                  <a:cubicBezTo>
                    <a:pt x="14" y="60"/>
                    <a:pt x="14" y="60"/>
                    <a:pt x="14" y="60"/>
                  </a:cubicBezTo>
                  <a:cubicBezTo>
                    <a:pt x="12" y="60"/>
                    <a:pt x="12" y="60"/>
                    <a:pt x="12" y="60"/>
                  </a:cubicBezTo>
                  <a:cubicBezTo>
                    <a:pt x="13" y="61"/>
                    <a:pt x="13" y="61"/>
                    <a:pt x="13" y="61"/>
                  </a:cubicBezTo>
                  <a:cubicBezTo>
                    <a:pt x="14" y="61"/>
                    <a:pt x="14" y="61"/>
                    <a:pt x="14" y="61"/>
                  </a:cubicBezTo>
                  <a:cubicBezTo>
                    <a:pt x="16" y="62"/>
                    <a:pt x="16" y="62"/>
                    <a:pt x="16" y="62"/>
                  </a:cubicBezTo>
                  <a:cubicBezTo>
                    <a:pt x="18" y="62"/>
                    <a:pt x="18" y="62"/>
                    <a:pt x="18" y="62"/>
                  </a:cubicBezTo>
                  <a:cubicBezTo>
                    <a:pt x="19" y="61"/>
                    <a:pt x="19" y="61"/>
                    <a:pt x="19" y="61"/>
                  </a:cubicBezTo>
                  <a:cubicBezTo>
                    <a:pt x="19" y="61"/>
                    <a:pt x="19" y="61"/>
                    <a:pt x="19" y="61"/>
                  </a:cubicBezTo>
                  <a:cubicBezTo>
                    <a:pt x="19" y="61"/>
                    <a:pt x="19" y="61"/>
                    <a:pt x="19" y="61"/>
                  </a:cubicBezTo>
                  <a:cubicBezTo>
                    <a:pt x="19" y="61"/>
                    <a:pt x="20" y="61"/>
                    <a:pt x="21" y="61"/>
                  </a:cubicBezTo>
                  <a:cubicBezTo>
                    <a:pt x="21" y="61"/>
                    <a:pt x="23" y="61"/>
                    <a:pt x="23" y="61"/>
                  </a:cubicBezTo>
                  <a:cubicBezTo>
                    <a:pt x="25" y="60"/>
                    <a:pt x="25" y="60"/>
                    <a:pt x="25" y="60"/>
                  </a:cubicBezTo>
                  <a:cubicBezTo>
                    <a:pt x="26" y="59"/>
                    <a:pt x="26" y="59"/>
                    <a:pt x="26" y="59"/>
                  </a:cubicBezTo>
                  <a:cubicBezTo>
                    <a:pt x="27" y="60"/>
                    <a:pt x="27" y="60"/>
                    <a:pt x="27" y="60"/>
                  </a:cubicBezTo>
                  <a:cubicBezTo>
                    <a:pt x="28" y="60"/>
                    <a:pt x="28" y="60"/>
                    <a:pt x="28" y="60"/>
                  </a:cubicBezTo>
                  <a:cubicBezTo>
                    <a:pt x="29" y="62"/>
                    <a:pt x="29" y="62"/>
                    <a:pt x="29" y="62"/>
                  </a:cubicBezTo>
                  <a:cubicBezTo>
                    <a:pt x="29" y="62"/>
                    <a:pt x="29" y="62"/>
                    <a:pt x="29" y="62"/>
                  </a:cubicBezTo>
                  <a:cubicBezTo>
                    <a:pt x="28" y="62"/>
                    <a:pt x="28" y="62"/>
                    <a:pt x="28" y="62"/>
                  </a:cubicBezTo>
                  <a:cubicBezTo>
                    <a:pt x="28" y="63"/>
                    <a:pt x="28" y="63"/>
                    <a:pt x="28" y="63"/>
                  </a:cubicBezTo>
                  <a:cubicBezTo>
                    <a:pt x="27" y="63"/>
                    <a:pt x="27" y="63"/>
                    <a:pt x="27" y="63"/>
                  </a:cubicBezTo>
                  <a:cubicBezTo>
                    <a:pt x="26" y="62"/>
                    <a:pt x="26" y="62"/>
                    <a:pt x="26" y="62"/>
                  </a:cubicBezTo>
                  <a:cubicBezTo>
                    <a:pt x="25" y="62"/>
                    <a:pt x="25" y="62"/>
                    <a:pt x="25" y="62"/>
                  </a:cubicBezTo>
                  <a:cubicBezTo>
                    <a:pt x="23" y="62"/>
                    <a:pt x="23" y="62"/>
                    <a:pt x="23" y="62"/>
                  </a:cubicBezTo>
                  <a:cubicBezTo>
                    <a:pt x="21" y="62"/>
                    <a:pt x="21" y="62"/>
                    <a:pt x="21" y="62"/>
                  </a:cubicBezTo>
                  <a:cubicBezTo>
                    <a:pt x="21" y="62"/>
                    <a:pt x="20" y="62"/>
                    <a:pt x="19" y="62"/>
                  </a:cubicBezTo>
                  <a:cubicBezTo>
                    <a:pt x="19" y="62"/>
                    <a:pt x="17" y="63"/>
                    <a:pt x="17" y="63"/>
                  </a:cubicBezTo>
                  <a:cubicBezTo>
                    <a:pt x="18" y="64"/>
                    <a:pt x="18" y="64"/>
                    <a:pt x="18" y="64"/>
                  </a:cubicBezTo>
                  <a:cubicBezTo>
                    <a:pt x="21" y="64"/>
                    <a:pt x="21" y="64"/>
                    <a:pt x="21" y="64"/>
                  </a:cubicBezTo>
                  <a:cubicBezTo>
                    <a:pt x="23" y="64"/>
                    <a:pt x="23" y="64"/>
                    <a:pt x="23" y="64"/>
                  </a:cubicBezTo>
                  <a:cubicBezTo>
                    <a:pt x="23" y="64"/>
                    <a:pt x="25" y="64"/>
                    <a:pt x="25" y="64"/>
                  </a:cubicBezTo>
                  <a:cubicBezTo>
                    <a:pt x="25" y="64"/>
                    <a:pt x="26" y="65"/>
                    <a:pt x="26" y="65"/>
                  </a:cubicBezTo>
                  <a:cubicBezTo>
                    <a:pt x="25" y="65"/>
                    <a:pt x="25" y="65"/>
                    <a:pt x="25" y="65"/>
                  </a:cubicBezTo>
                  <a:cubicBezTo>
                    <a:pt x="25" y="65"/>
                    <a:pt x="22" y="64"/>
                    <a:pt x="21" y="64"/>
                  </a:cubicBezTo>
                  <a:cubicBezTo>
                    <a:pt x="20" y="64"/>
                    <a:pt x="18" y="64"/>
                    <a:pt x="18" y="64"/>
                  </a:cubicBezTo>
                  <a:cubicBezTo>
                    <a:pt x="15" y="64"/>
                    <a:pt x="15" y="64"/>
                    <a:pt x="15" y="64"/>
                  </a:cubicBezTo>
                  <a:cubicBezTo>
                    <a:pt x="12" y="64"/>
                    <a:pt x="12" y="64"/>
                    <a:pt x="12" y="64"/>
                  </a:cubicBezTo>
                  <a:cubicBezTo>
                    <a:pt x="10" y="64"/>
                    <a:pt x="10" y="64"/>
                    <a:pt x="10" y="64"/>
                  </a:cubicBezTo>
                  <a:cubicBezTo>
                    <a:pt x="9" y="64"/>
                    <a:pt x="9" y="64"/>
                    <a:pt x="9" y="64"/>
                  </a:cubicBezTo>
                  <a:cubicBezTo>
                    <a:pt x="7" y="65"/>
                    <a:pt x="7" y="65"/>
                    <a:pt x="7" y="65"/>
                  </a:cubicBezTo>
                  <a:cubicBezTo>
                    <a:pt x="7" y="66"/>
                    <a:pt x="7" y="66"/>
                    <a:pt x="7" y="66"/>
                  </a:cubicBezTo>
                  <a:cubicBezTo>
                    <a:pt x="8" y="66"/>
                    <a:pt x="8" y="66"/>
                    <a:pt x="8" y="66"/>
                  </a:cubicBezTo>
                  <a:cubicBezTo>
                    <a:pt x="9" y="66"/>
                    <a:pt x="9" y="66"/>
                    <a:pt x="9" y="66"/>
                  </a:cubicBezTo>
                  <a:cubicBezTo>
                    <a:pt x="9" y="66"/>
                    <a:pt x="9" y="67"/>
                    <a:pt x="10" y="67"/>
                  </a:cubicBezTo>
                  <a:cubicBezTo>
                    <a:pt x="10" y="67"/>
                    <a:pt x="11" y="68"/>
                    <a:pt x="11" y="68"/>
                  </a:cubicBezTo>
                  <a:cubicBezTo>
                    <a:pt x="12" y="67"/>
                    <a:pt x="12" y="67"/>
                    <a:pt x="12" y="67"/>
                  </a:cubicBezTo>
                  <a:cubicBezTo>
                    <a:pt x="13" y="67"/>
                    <a:pt x="13" y="67"/>
                    <a:pt x="13" y="67"/>
                  </a:cubicBezTo>
                  <a:cubicBezTo>
                    <a:pt x="13" y="66"/>
                    <a:pt x="13" y="66"/>
                    <a:pt x="13" y="66"/>
                  </a:cubicBezTo>
                  <a:cubicBezTo>
                    <a:pt x="14" y="66"/>
                    <a:pt x="14" y="66"/>
                    <a:pt x="14" y="66"/>
                  </a:cubicBezTo>
                  <a:cubicBezTo>
                    <a:pt x="13" y="67"/>
                    <a:pt x="13" y="67"/>
                    <a:pt x="13" y="67"/>
                  </a:cubicBezTo>
                  <a:cubicBezTo>
                    <a:pt x="13" y="67"/>
                    <a:pt x="13" y="67"/>
                    <a:pt x="13" y="67"/>
                  </a:cubicBezTo>
                  <a:cubicBezTo>
                    <a:pt x="13" y="68"/>
                    <a:pt x="13" y="68"/>
                    <a:pt x="13" y="68"/>
                  </a:cubicBezTo>
                  <a:cubicBezTo>
                    <a:pt x="14" y="68"/>
                    <a:pt x="14" y="68"/>
                    <a:pt x="14" y="68"/>
                  </a:cubicBezTo>
                  <a:cubicBezTo>
                    <a:pt x="16" y="69"/>
                    <a:pt x="16" y="69"/>
                    <a:pt x="16" y="69"/>
                  </a:cubicBezTo>
                  <a:cubicBezTo>
                    <a:pt x="16" y="69"/>
                    <a:pt x="18" y="69"/>
                    <a:pt x="19" y="69"/>
                  </a:cubicBezTo>
                  <a:cubicBezTo>
                    <a:pt x="19" y="69"/>
                    <a:pt x="20" y="69"/>
                    <a:pt x="20" y="69"/>
                  </a:cubicBezTo>
                  <a:cubicBezTo>
                    <a:pt x="21" y="69"/>
                    <a:pt x="21" y="69"/>
                    <a:pt x="21" y="69"/>
                  </a:cubicBezTo>
                  <a:cubicBezTo>
                    <a:pt x="21" y="69"/>
                    <a:pt x="21" y="69"/>
                    <a:pt x="21" y="69"/>
                  </a:cubicBezTo>
                  <a:cubicBezTo>
                    <a:pt x="20" y="70"/>
                    <a:pt x="20" y="70"/>
                    <a:pt x="20" y="70"/>
                  </a:cubicBezTo>
                  <a:cubicBezTo>
                    <a:pt x="18" y="70"/>
                    <a:pt x="18" y="70"/>
                    <a:pt x="18" y="70"/>
                  </a:cubicBezTo>
                  <a:cubicBezTo>
                    <a:pt x="17" y="70"/>
                    <a:pt x="17" y="70"/>
                    <a:pt x="17" y="70"/>
                  </a:cubicBezTo>
                  <a:cubicBezTo>
                    <a:pt x="17" y="70"/>
                    <a:pt x="17" y="70"/>
                    <a:pt x="17" y="70"/>
                  </a:cubicBezTo>
                  <a:cubicBezTo>
                    <a:pt x="15" y="71"/>
                    <a:pt x="15" y="71"/>
                    <a:pt x="15" y="71"/>
                  </a:cubicBezTo>
                  <a:cubicBezTo>
                    <a:pt x="15" y="71"/>
                    <a:pt x="15" y="71"/>
                    <a:pt x="15" y="71"/>
                  </a:cubicBezTo>
                  <a:cubicBezTo>
                    <a:pt x="16" y="72"/>
                    <a:pt x="16" y="72"/>
                    <a:pt x="16" y="72"/>
                  </a:cubicBezTo>
                  <a:cubicBezTo>
                    <a:pt x="17" y="72"/>
                    <a:pt x="17" y="72"/>
                    <a:pt x="17" y="72"/>
                  </a:cubicBezTo>
                  <a:cubicBezTo>
                    <a:pt x="18" y="73"/>
                    <a:pt x="18" y="73"/>
                    <a:pt x="18" y="73"/>
                  </a:cubicBezTo>
                  <a:cubicBezTo>
                    <a:pt x="20" y="74"/>
                    <a:pt x="20" y="74"/>
                    <a:pt x="20" y="74"/>
                  </a:cubicBezTo>
                  <a:cubicBezTo>
                    <a:pt x="22" y="74"/>
                    <a:pt x="22" y="74"/>
                    <a:pt x="22" y="74"/>
                  </a:cubicBezTo>
                  <a:cubicBezTo>
                    <a:pt x="23" y="75"/>
                    <a:pt x="23" y="75"/>
                    <a:pt x="23" y="75"/>
                  </a:cubicBezTo>
                  <a:cubicBezTo>
                    <a:pt x="25" y="75"/>
                    <a:pt x="25" y="75"/>
                    <a:pt x="25" y="75"/>
                  </a:cubicBezTo>
                  <a:cubicBezTo>
                    <a:pt x="26" y="75"/>
                    <a:pt x="26" y="75"/>
                    <a:pt x="26" y="75"/>
                  </a:cubicBezTo>
                  <a:cubicBezTo>
                    <a:pt x="27" y="75"/>
                    <a:pt x="27" y="75"/>
                    <a:pt x="27" y="75"/>
                  </a:cubicBezTo>
                  <a:cubicBezTo>
                    <a:pt x="26" y="75"/>
                    <a:pt x="26" y="75"/>
                    <a:pt x="26" y="75"/>
                  </a:cubicBezTo>
                  <a:cubicBezTo>
                    <a:pt x="26" y="74"/>
                    <a:pt x="26" y="74"/>
                    <a:pt x="26" y="74"/>
                  </a:cubicBezTo>
                  <a:cubicBezTo>
                    <a:pt x="25" y="73"/>
                    <a:pt x="25" y="73"/>
                    <a:pt x="25" y="73"/>
                  </a:cubicBezTo>
                  <a:cubicBezTo>
                    <a:pt x="25" y="73"/>
                    <a:pt x="25" y="73"/>
                    <a:pt x="25" y="73"/>
                  </a:cubicBezTo>
                  <a:cubicBezTo>
                    <a:pt x="26" y="72"/>
                    <a:pt x="26" y="72"/>
                    <a:pt x="26" y="72"/>
                  </a:cubicBezTo>
                  <a:cubicBezTo>
                    <a:pt x="27" y="74"/>
                    <a:pt x="27" y="74"/>
                    <a:pt x="27" y="74"/>
                  </a:cubicBezTo>
                  <a:cubicBezTo>
                    <a:pt x="28" y="74"/>
                    <a:pt x="28" y="74"/>
                    <a:pt x="28" y="74"/>
                  </a:cubicBezTo>
                  <a:cubicBezTo>
                    <a:pt x="28" y="73"/>
                    <a:pt x="28" y="73"/>
                    <a:pt x="28" y="73"/>
                  </a:cubicBezTo>
                  <a:cubicBezTo>
                    <a:pt x="29" y="72"/>
                    <a:pt x="29" y="72"/>
                    <a:pt x="29" y="72"/>
                  </a:cubicBezTo>
                  <a:cubicBezTo>
                    <a:pt x="31" y="73"/>
                    <a:pt x="31" y="73"/>
                    <a:pt x="31" y="73"/>
                  </a:cubicBezTo>
                  <a:cubicBezTo>
                    <a:pt x="32" y="73"/>
                    <a:pt x="32" y="73"/>
                    <a:pt x="32" y="73"/>
                  </a:cubicBezTo>
                  <a:cubicBezTo>
                    <a:pt x="31" y="73"/>
                    <a:pt x="31" y="73"/>
                    <a:pt x="31" y="73"/>
                  </a:cubicBezTo>
                  <a:cubicBezTo>
                    <a:pt x="31" y="74"/>
                    <a:pt x="31" y="74"/>
                    <a:pt x="31" y="74"/>
                  </a:cubicBezTo>
                  <a:cubicBezTo>
                    <a:pt x="32" y="74"/>
                    <a:pt x="32" y="74"/>
                    <a:pt x="32" y="74"/>
                  </a:cubicBezTo>
                  <a:cubicBezTo>
                    <a:pt x="32" y="73"/>
                    <a:pt x="32" y="73"/>
                    <a:pt x="32" y="73"/>
                  </a:cubicBezTo>
                  <a:cubicBezTo>
                    <a:pt x="34" y="73"/>
                    <a:pt x="34" y="73"/>
                    <a:pt x="34" y="73"/>
                  </a:cubicBezTo>
                  <a:cubicBezTo>
                    <a:pt x="35" y="73"/>
                    <a:pt x="35" y="73"/>
                    <a:pt x="35" y="73"/>
                  </a:cubicBezTo>
                  <a:cubicBezTo>
                    <a:pt x="35" y="73"/>
                    <a:pt x="35" y="73"/>
                    <a:pt x="35" y="73"/>
                  </a:cubicBezTo>
                  <a:cubicBezTo>
                    <a:pt x="36" y="73"/>
                    <a:pt x="36" y="73"/>
                    <a:pt x="36" y="73"/>
                  </a:cubicBezTo>
                  <a:cubicBezTo>
                    <a:pt x="37" y="73"/>
                    <a:pt x="37" y="73"/>
                    <a:pt x="37" y="73"/>
                  </a:cubicBezTo>
                  <a:cubicBezTo>
                    <a:pt x="37" y="72"/>
                    <a:pt x="37" y="72"/>
                    <a:pt x="37" y="72"/>
                  </a:cubicBezTo>
                  <a:cubicBezTo>
                    <a:pt x="37" y="73"/>
                    <a:pt x="37" y="73"/>
                    <a:pt x="37" y="73"/>
                  </a:cubicBezTo>
                  <a:cubicBezTo>
                    <a:pt x="38" y="73"/>
                    <a:pt x="38" y="73"/>
                    <a:pt x="38" y="73"/>
                  </a:cubicBezTo>
                  <a:cubicBezTo>
                    <a:pt x="39" y="73"/>
                    <a:pt x="39" y="73"/>
                    <a:pt x="39" y="73"/>
                  </a:cubicBezTo>
                  <a:cubicBezTo>
                    <a:pt x="39" y="73"/>
                    <a:pt x="39" y="73"/>
                    <a:pt x="39" y="73"/>
                  </a:cubicBezTo>
                  <a:cubicBezTo>
                    <a:pt x="40" y="72"/>
                    <a:pt x="40" y="72"/>
                    <a:pt x="40" y="72"/>
                  </a:cubicBezTo>
                  <a:cubicBezTo>
                    <a:pt x="41" y="72"/>
                    <a:pt x="41" y="72"/>
                    <a:pt x="41" y="72"/>
                  </a:cubicBezTo>
                  <a:cubicBezTo>
                    <a:pt x="42" y="72"/>
                    <a:pt x="42" y="72"/>
                    <a:pt x="42" y="72"/>
                  </a:cubicBezTo>
                  <a:cubicBezTo>
                    <a:pt x="43" y="72"/>
                    <a:pt x="43" y="72"/>
                    <a:pt x="43" y="72"/>
                  </a:cubicBezTo>
                  <a:cubicBezTo>
                    <a:pt x="44" y="72"/>
                    <a:pt x="44" y="72"/>
                    <a:pt x="44" y="72"/>
                  </a:cubicBezTo>
                  <a:cubicBezTo>
                    <a:pt x="46" y="72"/>
                    <a:pt x="46" y="72"/>
                    <a:pt x="46" y="72"/>
                  </a:cubicBezTo>
                  <a:cubicBezTo>
                    <a:pt x="47" y="73"/>
                    <a:pt x="47" y="73"/>
                    <a:pt x="47" y="73"/>
                  </a:cubicBezTo>
                  <a:cubicBezTo>
                    <a:pt x="48" y="73"/>
                    <a:pt x="48" y="73"/>
                    <a:pt x="48" y="73"/>
                  </a:cubicBezTo>
                  <a:cubicBezTo>
                    <a:pt x="50" y="73"/>
                    <a:pt x="50" y="73"/>
                    <a:pt x="50" y="73"/>
                  </a:cubicBezTo>
                  <a:cubicBezTo>
                    <a:pt x="51" y="74"/>
                    <a:pt x="51" y="74"/>
                    <a:pt x="51" y="74"/>
                  </a:cubicBezTo>
                  <a:cubicBezTo>
                    <a:pt x="52" y="74"/>
                    <a:pt x="52" y="74"/>
                    <a:pt x="52" y="74"/>
                  </a:cubicBezTo>
                  <a:cubicBezTo>
                    <a:pt x="52" y="75"/>
                    <a:pt x="52" y="75"/>
                    <a:pt x="52" y="75"/>
                  </a:cubicBezTo>
                  <a:cubicBezTo>
                    <a:pt x="54" y="75"/>
                    <a:pt x="54" y="75"/>
                    <a:pt x="54" y="75"/>
                  </a:cubicBezTo>
                  <a:cubicBezTo>
                    <a:pt x="55" y="75"/>
                    <a:pt x="55" y="75"/>
                    <a:pt x="55" y="75"/>
                  </a:cubicBezTo>
                  <a:cubicBezTo>
                    <a:pt x="56" y="75"/>
                    <a:pt x="56" y="75"/>
                    <a:pt x="56" y="75"/>
                  </a:cubicBezTo>
                  <a:cubicBezTo>
                    <a:pt x="56" y="76"/>
                    <a:pt x="56" y="76"/>
                    <a:pt x="56" y="76"/>
                  </a:cubicBezTo>
                  <a:cubicBezTo>
                    <a:pt x="56" y="76"/>
                    <a:pt x="56" y="76"/>
                    <a:pt x="56" y="76"/>
                  </a:cubicBezTo>
                  <a:cubicBezTo>
                    <a:pt x="57" y="76"/>
                    <a:pt x="57" y="76"/>
                    <a:pt x="57" y="76"/>
                  </a:cubicBezTo>
                  <a:cubicBezTo>
                    <a:pt x="58" y="76"/>
                    <a:pt x="58" y="76"/>
                    <a:pt x="58" y="76"/>
                  </a:cubicBezTo>
                  <a:cubicBezTo>
                    <a:pt x="59" y="77"/>
                    <a:pt x="59" y="77"/>
                    <a:pt x="59" y="77"/>
                  </a:cubicBezTo>
                  <a:cubicBezTo>
                    <a:pt x="59" y="77"/>
                    <a:pt x="59" y="77"/>
                    <a:pt x="59" y="77"/>
                  </a:cubicBezTo>
                  <a:cubicBezTo>
                    <a:pt x="60" y="77"/>
                    <a:pt x="60" y="77"/>
                    <a:pt x="60" y="77"/>
                  </a:cubicBezTo>
                  <a:cubicBezTo>
                    <a:pt x="60" y="77"/>
                    <a:pt x="61" y="77"/>
                    <a:pt x="61" y="77"/>
                  </a:cubicBezTo>
                  <a:cubicBezTo>
                    <a:pt x="62" y="77"/>
                    <a:pt x="62" y="78"/>
                    <a:pt x="62" y="78"/>
                  </a:cubicBezTo>
                  <a:cubicBezTo>
                    <a:pt x="63" y="79"/>
                    <a:pt x="63" y="79"/>
                    <a:pt x="63" y="79"/>
                  </a:cubicBezTo>
                  <a:cubicBezTo>
                    <a:pt x="62" y="80"/>
                    <a:pt x="62" y="80"/>
                    <a:pt x="62" y="80"/>
                  </a:cubicBezTo>
                  <a:cubicBezTo>
                    <a:pt x="62" y="80"/>
                    <a:pt x="62" y="80"/>
                    <a:pt x="62" y="80"/>
                  </a:cubicBezTo>
                  <a:cubicBezTo>
                    <a:pt x="62" y="82"/>
                    <a:pt x="62" y="82"/>
                    <a:pt x="62" y="82"/>
                  </a:cubicBezTo>
                  <a:cubicBezTo>
                    <a:pt x="63" y="82"/>
                    <a:pt x="63" y="82"/>
                    <a:pt x="63" y="82"/>
                  </a:cubicBezTo>
                  <a:cubicBezTo>
                    <a:pt x="64" y="83"/>
                    <a:pt x="64" y="83"/>
                    <a:pt x="64" y="83"/>
                  </a:cubicBezTo>
                  <a:cubicBezTo>
                    <a:pt x="65" y="83"/>
                    <a:pt x="65" y="83"/>
                    <a:pt x="65" y="83"/>
                  </a:cubicBezTo>
                  <a:cubicBezTo>
                    <a:pt x="66" y="84"/>
                    <a:pt x="66" y="84"/>
                    <a:pt x="66" y="84"/>
                  </a:cubicBezTo>
                  <a:cubicBezTo>
                    <a:pt x="67" y="84"/>
                    <a:pt x="67" y="84"/>
                    <a:pt x="67" y="84"/>
                  </a:cubicBezTo>
                  <a:cubicBezTo>
                    <a:pt x="68" y="84"/>
                    <a:pt x="68" y="84"/>
                    <a:pt x="68" y="84"/>
                  </a:cubicBezTo>
                  <a:cubicBezTo>
                    <a:pt x="67" y="85"/>
                    <a:pt x="67" y="85"/>
                    <a:pt x="67" y="85"/>
                  </a:cubicBezTo>
                  <a:cubicBezTo>
                    <a:pt x="68" y="86"/>
                    <a:pt x="68" y="86"/>
                    <a:pt x="68" y="86"/>
                  </a:cubicBezTo>
                  <a:cubicBezTo>
                    <a:pt x="69" y="86"/>
                    <a:pt x="69" y="86"/>
                    <a:pt x="69" y="86"/>
                  </a:cubicBezTo>
                  <a:cubicBezTo>
                    <a:pt x="70" y="87"/>
                    <a:pt x="70" y="87"/>
                    <a:pt x="70" y="87"/>
                  </a:cubicBezTo>
                  <a:cubicBezTo>
                    <a:pt x="71" y="87"/>
                    <a:pt x="71" y="87"/>
                    <a:pt x="71" y="87"/>
                  </a:cubicBezTo>
                  <a:cubicBezTo>
                    <a:pt x="71" y="88"/>
                    <a:pt x="71" y="88"/>
                    <a:pt x="71" y="88"/>
                  </a:cubicBezTo>
                  <a:cubicBezTo>
                    <a:pt x="71" y="88"/>
                    <a:pt x="71" y="88"/>
                    <a:pt x="71" y="88"/>
                  </a:cubicBezTo>
                  <a:cubicBezTo>
                    <a:pt x="71" y="89"/>
                    <a:pt x="71" y="89"/>
                    <a:pt x="71" y="89"/>
                  </a:cubicBezTo>
                  <a:cubicBezTo>
                    <a:pt x="70" y="89"/>
                    <a:pt x="70" y="89"/>
                    <a:pt x="70" y="89"/>
                  </a:cubicBezTo>
                  <a:cubicBezTo>
                    <a:pt x="69" y="90"/>
                    <a:pt x="69" y="90"/>
                    <a:pt x="69" y="90"/>
                  </a:cubicBezTo>
                  <a:cubicBezTo>
                    <a:pt x="70" y="90"/>
                    <a:pt x="70" y="90"/>
                    <a:pt x="70" y="90"/>
                  </a:cubicBezTo>
                  <a:cubicBezTo>
                    <a:pt x="71" y="90"/>
                    <a:pt x="71" y="90"/>
                    <a:pt x="71" y="90"/>
                  </a:cubicBezTo>
                  <a:cubicBezTo>
                    <a:pt x="71" y="90"/>
                    <a:pt x="71" y="90"/>
                    <a:pt x="71" y="90"/>
                  </a:cubicBezTo>
                  <a:cubicBezTo>
                    <a:pt x="72" y="90"/>
                    <a:pt x="72" y="90"/>
                    <a:pt x="72" y="90"/>
                  </a:cubicBezTo>
                  <a:cubicBezTo>
                    <a:pt x="72" y="91"/>
                    <a:pt x="72" y="91"/>
                    <a:pt x="72" y="91"/>
                  </a:cubicBezTo>
                  <a:cubicBezTo>
                    <a:pt x="72" y="92"/>
                    <a:pt x="72" y="92"/>
                    <a:pt x="72" y="92"/>
                  </a:cubicBezTo>
                  <a:cubicBezTo>
                    <a:pt x="73" y="93"/>
                    <a:pt x="73" y="93"/>
                    <a:pt x="73" y="93"/>
                  </a:cubicBezTo>
                  <a:cubicBezTo>
                    <a:pt x="73" y="94"/>
                    <a:pt x="73" y="94"/>
                    <a:pt x="73" y="94"/>
                  </a:cubicBezTo>
                  <a:cubicBezTo>
                    <a:pt x="73" y="94"/>
                    <a:pt x="73" y="94"/>
                    <a:pt x="73" y="94"/>
                  </a:cubicBezTo>
                  <a:cubicBezTo>
                    <a:pt x="73" y="94"/>
                    <a:pt x="73" y="94"/>
                    <a:pt x="73" y="94"/>
                  </a:cubicBezTo>
                  <a:cubicBezTo>
                    <a:pt x="73" y="95"/>
                    <a:pt x="73" y="95"/>
                    <a:pt x="73" y="95"/>
                  </a:cubicBezTo>
                  <a:cubicBezTo>
                    <a:pt x="74" y="95"/>
                    <a:pt x="74" y="95"/>
                    <a:pt x="74" y="95"/>
                  </a:cubicBezTo>
                  <a:cubicBezTo>
                    <a:pt x="74" y="96"/>
                    <a:pt x="74" y="96"/>
                    <a:pt x="74" y="96"/>
                  </a:cubicBezTo>
                  <a:cubicBezTo>
                    <a:pt x="75" y="96"/>
                    <a:pt x="75" y="96"/>
                    <a:pt x="75" y="96"/>
                  </a:cubicBezTo>
                  <a:cubicBezTo>
                    <a:pt x="76" y="97"/>
                    <a:pt x="76" y="97"/>
                    <a:pt x="76" y="97"/>
                  </a:cubicBezTo>
                  <a:cubicBezTo>
                    <a:pt x="75" y="97"/>
                    <a:pt x="75" y="97"/>
                    <a:pt x="75" y="97"/>
                  </a:cubicBezTo>
                  <a:cubicBezTo>
                    <a:pt x="75" y="98"/>
                    <a:pt x="75" y="98"/>
                    <a:pt x="75" y="98"/>
                  </a:cubicBezTo>
                  <a:cubicBezTo>
                    <a:pt x="74" y="98"/>
                    <a:pt x="74" y="98"/>
                    <a:pt x="74" y="98"/>
                  </a:cubicBezTo>
                  <a:cubicBezTo>
                    <a:pt x="74" y="99"/>
                    <a:pt x="74" y="99"/>
                    <a:pt x="74" y="99"/>
                  </a:cubicBezTo>
                  <a:cubicBezTo>
                    <a:pt x="75" y="100"/>
                    <a:pt x="75" y="100"/>
                    <a:pt x="75" y="100"/>
                  </a:cubicBezTo>
                  <a:cubicBezTo>
                    <a:pt x="76" y="100"/>
                    <a:pt x="76" y="100"/>
                    <a:pt x="76" y="100"/>
                  </a:cubicBezTo>
                  <a:cubicBezTo>
                    <a:pt x="77" y="99"/>
                    <a:pt x="77" y="99"/>
                    <a:pt x="77" y="99"/>
                  </a:cubicBezTo>
                  <a:cubicBezTo>
                    <a:pt x="77" y="100"/>
                    <a:pt x="77" y="100"/>
                    <a:pt x="77" y="100"/>
                  </a:cubicBezTo>
                  <a:cubicBezTo>
                    <a:pt x="78" y="101"/>
                    <a:pt x="78" y="101"/>
                    <a:pt x="78" y="101"/>
                  </a:cubicBezTo>
                  <a:cubicBezTo>
                    <a:pt x="78" y="102"/>
                    <a:pt x="78" y="102"/>
                    <a:pt x="78" y="102"/>
                  </a:cubicBezTo>
                  <a:cubicBezTo>
                    <a:pt x="77" y="103"/>
                    <a:pt x="77" y="103"/>
                    <a:pt x="77" y="103"/>
                  </a:cubicBezTo>
                  <a:cubicBezTo>
                    <a:pt x="77" y="103"/>
                    <a:pt x="77" y="103"/>
                    <a:pt x="77" y="103"/>
                  </a:cubicBezTo>
                  <a:cubicBezTo>
                    <a:pt x="79" y="104"/>
                    <a:pt x="79" y="104"/>
                    <a:pt x="79" y="104"/>
                  </a:cubicBezTo>
                  <a:cubicBezTo>
                    <a:pt x="78" y="104"/>
                    <a:pt x="78" y="104"/>
                    <a:pt x="78" y="104"/>
                  </a:cubicBezTo>
                  <a:cubicBezTo>
                    <a:pt x="77" y="104"/>
                    <a:pt x="77" y="104"/>
                    <a:pt x="77" y="104"/>
                  </a:cubicBezTo>
                  <a:cubicBezTo>
                    <a:pt x="75" y="104"/>
                    <a:pt x="75" y="104"/>
                    <a:pt x="75" y="104"/>
                  </a:cubicBezTo>
                  <a:cubicBezTo>
                    <a:pt x="75" y="104"/>
                    <a:pt x="75" y="104"/>
                    <a:pt x="75" y="104"/>
                  </a:cubicBezTo>
                  <a:cubicBezTo>
                    <a:pt x="75" y="105"/>
                    <a:pt x="75" y="105"/>
                    <a:pt x="75" y="105"/>
                  </a:cubicBezTo>
                  <a:cubicBezTo>
                    <a:pt x="75" y="105"/>
                    <a:pt x="75" y="105"/>
                    <a:pt x="75" y="105"/>
                  </a:cubicBezTo>
                  <a:cubicBezTo>
                    <a:pt x="75" y="105"/>
                    <a:pt x="75" y="105"/>
                    <a:pt x="75" y="105"/>
                  </a:cubicBezTo>
                  <a:cubicBezTo>
                    <a:pt x="74" y="105"/>
                    <a:pt x="74" y="105"/>
                    <a:pt x="74" y="105"/>
                  </a:cubicBezTo>
                  <a:cubicBezTo>
                    <a:pt x="74" y="105"/>
                    <a:pt x="74" y="106"/>
                    <a:pt x="74" y="106"/>
                  </a:cubicBezTo>
                  <a:cubicBezTo>
                    <a:pt x="75" y="106"/>
                    <a:pt x="75" y="106"/>
                    <a:pt x="75" y="106"/>
                  </a:cubicBezTo>
                  <a:cubicBezTo>
                    <a:pt x="76" y="106"/>
                    <a:pt x="76" y="106"/>
                    <a:pt x="76" y="106"/>
                  </a:cubicBezTo>
                  <a:cubicBezTo>
                    <a:pt x="76" y="105"/>
                    <a:pt x="76" y="105"/>
                    <a:pt x="76" y="105"/>
                  </a:cubicBezTo>
                  <a:cubicBezTo>
                    <a:pt x="77" y="105"/>
                    <a:pt x="77" y="105"/>
                    <a:pt x="77" y="105"/>
                  </a:cubicBezTo>
                  <a:cubicBezTo>
                    <a:pt x="77" y="105"/>
                    <a:pt x="77" y="105"/>
                    <a:pt x="77" y="105"/>
                  </a:cubicBezTo>
                  <a:cubicBezTo>
                    <a:pt x="77" y="106"/>
                    <a:pt x="77" y="106"/>
                    <a:pt x="77" y="106"/>
                  </a:cubicBezTo>
                  <a:cubicBezTo>
                    <a:pt x="76" y="107"/>
                    <a:pt x="76" y="107"/>
                    <a:pt x="76" y="107"/>
                  </a:cubicBezTo>
                  <a:cubicBezTo>
                    <a:pt x="75" y="107"/>
                    <a:pt x="75" y="107"/>
                    <a:pt x="75" y="107"/>
                  </a:cubicBezTo>
                  <a:cubicBezTo>
                    <a:pt x="75" y="108"/>
                    <a:pt x="75" y="108"/>
                    <a:pt x="75" y="108"/>
                  </a:cubicBezTo>
                  <a:cubicBezTo>
                    <a:pt x="76" y="108"/>
                    <a:pt x="76" y="108"/>
                    <a:pt x="76" y="108"/>
                  </a:cubicBezTo>
                  <a:cubicBezTo>
                    <a:pt x="77" y="108"/>
                    <a:pt x="77" y="108"/>
                    <a:pt x="77" y="108"/>
                  </a:cubicBezTo>
                  <a:cubicBezTo>
                    <a:pt x="78" y="108"/>
                    <a:pt x="78" y="108"/>
                    <a:pt x="78" y="108"/>
                  </a:cubicBezTo>
                  <a:cubicBezTo>
                    <a:pt x="79" y="107"/>
                    <a:pt x="79" y="107"/>
                    <a:pt x="79" y="107"/>
                  </a:cubicBezTo>
                  <a:cubicBezTo>
                    <a:pt x="79" y="108"/>
                    <a:pt x="79" y="108"/>
                    <a:pt x="79" y="108"/>
                  </a:cubicBezTo>
                  <a:cubicBezTo>
                    <a:pt x="78" y="109"/>
                    <a:pt x="78" y="109"/>
                    <a:pt x="78" y="109"/>
                  </a:cubicBezTo>
                  <a:cubicBezTo>
                    <a:pt x="76" y="109"/>
                    <a:pt x="76" y="109"/>
                    <a:pt x="76" y="109"/>
                  </a:cubicBezTo>
                  <a:cubicBezTo>
                    <a:pt x="76" y="109"/>
                    <a:pt x="76" y="109"/>
                    <a:pt x="76" y="109"/>
                  </a:cubicBezTo>
                  <a:cubicBezTo>
                    <a:pt x="75" y="110"/>
                    <a:pt x="75" y="110"/>
                    <a:pt x="75" y="110"/>
                  </a:cubicBezTo>
                  <a:cubicBezTo>
                    <a:pt x="74" y="110"/>
                    <a:pt x="74" y="110"/>
                    <a:pt x="74" y="110"/>
                  </a:cubicBezTo>
                  <a:cubicBezTo>
                    <a:pt x="73" y="111"/>
                    <a:pt x="73" y="111"/>
                    <a:pt x="73" y="111"/>
                  </a:cubicBezTo>
                  <a:cubicBezTo>
                    <a:pt x="74" y="111"/>
                    <a:pt x="74" y="111"/>
                    <a:pt x="74" y="111"/>
                  </a:cubicBezTo>
                  <a:cubicBezTo>
                    <a:pt x="74" y="112"/>
                    <a:pt x="74" y="112"/>
                    <a:pt x="74" y="112"/>
                  </a:cubicBezTo>
                  <a:cubicBezTo>
                    <a:pt x="75" y="113"/>
                    <a:pt x="75" y="113"/>
                    <a:pt x="75" y="113"/>
                  </a:cubicBezTo>
                  <a:cubicBezTo>
                    <a:pt x="76" y="112"/>
                    <a:pt x="76" y="112"/>
                    <a:pt x="76" y="112"/>
                  </a:cubicBezTo>
                  <a:cubicBezTo>
                    <a:pt x="76" y="112"/>
                    <a:pt x="76" y="112"/>
                    <a:pt x="76" y="112"/>
                  </a:cubicBezTo>
                  <a:cubicBezTo>
                    <a:pt x="78" y="113"/>
                    <a:pt x="78" y="113"/>
                    <a:pt x="78" y="113"/>
                  </a:cubicBezTo>
                  <a:cubicBezTo>
                    <a:pt x="80" y="113"/>
                    <a:pt x="80" y="113"/>
                    <a:pt x="80" y="113"/>
                  </a:cubicBezTo>
                  <a:cubicBezTo>
                    <a:pt x="80" y="113"/>
                    <a:pt x="80" y="113"/>
                    <a:pt x="80" y="113"/>
                  </a:cubicBezTo>
                  <a:cubicBezTo>
                    <a:pt x="81" y="111"/>
                    <a:pt x="81" y="111"/>
                    <a:pt x="81" y="111"/>
                  </a:cubicBezTo>
                  <a:cubicBezTo>
                    <a:pt x="81" y="111"/>
                    <a:pt x="81" y="111"/>
                    <a:pt x="82" y="110"/>
                  </a:cubicBezTo>
                  <a:cubicBezTo>
                    <a:pt x="82" y="109"/>
                    <a:pt x="82" y="110"/>
                    <a:pt x="82" y="110"/>
                  </a:cubicBezTo>
                  <a:cubicBezTo>
                    <a:pt x="83" y="110"/>
                    <a:pt x="83" y="110"/>
                    <a:pt x="83" y="110"/>
                  </a:cubicBezTo>
                  <a:cubicBezTo>
                    <a:pt x="83" y="109"/>
                    <a:pt x="83" y="109"/>
                    <a:pt x="83" y="109"/>
                  </a:cubicBezTo>
                  <a:cubicBezTo>
                    <a:pt x="83" y="109"/>
                    <a:pt x="83" y="109"/>
                    <a:pt x="83" y="109"/>
                  </a:cubicBezTo>
                  <a:cubicBezTo>
                    <a:pt x="82" y="108"/>
                    <a:pt x="82" y="108"/>
                    <a:pt x="82" y="108"/>
                  </a:cubicBezTo>
                  <a:cubicBezTo>
                    <a:pt x="82" y="107"/>
                    <a:pt x="82" y="107"/>
                    <a:pt x="82" y="107"/>
                  </a:cubicBezTo>
                  <a:cubicBezTo>
                    <a:pt x="82" y="106"/>
                    <a:pt x="82" y="106"/>
                    <a:pt x="82" y="106"/>
                  </a:cubicBezTo>
                  <a:cubicBezTo>
                    <a:pt x="82" y="105"/>
                    <a:pt x="82" y="105"/>
                    <a:pt x="82" y="105"/>
                  </a:cubicBezTo>
                  <a:cubicBezTo>
                    <a:pt x="82" y="105"/>
                    <a:pt x="82" y="105"/>
                    <a:pt x="82" y="105"/>
                  </a:cubicBezTo>
                  <a:cubicBezTo>
                    <a:pt x="82" y="106"/>
                    <a:pt x="82" y="106"/>
                    <a:pt x="82" y="106"/>
                  </a:cubicBezTo>
                  <a:cubicBezTo>
                    <a:pt x="82" y="106"/>
                    <a:pt x="82" y="107"/>
                    <a:pt x="83" y="107"/>
                  </a:cubicBezTo>
                  <a:cubicBezTo>
                    <a:pt x="83" y="107"/>
                    <a:pt x="83" y="108"/>
                    <a:pt x="83" y="108"/>
                  </a:cubicBezTo>
                  <a:cubicBezTo>
                    <a:pt x="84" y="109"/>
                    <a:pt x="84" y="109"/>
                    <a:pt x="84" y="109"/>
                  </a:cubicBezTo>
                  <a:cubicBezTo>
                    <a:pt x="84" y="109"/>
                    <a:pt x="84" y="109"/>
                    <a:pt x="85" y="109"/>
                  </a:cubicBezTo>
                  <a:cubicBezTo>
                    <a:pt x="85" y="109"/>
                    <a:pt x="85" y="108"/>
                    <a:pt x="85" y="108"/>
                  </a:cubicBezTo>
                  <a:cubicBezTo>
                    <a:pt x="86" y="108"/>
                    <a:pt x="86" y="108"/>
                    <a:pt x="86" y="108"/>
                  </a:cubicBezTo>
                  <a:cubicBezTo>
                    <a:pt x="86" y="108"/>
                    <a:pt x="86" y="108"/>
                    <a:pt x="86" y="108"/>
                  </a:cubicBezTo>
                  <a:cubicBezTo>
                    <a:pt x="85" y="109"/>
                    <a:pt x="85" y="109"/>
                    <a:pt x="85" y="109"/>
                  </a:cubicBezTo>
                  <a:cubicBezTo>
                    <a:pt x="84" y="110"/>
                    <a:pt x="84" y="110"/>
                    <a:pt x="84" y="110"/>
                  </a:cubicBezTo>
                  <a:cubicBezTo>
                    <a:pt x="84" y="110"/>
                    <a:pt x="84" y="110"/>
                    <a:pt x="84" y="110"/>
                  </a:cubicBezTo>
                  <a:cubicBezTo>
                    <a:pt x="85" y="110"/>
                    <a:pt x="85" y="110"/>
                    <a:pt x="85" y="110"/>
                  </a:cubicBezTo>
                  <a:cubicBezTo>
                    <a:pt x="84" y="111"/>
                    <a:pt x="84" y="111"/>
                    <a:pt x="84" y="111"/>
                  </a:cubicBezTo>
                  <a:cubicBezTo>
                    <a:pt x="83" y="111"/>
                    <a:pt x="83" y="111"/>
                    <a:pt x="83" y="111"/>
                  </a:cubicBezTo>
                  <a:cubicBezTo>
                    <a:pt x="83" y="111"/>
                    <a:pt x="83" y="111"/>
                    <a:pt x="83" y="111"/>
                  </a:cubicBezTo>
                  <a:cubicBezTo>
                    <a:pt x="83" y="111"/>
                    <a:pt x="83" y="111"/>
                    <a:pt x="83" y="111"/>
                  </a:cubicBezTo>
                  <a:cubicBezTo>
                    <a:pt x="84" y="111"/>
                    <a:pt x="84" y="111"/>
                    <a:pt x="84" y="111"/>
                  </a:cubicBezTo>
                  <a:cubicBezTo>
                    <a:pt x="85" y="111"/>
                    <a:pt x="85" y="111"/>
                    <a:pt x="85" y="111"/>
                  </a:cubicBezTo>
                  <a:cubicBezTo>
                    <a:pt x="85" y="110"/>
                    <a:pt x="85" y="110"/>
                    <a:pt x="85" y="110"/>
                  </a:cubicBezTo>
                  <a:cubicBezTo>
                    <a:pt x="86" y="110"/>
                    <a:pt x="86" y="110"/>
                    <a:pt x="86" y="110"/>
                  </a:cubicBezTo>
                  <a:cubicBezTo>
                    <a:pt x="87" y="111"/>
                    <a:pt x="87" y="111"/>
                    <a:pt x="87" y="111"/>
                  </a:cubicBezTo>
                  <a:cubicBezTo>
                    <a:pt x="88" y="111"/>
                    <a:pt x="88" y="111"/>
                    <a:pt x="88" y="111"/>
                  </a:cubicBezTo>
                  <a:cubicBezTo>
                    <a:pt x="90" y="110"/>
                    <a:pt x="90" y="110"/>
                    <a:pt x="90" y="110"/>
                  </a:cubicBezTo>
                  <a:cubicBezTo>
                    <a:pt x="90" y="111"/>
                    <a:pt x="90" y="111"/>
                    <a:pt x="90" y="111"/>
                  </a:cubicBezTo>
                  <a:cubicBezTo>
                    <a:pt x="89" y="111"/>
                    <a:pt x="89" y="111"/>
                    <a:pt x="89" y="111"/>
                  </a:cubicBezTo>
                  <a:cubicBezTo>
                    <a:pt x="87" y="111"/>
                    <a:pt x="87" y="111"/>
                    <a:pt x="87" y="111"/>
                  </a:cubicBezTo>
                  <a:cubicBezTo>
                    <a:pt x="86" y="112"/>
                    <a:pt x="86" y="112"/>
                    <a:pt x="86" y="112"/>
                  </a:cubicBezTo>
                  <a:cubicBezTo>
                    <a:pt x="86" y="113"/>
                    <a:pt x="86" y="113"/>
                    <a:pt x="86" y="113"/>
                  </a:cubicBezTo>
                  <a:cubicBezTo>
                    <a:pt x="88" y="112"/>
                    <a:pt x="88" y="112"/>
                    <a:pt x="88" y="112"/>
                  </a:cubicBezTo>
                  <a:cubicBezTo>
                    <a:pt x="89" y="112"/>
                    <a:pt x="89" y="112"/>
                    <a:pt x="89" y="112"/>
                  </a:cubicBezTo>
                  <a:cubicBezTo>
                    <a:pt x="90" y="112"/>
                    <a:pt x="90" y="112"/>
                    <a:pt x="90" y="112"/>
                  </a:cubicBezTo>
                  <a:cubicBezTo>
                    <a:pt x="91" y="112"/>
                    <a:pt x="91" y="112"/>
                    <a:pt x="91" y="112"/>
                  </a:cubicBezTo>
                  <a:cubicBezTo>
                    <a:pt x="91" y="112"/>
                    <a:pt x="91" y="112"/>
                    <a:pt x="91" y="112"/>
                  </a:cubicBezTo>
                  <a:cubicBezTo>
                    <a:pt x="90" y="112"/>
                    <a:pt x="90" y="112"/>
                    <a:pt x="90" y="112"/>
                  </a:cubicBezTo>
                  <a:cubicBezTo>
                    <a:pt x="89" y="113"/>
                    <a:pt x="89" y="113"/>
                    <a:pt x="89" y="113"/>
                  </a:cubicBezTo>
                  <a:cubicBezTo>
                    <a:pt x="88" y="113"/>
                    <a:pt x="88" y="113"/>
                    <a:pt x="88" y="113"/>
                  </a:cubicBezTo>
                  <a:cubicBezTo>
                    <a:pt x="88" y="114"/>
                    <a:pt x="88" y="114"/>
                    <a:pt x="88" y="114"/>
                  </a:cubicBezTo>
                  <a:cubicBezTo>
                    <a:pt x="89" y="114"/>
                    <a:pt x="89" y="114"/>
                    <a:pt x="89" y="114"/>
                  </a:cubicBezTo>
                  <a:cubicBezTo>
                    <a:pt x="89" y="114"/>
                    <a:pt x="89" y="114"/>
                    <a:pt x="89" y="114"/>
                  </a:cubicBezTo>
                  <a:cubicBezTo>
                    <a:pt x="90" y="113"/>
                    <a:pt x="90" y="113"/>
                    <a:pt x="90" y="113"/>
                  </a:cubicBezTo>
                  <a:cubicBezTo>
                    <a:pt x="90" y="113"/>
                    <a:pt x="90" y="113"/>
                    <a:pt x="91" y="113"/>
                  </a:cubicBezTo>
                  <a:cubicBezTo>
                    <a:pt x="91" y="113"/>
                    <a:pt x="91" y="114"/>
                    <a:pt x="91" y="114"/>
                  </a:cubicBezTo>
                  <a:cubicBezTo>
                    <a:pt x="90" y="114"/>
                    <a:pt x="90" y="114"/>
                    <a:pt x="90" y="114"/>
                  </a:cubicBezTo>
                  <a:cubicBezTo>
                    <a:pt x="89" y="115"/>
                    <a:pt x="89" y="115"/>
                    <a:pt x="89" y="115"/>
                  </a:cubicBezTo>
                  <a:cubicBezTo>
                    <a:pt x="90" y="115"/>
                    <a:pt x="90" y="115"/>
                    <a:pt x="90" y="115"/>
                  </a:cubicBezTo>
                  <a:cubicBezTo>
                    <a:pt x="92" y="115"/>
                    <a:pt x="92" y="115"/>
                    <a:pt x="92" y="115"/>
                  </a:cubicBezTo>
                  <a:cubicBezTo>
                    <a:pt x="92" y="116"/>
                    <a:pt x="92" y="116"/>
                    <a:pt x="92" y="116"/>
                  </a:cubicBezTo>
                  <a:cubicBezTo>
                    <a:pt x="90" y="116"/>
                    <a:pt x="90" y="116"/>
                    <a:pt x="90" y="116"/>
                  </a:cubicBezTo>
                  <a:cubicBezTo>
                    <a:pt x="91" y="117"/>
                    <a:pt x="91" y="117"/>
                    <a:pt x="91" y="117"/>
                  </a:cubicBezTo>
                  <a:cubicBezTo>
                    <a:pt x="91" y="117"/>
                    <a:pt x="92" y="117"/>
                    <a:pt x="92" y="117"/>
                  </a:cubicBezTo>
                  <a:cubicBezTo>
                    <a:pt x="93" y="117"/>
                    <a:pt x="94" y="117"/>
                    <a:pt x="94" y="117"/>
                  </a:cubicBezTo>
                  <a:cubicBezTo>
                    <a:pt x="94" y="117"/>
                    <a:pt x="94" y="118"/>
                    <a:pt x="94" y="118"/>
                  </a:cubicBezTo>
                  <a:cubicBezTo>
                    <a:pt x="93" y="118"/>
                    <a:pt x="93" y="118"/>
                    <a:pt x="93" y="118"/>
                  </a:cubicBezTo>
                  <a:cubicBezTo>
                    <a:pt x="92" y="118"/>
                    <a:pt x="92" y="118"/>
                    <a:pt x="92" y="118"/>
                  </a:cubicBezTo>
                  <a:cubicBezTo>
                    <a:pt x="94" y="119"/>
                    <a:pt x="94" y="119"/>
                    <a:pt x="94" y="119"/>
                  </a:cubicBezTo>
                  <a:cubicBezTo>
                    <a:pt x="93" y="119"/>
                    <a:pt x="93" y="119"/>
                    <a:pt x="93" y="119"/>
                  </a:cubicBezTo>
                  <a:cubicBezTo>
                    <a:pt x="94" y="120"/>
                    <a:pt x="94" y="120"/>
                    <a:pt x="94" y="120"/>
                  </a:cubicBezTo>
                  <a:cubicBezTo>
                    <a:pt x="95" y="120"/>
                    <a:pt x="95" y="120"/>
                    <a:pt x="95" y="120"/>
                  </a:cubicBezTo>
                  <a:cubicBezTo>
                    <a:pt x="95" y="120"/>
                    <a:pt x="95" y="120"/>
                    <a:pt x="95" y="120"/>
                  </a:cubicBezTo>
                  <a:cubicBezTo>
                    <a:pt x="93" y="120"/>
                    <a:pt x="93" y="120"/>
                    <a:pt x="93" y="120"/>
                  </a:cubicBezTo>
                  <a:cubicBezTo>
                    <a:pt x="92" y="120"/>
                    <a:pt x="92" y="120"/>
                    <a:pt x="92" y="120"/>
                  </a:cubicBezTo>
                  <a:cubicBezTo>
                    <a:pt x="90" y="120"/>
                    <a:pt x="90" y="120"/>
                    <a:pt x="90" y="120"/>
                  </a:cubicBezTo>
                  <a:cubicBezTo>
                    <a:pt x="89" y="119"/>
                    <a:pt x="89" y="119"/>
                    <a:pt x="89" y="119"/>
                  </a:cubicBezTo>
                  <a:cubicBezTo>
                    <a:pt x="86" y="117"/>
                    <a:pt x="86" y="117"/>
                    <a:pt x="86" y="117"/>
                  </a:cubicBezTo>
                  <a:cubicBezTo>
                    <a:pt x="83" y="117"/>
                    <a:pt x="83" y="117"/>
                    <a:pt x="83" y="117"/>
                  </a:cubicBezTo>
                  <a:cubicBezTo>
                    <a:pt x="82" y="117"/>
                    <a:pt x="82" y="117"/>
                    <a:pt x="82" y="117"/>
                  </a:cubicBezTo>
                  <a:cubicBezTo>
                    <a:pt x="81" y="117"/>
                    <a:pt x="81" y="117"/>
                    <a:pt x="81" y="117"/>
                  </a:cubicBezTo>
                  <a:cubicBezTo>
                    <a:pt x="79" y="117"/>
                    <a:pt x="79" y="117"/>
                    <a:pt x="79" y="117"/>
                  </a:cubicBezTo>
                  <a:cubicBezTo>
                    <a:pt x="79" y="118"/>
                    <a:pt x="79" y="118"/>
                    <a:pt x="79" y="118"/>
                  </a:cubicBezTo>
                  <a:cubicBezTo>
                    <a:pt x="79" y="119"/>
                    <a:pt x="79" y="119"/>
                    <a:pt x="79" y="119"/>
                  </a:cubicBezTo>
                  <a:cubicBezTo>
                    <a:pt x="79" y="119"/>
                    <a:pt x="80" y="119"/>
                    <a:pt x="80" y="120"/>
                  </a:cubicBezTo>
                  <a:cubicBezTo>
                    <a:pt x="81" y="120"/>
                    <a:pt x="81" y="121"/>
                    <a:pt x="81" y="121"/>
                  </a:cubicBezTo>
                  <a:cubicBezTo>
                    <a:pt x="83" y="121"/>
                    <a:pt x="83" y="121"/>
                    <a:pt x="83" y="121"/>
                  </a:cubicBezTo>
                  <a:cubicBezTo>
                    <a:pt x="85" y="121"/>
                    <a:pt x="85" y="121"/>
                    <a:pt x="85" y="121"/>
                  </a:cubicBezTo>
                  <a:cubicBezTo>
                    <a:pt x="86" y="121"/>
                    <a:pt x="86" y="121"/>
                    <a:pt x="86" y="121"/>
                  </a:cubicBezTo>
                  <a:cubicBezTo>
                    <a:pt x="87" y="122"/>
                    <a:pt x="87" y="122"/>
                    <a:pt x="87" y="122"/>
                  </a:cubicBezTo>
                  <a:cubicBezTo>
                    <a:pt x="88" y="123"/>
                    <a:pt x="88" y="123"/>
                    <a:pt x="88" y="123"/>
                  </a:cubicBezTo>
                  <a:cubicBezTo>
                    <a:pt x="90" y="123"/>
                    <a:pt x="90" y="123"/>
                    <a:pt x="90" y="123"/>
                  </a:cubicBezTo>
                  <a:cubicBezTo>
                    <a:pt x="91" y="123"/>
                    <a:pt x="91" y="123"/>
                    <a:pt x="91" y="123"/>
                  </a:cubicBezTo>
                  <a:cubicBezTo>
                    <a:pt x="92" y="123"/>
                    <a:pt x="92" y="123"/>
                    <a:pt x="92" y="123"/>
                  </a:cubicBezTo>
                  <a:cubicBezTo>
                    <a:pt x="93" y="123"/>
                    <a:pt x="93" y="123"/>
                    <a:pt x="93" y="123"/>
                  </a:cubicBezTo>
                  <a:cubicBezTo>
                    <a:pt x="93" y="124"/>
                    <a:pt x="93" y="124"/>
                    <a:pt x="93" y="124"/>
                  </a:cubicBezTo>
                  <a:cubicBezTo>
                    <a:pt x="94" y="124"/>
                    <a:pt x="94" y="124"/>
                    <a:pt x="94" y="124"/>
                  </a:cubicBezTo>
                  <a:cubicBezTo>
                    <a:pt x="95" y="123"/>
                    <a:pt x="95" y="123"/>
                    <a:pt x="95" y="123"/>
                  </a:cubicBezTo>
                  <a:cubicBezTo>
                    <a:pt x="96" y="123"/>
                    <a:pt x="96" y="123"/>
                    <a:pt x="96" y="123"/>
                  </a:cubicBezTo>
                  <a:cubicBezTo>
                    <a:pt x="97" y="123"/>
                    <a:pt x="97" y="123"/>
                    <a:pt x="97" y="123"/>
                  </a:cubicBezTo>
                  <a:cubicBezTo>
                    <a:pt x="96" y="124"/>
                    <a:pt x="96" y="124"/>
                    <a:pt x="96" y="124"/>
                  </a:cubicBezTo>
                  <a:cubicBezTo>
                    <a:pt x="96" y="124"/>
                    <a:pt x="96" y="124"/>
                    <a:pt x="96" y="124"/>
                  </a:cubicBezTo>
                  <a:cubicBezTo>
                    <a:pt x="97" y="125"/>
                    <a:pt x="97" y="125"/>
                    <a:pt x="97" y="125"/>
                  </a:cubicBezTo>
                  <a:cubicBezTo>
                    <a:pt x="96" y="125"/>
                    <a:pt x="96" y="125"/>
                    <a:pt x="96" y="125"/>
                  </a:cubicBezTo>
                  <a:cubicBezTo>
                    <a:pt x="95" y="125"/>
                    <a:pt x="95" y="125"/>
                    <a:pt x="95" y="125"/>
                  </a:cubicBezTo>
                  <a:cubicBezTo>
                    <a:pt x="95" y="126"/>
                    <a:pt x="95" y="126"/>
                    <a:pt x="95" y="126"/>
                  </a:cubicBezTo>
                  <a:cubicBezTo>
                    <a:pt x="96" y="126"/>
                    <a:pt x="96" y="126"/>
                    <a:pt x="96" y="126"/>
                  </a:cubicBezTo>
                  <a:cubicBezTo>
                    <a:pt x="96" y="127"/>
                    <a:pt x="96" y="127"/>
                    <a:pt x="96" y="127"/>
                  </a:cubicBezTo>
                  <a:cubicBezTo>
                    <a:pt x="95" y="128"/>
                    <a:pt x="95" y="128"/>
                    <a:pt x="95" y="128"/>
                  </a:cubicBezTo>
                  <a:cubicBezTo>
                    <a:pt x="94" y="128"/>
                    <a:pt x="94" y="128"/>
                    <a:pt x="94" y="128"/>
                  </a:cubicBezTo>
                  <a:cubicBezTo>
                    <a:pt x="94" y="129"/>
                    <a:pt x="94" y="129"/>
                    <a:pt x="94" y="129"/>
                  </a:cubicBezTo>
                  <a:cubicBezTo>
                    <a:pt x="94" y="129"/>
                    <a:pt x="94" y="129"/>
                    <a:pt x="94" y="129"/>
                  </a:cubicBezTo>
                  <a:cubicBezTo>
                    <a:pt x="95" y="129"/>
                    <a:pt x="95" y="129"/>
                    <a:pt x="95" y="129"/>
                  </a:cubicBezTo>
                  <a:cubicBezTo>
                    <a:pt x="96" y="129"/>
                    <a:pt x="96" y="129"/>
                    <a:pt x="96" y="129"/>
                  </a:cubicBezTo>
                  <a:cubicBezTo>
                    <a:pt x="96" y="130"/>
                    <a:pt x="96" y="130"/>
                    <a:pt x="96" y="130"/>
                  </a:cubicBezTo>
                  <a:cubicBezTo>
                    <a:pt x="96" y="131"/>
                    <a:pt x="96" y="131"/>
                    <a:pt x="96" y="131"/>
                  </a:cubicBezTo>
                  <a:cubicBezTo>
                    <a:pt x="96" y="131"/>
                    <a:pt x="96" y="131"/>
                    <a:pt x="96" y="131"/>
                  </a:cubicBezTo>
                  <a:cubicBezTo>
                    <a:pt x="96" y="131"/>
                    <a:pt x="96" y="131"/>
                    <a:pt x="96" y="131"/>
                  </a:cubicBezTo>
                  <a:cubicBezTo>
                    <a:pt x="95" y="131"/>
                    <a:pt x="95" y="131"/>
                    <a:pt x="95" y="131"/>
                  </a:cubicBezTo>
                  <a:cubicBezTo>
                    <a:pt x="94" y="130"/>
                    <a:pt x="94" y="130"/>
                    <a:pt x="94" y="130"/>
                  </a:cubicBezTo>
                  <a:cubicBezTo>
                    <a:pt x="94" y="130"/>
                    <a:pt x="94" y="130"/>
                    <a:pt x="94" y="130"/>
                  </a:cubicBezTo>
                  <a:cubicBezTo>
                    <a:pt x="94" y="131"/>
                    <a:pt x="94" y="131"/>
                    <a:pt x="94" y="131"/>
                  </a:cubicBezTo>
                  <a:cubicBezTo>
                    <a:pt x="94" y="132"/>
                    <a:pt x="94" y="132"/>
                    <a:pt x="94" y="132"/>
                  </a:cubicBezTo>
                  <a:cubicBezTo>
                    <a:pt x="93" y="132"/>
                    <a:pt x="93" y="132"/>
                    <a:pt x="93" y="132"/>
                  </a:cubicBezTo>
                  <a:cubicBezTo>
                    <a:pt x="94" y="133"/>
                    <a:pt x="94" y="133"/>
                    <a:pt x="94" y="133"/>
                  </a:cubicBezTo>
                  <a:cubicBezTo>
                    <a:pt x="94" y="133"/>
                    <a:pt x="94" y="133"/>
                    <a:pt x="94" y="133"/>
                  </a:cubicBezTo>
                  <a:cubicBezTo>
                    <a:pt x="94" y="134"/>
                    <a:pt x="94" y="134"/>
                    <a:pt x="94" y="134"/>
                  </a:cubicBezTo>
                  <a:cubicBezTo>
                    <a:pt x="93" y="134"/>
                    <a:pt x="93" y="134"/>
                    <a:pt x="93" y="134"/>
                  </a:cubicBezTo>
                  <a:cubicBezTo>
                    <a:pt x="92" y="134"/>
                    <a:pt x="91" y="134"/>
                    <a:pt x="90" y="134"/>
                  </a:cubicBezTo>
                  <a:cubicBezTo>
                    <a:pt x="90" y="134"/>
                    <a:pt x="90" y="134"/>
                    <a:pt x="89" y="134"/>
                  </a:cubicBezTo>
                  <a:cubicBezTo>
                    <a:pt x="89" y="134"/>
                    <a:pt x="89" y="134"/>
                    <a:pt x="88" y="134"/>
                  </a:cubicBezTo>
                  <a:cubicBezTo>
                    <a:pt x="88" y="135"/>
                    <a:pt x="88" y="135"/>
                    <a:pt x="88" y="135"/>
                  </a:cubicBezTo>
                  <a:cubicBezTo>
                    <a:pt x="88" y="135"/>
                    <a:pt x="87" y="135"/>
                    <a:pt x="87" y="135"/>
                  </a:cubicBezTo>
                  <a:cubicBezTo>
                    <a:pt x="87" y="135"/>
                    <a:pt x="86" y="135"/>
                    <a:pt x="86" y="135"/>
                  </a:cubicBezTo>
                  <a:cubicBezTo>
                    <a:pt x="86" y="135"/>
                    <a:pt x="85" y="136"/>
                    <a:pt x="85" y="136"/>
                  </a:cubicBezTo>
                  <a:cubicBezTo>
                    <a:pt x="85" y="136"/>
                    <a:pt x="85" y="136"/>
                    <a:pt x="85" y="136"/>
                  </a:cubicBezTo>
                  <a:cubicBezTo>
                    <a:pt x="85" y="136"/>
                    <a:pt x="85" y="136"/>
                    <a:pt x="85" y="136"/>
                  </a:cubicBezTo>
                  <a:cubicBezTo>
                    <a:pt x="85" y="136"/>
                    <a:pt x="86" y="136"/>
                    <a:pt x="86" y="136"/>
                  </a:cubicBezTo>
                  <a:cubicBezTo>
                    <a:pt x="87" y="136"/>
                    <a:pt x="87" y="137"/>
                    <a:pt x="88" y="137"/>
                  </a:cubicBezTo>
                  <a:cubicBezTo>
                    <a:pt x="88" y="137"/>
                    <a:pt x="88" y="137"/>
                    <a:pt x="88" y="137"/>
                  </a:cubicBezTo>
                  <a:cubicBezTo>
                    <a:pt x="88" y="137"/>
                    <a:pt x="89" y="137"/>
                    <a:pt x="89" y="137"/>
                  </a:cubicBezTo>
                  <a:cubicBezTo>
                    <a:pt x="89" y="137"/>
                    <a:pt x="90" y="137"/>
                    <a:pt x="90" y="137"/>
                  </a:cubicBezTo>
                  <a:cubicBezTo>
                    <a:pt x="90" y="137"/>
                    <a:pt x="91" y="137"/>
                    <a:pt x="91" y="137"/>
                  </a:cubicBezTo>
                  <a:cubicBezTo>
                    <a:pt x="91" y="137"/>
                    <a:pt x="91" y="137"/>
                    <a:pt x="91" y="137"/>
                  </a:cubicBezTo>
                  <a:cubicBezTo>
                    <a:pt x="91" y="137"/>
                    <a:pt x="91" y="136"/>
                    <a:pt x="91" y="136"/>
                  </a:cubicBezTo>
                  <a:cubicBezTo>
                    <a:pt x="92" y="136"/>
                    <a:pt x="92" y="136"/>
                    <a:pt x="93" y="135"/>
                  </a:cubicBezTo>
                  <a:cubicBezTo>
                    <a:pt x="93" y="135"/>
                    <a:pt x="93" y="135"/>
                    <a:pt x="93" y="135"/>
                  </a:cubicBezTo>
                  <a:cubicBezTo>
                    <a:pt x="93" y="135"/>
                    <a:pt x="93" y="135"/>
                    <a:pt x="93" y="135"/>
                  </a:cubicBezTo>
                  <a:cubicBezTo>
                    <a:pt x="92" y="135"/>
                    <a:pt x="93" y="137"/>
                    <a:pt x="93" y="138"/>
                  </a:cubicBezTo>
                  <a:cubicBezTo>
                    <a:pt x="93" y="138"/>
                    <a:pt x="94" y="138"/>
                    <a:pt x="94" y="138"/>
                  </a:cubicBezTo>
                  <a:cubicBezTo>
                    <a:pt x="95" y="139"/>
                    <a:pt x="95" y="139"/>
                    <a:pt x="96" y="139"/>
                  </a:cubicBezTo>
                  <a:cubicBezTo>
                    <a:pt x="96" y="139"/>
                    <a:pt x="96" y="139"/>
                    <a:pt x="95" y="139"/>
                  </a:cubicBezTo>
                  <a:cubicBezTo>
                    <a:pt x="95" y="140"/>
                    <a:pt x="96" y="140"/>
                    <a:pt x="96" y="140"/>
                  </a:cubicBezTo>
                  <a:cubicBezTo>
                    <a:pt x="95" y="140"/>
                    <a:pt x="95" y="140"/>
                    <a:pt x="94" y="140"/>
                  </a:cubicBezTo>
                  <a:cubicBezTo>
                    <a:pt x="94" y="140"/>
                    <a:pt x="93" y="140"/>
                    <a:pt x="93" y="141"/>
                  </a:cubicBezTo>
                  <a:cubicBezTo>
                    <a:pt x="93" y="141"/>
                    <a:pt x="94" y="141"/>
                    <a:pt x="95" y="141"/>
                  </a:cubicBezTo>
                  <a:cubicBezTo>
                    <a:pt x="95" y="141"/>
                    <a:pt x="95" y="142"/>
                    <a:pt x="95" y="142"/>
                  </a:cubicBezTo>
                  <a:cubicBezTo>
                    <a:pt x="95" y="142"/>
                    <a:pt x="95" y="142"/>
                    <a:pt x="95" y="142"/>
                  </a:cubicBezTo>
                  <a:cubicBezTo>
                    <a:pt x="95" y="142"/>
                    <a:pt x="95" y="142"/>
                    <a:pt x="94" y="142"/>
                  </a:cubicBezTo>
                  <a:cubicBezTo>
                    <a:pt x="94" y="142"/>
                    <a:pt x="94" y="142"/>
                    <a:pt x="93" y="142"/>
                  </a:cubicBezTo>
                  <a:cubicBezTo>
                    <a:pt x="93" y="142"/>
                    <a:pt x="93" y="142"/>
                    <a:pt x="93" y="141"/>
                  </a:cubicBezTo>
                  <a:cubicBezTo>
                    <a:pt x="93" y="141"/>
                    <a:pt x="93" y="141"/>
                    <a:pt x="92" y="141"/>
                  </a:cubicBezTo>
                  <a:cubicBezTo>
                    <a:pt x="92" y="141"/>
                    <a:pt x="91" y="141"/>
                    <a:pt x="91" y="141"/>
                  </a:cubicBezTo>
                  <a:cubicBezTo>
                    <a:pt x="90" y="141"/>
                    <a:pt x="90" y="141"/>
                    <a:pt x="90" y="141"/>
                  </a:cubicBezTo>
                  <a:cubicBezTo>
                    <a:pt x="89" y="141"/>
                    <a:pt x="89" y="141"/>
                    <a:pt x="89" y="140"/>
                  </a:cubicBezTo>
                  <a:cubicBezTo>
                    <a:pt x="89" y="140"/>
                    <a:pt x="88" y="140"/>
                    <a:pt x="88" y="140"/>
                  </a:cubicBezTo>
                  <a:cubicBezTo>
                    <a:pt x="88" y="140"/>
                    <a:pt x="87" y="140"/>
                    <a:pt x="87" y="140"/>
                  </a:cubicBezTo>
                  <a:cubicBezTo>
                    <a:pt x="87" y="140"/>
                    <a:pt x="86" y="141"/>
                    <a:pt x="86" y="141"/>
                  </a:cubicBezTo>
                  <a:cubicBezTo>
                    <a:pt x="86" y="141"/>
                    <a:pt x="85" y="141"/>
                    <a:pt x="85" y="141"/>
                  </a:cubicBezTo>
                  <a:cubicBezTo>
                    <a:pt x="84" y="141"/>
                    <a:pt x="84" y="142"/>
                    <a:pt x="84" y="142"/>
                  </a:cubicBezTo>
                  <a:cubicBezTo>
                    <a:pt x="83" y="143"/>
                    <a:pt x="82" y="143"/>
                    <a:pt x="81" y="143"/>
                  </a:cubicBezTo>
                  <a:cubicBezTo>
                    <a:pt x="82" y="144"/>
                    <a:pt x="83" y="143"/>
                    <a:pt x="84" y="143"/>
                  </a:cubicBezTo>
                  <a:cubicBezTo>
                    <a:pt x="84" y="143"/>
                    <a:pt x="84" y="143"/>
                    <a:pt x="85" y="143"/>
                  </a:cubicBezTo>
                  <a:cubicBezTo>
                    <a:pt x="85" y="143"/>
                    <a:pt x="86" y="143"/>
                    <a:pt x="86" y="143"/>
                  </a:cubicBezTo>
                  <a:cubicBezTo>
                    <a:pt x="86" y="143"/>
                    <a:pt x="87" y="143"/>
                    <a:pt x="87" y="143"/>
                  </a:cubicBezTo>
                  <a:cubicBezTo>
                    <a:pt x="88" y="143"/>
                    <a:pt x="89" y="143"/>
                    <a:pt x="90" y="143"/>
                  </a:cubicBezTo>
                  <a:cubicBezTo>
                    <a:pt x="91" y="143"/>
                    <a:pt x="91" y="143"/>
                    <a:pt x="91" y="143"/>
                  </a:cubicBezTo>
                  <a:cubicBezTo>
                    <a:pt x="91" y="143"/>
                    <a:pt x="92" y="143"/>
                    <a:pt x="92" y="143"/>
                  </a:cubicBezTo>
                  <a:cubicBezTo>
                    <a:pt x="92" y="143"/>
                    <a:pt x="92" y="143"/>
                    <a:pt x="91" y="144"/>
                  </a:cubicBezTo>
                  <a:cubicBezTo>
                    <a:pt x="92" y="144"/>
                    <a:pt x="92" y="144"/>
                    <a:pt x="93" y="144"/>
                  </a:cubicBezTo>
                  <a:cubicBezTo>
                    <a:pt x="93" y="144"/>
                    <a:pt x="94" y="144"/>
                    <a:pt x="94" y="144"/>
                  </a:cubicBezTo>
                  <a:cubicBezTo>
                    <a:pt x="94" y="145"/>
                    <a:pt x="93" y="144"/>
                    <a:pt x="92" y="144"/>
                  </a:cubicBezTo>
                  <a:cubicBezTo>
                    <a:pt x="92" y="144"/>
                    <a:pt x="91" y="144"/>
                    <a:pt x="91" y="144"/>
                  </a:cubicBezTo>
                  <a:cubicBezTo>
                    <a:pt x="91" y="144"/>
                    <a:pt x="90" y="143"/>
                    <a:pt x="90" y="143"/>
                  </a:cubicBezTo>
                  <a:cubicBezTo>
                    <a:pt x="90" y="143"/>
                    <a:pt x="89" y="143"/>
                    <a:pt x="89" y="143"/>
                  </a:cubicBezTo>
                  <a:cubicBezTo>
                    <a:pt x="88" y="143"/>
                    <a:pt x="87" y="144"/>
                    <a:pt x="87" y="144"/>
                  </a:cubicBezTo>
                  <a:cubicBezTo>
                    <a:pt x="86" y="144"/>
                    <a:pt x="86" y="144"/>
                    <a:pt x="85" y="144"/>
                  </a:cubicBezTo>
                  <a:cubicBezTo>
                    <a:pt x="85" y="144"/>
                    <a:pt x="85" y="144"/>
                    <a:pt x="85" y="144"/>
                  </a:cubicBezTo>
                  <a:cubicBezTo>
                    <a:pt x="84" y="144"/>
                    <a:pt x="84" y="144"/>
                    <a:pt x="84" y="144"/>
                  </a:cubicBezTo>
                  <a:cubicBezTo>
                    <a:pt x="83" y="144"/>
                    <a:pt x="83" y="144"/>
                    <a:pt x="83" y="145"/>
                  </a:cubicBezTo>
                  <a:cubicBezTo>
                    <a:pt x="82" y="145"/>
                    <a:pt x="82" y="145"/>
                    <a:pt x="82" y="145"/>
                  </a:cubicBezTo>
                  <a:cubicBezTo>
                    <a:pt x="82" y="145"/>
                    <a:pt x="81" y="145"/>
                    <a:pt x="81" y="145"/>
                  </a:cubicBezTo>
                  <a:cubicBezTo>
                    <a:pt x="81" y="145"/>
                    <a:pt x="82" y="145"/>
                    <a:pt x="82" y="145"/>
                  </a:cubicBezTo>
                  <a:cubicBezTo>
                    <a:pt x="83" y="146"/>
                    <a:pt x="82" y="146"/>
                    <a:pt x="83" y="146"/>
                  </a:cubicBezTo>
                  <a:cubicBezTo>
                    <a:pt x="84" y="147"/>
                    <a:pt x="85" y="146"/>
                    <a:pt x="86" y="146"/>
                  </a:cubicBezTo>
                  <a:cubicBezTo>
                    <a:pt x="86" y="146"/>
                    <a:pt x="88" y="146"/>
                    <a:pt x="87" y="147"/>
                  </a:cubicBezTo>
                  <a:cubicBezTo>
                    <a:pt x="87" y="147"/>
                    <a:pt x="86" y="147"/>
                    <a:pt x="85" y="147"/>
                  </a:cubicBezTo>
                  <a:cubicBezTo>
                    <a:pt x="85" y="148"/>
                    <a:pt x="84" y="147"/>
                    <a:pt x="84" y="148"/>
                  </a:cubicBezTo>
                  <a:cubicBezTo>
                    <a:pt x="84" y="148"/>
                    <a:pt x="84" y="149"/>
                    <a:pt x="84" y="149"/>
                  </a:cubicBezTo>
                  <a:cubicBezTo>
                    <a:pt x="84" y="149"/>
                    <a:pt x="83" y="149"/>
                    <a:pt x="83" y="149"/>
                  </a:cubicBezTo>
                  <a:cubicBezTo>
                    <a:pt x="83" y="150"/>
                    <a:pt x="82" y="150"/>
                    <a:pt x="82" y="150"/>
                  </a:cubicBezTo>
                  <a:cubicBezTo>
                    <a:pt x="82" y="150"/>
                    <a:pt x="83" y="150"/>
                    <a:pt x="83" y="151"/>
                  </a:cubicBezTo>
                  <a:cubicBezTo>
                    <a:pt x="83" y="151"/>
                    <a:pt x="83" y="151"/>
                    <a:pt x="83" y="151"/>
                  </a:cubicBezTo>
                  <a:cubicBezTo>
                    <a:pt x="83" y="151"/>
                    <a:pt x="83" y="151"/>
                    <a:pt x="84" y="151"/>
                  </a:cubicBezTo>
                  <a:cubicBezTo>
                    <a:pt x="83" y="151"/>
                    <a:pt x="83" y="151"/>
                    <a:pt x="82" y="151"/>
                  </a:cubicBezTo>
                  <a:cubicBezTo>
                    <a:pt x="84" y="152"/>
                    <a:pt x="85" y="150"/>
                    <a:pt x="85" y="150"/>
                  </a:cubicBezTo>
                  <a:cubicBezTo>
                    <a:pt x="86" y="150"/>
                    <a:pt x="86" y="150"/>
                    <a:pt x="87" y="150"/>
                  </a:cubicBezTo>
                  <a:cubicBezTo>
                    <a:pt x="87" y="150"/>
                    <a:pt x="88" y="149"/>
                    <a:pt x="88" y="149"/>
                  </a:cubicBezTo>
                  <a:cubicBezTo>
                    <a:pt x="88" y="149"/>
                    <a:pt x="89" y="149"/>
                    <a:pt x="89" y="149"/>
                  </a:cubicBezTo>
                  <a:cubicBezTo>
                    <a:pt x="89" y="149"/>
                    <a:pt x="89" y="149"/>
                    <a:pt x="89" y="148"/>
                  </a:cubicBezTo>
                  <a:cubicBezTo>
                    <a:pt x="89" y="148"/>
                    <a:pt x="90" y="148"/>
                    <a:pt x="90" y="148"/>
                  </a:cubicBezTo>
                  <a:cubicBezTo>
                    <a:pt x="90" y="148"/>
                    <a:pt x="90" y="148"/>
                    <a:pt x="90" y="148"/>
                  </a:cubicBezTo>
                  <a:cubicBezTo>
                    <a:pt x="91" y="148"/>
                    <a:pt x="91" y="148"/>
                    <a:pt x="91" y="147"/>
                  </a:cubicBezTo>
                  <a:cubicBezTo>
                    <a:pt x="92" y="147"/>
                    <a:pt x="92" y="147"/>
                    <a:pt x="93" y="147"/>
                  </a:cubicBezTo>
                  <a:cubicBezTo>
                    <a:pt x="93" y="147"/>
                    <a:pt x="94" y="146"/>
                    <a:pt x="94" y="147"/>
                  </a:cubicBezTo>
                  <a:cubicBezTo>
                    <a:pt x="94" y="147"/>
                    <a:pt x="93" y="147"/>
                    <a:pt x="92" y="147"/>
                  </a:cubicBezTo>
                  <a:cubicBezTo>
                    <a:pt x="91" y="147"/>
                    <a:pt x="91" y="148"/>
                    <a:pt x="90" y="148"/>
                  </a:cubicBezTo>
                  <a:cubicBezTo>
                    <a:pt x="89" y="149"/>
                    <a:pt x="88" y="150"/>
                    <a:pt x="86" y="151"/>
                  </a:cubicBezTo>
                  <a:cubicBezTo>
                    <a:pt x="86" y="152"/>
                    <a:pt x="85" y="152"/>
                    <a:pt x="85" y="152"/>
                  </a:cubicBezTo>
                  <a:cubicBezTo>
                    <a:pt x="84" y="152"/>
                    <a:pt x="84" y="153"/>
                    <a:pt x="84" y="153"/>
                  </a:cubicBezTo>
                  <a:cubicBezTo>
                    <a:pt x="84" y="153"/>
                    <a:pt x="85" y="153"/>
                    <a:pt x="85" y="153"/>
                  </a:cubicBezTo>
                  <a:cubicBezTo>
                    <a:pt x="87" y="153"/>
                    <a:pt x="89" y="153"/>
                    <a:pt x="91" y="153"/>
                  </a:cubicBezTo>
                  <a:cubicBezTo>
                    <a:pt x="90" y="154"/>
                    <a:pt x="90" y="153"/>
                    <a:pt x="89" y="154"/>
                  </a:cubicBezTo>
                  <a:cubicBezTo>
                    <a:pt x="88" y="154"/>
                    <a:pt x="88" y="154"/>
                    <a:pt x="87" y="154"/>
                  </a:cubicBezTo>
                  <a:cubicBezTo>
                    <a:pt x="87" y="154"/>
                    <a:pt x="86" y="154"/>
                    <a:pt x="86" y="154"/>
                  </a:cubicBezTo>
                  <a:cubicBezTo>
                    <a:pt x="86" y="154"/>
                    <a:pt x="85" y="154"/>
                    <a:pt x="85" y="154"/>
                  </a:cubicBezTo>
                  <a:cubicBezTo>
                    <a:pt x="85" y="154"/>
                    <a:pt x="85" y="155"/>
                    <a:pt x="85" y="155"/>
                  </a:cubicBezTo>
                  <a:cubicBezTo>
                    <a:pt x="85" y="155"/>
                    <a:pt x="86" y="155"/>
                    <a:pt x="86" y="155"/>
                  </a:cubicBezTo>
                  <a:cubicBezTo>
                    <a:pt x="86" y="155"/>
                    <a:pt x="86" y="155"/>
                    <a:pt x="87" y="155"/>
                  </a:cubicBezTo>
                  <a:cubicBezTo>
                    <a:pt x="87" y="156"/>
                    <a:pt x="87" y="156"/>
                    <a:pt x="87" y="156"/>
                  </a:cubicBezTo>
                  <a:cubicBezTo>
                    <a:pt x="87" y="156"/>
                    <a:pt x="88" y="156"/>
                    <a:pt x="88" y="156"/>
                  </a:cubicBezTo>
                  <a:cubicBezTo>
                    <a:pt x="88" y="156"/>
                    <a:pt x="89" y="156"/>
                    <a:pt x="89" y="156"/>
                  </a:cubicBezTo>
                  <a:cubicBezTo>
                    <a:pt x="89" y="156"/>
                    <a:pt x="89" y="155"/>
                    <a:pt x="89" y="155"/>
                  </a:cubicBezTo>
                  <a:cubicBezTo>
                    <a:pt x="89" y="155"/>
                    <a:pt x="89" y="155"/>
                    <a:pt x="90" y="155"/>
                  </a:cubicBezTo>
                  <a:cubicBezTo>
                    <a:pt x="90" y="155"/>
                    <a:pt x="90" y="155"/>
                    <a:pt x="90" y="155"/>
                  </a:cubicBezTo>
                  <a:cubicBezTo>
                    <a:pt x="90" y="155"/>
                    <a:pt x="91" y="155"/>
                    <a:pt x="91" y="155"/>
                  </a:cubicBezTo>
                  <a:cubicBezTo>
                    <a:pt x="91" y="155"/>
                    <a:pt x="91" y="154"/>
                    <a:pt x="91" y="154"/>
                  </a:cubicBezTo>
                  <a:cubicBezTo>
                    <a:pt x="92" y="154"/>
                    <a:pt x="93" y="154"/>
                    <a:pt x="93" y="154"/>
                  </a:cubicBezTo>
                  <a:cubicBezTo>
                    <a:pt x="93" y="154"/>
                    <a:pt x="92" y="154"/>
                    <a:pt x="92" y="155"/>
                  </a:cubicBezTo>
                  <a:cubicBezTo>
                    <a:pt x="92" y="155"/>
                    <a:pt x="92" y="155"/>
                    <a:pt x="91" y="155"/>
                  </a:cubicBezTo>
                  <a:cubicBezTo>
                    <a:pt x="91" y="155"/>
                    <a:pt x="91" y="155"/>
                    <a:pt x="90" y="155"/>
                  </a:cubicBezTo>
                  <a:cubicBezTo>
                    <a:pt x="90" y="155"/>
                    <a:pt x="90" y="156"/>
                    <a:pt x="90" y="156"/>
                  </a:cubicBezTo>
                  <a:cubicBezTo>
                    <a:pt x="89" y="156"/>
                    <a:pt x="89" y="156"/>
                    <a:pt x="89" y="156"/>
                  </a:cubicBezTo>
                  <a:cubicBezTo>
                    <a:pt x="88" y="157"/>
                    <a:pt x="88" y="157"/>
                    <a:pt x="88" y="157"/>
                  </a:cubicBezTo>
                  <a:cubicBezTo>
                    <a:pt x="88" y="157"/>
                    <a:pt x="88" y="157"/>
                    <a:pt x="88" y="157"/>
                  </a:cubicBezTo>
                  <a:cubicBezTo>
                    <a:pt x="88" y="158"/>
                    <a:pt x="88" y="158"/>
                    <a:pt x="89" y="158"/>
                  </a:cubicBezTo>
                  <a:cubicBezTo>
                    <a:pt x="89" y="159"/>
                    <a:pt x="88" y="160"/>
                    <a:pt x="88" y="161"/>
                  </a:cubicBezTo>
                  <a:cubicBezTo>
                    <a:pt x="89" y="162"/>
                    <a:pt x="90" y="160"/>
                    <a:pt x="90" y="160"/>
                  </a:cubicBezTo>
                  <a:cubicBezTo>
                    <a:pt x="90" y="160"/>
                    <a:pt x="91" y="160"/>
                    <a:pt x="91" y="160"/>
                  </a:cubicBezTo>
                  <a:cubicBezTo>
                    <a:pt x="91" y="160"/>
                    <a:pt x="92" y="160"/>
                    <a:pt x="92" y="160"/>
                  </a:cubicBezTo>
                  <a:cubicBezTo>
                    <a:pt x="92" y="161"/>
                    <a:pt x="91" y="161"/>
                    <a:pt x="91" y="161"/>
                  </a:cubicBezTo>
                  <a:cubicBezTo>
                    <a:pt x="90" y="161"/>
                    <a:pt x="90" y="161"/>
                    <a:pt x="90" y="161"/>
                  </a:cubicBezTo>
                  <a:cubicBezTo>
                    <a:pt x="90" y="161"/>
                    <a:pt x="90" y="161"/>
                    <a:pt x="89" y="162"/>
                  </a:cubicBezTo>
                  <a:cubicBezTo>
                    <a:pt x="89" y="162"/>
                    <a:pt x="89" y="162"/>
                    <a:pt x="89" y="163"/>
                  </a:cubicBezTo>
                  <a:cubicBezTo>
                    <a:pt x="89" y="163"/>
                    <a:pt x="89" y="164"/>
                    <a:pt x="89" y="164"/>
                  </a:cubicBezTo>
                  <a:cubicBezTo>
                    <a:pt x="89" y="164"/>
                    <a:pt x="89" y="165"/>
                    <a:pt x="89" y="165"/>
                  </a:cubicBezTo>
                  <a:cubicBezTo>
                    <a:pt x="90" y="164"/>
                    <a:pt x="90" y="164"/>
                    <a:pt x="90" y="164"/>
                  </a:cubicBezTo>
                  <a:cubicBezTo>
                    <a:pt x="91" y="164"/>
                    <a:pt x="91" y="164"/>
                    <a:pt x="91" y="164"/>
                  </a:cubicBezTo>
                  <a:cubicBezTo>
                    <a:pt x="92" y="163"/>
                    <a:pt x="92" y="163"/>
                    <a:pt x="92" y="163"/>
                  </a:cubicBezTo>
                  <a:cubicBezTo>
                    <a:pt x="92" y="161"/>
                    <a:pt x="92" y="161"/>
                    <a:pt x="92" y="161"/>
                  </a:cubicBezTo>
                  <a:cubicBezTo>
                    <a:pt x="93" y="161"/>
                    <a:pt x="93" y="161"/>
                    <a:pt x="93" y="161"/>
                  </a:cubicBezTo>
                  <a:cubicBezTo>
                    <a:pt x="93" y="162"/>
                    <a:pt x="93" y="162"/>
                    <a:pt x="93" y="162"/>
                  </a:cubicBezTo>
                  <a:cubicBezTo>
                    <a:pt x="94" y="161"/>
                    <a:pt x="94" y="161"/>
                    <a:pt x="94" y="161"/>
                  </a:cubicBezTo>
                  <a:cubicBezTo>
                    <a:pt x="95" y="161"/>
                    <a:pt x="95" y="161"/>
                    <a:pt x="95" y="161"/>
                  </a:cubicBezTo>
                  <a:cubicBezTo>
                    <a:pt x="95" y="161"/>
                    <a:pt x="95" y="161"/>
                    <a:pt x="95" y="161"/>
                  </a:cubicBezTo>
                  <a:cubicBezTo>
                    <a:pt x="94" y="160"/>
                    <a:pt x="94" y="160"/>
                    <a:pt x="94" y="160"/>
                  </a:cubicBezTo>
                  <a:cubicBezTo>
                    <a:pt x="94" y="158"/>
                    <a:pt x="94" y="158"/>
                    <a:pt x="94" y="158"/>
                  </a:cubicBezTo>
                  <a:cubicBezTo>
                    <a:pt x="95" y="159"/>
                    <a:pt x="95" y="159"/>
                    <a:pt x="95" y="159"/>
                  </a:cubicBezTo>
                  <a:cubicBezTo>
                    <a:pt x="95" y="159"/>
                    <a:pt x="96" y="162"/>
                    <a:pt x="97" y="161"/>
                  </a:cubicBezTo>
                  <a:cubicBezTo>
                    <a:pt x="97" y="162"/>
                    <a:pt x="97" y="162"/>
                    <a:pt x="97" y="162"/>
                  </a:cubicBezTo>
                  <a:cubicBezTo>
                    <a:pt x="98" y="162"/>
                    <a:pt x="98" y="162"/>
                    <a:pt x="98" y="162"/>
                  </a:cubicBezTo>
                  <a:cubicBezTo>
                    <a:pt x="98" y="163"/>
                    <a:pt x="98" y="163"/>
                    <a:pt x="98" y="163"/>
                  </a:cubicBezTo>
                  <a:cubicBezTo>
                    <a:pt x="99" y="164"/>
                    <a:pt x="99" y="164"/>
                    <a:pt x="99" y="164"/>
                  </a:cubicBezTo>
                  <a:cubicBezTo>
                    <a:pt x="98" y="164"/>
                    <a:pt x="98" y="164"/>
                    <a:pt x="98" y="164"/>
                  </a:cubicBezTo>
                  <a:cubicBezTo>
                    <a:pt x="97" y="164"/>
                    <a:pt x="97" y="164"/>
                    <a:pt x="97" y="164"/>
                  </a:cubicBezTo>
                  <a:cubicBezTo>
                    <a:pt x="96" y="165"/>
                    <a:pt x="96" y="165"/>
                    <a:pt x="96" y="165"/>
                  </a:cubicBezTo>
                  <a:cubicBezTo>
                    <a:pt x="96" y="165"/>
                    <a:pt x="96" y="165"/>
                    <a:pt x="96" y="165"/>
                  </a:cubicBezTo>
                  <a:cubicBezTo>
                    <a:pt x="97" y="165"/>
                    <a:pt x="97" y="165"/>
                    <a:pt x="97" y="165"/>
                  </a:cubicBezTo>
                  <a:cubicBezTo>
                    <a:pt x="97" y="166"/>
                    <a:pt x="97" y="166"/>
                    <a:pt x="97" y="166"/>
                  </a:cubicBezTo>
                  <a:cubicBezTo>
                    <a:pt x="96" y="166"/>
                    <a:pt x="96" y="166"/>
                    <a:pt x="96" y="166"/>
                  </a:cubicBezTo>
                  <a:cubicBezTo>
                    <a:pt x="96" y="165"/>
                    <a:pt x="96" y="165"/>
                    <a:pt x="96" y="165"/>
                  </a:cubicBezTo>
                  <a:cubicBezTo>
                    <a:pt x="96" y="165"/>
                    <a:pt x="95" y="165"/>
                    <a:pt x="95" y="165"/>
                  </a:cubicBezTo>
                  <a:cubicBezTo>
                    <a:pt x="94" y="165"/>
                    <a:pt x="94" y="165"/>
                    <a:pt x="94" y="166"/>
                  </a:cubicBezTo>
                  <a:cubicBezTo>
                    <a:pt x="93" y="166"/>
                    <a:pt x="93" y="166"/>
                    <a:pt x="93" y="166"/>
                  </a:cubicBezTo>
                  <a:cubicBezTo>
                    <a:pt x="93" y="166"/>
                    <a:pt x="92" y="167"/>
                    <a:pt x="92" y="167"/>
                  </a:cubicBezTo>
                  <a:cubicBezTo>
                    <a:pt x="92" y="167"/>
                    <a:pt x="92" y="167"/>
                    <a:pt x="92" y="168"/>
                  </a:cubicBezTo>
                  <a:cubicBezTo>
                    <a:pt x="92" y="168"/>
                    <a:pt x="92" y="168"/>
                    <a:pt x="92" y="168"/>
                  </a:cubicBezTo>
                  <a:cubicBezTo>
                    <a:pt x="92" y="168"/>
                    <a:pt x="92" y="168"/>
                    <a:pt x="92" y="168"/>
                  </a:cubicBezTo>
                  <a:cubicBezTo>
                    <a:pt x="92" y="168"/>
                    <a:pt x="92" y="169"/>
                    <a:pt x="92" y="169"/>
                  </a:cubicBezTo>
                  <a:cubicBezTo>
                    <a:pt x="92" y="169"/>
                    <a:pt x="91" y="169"/>
                    <a:pt x="91" y="169"/>
                  </a:cubicBezTo>
                  <a:cubicBezTo>
                    <a:pt x="91" y="169"/>
                    <a:pt x="92" y="169"/>
                    <a:pt x="92" y="169"/>
                  </a:cubicBezTo>
                  <a:cubicBezTo>
                    <a:pt x="92" y="169"/>
                    <a:pt x="93" y="169"/>
                    <a:pt x="94" y="169"/>
                  </a:cubicBezTo>
                  <a:cubicBezTo>
                    <a:pt x="94" y="169"/>
                    <a:pt x="94" y="169"/>
                    <a:pt x="94" y="169"/>
                  </a:cubicBezTo>
                  <a:cubicBezTo>
                    <a:pt x="94" y="169"/>
                    <a:pt x="94" y="169"/>
                    <a:pt x="94" y="169"/>
                  </a:cubicBezTo>
                  <a:cubicBezTo>
                    <a:pt x="94" y="169"/>
                    <a:pt x="95" y="169"/>
                    <a:pt x="94" y="169"/>
                  </a:cubicBezTo>
                  <a:cubicBezTo>
                    <a:pt x="94" y="169"/>
                    <a:pt x="94" y="169"/>
                    <a:pt x="94" y="169"/>
                  </a:cubicBezTo>
                  <a:cubicBezTo>
                    <a:pt x="94" y="169"/>
                    <a:pt x="94" y="169"/>
                    <a:pt x="94" y="170"/>
                  </a:cubicBezTo>
                  <a:cubicBezTo>
                    <a:pt x="94" y="170"/>
                    <a:pt x="94" y="170"/>
                    <a:pt x="94" y="170"/>
                  </a:cubicBezTo>
                  <a:cubicBezTo>
                    <a:pt x="94" y="170"/>
                    <a:pt x="93" y="170"/>
                    <a:pt x="93" y="170"/>
                  </a:cubicBezTo>
                  <a:cubicBezTo>
                    <a:pt x="93" y="170"/>
                    <a:pt x="94" y="170"/>
                    <a:pt x="94" y="170"/>
                  </a:cubicBezTo>
                  <a:cubicBezTo>
                    <a:pt x="94" y="170"/>
                    <a:pt x="94" y="170"/>
                    <a:pt x="94" y="170"/>
                  </a:cubicBezTo>
                  <a:cubicBezTo>
                    <a:pt x="94" y="170"/>
                    <a:pt x="94" y="171"/>
                    <a:pt x="94" y="171"/>
                  </a:cubicBezTo>
                  <a:cubicBezTo>
                    <a:pt x="94" y="171"/>
                    <a:pt x="94" y="171"/>
                    <a:pt x="94" y="171"/>
                  </a:cubicBezTo>
                  <a:cubicBezTo>
                    <a:pt x="95" y="171"/>
                    <a:pt x="95" y="171"/>
                    <a:pt x="95" y="171"/>
                  </a:cubicBezTo>
                  <a:cubicBezTo>
                    <a:pt x="95" y="171"/>
                    <a:pt x="95" y="171"/>
                    <a:pt x="95" y="171"/>
                  </a:cubicBezTo>
                  <a:cubicBezTo>
                    <a:pt x="95" y="171"/>
                    <a:pt x="94" y="171"/>
                    <a:pt x="94" y="171"/>
                  </a:cubicBezTo>
                  <a:cubicBezTo>
                    <a:pt x="94" y="171"/>
                    <a:pt x="93" y="171"/>
                    <a:pt x="93" y="171"/>
                  </a:cubicBezTo>
                  <a:cubicBezTo>
                    <a:pt x="93" y="171"/>
                    <a:pt x="93" y="171"/>
                    <a:pt x="93" y="171"/>
                  </a:cubicBezTo>
                  <a:cubicBezTo>
                    <a:pt x="93" y="172"/>
                    <a:pt x="93" y="172"/>
                    <a:pt x="93" y="172"/>
                  </a:cubicBezTo>
                  <a:cubicBezTo>
                    <a:pt x="93" y="172"/>
                    <a:pt x="94" y="172"/>
                    <a:pt x="94" y="172"/>
                  </a:cubicBezTo>
                  <a:cubicBezTo>
                    <a:pt x="95" y="172"/>
                    <a:pt x="95" y="172"/>
                    <a:pt x="96" y="172"/>
                  </a:cubicBezTo>
                  <a:cubicBezTo>
                    <a:pt x="96" y="172"/>
                    <a:pt x="96" y="172"/>
                    <a:pt x="96" y="172"/>
                  </a:cubicBezTo>
                  <a:cubicBezTo>
                    <a:pt x="96" y="172"/>
                    <a:pt x="96" y="173"/>
                    <a:pt x="96" y="173"/>
                  </a:cubicBezTo>
                  <a:cubicBezTo>
                    <a:pt x="96" y="173"/>
                    <a:pt x="96" y="173"/>
                    <a:pt x="96" y="173"/>
                  </a:cubicBezTo>
                  <a:cubicBezTo>
                    <a:pt x="96" y="173"/>
                    <a:pt x="96" y="173"/>
                    <a:pt x="96" y="173"/>
                  </a:cubicBezTo>
                  <a:cubicBezTo>
                    <a:pt x="96" y="173"/>
                    <a:pt x="96" y="173"/>
                    <a:pt x="96" y="173"/>
                  </a:cubicBezTo>
                  <a:cubicBezTo>
                    <a:pt x="96" y="173"/>
                    <a:pt x="96" y="174"/>
                    <a:pt x="96" y="174"/>
                  </a:cubicBezTo>
                  <a:cubicBezTo>
                    <a:pt x="97" y="174"/>
                    <a:pt x="97" y="174"/>
                    <a:pt x="97" y="174"/>
                  </a:cubicBezTo>
                  <a:cubicBezTo>
                    <a:pt x="97" y="174"/>
                    <a:pt x="97" y="174"/>
                    <a:pt x="97" y="174"/>
                  </a:cubicBezTo>
                  <a:cubicBezTo>
                    <a:pt x="97" y="173"/>
                    <a:pt x="98" y="173"/>
                    <a:pt x="98" y="173"/>
                  </a:cubicBezTo>
                  <a:cubicBezTo>
                    <a:pt x="98" y="173"/>
                    <a:pt x="98" y="173"/>
                    <a:pt x="98" y="173"/>
                  </a:cubicBezTo>
                  <a:cubicBezTo>
                    <a:pt x="98" y="173"/>
                    <a:pt x="98" y="174"/>
                    <a:pt x="97" y="174"/>
                  </a:cubicBezTo>
                  <a:cubicBezTo>
                    <a:pt x="97" y="174"/>
                    <a:pt x="97" y="174"/>
                    <a:pt x="97" y="174"/>
                  </a:cubicBezTo>
                  <a:cubicBezTo>
                    <a:pt x="97" y="175"/>
                    <a:pt x="98" y="174"/>
                    <a:pt x="98" y="174"/>
                  </a:cubicBezTo>
                  <a:cubicBezTo>
                    <a:pt x="97" y="175"/>
                    <a:pt x="97" y="175"/>
                    <a:pt x="97" y="175"/>
                  </a:cubicBezTo>
                  <a:cubicBezTo>
                    <a:pt x="97" y="176"/>
                    <a:pt x="97" y="176"/>
                    <a:pt x="97" y="176"/>
                  </a:cubicBezTo>
                  <a:cubicBezTo>
                    <a:pt x="97" y="176"/>
                    <a:pt x="97" y="176"/>
                    <a:pt x="97" y="176"/>
                  </a:cubicBezTo>
                  <a:cubicBezTo>
                    <a:pt x="97" y="176"/>
                    <a:pt x="97" y="177"/>
                    <a:pt x="97" y="177"/>
                  </a:cubicBezTo>
                  <a:cubicBezTo>
                    <a:pt x="97" y="177"/>
                    <a:pt x="97" y="177"/>
                    <a:pt x="97" y="177"/>
                  </a:cubicBezTo>
                  <a:cubicBezTo>
                    <a:pt x="97" y="177"/>
                    <a:pt x="97" y="177"/>
                    <a:pt x="97" y="177"/>
                  </a:cubicBezTo>
                  <a:cubicBezTo>
                    <a:pt x="97" y="177"/>
                    <a:pt x="97" y="177"/>
                    <a:pt x="98" y="177"/>
                  </a:cubicBezTo>
                  <a:cubicBezTo>
                    <a:pt x="98" y="178"/>
                    <a:pt x="98" y="178"/>
                    <a:pt x="98" y="178"/>
                  </a:cubicBezTo>
                  <a:cubicBezTo>
                    <a:pt x="98" y="178"/>
                    <a:pt x="98" y="178"/>
                    <a:pt x="98" y="178"/>
                  </a:cubicBezTo>
                  <a:cubicBezTo>
                    <a:pt x="98" y="178"/>
                    <a:pt x="98" y="178"/>
                    <a:pt x="99" y="178"/>
                  </a:cubicBezTo>
                  <a:cubicBezTo>
                    <a:pt x="99" y="178"/>
                    <a:pt x="99" y="179"/>
                    <a:pt x="99" y="179"/>
                  </a:cubicBezTo>
                  <a:cubicBezTo>
                    <a:pt x="99" y="179"/>
                    <a:pt x="99" y="179"/>
                    <a:pt x="99" y="179"/>
                  </a:cubicBezTo>
                  <a:cubicBezTo>
                    <a:pt x="100" y="179"/>
                    <a:pt x="100" y="179"/>
                    <a:pt x="100" y="180"/>
                  </a:cubicBezTo>
                  <a:cubicBezTo>
                    <a:pt x="100" y="180"/>
                    <a:pt x="100" y="180"/>
                    <a:pt x="100" y="180"/>
                  </a:cubicBezTo>
                  <a:cubicBezTo>
                    <a:pt x="100" y="180"/>
                    <a:pt x="100" y="180"/>
                    <a:pt x="100" y="180"/>
                  </a:cubicBezTo>
                  <a:cubicBezTo>
                    <a:pt x="100" y="181"/>
                    <a:pt x="100" y="181"/>
                    <a:pt x="100" y="181"/>
                  </a:cubicBezTo>
                  <a:cubicBezTo>
                    <a:pt x="99" y="182"/>
                    <a:pt x="101" y="181"/>
                    <a:pt x="101" y="181"/>
                  </a:cubicBezTo>
                  <a:cubicBezTo>
                    <a:pt x="101" y="181"/>
                    <a:pt x="102" y="181"/>
                    <a:pt x="102" y="181"/>
                  </a:cubicBezTo>
                  <a:cubicBezTo>
                    <a:pt x="102" y="181"/>
                    <a:pt x="102" y="181"/>
                    <a:pt x="102" y="182"/>
                  </a:cubicBezTo>
                  <a:cubicBezTo>
                    <a:pt x="102" y="182"/>
                    <a:pt x="102" y="182"/>
                    <a:pt x="102" y="183"/>
                  </a:cubicBezTo>
                  <a:cubicBezTo>
                    <a:pt x="102" y="183"/>
                    <a:pt x="102" y="183"/>
                    <a:pt x="102" y="183"/>
                  </a:cubicBezTo>
                  <a:cubicBezTo>
                    <a:pt x="102" y="183"/>
                    <a:pt x="102" y="183"/>
                    <a:pt x="101" y="183"/>
                  </a:cubicBezTo>
                  <a:cubicBezTo>
                    <a:pt x="101" y="183"/>
                    <a:pt x="101" y="183"/>
                    <a:pt x="101" y="183"/>
                  </a:cubicBezTo>
                  <a:cubicBezTo>
                    <a:pt x="101" y="184"/>
                    <a:pt x="103" y="184"/>
                    <a:pt x="103" y="184"/>
                  </a:cubicBezTo>
                  <a:cubicBezTo>
                    <a:pt x="103" y="184"/>
                    <a:pt x="102" y="184"/>
                    <a:pt x="102" y="185"/>
                  </a:cubicBezTo>
                  <a:cubicBezTo>
                    <a:pt x="103" y="185"/>
                    <a:pt x="103" y="184"/>
                    <a:pt x="104" y="184"/>
                  </a:cubicBezTo>
                  <a:cubicBezTo>
                    <a:pt x="104" y="184"/>
                    <a:pt x="104" y="185"/>
                    <a:pt x="104" y="185"/>
                  </a:cubicBezTo>
                  <a:cubicBezTo>
                    <a:pt x="104" y="185"/>
                    <a:pt x="104" y="185"/>
                    <a:pt x="104" y="185"/>
                  </a:cubicBezTo>
                  <a:cubicBezTo>
                    <a:pt x="104" y="185"/>
                    <a:pt x="104" y="185"/>
                    <a:pt x="104" y="185"/>
                  </a:cubicBezTo>
                  <a:cubicBezTo>
                    <a:pt x="105" y="185"/>
                    <a:pt x="105" y="185"/>
                    <a:pt x="105" y="185"/>
                  </a:cubicBezTo>
                  <a:cubicBezTo>
                    <a:pt x="106" y="185"/>
                    <a:pt x="105" y="186"/>
                    <a:pt x="105" y="186"/>
                  </a:cubicBezTo>
                  <a:cubicBezTo>
                    <a:pt x="106" y="186"/>
                    <a:pt x="106" y="186"/>
                    <a:pt x="106" y="186"/>
                  </a:cubicBezTo>
                  <a:cubicBezTo>
                    <a:pt x="106" y="186"/>
                    <a:pt x="105" y="186"/>
                    <a:pt x="105" y="187"/>
                  </a:cubicBezTo>
                  <a:cubicBezTo>
                    <a:pt x="105" y="187"/>
                    <a:pt x="107" y="187"/>
                    <a:pt x="107" y="187"/>
                  </a:cubicBezTo>
                  <a:cubicBezTo>
                    <a:pt x="107" y="187"/>
                    <a:pt x="106" y="187"/>
                    <a:pt x="106" y="188"/>
                  </a:cubicBezTo>
                  <a:cubicBezTo>
                    <a:pt x="106" y="188"/>
                    <a:pt x="107" y="188"/>
                    <a:pt x="107" y="188"/>
                  </a:cubicBezTo>
                  <a:cubicBezTo>
                    <a:pt x="107" y="187"/>
                    <a:pt x="108" y="187"/>
                    <a:pt x="108" y="187"/>
                  </a:cubicBezTo>
                  <a:cubicBezTo>
                    <a:pt x="109" y="187"/>
                    <a:pt x="109" y="187"/>
                    <a:pt x="109" y="187"/>
                  </a:cubicBezTo>
                  <a:cubicBezTo>
                    <a:pt x="109" y="187"/>
                    <a:pt x="109" y="187"/>
                    <a:pt x="110" y="187"/>
                  </a:cubicBezTo>
                  <a:cubicBezTo>
                    <a:pt x="110" y="187"/>
                    <a:pt x="110" y="187"/>
                    <a:pt x="110" y="187"/>
                  </a:cubicBezTo>
                  <a:cubicBezTo>
                    <a:pt x="111" y="188"/>
                    <a:pt x="111" y="187"/>
                    <a:pt x="111" y="187"/>
                  </a:cubicBezTo>
                  <a:cubicBezTo>
                    <a:pt x="111" y="187"/>
                    <a:pt x="111" y="187"/>
                    <a:pt x="111" y="187"/>
                  </a:cubicBezTo>
                  <a:cubicBezTo>
                    <a:pt x="112" y="187"/>
                    <a:pt x="112" y="186"/>
                    <a:pt x="113" y="186"/>
                  </a:cubicBezTo>
                  <a:cubicBezTo>
                    <a:pt x="113" y="186"/>
                    <a:pt x="113" y="186"/>
                    <a:pt x="113" y="186"/>
                  </a:cubicBezTo>
                  <a:cubicBezTo>
                    <a:pt x="113" y="186"/>
                    <a:pt x="114" y="186"/>
                    <a:pt x="114" y="186"/>
                  </a:cubicBezTo>
                  <a:cubicBezTo>
                    <a:pt x="114" y="186"/>
                    <a:pt x="115" y="186"/>
                    <a:pt x="115" y="185"/>
                  </a:cubicBezTo>
                  <a:cubicBezTo>
                    <a:pt x="115" y="185"/>
                    <a:pt x="115" y="185"/>
                    <a:pt x="115" y="185"/>
                  </a:cubicBezTo>
                  <a:cubicBezTo>
                    <a:pt x="115" y="185"/>
                    <a:pt x="115" y="185"/>
                    <a:pt x="115" y="185"/>
                  </a:cubicBezTo>
                  <a:cubicBezTo>
                    <a:pt x="115" y="185"/>
                    <a:pt x="115" y="185"/>
                    <a:pt x="115" y="185"/>
                  </a:cubicBezTo>
                  <a:cubicBezTo>
                    <a:pt x="115" y="185"/>
                    <a:pt x="115" y="186"/>
                    <a:pt x="116" y="186"/>
                  </a:cubicBezTo>
                  <a:cubicBezTo>
                    <a:pt x="116" y="186"/>
                    <a:pt x="117" y="186"/>
                    <a:pt x="117" y="186"/>
                  </a:cubicBezTo>
                  <a:cubicBezTo>
                    <a:pt x="117" y="186"/>
                    <a:pt x="117" y="185"/>
                    <a:pt x="117" y="185"/>
                  </a:cubicBezTo>
                  <a:cubicBezTo>
                    <a:pt x="117" y="185"/>
                    <a:pt x="118" y="185"/>
                    <a:pt x="118" y="185"/>
                  </a:cubicBezTo>
                  <a:cubicBezTo>
                    <a:pt x="118" y="186"/>
                    <a:pt x="117" y="186"/>
                    <a:pt x="117" y="186"/>
                  </a:cubicBezTo>
                  <a:cubicBezTo>
                    <a:pt x="116" y="187"/>
                    <a:pt x="116" y="187"/>
                    <a:pt x="116" y="187"/>
                  </a:cubicBezTo>
                  <a:cubicBezTo>
                    <a:pt x="116" y="187"/>
                    <a:pt x="115" y="187"/>
                    <a:pt x="115" y="187"/>
                  </a:cubicBezTo>
                  <a:cubicBezTo>
                    <a:pt x="115" y="188"/>
                    <a:pt x="114" y="188"/>
                    <a:pt x="114" y="188"/>
                  </a:cubicBezTo>
                  <a:cubicBezTo>
                    <a:pt x="115" y="188"/>
                    <a:pt x="116" y="188"/>
                    <a:pt x="116" y="188"/>
                  </a:cubicBezTo>
                  <a:cubicBezTo>
                    <a:pt x="116" y="188"/>
                    <a:pt x="117" y="187"/>
                    <a:pt x="117" y="188"/>
                  </a:cubicBezTo>
                  <a:cubicBezTo>
                    <a:pt x="117" y="188"/>
                    <a:pt x="117" y="188"/>
                    <a:pt x="117" y="188"/>
                  </a:cubicBezTo>
                  <a:cubicBezTo>
                    <a:pt x="117" y="188"/>
                    <a:pt x="116" y="188"/>
                    <a:pt x="116" y="189"/>
                  </a:cubicBezTo>
                  <a:cubicBezTo>
                    <a:pt x="116" y="189"/>
                    <a:pt x="116" y="189"/>
                    <a:pt x="116" y="189"/>
                  </a:cubicBezTo>
                  <a:cubicBezTo>
                    <a:pt x="117" y="189"/>
                    <a:pt x="117" y="189"/>
                    <a:pt x="117" y="189"/>
                  </a:cubicBezTo>
                  <a:cubicBezTo>
                    <a:pt x="117" y="189"/>
                    <a:pt x="118" y="189"/>
                    <a:pt x="118" y="189"/>
                  </a:cubicBezTo>
                  <a:cubicBezTo>
                    <a:pt x="118" y="189"/>
                    <a:pt x="118" y="189"/>
                    <a:pt x="118" y="190"/>
                  </a:cubicBezTo>
                  <a:cubicBezTo>
                    <a:pt x="119" y="190"/>
                    <a:pt x="119" y="189"/>
                    <a:pt x="119" y="189"/>
                  </a:cubicBezTo>
                  <a:cubicBezTo>
                    <a:pt x="119" y="189"/>
                    <a:pt x="120" y="189"/>
                    <a:pt x="120" y="189"/>
                  </a:cubicBezTo>
                  <a:cubicBezTo>
                    <a:pt x="120" y="190"/>
                    <a:pt x="120" y="190"/>
                    <a:pt x="120" y="190"/>
                  </a:cubicBezTo>
                  <a:cubicBezTo>
                    <a:pt x="120" y="190"/>
                    <a:pt x="120" y="190"/>
                    <a:pt x="119" y="190"/>
                  </a:cubicBezTo>
                  <a:cubicBezTo>
                    <a:pt x="119" y="191"/>
                    <a:pt x="119" y="191"/>
                    <a:pt x="119" y="191"/>
                  </a:cubicBezTo>
                  <a:cubicBezTo>
                    <a:pt x="119" y="191"/>
                    <a:pt x="120" y="191"/>
                    <a:pt x="120" y="191"/>
                  </a:cubicBezTo>
                  <a:cubicBezTo>
                    <a:pt x="120" y="191"/>
                    <a:pt x="119" y="192"/>
                    <a:pt x="119" y="192"/>
                  </a:cubicBezTo>
                  <a:cubicBezTo>
                    <a:pt x="119" y="193"/>
                    <a:pt x="120" y="192"/>
                    <a:pt x="120" y="192"/>
                  </a:cubicBezTo>
                  <a:cubicBezTo>
                    <a:pt x="121" y="192"/>
                    <a:pt x="121" y="192"/>
                    <a:pt x="121" y="192"/>
                  </a:cubicBezTo>
                  <a:cubicBezTo>
                    <a:pt x="122" y="192"/>
                    <a:pt x="122" y="191"/>
                    <a:pt x="122" y="191"/>
                  </a:cubicBezTo>
                  <a:cubicBezTo>
                    <a:pt x="123" y="191"/>
                    <a:pt x="123" y="191"/>
                    <a:pt x="123" y="191"/>
                  </a:cubicBezTo>
                  <a:cubicBezTo>
                    <a:pt x="123" y="192"/>
                    <a:pt x="123" y="192"/>
                    <a:pt x="124" y="192"/>
                  </a:cubicBezTo>
                  <a:cubicBezTo>
                    <a:pt x="124" y="192"/>
                    <a:pt x="124" y="192"/>
                    <a:pt x="124" y="192"/>
                  </a:cubicBezTo>
                  <a:cubicBezTo>
                    <a:pt x="124" y="192"/>
                    <a:pt x="125" y="192"/>
                    <a:pt x="125" y="192"/>
                  </a:cubicBezTo>
                  <a:cubicBezTo>
                    <a:pt x="125" y="192"/>
                    <a:pt x="126" y="192"/>
                    <a:pt x="126" y="192"/>
                  </a:cubicBezTo>
                  <a:cubicBezTo>
                    <a:pt x="126" y="192"/>
                    <a:pt x="126" y="191"/>
                    <a:pt x="127" y="191"/>
                  </a:cubicBezTo>
                  <a:cubicBezTo>
                    <a:pt x="127" y="191"/>
                    <a:pt x="127" y="191"/>
                    <a:pt x="126" y="191"/>
                  </a:cubicBezTo>
                  <a:cubicBezTo>
                    <a:pt x="126" y="190"/>
                    <a:pt x="126" y="190"/>
                    <a:pt x="125" y="190"/>
                  </a:cubicBezTo>
                  <a:cubicBezTo>
                    <a:pt x="125" y="190"/>
                    <a:pt x="126" y="190"/>
                    <a:pt x="126" y="190"/>
                  </a:cubicBezTo>
                  <a:cubicBezTo>
                    <a:pt x="126" y="189"/>
                    <a:pt x="125" y="189"/>
                    <a:pt x="125" y="189"/>
                  </a:cubicBezTo>
                  <a:cubicBezTo>
                    <a:pt x="125" y="189"/>
                    <a:pt x="124" y="190"/>
                    <a:pt x="124" y="189"/>
                  </a:cubicBezTo>
                  <a:cubicBezTo>
                    <a:pt x="124" y="189"/>
                    <a:pt x="125" y="189"/>
                    <a:pt x="126" y="189"/>
                  </a:cubicBezTo>
                  <a:cubicBezTo>
                    <a:pt x="126" y="189"/>
                    <a:pt x="126" y="189"/>
                    <a:pt x="126" y="189"/>
                  </a:cubicBezTo>
                  <a:cubicBezTo>
                    <a:pt x="126" y="189"/>
                    <a:pt x="127" y="189"/>
                    <a:pt x="127" y="189"/>
                  </a:cubicBezTo>
                  <a:cubicBezTo>
                    <a:pt x="127" y="189"/>
                    <a:pt x="128" y="189"/>
                    <a:pt x="128" y="189"/>
                  </a:cubicBezTo>
                  <a:cubicBezTo>
                    <a:pt x="128" y="188"/>
                    <a:pt x="127" y="189"/>
                    <a:pt x="127" y="188"/>
                  </a:cubicBezTo>
                  <a:cubicBezTo>
                    <a:pt x="127" y="188"/>
                    <a:pt x="128" y="188"/>
                    <a:pt x="128" y="188"/>
                  </a:cubicBezTo>
                  <a:cubicBezTo>
                    <a:pt x="128" y="187"/>
                    <a:pt x="128" y="187"/>
                    <a:pt x="128" y="187"/>
                  </a:cubicBezTo>
                  <a:cubicBezTo>
                    <a:pt x="128" y="187"/>
                    <a:pt x="128" y="187"/>
                    <a:pt x="128" y="187"/>
                  </a:cubicBezTo>
                  <a:cubicBezTo>
                    <a:pt x="128" y="187"/>
                    <a:pt x="128" y="187"/>
                    <a:pt x="129" y="186"/>
                  </a:cubicBezTo>
                  <a:cubicBezTo>
                    <a:pt x="129" y="186"/>
                    <a:pt x="128" y="186"/>
                    <a:pt x="128" y="186"/>
                  </a:cubicBezTo>
                  <a:cubicBezTo>
                    <a:pt x="128" y="186"/>
                    <a:pt x="127" y="186"/>
                    <a:pt x="127" y="185"/>
                  </a:cubicBezTo>
                  <a:cubicBezTo>
                    <a:pt x="127" y="185"/>
                    <a:pt x="128" y="185"/>
                    <a:pt x="128" y="185"/>
                  </a:cubicBezTo>
                  <a:cubicBezTo>
                    <a:pt x="128" y="185"/>
                    <a:pt x="128" y="185"/>
                    <a:pt x="127" y="185"/>
                  </a:cubicBezTo>
                  <a:cubicBezTo>
                    <a:pt x="128" y="185"/>
                    <a:pt x="129" y="184"/>
                    <a:pt x="129" y="184"/>
                  </a:cubicBezTo>
                  <a:cubicBezTo>
                    <a:pt x="130" y="183"/>
                    <a:pt x="128" y="183"/>
                    <a:pt x="128" y="183"/>
                  </a:cubicBezTo>
                  <a:cubicBezTo>
                    <a:pt x="127" y="183"/>
                    <a:pt x="127" y="183"/>
                    <a:pt x="127" y="183"/>
                  </a:cubicBezTo>
                  <a:cubicBezTo>
                    <a:pt x="127" y="183"/>
                    <a:pt x="128" y="183"/>
                    <a:pt x="128" y="183"/>
                  </a:cubicBezTo>
                  <a:cubicBezTo>
                    <a:pt x="129" y="182"/>
                    <a:pt x="129" y="183"/>
                    <a:pt x="130" y="183"/>
                  </a:cubicBezTo>
                  <a:cubicBezTo>
                    <a:pt x="130" y="182"/>
                    <a:pt x="130" y="182"/>
                    <a:pt x="130" y="182"/>
                  </a:cubicBezTo>
                  <a:cubicBezTo>
                    <a:pt x="130" y="182"/>
                    <a:pt x="130" y="182"/>
                    <a:pt x="130" y="182"/>
                  </a:cubicBezTo>
                  <a:cubicBezTo>
                    <a:pt x="130" y="181"/>
                    <a:pt x="130" y="181"/>
                    <a:pt x="130" y="181"/>
                  </a:cubicBezTo>
                  <a:cubicBezTo>
                    <a:pt x="130" y="181"/>
                    <a:pt x="130" y="180"/>
                    <a:pt x="130" y="180"/>
                  </a:cubicBezTo>
                  <a:cubicBezTo>
                    <a:pt x="130" y="180"/>
                    <a:pt x="130" y="180"/>
                    <a:pt x="130" y="180"/>
                  </a:cubicBezTo>
                  <a:cubicBezTo>
                    <a:pt x="130" y="179"/>
                    <a:pt x="130" y="178"/>
                    <a:pt x="130" y="178"/>
                  </a:cubicBezTo>
                  <a:cubicBezTo>
                    <a:pt x="130" y="178"/>
                    <a:pt x="130" y="178"/>
                    <a:pt x="130" y="178"/>
                  </a:cubicBezTo>
                  <a:cubicBezTo>
                    <a:pt x="130" y="178"/>
                    <a:pt x="130" y="178"/>
                    <a:pt x="130" y="178"/>
                  </a:cubicBezTo>
                  <a:cubicBezTo>
                    <a:pt x="129" y="177"/>
                    <a:pt x="129" y="177"/>
                    <a:pt x="128" y="177"/>
                  </a:cubicBezTo>
                  <a:cubicBezTo>
                    <a:pt x="128" y="177"/>
                    <a:pt x="129" y="177"/>
                    <a:pt x="129" y="177"/>
                  </a:cubicBezTo>
                  <a:cubicBezTo>
                    <a:pt x="129" y="177"/>
                    <a:pt x="129" y="176"/>
                    <a:pt x="129" y="176"/>
                  </a:cubicBezTo>
                  <a:cubicBezTo>
                    <a:pt x="129" y="176"/>
                    <a:pt x="129" y="176"/>
                    <a:pt x="129" y="176"/>
                  </a:cubicBezTo>
                  <a:cubicBezTo>
                    <a:pt x="128" y="176"/>
                    <a:pt x="128" y="176"/>
                    <a:pt x="127" y="176"/>
                  </a:cubicBezTo>
                  <a:cubicBezTo>
                    <a:pt x="128" y="175"/>
                    <a:pt x="128" y="175"/>
                    <a:pt x="128" y="175"/>
                  </a:cubicBezTo>
                  <a:cubicBezTo>
                    <a:pt x="129" y="175"/>
                    <a:pt x="129" y="175"/>
                    <a:pt x="129" y="175"/>
                  </a:cubicBezTo>
                  <a:cubicBezTo>
                    <a:pt x="130" y="175"/>
                    <a:pt x="130" y="175"/>
                    <a:pt x="130" y="175"/>
                  </a:cubicBezTo>
                  <a:cubicBezTo>
                    <a:pt x="130" y="175"/>
                    <a:pt x="130" y="175"/>
                    <a:pt x="131" y="175"/>
                  </a:cubicBezTo>
                  <a:cubicBezTo>
                    <a:pt x="131" y="175"/>
                    <a:pt x="132" y="175"/>
                    <a:pt x="132" y="175"/>
                  </a:cubicBezTo>
                  <a:cubicBezTo>
                    <a:pt x="133" y="175"/>
                    <a:pt x="133" y="174"/>
                    <a:pt x="133" y="174"/>
                  </a:cubicBezTo>
                  <a:cubicBezTo>
                    <a:pt x="133" y="174"/>
                    <a:pt x="133" y="174"/>
                    <a:pt x="134" y="173"/>
                  </a:cubicBezTo>
                  <a:cubicBezTo>
                    <a:pt x="134" y="173"/>
                    <a:pt x="134" y="173"/>
                    <a:pt x="133" y="173"/>
                  </a:cubicBezTo>
                  <a:cubicBezTo>
                    <a:pt x="134" y="173"/>
                    <a:pt x="135" y="173"/>
                    <a:pt x="135" y="172"/>
                  </a:cubicBezTo>
                  <a:cubicBezTo>
                    <a:pt x="135" y="172"/>
                    <a:pt x="135" y="172"/>
                    <a:pt x="135" y="171"/>
                  </a:cubicBezTo>
                  <a:cubicBezTo>
                    <a:pt x="135" y="171"/>
                    <a:pt x="135" y="171"/>
                    <a:pt x="135" y="171"/>
                  </a:cubicBezTo>
                  <a:cubicBezTo>
                    <a:pt x="135" y="171"/>
                    <a:pt x="135" y="171"/>
                    <a:pt x="135" y="171"/>
                  </a:cubicBezTo>
                  <a:cubicBezTo>
                    <a:pt x="136" y="171"/>
                    <a:pt x="136" y="170"/>
                    <a:pt x="136" y="170"/>
                  </a:cubicBezTo>
                  <a:cubicBezTo>
                    <a:pt x="136" y="170"/>
                    <a:pt x="136" y="170"/>
                    <a:pt x="136" y="170"/>
                  </a:cubicBezTo>
                  <a:cubicBezTo>
                    <a:pt x="136" y="170"/>
                    <a:pt x="137" y="170"/>
                    <a:pt x="137" y="170"/>
                  </a:cubicBezTo>
                  <a:cubicBezTo>
                    <a:pt x="137" y="170"/>
                    <a:pt x="137" y="170"/>
                    <a:pt x="137" y="169"/>
                  </a:cubicBezTo>
                  <a:cubicBezTo>
                    <a:pt x="136" y="169"/>
                    <a:pt x="136" y="169"/>
                    <a:pt x="135" y="169"/>
                  </a:cubicBezTo>
                  <a:cubicBezTo>
                    <a:pt x="136" y="169"/>
                    <a:pt x="136" y="169"/>
                    <a:pt x="137" y="169"/>
                  </a:cubicBezTo>
                  <a:cubicBezTo>
                    <a:pt x="137" y="169"/>
                    <a:pt x="138" y="168"/>
                    <a:pt x="138" y="168"/>
                  </a:cubicBezTo>
                  <a:cubicBezTo>
                    <a:pt x="138" y="168"/>
                    <a:pt x="138" y="168"/>
                    <a:pt x="137" y="168"/>
                  </a:cubicBezTo>
                  <a:cubicBezTo>
                    <a:pt x="137" y="167"/>
                    <a:pt x="138" y="167"/>
                    <a:pt x="138" y="166"/>
                  </a:cubicBezTo>
                  <a:cubicBezTo>
                    <a:pt x="137" y="166"/>
                    <a:pt x="137" y="166"/>
                    <a:pt x="137" y="166"/>
                  </a:cubicBezTo>
                  <a:cubicBezTo>
                    <a:pt x="136" y="166"/>
                    <a:pt x="136" y="166"/>
                    <a:pt x="136" y="166"/>
                  </a:cubicBezTo>
                  <a:cubicBezTo>
                    <a:pt x="136" y="166"/>
                    <a:pt x="135" y="166"/>
                    <a:pt x="135" y="166"/>
                  </a:cubicBezTo>
                  <a:cubicBezTo>
                    <a:pt x="135" y="165"/>
                    <a:pt x="135" y="165"/>
                    <a:pt x="135" y="165"/>
                  </a:cubicBezTo>
                  <a:cubicBezTo>
                    <a:pt x="135" y="165"/>
                    <a:pt x="134" y="165"/>
                    <a:pt x="134" y="165"/>
                  </a:cubicBezTo>
                  <a:cubicBezTo>
                    <a:pt x="134" y="165"/>
                    <a:pt x="134" y="165"/>
                    <a:pt x="134" y="165"/>
                  </a:cubicBezTo>
                  <a:cubicBezTo>
                    <a:pt x="134" y="165"/>
                    <a:pt x="135" y="164"/>
                    <a:pt x="135" y="164"/>
                  </a:cubicBezTo>
                  <a:cubicBezTo>
                    <a:pt x="135" y="164"/>
                    <a:pt x="135" y="164"/>
                    <a:pt x="136" y="164"/>
                  </a:cubicBezTo>
                  <a:cubicBezTo>
                    <a:pt x="136" y="164"/>
                    <a:pt x="136" y="165"/>
                    <a:pt x="136" y="165"/>
                  </a:cubicBezTo>
                  <a:cubicBezTo>
                    <a:pt x="136" y="165"/>
                    <a:pt x="137" y="164"/>
                    <a:pt x="137" y="164"/>
                  </a:cubicBezTo>
                  <a:cubicBezTo>
                    <a:pt x="137" y="164"/>
                    <a:pt x="138" y="164"/>
                    <a:pt x="138" y="164"/>
                  </a:cubicBezTo>
                  <a:cubicBezTo>
                    <a:pt x="138" y="163"/>
                    <a:pt x="137" y="163"/>
                    <a:pt x="137" y="162"/>
                  </a:cubicBezTo>
                  <a:cubicBezTo>
                    <a:pt x="137" y="162"/>
                    <a:pt x="138" y="162"/>
                    <a:pt x="137" y="162"/>
                  </a:cubicBezTo>
                  <a:cubicBezTo>
                    <a:pt x="137" y="162"/>
                    <a:pt x="137" y="161"/>
                    <a:pt x="137" y="161"/>
                  </a:cubicBezTo>
                  <a:cubicBezTo>
                    <a:pt x="137" y="161"/>
                    <a:pt x="136" y="160"/>
                    <a:pt x="136" y="160"/>
                  </a:cubicBezTo>
                  <a:cubicBezTo>
                    <a:pt x="136" y="160"/>
                    <a:pt x="136" y="159"/>
                    <a:pt x="137" y="159"/>
                  </a:cubicBezTo>
                  <a:cubicBezTo>
                    <a:pt x="137" y="159"/>
                    <a:pt x="137" y="159"/>
                    <a:pt x="137" y="159"/>
                  </a:cubicBezTo>
                  <a:cubicBezTo>
                    <a:pt x="138" y="159"/>
                    <a:pt x="138" y="159"/>
                    <a:pt x="138" y="158"/>
                  </a:cubicBezTo>
                  <a:cubicBezTo>
                    <a:pt x="138" y="158"/>
                    <a:pt x="138" y="159"/>
                    <a:pt x="139" y="159"/>
                  </a:cubicBezTo>
                  <a:cubicBezTo>
                    <a:pt x="139" y="159"/>
                    <a:pt x="139" y="159"/>
                    <a:pt x="140" y="159"/>
                  </a:cubicBezTo>
                  <a:cubicBezTo>
                    <a:pt x="140" y="159"/>
                    <a:pt x="140" y="159"/>
                    <a:pt x="140" y="159"/>
                  </a:cubicBezTo>
                  <a:cubicBezTo>
                    <a:pt x="140" y="158"/>
                    <a:pt x="140" y="158"/>
                    <a:pt x="141" y="158"/>
                  </a:cubicBezTo>
                  <a:cubicBezTo>
                    <a:pt x="141" y="158"/>
                    <a:pt x="141" y="158"/>
                    <a:pt x="141" y="158"/>
                  </a:cubicBezTo>
                  <a:cubicBezTo>
                    <a:pt x="141" y="157"/>
                    <a:pt x="141" y="157"/>
                    <a:pt x="140" y="157"/>
                  </a:cubicBezTo>
                  <a:cubicBezTo>
                    <a:pt x="140" y="156"/>
                    <a:pt x="140" y="156"/>
                    <a:pt x="140" y="156"/>
                  </a:cubicBezTo>
                  <a:cubicBezTo>
                    <a:pt x="141" y="155"/>
                    <a:pt x="141" y="156"/>
                    <a:pt x="141" y="156"/>
                  </a:cubicBezTo>
                  <a:cubicBezTo>
                    <a:pt x="142" y="156"/>
                    <a:pt x="142" y="155"/>
                    <a:pt x="142" y="156"/>
                  </a:cubicBezTo>
                  <a:cubicBezTo>
                    <a:pt x="142" y="156"/>
                    <a:pt x="142" y="156"/>
                    <a:pt x="143" y="156"/>
                  </a:cubicBezTo>
                  <a:cubicBezTo>
                    <a:pt x="143" y="156"/>
                    <a:pt x="143" y="156"/>
                    <a:pt x="143" y="156"/>
                  </a:cubicBezTo>
                  <a:cubicBezTo>
                    <a:pt x="143" y="155"/>
                    <a:pt x="143" y="155"/>
                    <a:pt x="143" y="155"/>
                  </a:cubicBezTo>
                  <a:cubicBezTo>
                    <a:pt x="144" y="155"/>
                    <a:pt x="144" y="155"/>
                    <a:pt x="145" y="155"/>
                  </a:cubicBezTo>
                  <a:cubicBezTo>
                    <a:pt x="145" y="155"/>
                    <a:pt x="145" y="155"/>
                    <a:pt x="145" y="155"/>
                  </a:cubicBezTo>
                  <a:cubicBezTo>
                    <a:pt x="145" y="155"/>
                    <a:pt x="145" y="155"/>
                    <a:pt x="146" y="155"/>
                  </a:cubicBezTo>
                  <a:cubicBezTo>
                    <a:pt x="146" y="155"/>
                    <a:pt x="148" y="155"/>
                    <a:pt x="147" y="154"/>
                  </a:cubicBezTo>
                  <a:cubicBezTo>
                    <a:pt x="147" y="154"/>
                    <a:pt x="147" y="154"/>
                    <a:pt x="147" y="154"/>
                  </a:cubicBezTo>
                  <a:cubicBezTo>
                    <a:pt x="147" y="153"/>
                    <a:pt x="147" y="153"/>
                    <a:pt x="147" y="153"/>
                  </a:cubicBezTo>
                  <a:cubicBezTo>
                    <a:pt x="148" y="153"/>
                    <a:pt x="148" y="153"/>
                    <a:pt x="148" y="153"/>
                  </a:cubicBezTo>
                  <a:cubicBezTo>
                    <a:pt x="148" y="153"/>
                    <a:pt x="148" y="153"/>
                    <a:pt x="148" y="152"/>
                  </a:cubicBezTo>
                  <a:cubicBezTo>
                    <a:pt x="148" y="152"/>
                    <a:pt x="148" y="152"/>
                    <a:pt x="148" y="151"/>
                  </a:cubicBezTo>
                  <a:cubicBezTo>
                    <a:pt x="148" y="151"/>
                    <a:pt x="149" y="151"/>
                    <a:pt x="149" y="151"/>
                  </a:cubicBezTo>
                  <a:cubicBezTo>
                    <a:pt x="149" y="151"/>
                    <a:pt x="149" y="151"/>
                    <a:pt x="149" y="151"/>
                  </a:cubicBezTo>
                  <a:cubicBezTo>
                    <a:pt x="149" y="150"/>
                    <a:pt x="149" y="151"/>
                    <a:pt x="149" y="151"/>
                  </a:cubicBezTo>
                  <a:cubicBezTo>
                    <a:pt x="150" y="151"/>
                    <a:pt x="151" y="150"/>
                    <a:pt x="151" y="151"/>
                  </a:cubicBezTo>
                  <a:cubicBezTo>
                    <a:pt x="151" y="152"/>
                    <a:pt x="150" y="151"/>
                    <a:pt x="150" y="152"/>
                  </a:cubicBezTo>
                  <a:cubicBezTo>
                    <a:pt x="149" y="152"/>
                    <a:pt x="150" y="153"/>
                    <a:pt x="150" y="153"/>
                  </a:cubicBezTo>
                  <a:cubicBezTo>
                    <a:pt x="149" y="153"/>
                    <a:pt x="149" y="154"/>
                    <a:pt x="149" y="155"/>
                  </a:cubicBezTo>
                  <a:cubicBezTo>
                    <a:pt x="149" y="155"/>
                    <a:pt x="149" y="155"/>
                    <a:pt x="149" y="155"/>
                  </a:cubicBezTo>
                  <a:cubicBezTo>
                    <a:pt x="149" y="155"/>
                    <a:pt x="150" y="155"/>
                    <a:pt x="150" y="155"/>
                  </a:cubicBezTo>
                  <a:cubicBezTo>
                    <a:pt x="150" y="155"/>
                    <a:pt x="150" y="155"/>
                    <a:pt x="150" y="155"/>
                  </a:cubicBezTo>
                  <a:cubicBezTo>
                    <a:pt x="151" y="155"/>
                    <a:pt x="150" y="154"/>
                    <a:pt x="151" y="154"/>
                  </a:cubicBezTo>
                  <a:cubicBezTo>
                    <a:pt x="151" y="154"/>
                    <a:pt x="152" y="154"/>
                    <a:pt x="152" y="154"/>
                  </a:cubicBezTo>
                  <a:cubicBezTo>
                    <a:pt x="152" y="154"/>
                    <a:pt x="152" y="153"/>
                    <a:pt x="153" y="153"/>
                  </a:cubicBezTo>
                  <a:cubicBezTo>
                    <a:pt x="153" y="153"/>
                    <a:pt x="153" y="153"/>
                    <a:pt x="153" y="153"/>
                  </a:cubicBezTo>
                  <a:cubicBezTo>
                    <a:pt x="154" y="153"/>
                    <a:pt x="154" y="154"/>
                    <a:pt x="154" y="153"/>
                  </a:cubicBezTo>
                  <a:cubicBezTo>
                    <a:pt x="155" y="153"/>
                    <a:pt x="155" y="153"/>
                    <a:pt x="155" y="152"/>
                  </a:cubicBezTo>
                  <a:cubicBezTo>
                    <a:pt x="155" y="152"/>
                    <a:pt x="155" y="152"/>
                    <a:pt x="155" y="152"/>
                  </a:cubicBezTo>
                  <a:cubicBezTo>
                    <a:pt x="155" y="152"/>
                    <a:pt x="155" y="152"/>
                    <a:pt x="156" y="152"/>
                  </a:cubicBezTo>
                  <a:cubicBezTo>
                    <a:pt x="156" y="152"/>
                    <a:pt x="156" y="152"/>
                    <a:pt x="156" y="153"/>
                  </a:cubicBezTo>
                  <a:cubicBezTo>
                    <a:pt x="156" y="153"/>
                    <a:pt x="156" y="153"/>
                    <a:pt x="156" y="153"/>
                  </a:cubicBezTo>
                  <a:cubicBezTo>
                    <a:pt x="156" y="153"/>
                    <a:pt x="157" y="153"/>
                    <a:pt x="157" y="153"/>
                  </a:cubicBezTo>
                  <a:cubicBezTo>
                    <a:pt x="157" y="153"/>
                    <a:pt x="157" y="153"/>
                    <a:pt x="157" y="153"/>
                  </a:cubicBezTo>
                  <a:cubicBezTo>
                    <a:pt x="157" y="153"/>
                    <a:pt x="157" y="153"/>
                    <a:pt x="158" y="153"/>
                  </a:cubicBezTo>
                  <a:cubicBezTo>
                    <a:pt x="158" y="153"/>
                    <a:pt x="158" y="153"/>
                    <a:pt x="158" y="153"/>
                  </a:cubicBezTo>
                  <a:cubicBezTo>
                    <a:pt x="158" y="152"/>
                    <a:pt x="158" y="152"/>
                    <a:pt x="158" y="152"/>
                  </a:cubicBezTo>
                  <a:cubicBezTo>
                    <a:pt x="158" y="152"/>
                    <a:pt x="158" y="152"/>
                    <a:pt x="159" y="152"/>
                  </a:cubicBezTo>
                  <a:cubicBezTo>
                    <a:pt x="159" y="151"/>
                    <a:pt x="159" y="151"/>
                    <a:pt x="158" y="151"/>
                  </a:cubicBezTo>
                  <a:cubicBezTo>
                    <a:pt x="159" y="151"/>
                    <a:pt x="159" y="151"/>
                    <a:pt x="159" y="151"/>
                  </a:cubicBezTo>
                  <a:cubicBezTo>
                    <a:pt x="159" y="151"/>
                    <a:pt x="160" y="151"/>
                    <a:pt x="160" y="151"/>
                  </a:cubicBezTo>
                  <a:cubicBezTo>
                    <a:pt x="160" y="151"/>
                    <a:pt x="161" y="151"/>
                    <a:pt x="161" y="151"/>
                  </a:cubicBezTo>
                  <a:cubicBezTo>
                    <a:pt x="161" y="151"/>
                    <a:pt x="161" y="151"/>
                    <a:pt x="162" y="151"/>
                  </a:cubicBezTo>
                  <a:cubicBezTo>
                    <a:pt x="162" y="150"/>
                    <a:pt x="163" y="151"/>
                    <a:pt x="163" y="150"/>
                  </a:cubicBezTo>
                  <a:cubicBezTo>
                    <a:pt x="163" y="150"/>
                    <a:pt x="163" y="150"/>
                    <a:pt x="163" y="150"/>
                  </a:cubicBezTo>
                  <a:cubicBezTo>
                    <a:pt x="163" y="150"/>
                    <a:pt x="164" y="149"/>
                    <a:pt x="164" y="149"/>
                  </a:cubicBezTo>
                  <a:cubicBezTo>
                    <a:pt x="164" y="149"/>
                    <a:pt x="164" y="149"/>
                    <a:pt x="164" y="148"/>
                  </a:cubicBezTo>
                  <a:cubicBezTo>
                    <a:pt x="164" y="148"/>
                    <a:pt x="164" y="148"/>
                    <a:pt x="164" y="148"/>
                  </a:cubicBezTo>
                  <a:cubicBezTo>
                    <a:pt x="165" y="148"/>
                    <a:pt x="165" y="148"/>
                    <a:pt x="165" y="147"/>
                  </a:cubicBezTo>
                  <a:cubicBezTo>
                    <a:pt x="166" y="147"/>
                    <a:pt x="166" y="146"/>
                    <a:pt x="166" y="146"/>
                  </a:cubicBezTo>
                  <a:cubicBezTo>
                    <a:pt x="166" y="146"/>
                    <a:pt x="167" y="146"/>
                    <a:pt x="167" y="145"/>
                  </a:cubicBezTo>
                  <a:cubicBezTo>
                    <a:pt x="167" y="145"/>
                    <a:pt x="167" y="145"/>
                    <a:pt x="168" y="145"/>
                  </a:cubicBezTo>
                  <a:cubicBezTo>
                    <a:pt x="168" y="144"/>
                    <a:pt x="168" y="144"/>
                    <a:pt x="168" y="144"/>
                  </a:cubicBezTo>
                  <a:cubicBezTo>
                    <a:pt x="168" y="144"/>
                    <a:pt x="168" y="144"/>
                    <a:pt x="168" y="144"/>
                  </a:cubicBezTo>
                  <a:cubicBezTo>
                    <a:pt x="168" y="143"/>
                    <a:pt x="168" y="143"/>
                    <a:pt x="168" y="143"/>
                  </a:cubicBezTo>
                  <a:cubicBezTo>
                    <a:pt x="168" y="143"/>
                    <a:pt x="169" y="142"/>
                    <a:pt x="169" y="142"/>
                  </a:cubicBezTo>
                  <a:cubicBezTo>
                    <a:pt x="169" y="142"/>
                    <a:pt x="169" y="142"/>
                    <a:pt x="169" y="142"/>
                  </a:cubicBezTo>
                  <a:cubicBezTo>
                    <a:pt x="169" y="141"/>
                    <a:pt x="170" y="141"/>
                    <a:pt x="171" y="141"/>
                  </a:cubicBezTo>
                  <a:cubicBezTo>
                    <a:pt x="171" y="141"/>
                    <a:pt x="172" y="140"/>
                    <a:pt x="173" y="139"/>
                  </a:cubicBezTo>
                  <a:cubicBezTo>
                    <a:pt x="173" y="139"/>
                    <a:pt x="173" y="139"/>
                    <a:pt x="173" y="139"/>
                  </a:cubicBezTo>
                  <a:cubicBezTo>
                    <a:pt x="174" y="139"/>
                    <a:pt x="174" y="139"/>
                    <a:pt x="174" y="138"/>
                  </a:cubicBezTo>
                  <a:cubicBezTo>
                    <a:pt x="174" y="138"/>
                    <a:pt x="174" y="138"/>
                    <a:pt x="174" y="137"/>
                  </a:cubicBezTo>
                  <a:cubicBezTo>
                    <a:pt x="173" y="137"/>
                    <a:pt x="173" y="137"/>
                    <a:pt x="173" y="137"/>
                  </a:cubicBezTo>
                  <a:cubicBezTo>
                    <a:pt x="174" y="136"/>
                    <a:pt x="172" y="136"/>
                    <a:pt x="172" y="135"/>
                  </a:cubicBezTo>
                  <a:cubicBezTo>
                    <a:pt x="172" y="135"/>
                    <a:pt x="172" y="134"/>
                    <a:pt x="172" y="134"/>
                  </a:cubicBezTo>
                  <a:cubicBezTo>
                    <a:pt x="173" y="134"/>
                    <a:pt x="173" y="135"/>
                    <a:pt x="174" y="135"/>
                  </a:cubicBezTo>
                  <a:cubicBezTo>
                    <a:pt x="174" y="136"/>
                    <a:pt x="174" y="136"/>
                    <a:pt x="174" y="136"/>
                  </a:cubicBezTo>
                  <a:cubicBezTo>
                    <a:pt x="175" y="137"/>
                    <a:pt x="175" y="137"/>
                    <a:pt x="175" y="137"/>
                  </a:cubicBezTo>
                  <a:cubicBezTo>
                    <a:pt x="176" y="137"/>
                    <a:pt x="176" y="137"/>
                    <a:pt x="176" y="138"/>
                  </a:cubicBezTo>
                  <a:cubicBezTo>
                    <a:pt x="177" y="138"/>
                    <a:pt x="177" y="138"/>
                    <a:pt x="178" y="138"/>
                  </a:cubicBezTo>
                  <a:cubicBezTo>
                    <a:pt x="178" y="138"/>
                    <a:pt x="179" y="138"/>
                    <a:pt x="179" y="138"/>
                  </a:cubicBezTo>
                  <a:cubicBezTo>
                    <a:pt x="180" y="138"/>
                    <a:pt x="180" y="138"/>
                    <a:pt x="180" y="138"/>
                  </a:cubicBezTo>
                  <a:cubicBezTo>
                    <a:pt x="181" y="137"/>
                    <a:pt x="180" y="137"/>
                    <a:pt x="180" y="137"/>
                  </a:cubicBezTo>
                  <a:cubicBezTo>
                    <a:pt x="180" y="137"/>
                    <a:pt x="181" y="137"/>
                    <a:pt x="181" y="137"/>
                  </a:cubicBezTo>
                  <a:cubicBezTo>
                    <a:pt x="181" y="137"/>
                    <a:pt x="181" y="137"/>
                    <a:pt x="181" y="137"/>
                  </a:cubicBezTo>
                  <a:cubicBezTo>
                    <a:pt x="181" y="137"/>
                    <a:pt x="182" y="138"/>
                    <a:pt x="182" y="138"/>
                  </a:cubicBezTo>
                  <a:cubicBezTo>
                    <a:pt x="182" y="138"/>
                    <a:pt x="182" y="138"/>
                    <a:pt x="182" y="138"/>
                  </a:cubicBezTo>
                  <a:cubicBezTo>
                    <a:pt x="182" y="137"/>
                    <a:pt x="182" y="137"/>
                    <a:pt x="182" y="137"/>
                  </a:cubicBezTo>
                  <a:cubicBezTo>
                    <a:pt x="182" y="137"/>
                    <a:pt x="183" y="137"/>
                    <a:pt x="183" y="137"/>
                  </a:cubicBezTo>
                  <a:cubicBezTo>
                    <a:pt x="183" y="137"/>
                    <a:pt x="183" y="138"/>
                    <a:pt x="184" y="138"/>
                  </a:cubicBezTo>
                  <a:cubicBezTo>
                    <a:pt x="184" y="137"/>
                    <a:pt x="183" y="137"/>
                    <a:pt x="183" y="136"/>
                  </a:cubicBezTo>
                  <a:cubicBezTo>
                    <a:pt x="183" y="136"/>
                    <a:pt x="184" y="136"/>
                    <a:pt x="185" y="137"/>
                  </a:cubicBezTo>
                  <a:cubicBezTo>
                    <a:pt x="185" y="137"/>
                    <a:pt x="185" y="137"/>
                    <a:pt x="185" y="137"/>
                  </a:cubicBezTo>
                  <a:cubicBezTo>
                    <a:pt x="186" y="136"/>
                    <a:pt x="186" y="136"/>
                    <a:pt x="186" y="136"/>
                  </a:cubicBezTo>
                  <a:cubicBezTo>
                    <a:pt x="186" y="136"/>
                    <a:pt x="187" y="136"/>
                    <a:pt x="187" y="136"/>
                  </a:cubicBezTo>
                  <a:cubicBezTo>
                    <a:pt x="188" y="135"/>
                    <a:pt x="188" y="136"/>
                    <a:pt x="189" y="136"/>
                  </a:cubicBezTo>
                  <a:cubicBezTo>
                    <a:pt x="189" y="136"/>
                    <a:pt x="190" y="136"/>
                    <a:pt x="190" y="135"/>
                  </a:cubicBezTo>
                  <a:cubicBezTo>
                    <a:pt x="191" y="135"/>
                    <a:pt x="191" y="135"/>
                    <a:pt x="192" y="135"/>
                  </a:cubicBezTo>
                  <a:cubicBezTo>
                    <a:pt x="192" y="134"/>
                    <a:pt x="193" y="134"/>
                    <a:pt x="193" y="134"/>
                  </a:cubicBezTo>
                  <a:cubicBezTo>
                    <a:pt x="194" y="134"/>
                    <a:pt x="194" y="134"/>
                    <a:pt x="195" y="134"/>
                  </a:cubicBezTo>
                  <a:cubicBezTo>
                    <a:pt x="195" y="134"/>
                    <a:pt x="196" y="134"/>
                    <a:pt x="196" y="134"/>
                  </a:cubicBezTo>
                  <a:cubicBezTo>
                    <a:pt x="197" y="134"/>
                    <a:pt x="197" y="133"/>
                    <a:pt x="197" y="133"/>
                  </a:cubicBezTo>
                  <a:cubicBezTo>
                    <a:pt x="198" y="133"/>
                    <a:pt x="199" y="133"/>
                    <a:pt x="199" y="133"/>
                  </a:cubicBezTo>
                  <a:cubicBezTo>
                    <a:pt x="200" y="133"/>
                    <a:pt x="200" y="133"/>
                    <a:pt x="200" y="133"/>
                  </a:cubicBezTo>
                  <a:cubicBezTo>
                    <a:pt x="200" y="133"/>
                    <a:pt x="200" y="133"/>
                    <a:pt x="201" y="132"/>
                  </a:cubicBezTo>
                  <a:cubicBezTo>
                    <a:pt x="201" y="132"/>
                    <a:pt x="201" y="132"/>
                    <a:pt x="201" y="132"/>
                  </a:cubicBezTo>
                  <a:cubicBezTo>
                    <a:pt x="202" y="131"/>
                    <a:pt x="201" y="131"/>
                    <a:pt x="202" y="131"/>
                  </a:cubicBezTo>
                  <a:cubicBezTo>
                    <a:pt x="202" y="131"/>
                    <a:pt x="202" y="131"/>
                    <a:pt x="202" y="131"/>
                  </a:cubicBezTo>
                  <a:cubicBezTo>
                    <a:pt x="203" y="131"/>
                    <a:pt x="203" y="130"/>
                    <a:pt x="203" y="129"/>
                  </a:cubicBezTo>
                  <a:cubicBezTo>
                    <a:pt x="204" y="129"/>
                    <a:pt x="204" y="129"/>
                    <a:pt x="205" y="129"/>
                  </a:cubicBezTo>
                  <a:cubicBezTo>
                    <a:pt x="205" y="129"/>
                    <a:pt x="206" y="130"/>
                    <a:pt x="206" y="129"/>
                  </a:cubicBezTo>
                  <a:cubicBezTo>
                    <a:pt x="206" y="129"/>
                    <a:pt x="206" y="129"/>
                    <a:pt x="206" y="128"/>
                  </a:cubicBezTo>
                  <a:cubicBezTo>
                    <a:pt x="206" y="128"/>
                    <a:pt x="206" y="128"/>
                    <a:pt x="206" y="128"/>
                  </a:cubicBezTo>
                  <a:cubicBezTo>
                    <a:pt x="206" y="128"/>
                    <a:pt x="207" y="128"/>
                    <a:pt x="207" y="128"/>
                  </a:cubicBezTo>
                  <a:close/>
                  <a:moveTo>
                    <a:pt x="197" y="101"/>
                  </a:moveTo>
                  <a:cubicBezTo>
                    <a:pt x="197" y="101"/>
                    <a:pt x="196" y="101"/>
                    <a:pt x="196" y="101"/>
                  </a:cubicBezTo>
                  <a:cubicBezTo>
                    <a:pt x="196" y="101"/>
                    <a:pt x="197" y="101"/>
                    <a:pt x="19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6" name="Freeform 467"/>
            <p:cNvSpPr>
              <a:spLocks/>
            </p:cNvSpPr>
            <p:nvPr/>
          </p:nvSpPr>
          <p:spPr bwMode="auto">
            <a:xfrm>
              <a:off x="1100138" y="2066925"/>
              <a:ext cx="6350" cy="1587"/>
            </a:xfrm>
            <a:custGeom>
              <a:avLst/>
              <a:gdLst>
                <a:gd name="T0" fmla="*/ 1 w 4"/>
                <a:gd name="T1" fmla="*/ 1 h 1"/>
                <a:gd name="T2" fmla="*/ 2 w 4"/>
                <a:gd name="T3" fmla="*/ 1 h 1"/>
                <a:gd name="T4" fmla="*/ 2 w 4"/>
                <a:gd name="T5" fmla="*/ 1 h 1"/>
                <a:gd name="T6" fmla="*/ 2 w 4"/>
                <a:gd name="T7" fmla="*/ 1 h 1"/>
                <a:gd name="T8" fmla="*/ 3 w 4"/>
                <a:gd name="T9" fmla="*/ 1 h 1"/>
                <a:gd name="T10" fmla="*/ 4 w 4"/>
                <a:gd name="T11" fmla="*/ 1 h 1"/>
                <a:gd name="T12" fmla="*/ 4 w 4"/>
                <a:gd name="T13" fmla="*/ 1 h 1"/>
                <a:gd name="T14" fmla="*/ 3 w 4"/>
                <a:gd name="T15" fmla="*/ 1 h 1"/>
                <a:gd name="T16" fmla="*/ 2 w 4"/>
                <a:gd name="T17" fmla="*/ 1 h 1"/>
                <a:gd name="T18" fmla="*/ 2 w 4"/>
                <a:gd name="T19" fmla="*/ 1 h 1"/>
                <a:gd name="T20" fmla="*/ 1 w 4"/>
                <a:gd name="T21" fmla="*/ 1 h 1"/>
                <a:gd name="T22" fmla="*/ 1 w 4"/>
                <a:gd name="T23" fmla="*/ 0 h 1"/>
                <a:gd name="T24" fmla="*/ 0 w 4"/>
                <a:gd name="T25" fmla="*/ 0 h 1"/>
                <a:gd name="T26" fmla="*/ 1 w 4"/>
                <a:gd name="T27" fmla="*/ 1 h 1"/>
                <a:gd name="T28" fmla="*/ 1 w 4"/>
                <a:gd name="T2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
                  <a:moveTo>
                    <a:pt x="1" y="1"/>
                  </a:moveTo>
                  <a:lnTo>
                    <a:pt x="2" y="1"/>
                  </a:lnTo>
                  <a:lnTo>
                    <a:pt x="2" y="1"/>
                  </a:lnTo>
                  <a:lnTo>
                    <a:pt x="2" y="1"/>
                  </a:lnTo>
                  <a:lnTo>
                    <a:pt x="3" y="1"/>
                  </a:lnTo>
                  <a:lnTo>
                    <a:pt x="4" y="1"/>
                  </a:lnTo>
                  <a:lnTo>
                    <a:pt x="4" y="1"/>
                  </a:lnTo>
                  <a:lnTo>
                    <a:pt x="3" y="1"/>
                  </a:lnTo>
                  <a:lnTo>
                    <a:pt x="2" y="1"/>
                  </a:lnTo>
                  <a:lnTo>
                    <a:pt x="2" y="1"/>
                  </a:lnTo>
                  <a:lnTo>
                    <a:pt x="1" y="1"/>
                  </a:lnTo>
                  <a:lnTo>
                    <a:pt x="1" y="0"/>
                  </a:lnTo>
                  <a:lnTo>
                    <a:pt x="0"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7" name="Freeform 468"/>
            <p:cNvSpPr>
              <a:spLocks/>
            </p:cNvSpPr>
            <p:nvPr/>
          </p:nvSpPr>
          <p:spPr bwMode="auto">
            <a:xfrm>
              <a:off x="1103313" y="2068513"/>
              <a:ext cx="4763" cy="0"/>
            </a:xfrm>
            <a:custGeom>
              <a:avLst/>
              <a:gdLst>
                <a:gd name="T0" fmla="*/ 2 w 3"/>
                <a:gd name="T1" fmla="*/ 1 w 3"/>
                <a:gd name="T2" fmla="*/ 1 w 3"/>
                <a:gd name="T3" fmla="*/ 0 w 3"/>
                <a:gd name="T4" fmla="*/ 1 w 3"/>
                <a:gd name="T5" fmla="*/ 2 w 3"/>
                <a:gd name="T6" fmla="*/ 2 w 3"/>
                <a:gd name="T7" fmla="*/ 3 w 3"/>
                <a:gd name="T8" fmla="*/ 3 w 3"/>
                <a:gd name="T9" fmla="*/ 3 w 3"/>
                <a:gd name="T10" fmla="*/ 3 w 3"/>
                <a:gd name="T11" fmla="*/ 2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3">
                  <a:moveTo>
                    <a:pt x="2" y="0"/>
                  </a:moveTo>
                  <a:lnTo>
                    <a:pt x="1" y="0"/>
                  </a:lnTo>
                  <a:lnTo>
                    <a:pt x="1" y="0"/>
                  </a:lnTo>
                  <a:lnTo>
                    <a:pt x="0" y="0"/>
                  </a:lnTo>
                  <a:lnTo>
                    <a:pt x="1" y="0"/>
                  </a:lnTo>
                  <a:lnTo>
                    <a:pt x="2" y="0"/>
                  </a:lnTo>
                  <a:lnTo>
                    <a:pt x="2" y="0"/>
                  </a:lnTo>
                  <a:lnTo>
                    <a:pt x="3" y="0"/>
                  </a:lnTo>
                  <a:lnTo>
                    <a:pt x="3" y="0"/>
                  </a:lnTo>
                  <a:lnTo>
                    <a:pt x="3" y="0"/>
                  </a:lnTo>
                  <a:lnTo>
                    <a:pt x="3"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8" name="Freeform 469"/>
            <p:cNvSpPr>
              <a:spLocks/>
            </p:cNvSpPr>
            <p:nvPr/>
          </p:nvSpPr>
          <p:spPr bwMode="auto">
            <a:xfrm>
              <a:off x="1101725" y="2065338"/>
              <a:ext cx="7938" cy="3175"/>
            </a:xfrm>
            <a:custGeom>
              <a:avLst/>
              <a:gdLst>
                <a:gd name="T0" fmla="*/ 3 w 5"/>
                <a:gd name="T1" fmla="*/ 1 h 2"/>
                <a:gd name="T2" fmla="*/ 3 w 5"/>
                <a:gd name="T3" fmla="*/ 1 h 2"/>
                <a:gd name="T4" fmla="*/ 3 w 5"/>
                <a:gd name="T5" fmla="*/ 2 h 2"/>
                <a:gd name="T6" fmla="*/ 4 w 5"/>
                <a:gd name="T7" fmla="*/ 2 h 2"/>
                <a:gd name="T8" fmla="*/ 5 w 5"/>
                <a:gd name="T9" fmla="*/ 2 h 2"/>
                <a:gd name="T10" fmla="*/ 5 w 5"/>
                <a:gd name="T11" fmla="*/ 2 h 2"/>
                <a:gd name="T12" fmla="*/ 4 w 5"/>
                <a:gd name="T13" fmla="*/ 2 h 2"/>
                <a:gd name="T14" fmla="*/ 4 w 5"/>
                <a:gd name="T15" fmla="*/ 1 h 2"/>
                <a:gd name="T16" fmla="*/ 3 w 5"/>
                <a:gd name="T17" fmla="*/ 1 h 2"/>
                <a:gd name="T18" fmla="*/ 3 w 5"/>
                <a:gd name="T19" fmla="*/ 0 h 2"/>
                <a:gd name="T20" fmla="*/ 2 w 5"/>
                <a:gd name="T21" fmla="*/ 0 h 2"/>
                <a:gd name="T22" fmla="*/ 1 w 5"/>
                <a:gd name="T23" fmla="*/ 0 h 2"/>
                <a:gd name="T24" fmla="*/ 1 w 5"/>
                <a:gd name="T25" fmla="*/ 0 h 2"/>
                <a:gd name="T26" fmla="*/ 0 w 5"/>
                <a:gd name="T27" fmla="*/ 1 h 2"/>
                <a:gd name="T28" fmla="*/ 1 w 5"/>
                <a:gd name="T29" fmla="*/ 1 h 2"/>
                <a:gd name="T30" fmla="*/ 3 w 5"/>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
                  <a:moveTo>
                    <a:pt x="3" y="1"/>
                  </a:moveTo>
                  <a:lnTo>
                    <a:pt x="3" y="1"/>
                  </a:lnTo>
                  <a:lnTo>
                    <a:pt x="3" y="2"/>
                  </a:lnTo>
                  <a:lnTo>
                    <a:pt x="4" y="2"/>
                  </a:lnTo>
                  <a:lnTo>
                    <a:pt x="5" y="2"/>
                  </a:lnTo>
                  <a:lnTo>
                    <a:pt x="5" y="2"/>
                  </a:lnTo>
                  <a:lnTo>
                    <a:pt x="4" y="2"/>
                  </a:lnTo>
                  <a:lnTo>
                    <a:pt x="4" y="1"/>
                  </a:lnTo>
                  <a:lnTo>
                    <a:pt x="3" y="1"/>
                  </a:lnTo>
                  <a:lnTo>
                    <a:pt x="3" y="0"/>
                  </a:lnTo>
                  <a:lnTo>
                    <a:pt x="2" y="0"/>
                  </a:lnTo>
                  <a:lnTo>
                    <a:pt x="1" y="0"/>
                  </a:lnTo>
                  <a:lnTo>
                    <a:pt x="1" y="0"/>
                  </a:lnTo>
                  <a:lnTo>
                    <a:pt x="0" y="1"/>
                  </a:lnTo>
                  <a:lnTo>
                    <a:pt x="1"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59" name="Freeform 470"/>
            <p:cNvSpPr>
              <a:spLocks/>
            </p:cNvSpPr>
            <p:nvPr/>
          </p:nvSpPr>
          <p:spPr bwMode="auto">
            <a:xfrm>
              <a:off x="1077913" y="2073275"/>
              <a:ext cx="0" cy="0"/>
            </a:xfrm>
            <a:custGeom>
              <a:avLst/>
              <a:gdLst/>
              <a:ahLst/>
              <a:cxnLst>
                <a:cxn ang="0">
                  <a:pos x="0" y="0"/>
                </a:cxn>
                <a:cxn ang="0">
                  <a:pos x="0" y="0"/>
                </a:cxn>
              </a:cxnLst>
              <a:rect l="0" t="0" r="r" b="b"/>
              <a:pathLst>
                <a:path>
                  <a:moveTo>
                    <a:pt x="0" y="0"/>
                  </a:moveTo>
                  <a:cubicBezTo>
                    <a:pt x="0" y="0"/>
                    <a:pt x="0" y="0"/>
                    <a:pt x="0" y="0"/>
                  </a:cubicBezTo>
                </a:path>
              </a:pathLst>
            </a:custGeom>
            <a:grpFill/>
            <a:ln w="0" cap="rnd">
              <a:solidFill>
                <a:srgbClr val="00ADD9"/>
              </a:solidFill>
              <a:prstDash val="solid"/>
              <a:round/>
              <a:headEnd/>
              <a:tailEnd/>
            </a:ln>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0" name="Freeform 471"/>
            <p:cNvSpPr>
              <a:spLocks/>
            </p:cNvSpPr>
            <p:nvPr/>
          </p:nvSpPr>
          <p:spPr bwMode="auto">
            <a:xfrm>
              <a:off x="1074738" y="2073275"/>
              <a:ext cx="12700" cy="4762"/>
            </a:xfrm>
            <a:custGeom>
              <a:avLst/>
              <a:gdLst>
                <a:gd name="T0" fmla="*/ 0 w 13"/>
                <a:gd name="T1" fmla="*/ 1 h 6"/>
                <a:gd name="T2" fmla="*/ 1 w 13"/>
                <a:gd name="T3" fmla="*/ 2 h 6"/>
                <a:gd name="T4" fmla="*/ 2 w 13"/>
                <a:gd name="T5" fmla="*/ 2 h 6"/>
                <a:gd name="T6" fmla="*/ 3 w 13"/>
                <a:gd name="T7" fmla="*/ 3 h 6"/>
                <a:gd name="T8" fmla="*/ 5 w 13"/>
                <a:gd name="T9" fmla="*/ 4 h 6"/>
                <a:gd name="T10" fmla="*/ 6 w 13"/>
                <a:gd name="T11" fmla="*/ 4 h 6"/>
                <a:gd name="T12" fmla="*/ 7 w 13"/>
                <a:gd name="T13" fmla="*/ 5 h 6"/>
                <a:gd name="T14" fmla="*/ 9 w 13"/>
                <a:gd name="T15" fmla="*/ 5 h 6"/>
                <a:gd name="T16" fmla="*/ 9 w 13"/>
                <a:gd name="T17" fmla="*/ 6 h 6"/>
                <a:gd name="T18" fmla="*/ 10 w 13"/>
                <a:gd name="T19" fmla="*/ 6 h 6"/>
                <a:gd name="T20" fmla="*/ 11 w 13"/>
                <a:gd name="T21" fmla="*/ 6 h 6"/>
                <a:gd name="T22" fmla="*/ 12 w 13"/>
                <a:gd name="T23" fmla="*/ 6 h 6"/>
                <a:gd name="T24" fmla="*/ 11 w 13"/>
                <a:gd name="T25" fmla="*/ 5 h 6"/>
                <a:gd name="T26" fmla="*/ 11 w 13"/>
                <a:gd name="T27" fmla="*/ 4 h 6"/>
                <a:gd name="T28" fmla="*/ 12 w 13"/>
                <a:gd name="T29" fmla="*/ 4 h 6"/>
                <a:gd name="T30" fmla="*/ 13 w 13"/>
                <a:gd name="T31" fmla="*/ 3 h 6"/>
                <a:gd name="T32" fmla="*/ 12 w 13"/>
                <a:gd name="T33" fmla="*/ 2 h 6"/>
                <a:gd name="T34" fmla="*/ 10 w 13"/>
                <a:gd name="T35" fmla="*/ 1 h 6"/>
                <a:gd name="T36" fmla="*/ 9 w 13"/>
                <a:gd name="T37" fmla="*/ 1 h 6"/>
                <a:gd name="T38" fmla="*/ 8 w 13"/>
                <a:gd name="T39" fmla="*/ 0 h 6"/>
                <a:gd name="T40" fmla="*/ 6 w 13"/>
                <a:gd name="T41" fmla="*/ 0 h 6"/>
                <a:gd name="T42" fmla="*/ 5 w 13"/>
                <a:gd name="T43" fmla="*/ 0 h 6"/>
                <a:gd name="T44" fmla="*/ 4 w 13"/>
                <a:gd name="T45" fmla="*/ 0 h 6"/>
                <a:gd name="T46" fmla="*/ 2 w 13"/>
                <a:gd name="T47" fmla="*/ 0 h 6"/>
                <a:gd name="T48" fmla="*/ 0 w 13"/>
                <a:gd name="T49" fmla="*/ 0 h 6"/>
                <a:gd name="T50" fmla="*/ 0 w 13"/>
                <a:gd name="T51" fmla="*/ 0 h 6"/>
                <a:gd name="T52" fmla="*/ 0 w 13"/>
                <a:gd name="T5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6">
                  <a:moveTo>
                    <a:pt x="0" y="1"/>
                  </a:moveTo>
                  <a:cubicBezTo>
                    <a:pt x="1" y="2"/>
                    <a:pt x="1" y="2"/>
                    <a:pt x="1" y="2"/>
                  </a:cubicBezTo>
                  <a:cubicBezTo>
                    <a:pt x="2" y="2"/>
                    <a:pt x="2" y="2"/>
                    <a:pt x="2" y="2"/>
                  </a:cubicBezTo>
                  <a:cubicBezTo>
                    <a:pt x="3" y="3"/>
                    <a:pt x="3" y="3"/>
                    <a:pt x="3" y="3"/>
                  </a:cubicBezTo>
                  <a:cubicBezTo>
                    <a:pt x="5" y="4"/>
                    <a:pt x="5" y="4"/>
                    <a:pt x="5" y="4"/>
                  </a:cubicBezTo>
                  <a:cubicBezTo>
                    <a:pt x="6" y="4"/>
                    <a:pt x="6" y="4"/>
                    <a:pt x="6" y="4"/>
                  </a:cubicBezTo>
                  <a:cubicBezTo>
                    <a:pt x="7" y="5"/>
                    <a:pt x="7" y="5"/>
                    <a:pt x="7" y="5"/>
                  </a:cubicBezTo>
                  <a:cubicBezTo>
                    <a:pt x="9" y="5"/>
                    <a:pt x="9" y="5"/>
                    <a:pt x="9" y="5"/>
                  </a:cubicBezTo>
                  <a:cubicBezTo>
                    <a:pt x="9" y="6"/>
                    <a:pt x="9" y="6"/>
                    <a:pt x="9" y="6"/>
                  </a:cubicBezTo>
                  <a:cubicBezTo>
                    <a:pt x="10" y="6"/>
                    <a:pt x="10" y="6"/>
                    <a:pt x="10" y="6"/>
                  </a:cubicBezTo>
                  <a:cubicBezTo>
                    <a:pt x="11" y="6"/>
                    <a:pt x="11" y="6"/>
                    <a:pt x="11" y="6"/>
                  </a:cubicBezTo>
                  <a:cubicBezTo>
                    <a:pt x="12" y="6"/>
                    <a:pt x="12" y="6"/>
                    <a:pt x="12" y="6"/>
                  </a:cubicBezTo>
                  <a:cubicBezTo>
                    <a:pt x="11" y="5"/>
                    <a:pt x="11" y="5"/>
                    <a:pt x="11" y="5"/>
                  </a:cubicBezTo>
                  <a:cubicBezTo>
                    <a:pt x="11" y="5"/>
                    <a:pt x="11" y="5"/>
                    <a:pt x="11" y="4"/>
                  </a:cubicBezTo>
                  <a:cubicBezTo>
                    <a:pt x="12" y="4"/>
                    <a:pt x="12" y="4"/>
                    <a:pt x="12" y="4"/>
                  </a:cubicBezTo>
                  <a:cubicBezTo>
                    <a:pt x="13" y="3"/>
                    <a:pt x="13" y="3"/>
                    <a:pt x="13" y="3"/>
                  </a:cubicBezTo>
                  <a:cubicBezTo>
                    <a:pt x="13" y="3"/>
                    <a:pt x="12" y="2"/>
                    <a:pt x="12" y="2"/>
                  </a:cubicBezTo>
                  <a:cubicBezTo>
                    <a:pt x="12" y="2"/>
                    <a:pt x="10" y="1"/>
                    <a:pt x="10" y="1"/>
                  </a:cubicBezTo>
                  <a:cubicBezTo>
                    <a:pt x="10" y="1"/>
                    <a:pt x="9" y="1"/>
                    <a:pt x="9" y="1"/>
                  </a:cubicBezTo>
                  <a:cubicBezTo>
                    <a:pt x="8" y="1"/>
                    <a:pt x="8" y="0"/>
                    <a:pt x="8" y="0"/>
                  </a:cubicBezTo>
                  <a:cubicBezTo>
                    <a:pt x="6" y="0"/>
                    <a:pt x="6" y="0"/>
                    <a:pt x="6" y="0"/>
                  </a:cubicBezTo>
                  <a:cubicBezTo>
                    <a:pt x="5" y="0"/>
                    <a:pt x="5" y="0"/>
                    <a:pt x="5" y="0"/>
                  </a:cubicBezTo>
                  <a:cubicBezTo>
                    <a:pt x="4" y="0"/>
                    <a:pt x="4" y="0"/>
                    <a:pt x="4" y="0"/>
                  </a:cubicBezTo>
                  <a:cubicBezTo>
                    <a:pt x="3" y="0"/>
                    <a:pt x="3" y="0"/>
                    <a:pt x="2" y="0"/>
                  </a:cubicBezTo>
                  <a:cubicBezTo>
                    <a:pt x="1"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1" name="Freeform 472"/>
            <p:cNvSpPr>
              <a:spLocks/>
            </p:cNvSpPr>
            <p:nvPr/>
          </p:nvSpPr>
          <p:spPr bwMode="auto">
            <a:xfrm>
              <a:off x="1077913" y="2068513"/>
              <a:ext cx="6350" cy="1587"/>
            </a:xfrm>
            <a:custGeom>
              <a:avLst/>
              <a:gdLst>
                <a:gd name="T0" fmla="*/ 1 w 6"/>
                <a:gd name="T1" fmla="*/ 3 h 3"/>
                <a:gd name="T2" fmla="*/ 2 w 6"/>
                <a:gd name="T3" fmla="*/ 3 h 3"/>
                <a:gd name="T4" fmla="*/ 3 w 6"/>
                <a:gd name="T5" fmla="*/ 3 h 3"/>
                <a:gd name="T6" fmla="*/ 4 w 6"/>
                <a:gd name="T7" fmla="*/ 3 h 3"/>
                <a:gd name="T8" fmla="*/ 5 w 6"/>
                <a:gd name="T9" fmla="*/ 3 h 3"/>
                <a:gd name="T10" fmla="*/ 6 w 6"/>
                <a:gd name="T11" fmla="*/ 2 h 3"/>
                <a:gd name="T12" fmla="*/ 6 w 6"/>
                <a:gd name="T13" fmla="*/ 1 h 3"/>
                <a:gd name="T14" fmla="*/ 5 w 6"/>
                <a:gd name="T15" fmla="*/ 1 h 3"/>
                <a:gd name="T16" fmla="*/ 4 w 6"/>
                <a:gd name="T17" fmla="*/ 1 h 3"/>
                <a:gd name="T18" fmla="*/ 3 w 6"/>
                <a:gd name="T19" fmla="*/ 0 h 3"/>
                <a:gd name="T20" fmla="*/ 2 w 6"/>
                <a:gd name="T21" fmla="*/ 0 h 3"/>
                <a:gd name="T22" fmla="*/ 1 w 6"/>
                <a:gd name="T23" fmla="*/ 1 h 3"/>
                <a:gd name="T24" fmla="*/ 1 w 6"/>
                <a:gd name="T25" fmla="*/ 1 h 3"/>
                <a:gd name="T26" fmla="*/ 2 w 6"/>
                <a:gd name="T27" fmla="*/ 2 h 3"/>
                <a:gd name="T28" fmla="*/ 1 w 6"/>
                <a:gd name="T29" fmla="*/ 2 h 3"/>
                <a:gd name="T30" fmla="*/ 1 w 6"/>
                <a:gd name="T31" fmla="*/ 2 h 3"/>
                <a:gd name="T32" fmla="*/ 0 w 6"/>
                <a:gd name="T33" fmla="*/ 2 h 3"/>
                <a:gd name="T34" fmla="*/ 0 w 6"/>
                <a:gd name="T35" fmla="*/ 3 h 3"/>
                <a:gd name="T36" fmla="*/ 1 w 6"/>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1" y="3"/>
                  </a:moveTo>
                  <a:cubicBezTo>
                    <a:pt x="2" y="3"/>
                    <a:pt x="2" y="3"/>
                    <a:pt x="2" y="3"/>
                  </a:cubicBezTo>
                  <a:cubicBezTo>
                    <a:pt x="3" y="3"/>
                    <a:pt x="3" y="3"/>
                    <a:pt x="3" y="3"/>
                  </a:cubicBezTo>
                  <a:cubicBezTo>
                    <a:pt x="4" y="3"/>
                    <a:pt x="4" y="3"/>
                    <a:pt x="4" y="3"/>
                  </a:cubicBezTo>
                  <a:cubicBezTo>
                    <a:pt x="5" y="3"/>
                    <a:pt x="5" y="3"/>
                    <a:pt x="5" y="3"/>
                  </a:cubicBezTo>
                  <a:cubicBezTo>
                    <a:pt x="6" y="2"/>
                    <a:pt x="6" y="2"/>
                    <a:pt x="6" y="2"/>
                  </a:cubicBezTo>
                  <a:cubicBezTo>
                    <a:pt x="6" y="1"/>
                    <a:pt x="6" y="1"/>
                    <a:pt x="6" y="1"/>
                  </a:cubicBezTo>
                  <a:cubicBezTo>
                    <a:pt x="5" y="1"/>
                    <a:pt x="5" y="1"/>
                    <a:pt x="5" y="1"/>
                  </a:cubicBezTo>
                  <a:cubicBezTo>
                    <a:pt x="4" y="1"/>
                    <a:pt x="4" y="1"/>
                    <a:pt x="4" y="1"/>
                  </a:cubicBezTo>
                  <a:cubicBezTo>
                    <a:pt x="4" y="1"/>
                    <a:pt x="3" y="0"/>
                    <a:pt x="3" y="0"/>
                  </a:cubicBezTo>
                  <a:cubicBezTo>
                    <a:pt x="3" y="0"/>
                    <a:pt x="2" y="0"/>
                    <a:pt x="2" y="0"/>
                  </a:cubicBezTo>
                  <a:cubicBezTo>
                    <a:pt x="1" y="1"/>
                    <a:pt x="1" y="1"/>
                    <a:pt x="1" y="1"/>
                  </a:cubicBezTo>
                  <a:cubicBezTo>
                    <a:pt x="1" y="1"/>
                    <a:pt x="1" y="1"/>
                    <a:pt x="1" y="1"/>
                  </a:cubicBezTo>
                  <a:cubicBezTo>
                    <a:pt x="2" y="2"/>
                    <a:pt x="2" y="2"/>
                    <a:pt x="2" y="2"/>
                  </a:cubicBezTo>
                  <a:cubicBezTo>
                    <a:pt x="1" y="2"/>
                    <a:pt x="1" y="2"/>
                    <a:pt x="1" y="2"/>
                  </a:cubicBezTo>
                  <a:cubicBezTo>
                    <a:pt x="1" y="2"/>
                    <a:pt x="1" y="2"/>
                    <a:pt x="1" y="2"/>
                  </a:cubicBezTo>
                  <a:cubicBezTo>
                    <a:pt x="0" y="2"/>
                    <a:pt x="0" y="2"/>
                    <a:pt x="0" y="2"/>
                  </a:cubicBezTo>
                  <a:cubicBezTo>
                    <a:pt x="0" y="3"/>
                    <a:pt x="0" y="3"/>
                    <a:pt x="0" y="3"/>
                  </a:cubicBez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2" name="Freeform 473"/>
            <p:cNvSpPr>
              <a:spLocks/>
            </p:cNvSpPr>
            <p:nvPr/>
          </p:nvSpPr>
          <p:spPr bwMode="auto">
            <a:xfrm>
              <a:off x="1071563" y="2070100"/>
              <a:ext cx="4763" cy="1587"/>
            </a:xfrm>
            <a:custGeom>
              <a:avLst/>
              <a:gdLst>
                <a:gd name="T0" fmla="*/ 1 w 4"/>
                <a:gd name="T1" fmla="*/ 1 h 1"/>
                <a:gd name="T2" fmla="*/ 3 w 4"/>
                <a:gd name="T3" fmla="*/ 1 h 1"/>
                <a:gd name="T4" fmla="*/ 3 w 4"/>
                <a:gd name="T5" fmla="*/ 0 h 1"/>
                <a:gd name="T6" fmla="*/ 2 w 4"/>
                <a:gd name="T7" fmla="*/ 0 h 1"/>
                <a:gd name="T8" fmla="*/ 1 w 4"/>
                <a:gd name="T9" fmla="*/ 0 h 1"/>
                <a:gd name="T10" fmla="*/ 0 w 4"/>
                <a:gd name="T11" fmla="*/ 0 h 1"/>
                <a:gd name="T12" fmla="*/ 0 w 4"/>
                <a:gd name="T13" fmla="*/ 1 h 1"/>
                <a:gd name="T14" fmla="*/ 1 w 4"/>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
                  <a:moveTo>
                    <a:pt x="1" y="1"/>
                  </a:moveTo>
                  <a:cubicBezTo>
                    <a:pt x="3" y="1"/>
                    <a:pt x="3" y="1"/>
                    <a:pt x="3" y="1"/>
                  </a:cubicBezTo>
                  <a:cubicBezTo>
                    <a:pt x="3" y="1"/>
                    <a:pt x="4" y="1"/>
                    <a:pt x="3" y="0"/>
                  </a:cubicBezTo>
                  <a:cubicBezTo>
                    <a:pt x="3" y="0"/>
                    <a:pt x="2" y="0"/>
                    <a:pt x="2" y="0"/>
                  </a:cubicBezTo>
                  <a:cubicBezTo>
                    <a:pt x="1" y="0"/>
                    <a:pt x="1" y="0"/>
                    <a:pt x="1" y="0"/>
                  </a:cubicBezTo>
                  <a:cubicBezTo>
                    <a:pt x="0" y="0"/>
                    <a:pt x="0" y="0"/>
                    <a:pt x="0"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3" name="Freeform 474"/>
            <p:cNvSpPr>
              <a:spLocks/>
            </p:cNvSpPr>
            <p:nvPr/>
          </p:nvSpPr>
          <p:spPr bwMode="auto">
            <a:xfrm>
              <a:off x="1052513" y="2076450"/>
              <a:ext cx="7938" cy="3175"/>
            </a:xfrm>
            <a:custGeom>
              <a:avLst/>
              <a:gdLst>
                <a:gd name="T0" fmla="*/ 1 w 8"/>
                <a:gd name="T1" fmla="*/ 2 h 3"/>
                <a:gd name="T2" fmla="*/ 2 w 8"/>
                <a:gd name="T3" fmla="*/ 2 h 3"/>
                <a:gd name="T4" fmla="*/ 3 w 8"/>
                <a:gd name="T5" fmla="*/ 2 h 3"/>
                <a:gd name="T6" fmla="*/ 5 w 8"/>
                <a:gd name="T7" fmla="*/ 3 h 3"/>
                <a:gd name="T8" fmla="*/ 6 w 8"/>
                <a:gd name="T9" fmla="*/ 3 h 3"/>
                <a:gd name="T10" fmla="*/ 7 w 8"/>
                <a:gd name="T11" fmla="*/ 3 h 3"/>
                <a:gd name="T12" fmla="*/ 8 w 8"/>
                <a:gd name="T13" fmla="*/ 3 h 3"/>
                <a:gd name="T14" fmla="*/ 8 w 8"/>
                <a:gd name="T15" fmla="*/ 2 h 3"/>
                <a:gd name="T16" fmla="*/ 6 w 8"/>
                <a:gd name="T17" fmla="*/ 2 h 3"/>
                <a:gd name="T18" fmla="*/ 6 w 8"/>
                <a:gd name="T19" fmla="*/ 2 h 3"/>
                <a:gd name="T20" fmla="*/ 5 w 8"/>
                <a:gd name="T21" fmla="*/ 1 h 3"/>
                <a:gd name="T22" fmla="*/ 3 w 8"/>
                <a:gd name="T23" fmla="*/ 1 h 3"/>
                <a:gd name="T24" fmla="*/ 2 w 8"/>
                <a:gd name="T25" fmla="*/ 0 h 3"/>
                <a:gd name="T26" fmla="*/ 1 w 8"/>
                <a:gd name="T27" fmla="*/ 0 h 3"/>
                <a:gd name="T28" fmla="*/ 1 w 8"/>
                <a:gd name="T29" fmla="*/ 0 h 3"/>
                <a:gd name="T30" fmla="*/ 0 w 8"/>
                <a:gd name="T31" fmla="*/ 0 h 3"/>
                <a:gd name="T32" fmla="*/ 0 w 8"/>
                <a:gd name="T33" fmla="*/ 1 h 3"/>
                <a:gd name="T34" fmla="*/ 0 w 8"/>
                <a:gd name="T35" fmla="*/ 1 h 3"/>
                <a:gd name="T36" fmla="*/ 1 w 8"/>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1" y="2"/>
                  </a:moveTo>
                  <a:cubicBezTo>
                    <a:pt x="2" y="2"/>
                    <a:pt x="2" y="2"/>
                    <a:pt x="2" y="2"/>
                  </a:cubicBezTo>
                  <a:cubicBezTo>
                    <a:pt x="3" y="2"/>
                    <a:pt x="3" y="2"/>
                    <a:pt x="3" y="2"/>
                  </a:cubicBezTo>
                  <a:cubicBezTo>
                    <a:pt x="5" y="3"/>
                    <a:pt x="5" y="3"/>
                    <a:pt x="5" y="3"/>
                  </a:cubicBezTo>
                  <a:cubicBezTo>
                    <a:pt x="6" y="3"/>
                    <a:pt x="6" y="3"/>
                    <a:pt x="6" y="3"/>
                  </a:cubicBezTo>
                  <a:cubicBezTo>
                    <a:pt x="7" y="3"/>
                    <a:pt x="7" y="3"/>
                    <a:pt x="7" y="3"/>
                  </a:cubicBezTo>
                  <a:cubicBezTo>
                    <a:pt x="8" y="3"/>
                    <a:pt x="8" y="3"/>
                    <a:pt x="8" y="3"/>
                  </a:cubicBezTo>
                  <a:cubicBezTo>
                    <a:pt x="8" y="2"/>
                    <a:pt x="8" y="2"/>
                    <a:pt x="8" y="2"/>
                  </a:cubicBezTo>
                  <a:cubicBezTo>
                    <a:pt x="6" y="2"/>
                    <a:pt x="6" y="2"/>
                    <a:pt x="6" y="2"/>
                  </a:cubicBezTo>
                  <a:cubicBezTo>
                    <a:pt x="6" y="2"/>
                    <a:pt x="6" y="2"/>
                    <a:pt x="6" y="2"/>
                  </a:cubicBezTo>
                  <a:cubicBezTo>
                    <a:pt x="6" y="2"/>
                    <a:pt x="5" y="1"/>
                    <a:pt x="5" y="1"/>
                  </a:cubicBezTo>
                  <a:cubicBezTo>
                    <a:pt x="3" y="1"/>
                    <a:pt x="3" y="1"/>
                    <a:pt x="3" y="1"/>
                  </a:cubicBezTo>
                  <a:cubicBezTo>
                    <a:pt x="2" y="0"/>
                    <a:pt x="2" y="0"/>
                    <a:pt x="2" y="0"/>
                  </a:cubicBezTo>
                  <a:cubicBezTo>
                    <a:pt x="1" y="0"/>
                    <a:pt x="1" y="0"/>
                    <a:pt x="1" y="0"/>
                  </a:cubicBezTo>
                  <a:cubicBezTo>
                    <a:pt x="1" y="0"/>
                    <a:pt x="1" y="0"/>
                    <a:pt x="1" y="0"/>
                  </a:cubicBezTo>
                  <a:cubicBezTo>
                    <a:pt x="0" y="0"/>
                    <a:pt x="0" y="0"/>
                    <a:pt x="0" y="0"/>
                  </a:cubicBezTo>
                  <a:cubicBezTo>
                    <a:pt x="0" y="1"/>
                    <a:pt x="0" y="1"/>
                    <a:pt x="0" y="1"/>
                  </a:cubicBezTo>
                  <a:cubicBezTo>
                    <a:pt x="0" y="1"/>
                    <a:pt x="0" y="1"/>
                    <a:pt x="0" y="1"/>
                  </a:cubicBez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4" name="Freeform 475"/>
            <p:cNvSpPr>
              <a:spLocks/>
            </p:cNvSpPr>
            <p:nvPr/>
          </p:nvSpPr>
          <p:spPr bwMode="auto">
            <a:xfrm>
              <a:off x="974725" y="2120900"/>
              <a:ext cx="4763" cy="0"/>
            </a:xfrm>
            <a:custGeom>
              <a:avLst/>
              <a:gdLst>
                <a:gd name="T0" fmla="*/ 2 w 3"/>
                <a:gd name="T1" fmla="*/ 3 w 3"/>
                <a:gd name="T2" fmla="*/ 3 w 3"/>
                <a:gd name="T3" fmla="*/ 2 w 3"/>
                <a:gd name="T4" fmla="*/ 2 w 3"/>
                <a:gd name="T5" fmla="*/ 1 w 3"/>
                <a:gd name="T6" fmla="*/ 0 w 3"/>
                <a:gd name="T7" fmla="*/ 2 w 3"/>
                <a:gd name="T8" fmla="*/ 2 w 3"/>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3">
                  <a:moveTo>
                    <a:pt x="2" y="0"/>
                  </a:moveTo>
                  <a:lnTo>
                    <a:pt x="3" y="0"/>
                  </a:lnTo>
                  <a:lnTo>
                    <a:pt x="3" y="0"/>
                  </a:lnTo>
                  <a:lnTo>
                    <a:pt x="2" y="0"/>
                  </a:lnTo>
                  <a:lnTo>
                    <a:pt x="2" y="0"/>
                  </a:lnTo>
                  <a:lnTo>
                    <a:pt x="1" y="0"/>
                  </a:lnTo>
                  <a:lnTo>
                    <a:pt x="0"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5" name="Freeform 476"/>
            <p:cNvSpPr>
              <a:spLocks/>
            </p:cNvSpPr>
            <p:nvPr/>
          </p:nvSpPr>
          <p:spPr bwMode="auto">
            <a:xfrm>
              <a:off x="981075" y="2120900"/>
              <a:ext cx="3175" cy="0"/>
            </a:xfrm>
            <a:custGeom>
              <a:avLst/>
              <a:gdLst>
                <a:gd name="T0" fmla="*/ 2 w 2"/>
                <a:gd name="T1" fmla="*/ 2 w 2"/>
                <a:gd name="T2" fmla="*/ 2 w 2"/>
                <a:gd name="T3" fmla="*/ 1 w 2"/>
                <a:gd name="T4" fmla="*/ 1 w 2"/>
                <a:gd name="T5" fmla="*/ 0 w 2"/>
                <a:gd name="T6" fmla="*/ 0 w 2"/>
                <a:gd name="T7" fmla="*/ 0 w 2"/>
                <a:gd name="T8" fmla="*/ 1 w 2"/>
                <a:gd name="T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2" y="0"/>
                  </a:lnTo>
                  <a:lnTo>
                    <a:pt x="1" y="0"/>
                  </a:lnTo>
                  <a:lnTo>
                    <a:pt x="1" y="0"/>
                  </a:lnTo>
                  <a:lnTo>
                    <a:pt x="0" y="0"/>
                  </a:lnTo>
                  <a:lnTo>
                    <a:pt x="0" y="0"/>
                  </a:lnTo>
                  <a:lnTo>
                    <a:pt x="0" y="0"/>
                  </a:lnTo>
                  <a:lnTo>
                    <a:pt x="1"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6" name="Freeform 477"/>
            <p:cNvSpPr>
              <a:spLocks/>
            </p:cNvSpPr>
            <p:nvPr/>
          </p:nvSpPr>
          <p:spPr bwMode="auto">
            <a:xfrm>
              <a:off x="1041400" y="2157413"/>
              <a:ext cx="3175" cy="1587"/>
            </a:xfrm>
            <a:custGeom>
              <a:avLst/>
              <a:gdLst>
                <a:gd name="T0" fmla="*/ 2 w 2"/>
                <a:gd name="T1" fmla="*/ 1 h 1"/>
                <a:gd name="T2" fmla="*/ 2 w 2"/>
                <a:gd name="T3" fmla="*/ 1 h 1"/>
                <a:gd name="T4" fmla="*/ 2 w 2"/>
                <a:gd name="T5" fmla="*/ 0 h 1"/>
                <a:gd name="T6" fmla="*/ 2 w 2"/>
                <a:gd name="T7" fmla="*/ 0 h 1"/>
                <a:gd name="T8" fmla="*/ 2 w 2"/>
                <a:gd name="T9" fmla="*/ 0 h 1"/>
                <a:gd name="T10" fmla="*/ 2 w 2"/>
                <a:gd name="T11" fmla="*/ 0 h 1"/>
                <a:gd name="T12" fmla="*/ 1 w 2"/>
                <a:gd name="T13" fmla="*/ 0 h 1"/>
                <a:gd name="T14" fmla="*/ 0 w 2"/>
                <a:gd name="T15" fmla="*/ 1 h 1"/>
                <a:gd name="T16" fmla="*/ 0 w 2"/>
                <a:gd name="T17" fmla="*/ 1 h 1"/>
                <a:gd name="T18" fmla="*/ 1 w 2"/>
                <a:gd name="T19" fmla="*/ 1 h 1"/>
                <a:gd name="T20" fmla="*/ 2 w 2"/>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
                  <a:moveTo>
                    <a:pt x="2" y="1"/>
                  </a:moveTo>
                  <a:lnTo>
                    <a:pt x="2" y="1"/>
                  </a:lnTo>
                  <a:lnTo>
                    <a:pt x="2" y="0"/>
                  </a:lnTo>
                  <a:lnTo>
                    <a:pt x="2" y="0"/>
                  </a:lnTo>
                  <a:lnTo>
                    <a:pt x="2" y="0"/>
                  </a:lnTo>
                  <a:lnTo>
                    <a:pt x="2" y="0"/>
                  </a:lnTo>
                  <a:lnTo>
                    <a:pt x="1" y="0"/>
                  </a:lnTo>
                  <a:lnTo>
                    <a:pt x="0" y="1"/>
                  </a:lnTo>
                  <a:lnTo>
                    <a:pt x="0" y="1"/>
                  </a:lnTo>
                  <a:lnTo>
                    <a:pt x="1" y="1"/>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7" name="Freeform 478"/>
            <p:cNvSpPr>
              <a:spLocks/>
            </p:cNvSpPr>
            <p:nvPr/>
          </p:nvSpPr>
          <p:spPr bwMode="auto">
            <a:xfrm>
              <a:off x="1038225" y="2149475"/>
              <a:ext cx="3175" cy="1587"/>
            </a:xfrm>
            <a:custGeom>
              <a:avLst/>
              <a:gdLst>
                <a:gd name="T0" fmla="*/ 1 w 2"/>
                <a:gd name="T1" fmla="*/ 1 h 1"/>
                <a:gd name="T2" fmla="*/ 2 w 2"/>
                <a:gd name="T3" fmla="*/ 0 h 1"/>
                <a:gd name="T4" fmla="*/ 1 w 2"/>
                <a:gd name="T5" fmla="*/ 0 h 1"/>
                <a:gd name="T6" fmla="*/ 1 w 2"/>
                <a:gd name="T7" fmla="*/ 0 h 1"/>
                <a:gd name="T8" fmla="*/ 1 w 2"/>
                <a:gd name="T9" fmla="*/ 0 h 1"/>
                <a:gd name="T10" fmla="*/ 0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lnTo>
                    <a:pt x="2" y="0"/>
                  </a:lnTo>
                  <a:lnTo>
                    <a:pt x="1" y="0"/>
                  </a:lnTo>
                  <a:lnTo>
                    <a:pt x="1" y="0"/>
                  </a:lnTo>
                  <a:lnTo>
                    <a:pt x="1" y="0"/>
                  </a:lnTo>
                  <a:lnTo>
                    <a:pt x="0"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8" name="Freeform 479"/>
            <p:cNvSpPr>
              <a:spLocks/>
            </p:cNvSpPr>
            <p:nvPr/>
          </p:nvSpPr>
          <p:spPr bwMode="auto">
            <a:xfrm>
              <a:off x="1052513" y="2166938"/>
              <a:ext cx="3175" cy="3175"/>
            </a:xfrm>
            <a:custGeom>
              <a:avLst/>
              <a:gdLst>
                <a:gd name="T0" fmla="*/ 2 w 3"/>
                <a:gd name="T1" fmla="*/ 3 h 3"/>
                <a:gd name="T2" fmla="*/ 3 w 3"/>
                <a:gd name="T3" fmla="*/ 2 h 3"/>
                <a:gd name="T4" fmla="*/ 3 w 3"/>
                <a:gd name="T5" fmla="*/ 2 h 3"/>
                <a:gd name="T6" fmla="*/ 3 w 3"/>
                <a:gd name="T7" fmla="*/ 1 h 3"/>
                <a:gd name="T8" fmla="*/ 2 w 3"/>
                <a:gd name="T9" fmla="*/ 1 h 3"/>
                <a:gd name="T10" fmla="*/ 2 w 3"/>
                <a:gd name="T11" fmla="*/ 1 h 3"/>
                <a:gd name="T12" fmla="*/ 1 w 3"/>
                <a:gd name="T13" fmla="*/ 1 h 3"/>
                <a:gd name="T14" fmla="*/ 1 w 3"/>
                <a:gd name="T15" fmla="*/ 2 h 3"/>
                <a:gd name="T16" fmla="*/ 1 w 3"/>
                <a:gd name="T17" fmla="*/ 3 h 3"/>
                <a:gd name="T18" fmla="*/ 2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3"/>
                  </a:moveTo>
                  <a:cubicBezTo>
                    <a:pt x="3" y="2"/>
                    <a:pt x="3" y="2"/>
                    <a:pt x="3" y="2"/>
                  </a:cubicBezTo>
                  <a:cubicBezTo>
                    <a:pt x="3" y="2"/>
                    <a:pt x="3" y="2"/>
                    <a:pt x="3" y="2"/>
                  </a:cubicBezTo>
                  <a:cubicBezTo>
                    <a:pt x="3" y="1"/>
                    <a:pt x="3" y="1"/>
                    <a:pt x="3" y="1"/>
                  </a:cubicBezTo>
                  <a:cubicBezTo>
                    <a:pt x="2" y="1"/>
                    <a:pt x="2" y="1"/>
                    <a:pt x="2" y="1"/>
                  </a:cubicBezTo>
                  <a:cubicBezTo>
                    <a:pt x="2" y="1"/>
                    <a:pt x="2" y="1"/>
                    <a:pt x="2" y="1"/>
                  </a:cubicBezTo>
                  <a:cubicBezTo>
                    <a:pt x="1" y="1"/>
                    <a:pt x="1" y="0"/>
                    <a:pt x="1" y="1"/>
                  </a:cubicBezTo>
                  <a:cubicBezTo>
                    <a:pt x="0" y="1"/>
                    <a:pt x="1" y="2"/>
                    <a:pt x="1" y="2"/>
                  </a:cubicBezTo>
                  <a:cubicBezTo>
                    <a:pt x="1" y="3"/>
                    <a:pt x="1" y="3"/>
                    <a:pt x="1" y="3"/>
                  </a:cubicBez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69" name="Freeform 480"/>
            <p:cNvSpPr>
              <a:spLocks/>
            </p:cNvSpPr>
            <p:nvPr/>
          </p:nvSpPr>
          <p:spPr bwMode="auto">
            <a:xfrm>
              <a:off x="1049338" y="2168525"/>
              <a:ext cx="1588" cy="3175"/>
            </a:xfrm>
            <a:custGeom>
              <a:avLst/>
              <a:gdLst>
                <a:gd name="T0" fmla="*/ 1 w 2"/>
                <a:gd name="T1" fmla="*/ 2 h 2"/>
                <a:gd name="T2" fmla="*/ 2 w 2"/>
                <a:gd name="T3" fmla="*/ 1 h 2"/>
                <a:gd name="T4" fmla="*/ 2 w 2"/>
                <a:gd name="T5" fmla="*/ 1 h 2"/>
                <a:gd name="T6" fmla="*/ 2 w 2"/>
                <a:gd name="T7" fmla="*/ 0 h 2"/>
                <a:gd name="T8" fmla="*/ 1 w 2"/>
                <a:gd name="T9" fmla="*/ 0 h 2"/>
                <a:gd name="T10" fmla="*/ 1 w 2"/>
                <a:gd name="T11" fmla="*/ 0 h 2"/>
                <a:gd name="T12" fmla="*/ 0 w 2"/>
                <a:gd name="T13" fmla="*/ 1 h 2"/>
                <a:gd name="T14" fmla="*/ 1 w 2"/>
                <a:gd name="T15" fmla="*/ 1 h 2"/>
                <a:gd name="T16" fmla="*/ 1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2"/>
                  </a:moveTo>
                  <a:cubicBezTo>
                    <a:pt x="2" y="2"/>
                    <a:pt x="2" y="1"/>
                    <a:pt x="2" y="1"/>
                  </a:cubicBezTo>
                  <a:cubicBezTo>
                    <a:pt x="2" y="1"/>
                    <a:pt x="2" y="1"/>
                    <a:pt x="2" y="1"/>
                  </a:cubicBezTo>
                  <a:cubicBezTo>
                    <a:pt x="2" y="0"/>
                    <a:pt x="2" y="0"/>
                    <a:pt x="2" y="0"/>
                  </a:cubicBezTo>
                  <a:cubicBezTo>
                    <a:pt x="1" y="0"/>
                    <a:pt x="1" y="0"/>
                    <a:pt x="1" y="0"/>
                  </a:cubicBezTo>
                  <a:cubicBezTo>
                    <a:pt x="1" y="0"/>
                    <a:pt x="1" y="0"/>
                    <a:pt x="1" y="0"/>
                  </a:cubicBezTo>
                  <a:cubicBezTo>
                    <a:pt x="0" y="1"/>
                    <a:pt x="0" y="1"/>
                    <a:pt x="0" y="1"/>
                  </a:cubicBezTo>
                  <a:cubicBezTo>
                    <a:pt x="1" y="1"/>
                    <a:pt x="1" y="1"/>
                    <a:pt x="1"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0" name="Freeform 481"/>
            <p:cNvSpPr>
              <a:spLocks/>
            </p:cNvSpPr>
            <p:nvPr/>
          </p:nvSpPr>
          <p:spPr bwMode="auto">
            <a:xfrm>
              <a:off x="1060450" y="2178050"/>
              <a:ext cx="1588" cy="3175"/>
            </a:xfrm>
            <a:custGeom>
              <a:avLst/>
              <a:gdLst>
                <a:gd name="T0" fmla="*/ 0 w 1"/>
                <a:gd name="T1" fmla="*/ 2 h 2"/>
                <a:gd name="T2" fmla="*/ 0 w 1"/>
                <a:gd name="T3" fmla="*/ 1 h 2"/>
                <a:gd name="T4" fmla="*/ 1 w 1"/>
                <a:gd name="T5" fmla="*/ 1 h 2"/>
                <a:gd name="T6" fmla="*/ 1 w 1"/>
                <a:gd name="T7" fmla="*/ 1 h 2"/>
                <a:gd name="T8" fmla="*/ 1 w 1"/>
                <a:gd name="T9" fmla="*/ 1 h 2"/>
                <a:gd name="T10" fmla="*/ 1 w 1"/>
                <a:gd name="T11" fmla="*/ 0 h 2"/>
                <a:gd name="T12" fmla="*/ 0 w 1"/>
                <a:gd name="T13" fmla="*/ 0 h 2"/>
                <a:gd name="T14" fmla="*/ 0 w 1"/>
                <a:gd name="T15" fmla="*/ 1 h 2"/>
                <a:gd name="T16" fmla="*/ 0 w 1"/>
                <a:gd name="T17" fmla="*/ 1 h 2"/>
                <a:gd name="T18" fmla="*/ 0 w 1"/>
                <a:gd name="T19" fmla="*/ 1 h 2"/>
                <a:gd name="T20" fmla="*/ 0 w 1"/>
                <a:gd name="T21" fmla="*/ 2 h 2"/>
                <a:gd name="T22" fmla="*/ 0 w 1"/>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2"/>
                  </a:moveTo>
                  <a:lnTo>
                    <a:pt x="0" y="1"/>
                  </a:lnTo>
                  <a:lnTo>
                    <a:pt x="1" y="1"/>
                  </a:lnTo>
                  <a:lnTo>
                    <a:pt x="1" y="1"/>
                  </a:lnTo>
                  <a:lnTo>
                    <a:pt x="1" y="1"/>
                  </a:lnTo>
                  <a:lnTo>
                    <a:pt x="1" y="0"/>
                  </a:lnTo>
                  <a:lnTo>
                    <a:pt x="0" y="0"/>
                  </a:lnTo>
                  <a:lnTo>
                    <a:pt x="0" y="1"/>
                  </a:lnTo>
                  <a:lnTo>
                    <a:pt x="0" y="1"/>
                  </a:lnTo>
                  <a:lnTo>
                    <a:pt x="0"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1" name="Freeform 482"/>
            <p:cNvSpPr>
              <a:spLocks/>
            </p:cNvSpPr>
            <p:nvPr/>
          </p:nvSpPr>
          <p:spPr bwMode="auto">
            <a:xfrm>
              <a:off x="1046163" y="2174875"/>
              <a:ext cx="11113" cy="7937"/>
            </a:xfrm>
            <a:custGeom>
              <a:avLst/>
              <a:gdLst>
                <a:gd name="T0" fmla="*/ 1 w 12"/>
                <a:gd name="T1" fmla="*/ 3 h 8"/>
                <a:gd name="T2" fmla="*/ 1 w 12"/>
                <a:gd name="T3" fmla="*/ 3 h 8"/>
                <a:gd name="T4" fmla="*/ 0 w 12"/>
                <a:gd name="T5" fmla="*/ 3 h 8"/>
                <a:gd name="T6" fmla="*/ 0 w 12"/>
                <a:gd name="T7" fmla="*/ 4 h 8"/>
                <a:gd name="T8" fmla="*/ 1 w 12"/>
                <a:gd name="T9" fmla="*/ 5 h 8"/>
                <a:gd name="T10" fmla="*/ 0 w 12"/>
                <a:gd name="T11" fmla="*/ 5 h 8"/>
                <a:gd name="T12" fmla="*/ 1 w 12"/>
                <a:gd name="T13" fmla="*/ 5 h 8"/>
                <a:gd name="T14" fmla="*/ 2 w 12"/>
                <a:gd name="T15" fmla="*/ 6 h 8"/>
                <a:gd name="T16" fmla="*/ 3 w 12"/>
                <a:gd name="T17" fmla="*/ 6 h 8"/>
                <a:gd name="T18" fmla="*/ 4 w 12"/>
                <a:gd name="T19" fmla="*/ 6 h 8"/>
                <a:gd name="T20" fmla="*/ 5 w 12"/>
                <a:gd name="T21" fmla="*/ 7 h 8"/>
                <a:gd name="T22" fmla="*/ 6 w 12"/>
                <a:gd name="T23" fmla="*/ 7 h 8"/>
                <a:gd name="T24" fmla="*/ 5 w 12"/>
                <a:gd name="T25" fmla="*/ 7 h 8"/>
                <a:gd name="T26" fmla="*/ 3 w 12"/>
                <a:gd name="T27" fmla="*/ 7 h 8"/>
                <a:gd name="T28" fmla="*/ 3 w 12"/>
                <a:gd name="T29" fmla="*/ 8 h 8"/>
                <a:gd name="T30" fmla="*/ 4 w 12"/>
                <a:gd name="T31" fmla="*/ 8 h 8"/>
                <a:gd name="T32" fmla="*/ 5 w 12"/>
                <a:gd name="T33" fmla="*/ 8 h 8"/>
                <a:gd name="T34" fmla="*/ 7 w 12"/>
                <a:gd name="T35" fmla="*/ 8 h 8"/>
                <a:gd name="T36" fmla="*/ 7 w 12"/>
                <a:gd name="T37" fmla="*/ 7 h 8"/>
                <a:gd name="T38" fmla="*/ 9 w 12"/>
                <a:gd name="T39" fmla="*/ 7 h 8"/>
                <a:gd name="T40" fmla="*/ 10 w 12"/>
                <a:gd name="T41" fmla="*/ 7 h 8"/>
                <a:gd name="T42" fmla="*/ 11 w 12"/>
                <a:gd name="T43" fmla="*/ 7 h 8"/>
                <a:gd name="T44" fmla="*/ 12 w 12"/>
                <a:gd name="T45" fmla="*/ 6 h 8"/>
                <a:gd name="T46" fmla="*/ 12 w 12"/>
                <a:gd name="T47" fmla="*/ 6 h 8"/>
                <a:gd name="T48" fmla="*/ 12 w 12"/>
                <a:gd name="T49" fmla="*/ 5 h 8"/>
                <a:gd name="T50" fmla="*/ 12 w 12"/>
                <a:gd name="T51" fmla="*/ 4 h 8"/>
                <a:gd name="T52" fmla="*/ 12 w 12"/>
                <a:gd name="T53" fmla="*/ 4 h 8"/>
                <a:gd name="T54" fmla="*/ 10 w 12"/>
                <a:gd name="T55" fmla="*/ 4 h 8"/>
                <a:gd name="T56" fmla="*/ 10 w 12"/>
                <a:gd name="T57" fmla="*/ 3 h 8"/>
                <a:gd name="T58" fmla="*/ 9 w 12"/>
                <a:gd name="T59" fmla="*/ 3 h 8"/>
                <a:gd name="T60" fmla="*/ 8 w 12"/>
                <a:gd name="T61" fmla="*/ 2 h 8"/>
                <a:gd name="T62" fmla="*/ 7 w 12"/>
                <a:gd name="T63" fmla="*/ 1 h 8"/>
                <a:gd name="T64" fmla="*/ 6 w 12"/>
                <a:gd name="T65" fmla="*/ 1 h 8"/>
                <a:gd name="T66" fmla="*/ 5 w 12"/>
                <a:gd name="T67" fmla="*/ 1 h 8"/>
                <a:gd name="T68" fmla="*/ 4 w 12"/>
                <a:gd name="T69" fmla="*/ 1 h 8"/>
                <a:gd name="T70" fmla="*/ 3 w 12"/>
                <a:gd name="T71" fmla="*/ 0 h 8"/>
                <a:gd name="T72" fmla="*/ 2 w 12"/>
                <a:gd name="T73" fmla="*/ 0 h 8"/>
                <a:gd name="T74" fmla="*/ 0 w 12"/>
                <a:gd name="T75" fmla="*/ 0 h 8"/>
                <a:gd name="T76" fmla="*/ 0 w 12"/>
                <a:gd name="T77" fmla="*/ 1 h 8"/>
                <a:gd name="T78" fmla="*/ 0 w 12"/>
                <a:gd name="T79" fmla="*/ 2 h 8"/>
                <a:gd name="T80" fmla="*/ 1 w 12"/>
                <a:gd name="T81" fmla="*/ 2 h 8"/>
                <a:gd name="T82" fmla="*/ 2 w 12"/>
                <a:gd name="T83" fmla="*/ 3 h 8"/>
                <a:gd name="T84" fmla="*/ 1 w 12"/>
                <a:gd name="T8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 h="8">
                  <a:moveTo>
                    <a:pt x="1" y="3"/>
                  </a:moveTo>
                  <a:cubicBezTo>
                    <a:pt x="1" y="3"/>
                    <a:pt x="1" y="3"/>
                    <a:pt x="1" y="3"/>
                  </a:cubicBezTo>
                  <a:cubicBezTo>
                    <a:pt x="0" y="3"/>
                    <a:pt x="0" y="3"/>
                    <a:pt x="0" y="3"/>
                  </a:cubicBezTo>
                  <a:cubicBezTo>
                    <a:pt x="0" y="4"/>
                    <a:pt x="0" y="4"/>
                    <a:pt x="0" y="4"/>
                  </a:cubicBezTo>
                  <a:cubicBezTo>
                    <a:pt x="1" y="5"/>
                    <a:pt x="1" y="5"/>
                    <a:pt x="1" y="5"/>
                  </a:cubicBezTo>
                  <a:cubicBezTo>
                    <a:pt x="0" y="5"/>
                    <a:pt x="0" y="5"/>
                    <a:pt x="0" y="5"/>
                  </a:cubicBezTo>
                  <a:cubicBezTo>
                    <a:pt x="1" y="5"/>
                    <a:pt x="1" y="5"/>
                    <a:pt x="1" y="5"/>
                  </a:cubicBezTo>
                  <a:cubicBezTo>
                    <a:pt x="2" y="6"/>
                    <a:pt x="2" y="6"/>
                    <a:pt x="2" y="6"/>
                  </a:cubicBezTo>
                  <a:cubicBezTo>
                    <a:pt x="2" y="6"/>
                    <a:pt x="3" y="6"/>
                    <a:pt x="3" y="6"/>
                  </a:cubicBezTo>
                  <a:cubicBezTo>
                    <a:pt x="4" y="6"/>
                    <a:pt x="4" y="6"/>
                    <a:pt x="4" y="6"/>
                  </a:cubicBezTo>
                  <a:cubicBezTo>
                    <a:pt x="5" y="7"/>
                    <a:pt x="5" y="7"/>
                    <a:pt x="5" y="7"/>
                  </a:cubicBezTo>
                  <a:cubicBezTo>
                    <a:pt x="6" y="7"/>
                    <a:pt x="6" y="7"/>
                    <a:pt x="6" y="7"/>
                  </a:cubicBezTo>
                  <a:cubicBezTo>
                    <a:pt x="5" y="7"/>
                    <a:pt x="5" y="7"/>
                    <a:pt x="5" y="7"/>
                  </a:cubicBezTo>
                  <a:cubicBezTo>
                    <a:pt x="3" y="7"/>
                    <a:pt x="3" y="7"/>
                    <a:pt x="3" y="7"/>
                  </a:cubicBezTo>
                  <a:cubicBezTo>
                    <a:pt x="3" y="8"/>
                    <a:pt x="3" y="8"/>
                    <a:pt x="3" y="8"/>
                  </a:cubicBezTo>
                  <a:cubicBezTo>
                    <a:pt x="3" y="8"/>
                    <a:pt x="3" y="8"/>
                    <a:pt x="4" y="8"/>
                  </a:cubicBezTo>
                  <a:cubicBezTo>
                    <a:pt x="5" y="8"/>
                    <a:pt x="5" y="8"/>
                    <a:pt x="5" y="8"/>
                  </a:cubicBezTo>
                  <a:cubicBezTo>
                    <a:pt x="7" y="8"/>
                    <a:pt x="7" y="8"/>
                    <a:pt x="7" y="8"/>
                  </a:cubicBezTo>
                  <a:cubicBezTo>
                    <a:pt x="7" y="7"/>
                    <a:pt x="7" y="7"/>
                    <a:pt x="7" y="7"/>
                  </a:cubicBezTo>
                  <a:cubicBezTo>
                    <a:pt x="9" y="7"/>
                    <a:pt x="9" y="7"/>
                    <a:pt x="9" y="7"/>
                  </a:cubicBezTo>
                  <a:cubicBezTo>
                    <a:pt x="10" y="7"/>
                    <a:pt x="10" y="7"/>
                    <a:pt x="10" y="7"/>
                  </a:cubicBezTo>
                  <a:cubicBezTo>
                    <a:pt x="11" y="7"/>
                    <a:pt x="11" y="7"/>
                    <a:pt x="11" y="7"/>
                  </a:cubicBezTo>
                  <a:cubicBezTo>
                    <a:pt x="12" y="6"/>
                    <a:pt x="12" y="6"/>
                    <a:pt x="12" y="6"/>
                  </a:cubicBezTo>
                  <a:cubicBezTo>
                    <a:pt x="12" y="6"/>
                    <a:pt x="12" y="6"/>
                    <a:pt x="12" y="6"/>
                  </a:cubicBezTo>
                  <a:cubicBezTo>
                    <a:pt x="12" y="5"/>
                    <a:pt x="12" y="5"/>
                    <a:pt x="12" y="5"/>
                  </a:cubicBezTo>
                  <a:cubicBezTo>
                    <a:pt x="12" y="4"/>
                    <a:pt x="12" y="4"/>
                    <a:pt x="12" y="4"/>
                  </a:cubicBezTo>
                  <a:cubicBezTo>
                    <a:pt x="12" y="4"/>
                    <a:pt x="12" y="4"/>
                    <a:pt x="12" y="4"/>
                  </a:cubicBezTo>
                  <a:cubicBezTo>
                    <a:pt x="11" y="4"/>
                    <a:pt x="10" y="4"/>
                    <a:pt x="10" y="4"/>
                  </a:cubicBezTo>
                  <a:cubicBezTo>
                    <a:pt x="10" y="3"/>
                    <a:pt x="10" y="3"/>
                    <a:pt x="10" y="3"/>
                  </a:cubicBezTo>
                  <a:cubicBezTo>
                    <a:pt x="9" y="3"/>
                    <a:pt x="9" y="3"/>
                    <a:pt x="9" y="3"/>
                  </a:cubicBezTo>
                  <a:cubicBezTo>
                    <a:pt x="8" y="2"/>
                    <a:pt x="8" y="2"/>
                    <a:pt x="8" y="2"/>
                  </a:cubicBezTo>
                  <a:cubicBezTo>
                    <a:pt x="7" y="1"/>
                    <a:pt x="7" y="1"/>
                    <a:pt x="7" y="1"/>
                  </a:cubicBezTo>
                  <a:cubicBezTo>
                    <a:pt x="6" y="1"/>
                    <a:pt x="6" y="1"/>
                    <a:pt x="6" y="1"/>
                  </a:cubicBezTo>
                  <a:cubicBezTo>
                    <a:pt x="5" y="1"/>
                    <a:pt x="5" y="1"/>
                    <a:pt x="5" y="1"/>
                  </a:cubicBezTo>
                  <a:cubicBezTo>
                    <a:pt x="5" y="1"/>
                    <a:pt x="5" y="1"/>
                    <a:pt x="4" y="1"/>
                  </a:cubicBezTo>
                  <a:cubicBezTo>
                    <a:pt x="4" y="0"/>
                    <a:pt x="3" y="0"/>
                    <a:pt x="3" y="0"/>
                  </a:cubicBezTo>
                  <a:cubicBezTo>
                    <a:pt x="2" y="0"/>
                    <a:pt x="2" y="0"/>
                    <a:pt x="2" y="0"/>
                  </a:cubicBezTo>
                  <a:cubicBezTo>
                    <a:pt x="0" y="0"/>
                    <a:pt x="0" y="0"/>
                    <a:pt x="0" y="0"/>
                  </a:cubicBezTo>
                  <a:cubicBezTo>
                    <a:pt x="0" y="1"/>
                    <a:pt x="0" y="1"/>
                    <a:pt x="0" y="1"/>
                  </a:cubicBezTo>
                  <a:cubicBezTo>
                    <a:pt x="0" y="2"/>
                    <a:pt x="0" y="2"/>
                    <a:pt x="0" y="2"/>
                  </a:cubicBezTo>
                  <a:cubicBezTo>
                    <a:pt x="1" y="2"/>
                    <a:pt x="1" y="2"/>
                    <a:pt x="1" y="2"/>
                  </a:cubicBezTo>
                  <a:cubicBezTo>
                    <a:pt x="1" y="2"/>
                    <a:pt x="3" y="3"/>
                    <a:pt x="2" y="3"/>
                  </a:cubicBezTo>
                  <a:cubicBezTo>
                    <a:pt x="2" y="3"/>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2" name="Freeform 483"/>
            <p:cNvSpPr>
              <a:spLocks/>
            </p:cNvSpPr>
            <p:nvPr/>
          </p:nvSpPr>
          <p:spPr bwMode="auto">
            <a:xfrm>
              <a:off x="1050925" y="2192338"/>
              <a:ext cx="4763" cy="3175"/>
            </a:xfrm>
            <a:custGeom>
              <a:avLst/>
              <a:gdLst>
                <a:gd name="T0" fmla="*/ 2 w 5"/>
                <a:gd name="T1" fmla="*/ 0 h 3"/>
                <a:gd name="T2" fmla="*/ 1 w 5"/>
                <a:gd name="T3" fmla="*/ 1 h 3"/>
                <a:gd name="T4" fmla="*/ 0 w 5"/>
                <a:gd name="T5" fmla="*/ 1 h 3"/>
                <a:gd name="T6" fmla="*/ 0 w 5"/>
                <a:gd name="T7" fmla="*/ 2 h 3"/>
                <a:gd name="T8" fmla="*/ 0 w 5"/>
                <a:gd name="T9" fmla="*/ 2 h 3"/>
                <a:gd name="T10" fmla="*/ 0 w 5"/>
                <a:gd name="T11" fmla="*/ 3 h 3"/>
                <a:gd name="T12" fmla="*/ 1 w 5"/>
                <a:gd name="T13" fmla="*/ 3 h 3"/>
                <a:gd name="T14" fmla="*/ 1 w 5"/>
                <a:gd name="T15" fmla="*/ 2 h 3"/>
                <a:gd name="T16" fmla="*/ 2 w 5"/>
                <a:gd name="T17" fmla="*/ 2 h 3"/>
                <a:gd name="T18" fmla="*/ 2 w 5"/>
                <a:gd name="T19" fmla="*/ 1 h 3"/>
                <a:gd name="T20" fmla="*/ 3 w 5"/>
                <a:gd name="T21" fmla="*/ 1 h 3"/>
                <a:gd name="T22" fmla="*/ 4 w 5"/>
                <a:gd name="T23" fmla="*/ 1 h 3"/>
                <a:gd name="T24" fmla="*/ 5 w 5"/>
                <a:gd name="T25" fmla="*/ 1 h 3"/>
                <a:gd name="T26" fmla="*/ 5 w 5"/>
                <a:gd name="T27" fmla="*/ 1 h 3"/>
                <a:gd name="T28" fmla="*/ 5 w 5"/>
                <a:gd name="T29" fmla="*/ 0 h 3"/>
                <a:gd name="T30" fmla="*/ 5 w 5"/>
                <a:gd name="T31" fmla="*/ 0 h 3"/>
                <a:gd name="T32" fmla="*/ 4 w 5"/>
                <a:gd name="T33" fmla="*/ 0 h 3"/>
                <a:gd name="T34" fmla="*/ 3 w 5"/>
                <a:gd name="T35" fmla="*/ 0 h 3"/>
                <a:gd name="T36" fmla="*/ 3 w 5"/>
                <a:gd name="T37" fmla="*/ 0 h 3"/>
                <a:gd name="T38" fmla="*/ 2 w 5"/>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3">
                  <a:moveTo>
                    <a:pt x="2" y="0"/>
                  </a:moveTo>
                  <a:cubicBezTo>
                    <a:pt x="2" y="0"/>
                    <a:pt x="2" y="1"/>
                    <a:pt x="1" y="1"/>
                  </a:cubicBezTo>
                  <a:cubicBezTo>
                    <a:pt x="1" y="1"/>
                    <a:pt x="0" y="1"/>
                    <a:pt x="0" y="1"/>
                  </a:cubicBezTo>
                  <a:cubicBezTo>
                    <a:pt x="0" y="2"/>
                    <a:pt x="0" y="2"/>
                    <a:pt x="0" y="2"/>
                  </a:cubicBezTo>
                  <a:cubicBezTo>
                    <a:pt x="0" y="2"/>
                    <a:pt x="0" y="2"/>
                    <a:pt x="0" y="2"/>
                  </a:cubicBezTo>
                  <a:cubicBezTo>
                    <a:pt x="0" y="3"/>
                    <a:pt x="0" y="3"/>
                    <a:pt x="0" y="3"/>
                  </a:cubicBezTo>
                  <a:cubicBezTo>
                    <a:pt x="1" y="3"/>
                    <a:pt x="1" y="3"/>
                    <a:pt x="1" y="3"/>
                  </a:cubicBezTo>
                  <a:cubicBezTo>
                    <a:pt x="1" y="2"/>
                    <a:pt x="1" y="2"/>
                    <a:pt x="1" y="2"/>
                  </a:cubicBezTo>
                  <a:cubicBezTo>
                    <a:pt x="2" y="2"/>
                    <a:pt x="2" y="2"/>
                    <a:pt x="2" y="2"/>
                  </a:cubicBezTo>
                  <a:cubicBezTo>
                    <a:pt x="2" y="1"/>
                    <a:pt x="2" y="1"/>
                    <a:pt x="2" y="1"/>
                  </a:cubicBezTo>
                  <a:cubicBezTo>
                    <a:pt x="3" y="1"/>
                    <a:pt x="3" y="1"/>
                    <a:pt x="3" y="1"/>
                  </a:cubicBezTo>
                  <a:cubicBezTo>
                    <a:pt x="4" y="1"/>
                    <a:pt x="4" y="1"/>
                    <a:pt x="4" y="1"/>
                  </a:cubicBezTo>
                  <a:cubicBezTo>
                    <a:pt x="5" y="1"/>
                    <a:pt x="5" y="1"/>
                    <a:pt x="5" y="1"/>
                  </a:cubicBezTo>
                  <a:cubicBezTo>
                    <a:pt x="5" y="1"/>
                    <a:pt x="5" y="1"/>
                    <a:pt x="5" y="1"/>
                  </a:cubicBezTo>
                  <a:cubicBezTo>
                    <a:pt x="5" y="0"/>
                    <a:pt x="5" y="0"/>
                    <a:pt x="5" y="0"/>
                  </a:cubicBezTo>
                  <a:cubicBezTo>
                    <a:pt x="5" y="0"/>
                    <a:pt x="5" y="0"/>
                    <a:pt x="5" y="0"/>
                  </a:cubicBezTo>
                  <a:cubicBezTo>
                    <a:pt x="4" y="0"/>
                    <a:pt x="4" y="0"/>
                    <a:pt x="4" y="0"/>
                  </a:cubicBezTo>
                  <a:cubicBezTo>
                    <a:pt x="3" y="0"/>
                    <a:pt x="3" y="0"/>
                    <a:pt x="3" y="0"/>
                  </a:cubicBezTo>
                  <a:cubicBezTo>
                    <a:pt x="3" y="0"/>
                    <a:pt x="3" y="0"/>
                    <a:pt x="3"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3" name="Freeform 484"/>
            <p:cNvSpPr>
              <a:spLocks/>
            </p:cNvSpPr>
            <p:nvPr/>
          </p:nvSpPr>
          <p:spPr bwMode="auto">
            <a:xfrm>
              <a:off x="1052513" y="2190750"/>
              <a:ext cx="7938" cy="3175"/>
            </a:xfrm>
            <a:custGeom>
              <a:avLst/>
              <a:gdLst>
                <a:gd name="T0" fmla="*/ 7 w 8"/>
                <a:gd name="T1" fmla="*/ 1 h 3"/>
                <a:gd name="T2" fmla="*/ 6 w 8"/>
                <a:gd name="T3" fmla="*/ 1 h 3"/>
                <a:gd name="T4" fmla="*/ 5 w 8"/>
                <a:gd name="T5" fmla="*/ 1 h 3"/>
                <a:gd name="T6" fmla="*/ 4 w 8"/>
                <a:gd name="T7" fmla="*/ 1 h 3"/>
                <a:gd name="T8" fmla="*/ 4 w 8"/>
                <a:gd name="T9" fmla="*/ 1 h 3"/>
                <a:gd name="T10" fmla="*/ 3 w 8"/>
                <a:gd name="T11" fmla="*/ 1 h 3"/>
                <a:gd name="T12" fmla="*/ 2 w 8"/>
                <a:gd name="T13" fmla="*/ 0 h 3"/>
                <a:gd name="T14" fmla="*/ 1 w 8"/>
                <a:gd name="T15" fmla="*/ 0 h 3"/>
                <a:gd name="T16" fmla="*/ 0 w 8"/>
                <a:gd name="T17" fmla="*/ 0 h 3"/>
                <a:gd name="T18" fmla="*/ 0 w 8"/>
                <a:gd name="T19" fmla="*/ 1 h 3"/>
                <a:gd name="T20" fmla="*/ 1 w 8"/>
                <a:gd name="T21" fmla="*/ 1 h 3"/>
                <a:gd name="T22" fmla="*/ 3 w 8"/>
                <a:gd name="T23" fmla="*/ 2 h 3"/>
                <a:gd name="T24" fmla="*/ 3 w 8"/>
                <a:gd name="T25" fmla="*/ 2 h 3"/>
                <a:gd name="T26" fmla="*/ 5 w 8"/>
                <a:gd name="T27" fmla="*/ 2 h 3"/>
                <a:gd name="T28" fmla="*/ 5 w 8"/>
                <a:gd name="T29" fmla="*/ 3 h 3"/>
                <a:gd name="T30" fmla="*/ 4 w 8"/>
                <a:gd name="T31" fmla="*/ 3 h 3"/>
                <a:gd name="T32" fmla="*/ 3 w 8"/>
                <a:gd name="T33" fmla="*/ 3 h 3"/>
                <a:gd name="T34" fmla="*/ 5 w 8"/>
                <a:gd name="T35" fmla="*/ 3 h 3"/>
                <a:gd name="T36" fmla="*/ 5 w 8"/>
                <a:gd name="T37" fmla="*/ 3 h 3"/>
                <a:gd name="T38" fmla="*/ 6 w 8"/>
                <a:gd name="T39" fmla="*/ 3 h 3"/>
                <a:gd name="T40" fmla="*/ 7 w 8"/>
                <a:gd name="T41" fmla="*/ 3 h 3"/>
                <a:gd name="T42" fmla="*/ 6 w 8"/>
                <a:gd name="T43" fmla="*/ 2 h 3"/>
                <a:gd name="T44" fmla="*/ 7 w 8"/>
                <a:gd name="T45" fmla="*/ 2 h 3"/>
                <a:gd name="T46" fmla="*/ 8 w 8"/>
                <a:gd name="T47" fmla="*/ 2 h 3"/>
                <a:gd name="T48" fmla="*/ 8 w 8"/>
                <a:gd name="T49" fmla="*/ 1 h 3"/>
                <a:gd name="T50" fmla="*/ 7 w 8"/>
                <a:gd name="T5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 h="3">
                  <a:moveTo>
                    <a:pt x="7" y="1"/>
                  </a:moveTo>
                  <a:cubicBezTo>
                    <a:pt x="6" y="1"/>
                    <a:pt x="6" y="1"/>
                    <a:pt x="6" y="1"/>
                  </a:cubicBezTo>
                  <a:cubicBezTo>
                    <a:pt x="5" y="1"/>
                    <a:pt x="5" y="1"/>
                    <a:pt x="5" y="1"/>
                  </a:cubicBezTo>
                  <a:cubicBezTo>
                    <a:pt x="4" y="1"/>
                    <a:pt x="4" y="1"/>
                    <a:pt x="4" y="1"/>
                  </a:cubicBezTo>
                  <a:cubicBezTo>
                    <a:pt x="4" y="1"/>
                    <a:pt x="4" y="1"/>
                    <a:pt x="4" y="1"/>
                  </a:cubicBezTo>
                  <a:cubicBezTo>
                    <a:pt x="4" y="1"/>
                    <a:pt x="3" y="1"/>
                    <a:pt x="3" y="1"/>
                  </a:cubicBezTo>
                  <a:cubicBezTo>
                    <a:pt x="2" y="1"/>
                    <a:pt x="2" y="0"/>
                    <a:pt x="2" y="0"/>
                  </a:cubicBezTo>
                  <a:cubicBezTo>
                    <a:pt x="1" y="0"/>
                    <a:pt x="1" y="0"/>
                    <a:pt x="1" y="0"/>
                  </a:cubicBezTo>
                  <a:cubicBezTo>
                    <a:pt x="0" y="0"/>
                    <a:pt x="0" y="0"/>
                    <a:pt x="0" y="0"/>
                  </a:cubicBezTo>
                  <a:cubicBezTo>
                    <a:pt x="0" y="1"/>
                    <a:pt x="0" y="1"/>
                    <a:pt x="0" y="1"/>
                  </a:cubicBezTo>
                  <a:cubicBezTo>
                    <a:pt x="1" y="1"/>
                    <a:pt x="1" y="1"/>
                    <a:pt x="1" y="1"/>
                  </a:cubicBezTo>
                  <a:cubicBezTo>
                    <a:pt x="3" y="2"/>
                    <a:pt x="3" y="2"/>
                    <a:pt x="3" y="2"/>
                  </a:cubicBezTo>
                  <a:cubicBezTo>
                    <a:pt x="3" y="2"/>
                    <a:pt x="3" y="2"/>
                    <a:pt x="3" y="2"/>
                  </a:cubicBezTo>
                  <a:cubicBezTo>
                    <a:pt x="5" y="2"/>
                    <a:pt x="5" y="2"/>
                    <a:pt x="5" y="2"/>
                  </a:cubicBezTo>
                  <a:cubicBezTo>
                    <a:pt x="5" y="3"/>
                    <a:pt x="5" y="3"/>
                    <a:pt x="5" y="3"/>
                  </a:cubicBezTo>
                  <a:cubicBezTo>
                    <a:pt x="4" y="3"/>
                    <a:pt x="4" y="3"/>
                    <a:pt x="4" y="3"/>
                  </a:cubicBezTo>
                  <a:cubicBezTo>
                    <a:pt x="3" y="3"/>
                    <a:pt x="3" y="3"/>
                    <a:pt x="3" y="3"/>
                  </a:cubicBezTo>
                  <a:cubicBezTo>
                    <a:pt x="5" y="3"/>
                    <a:pt x="5" y="3"/>
                    <a:pt x="5" y="3"/>
                  </a:cubicBezTo>
                  <a:cubicBezTo>
                    <a:pt x="5" y="3"/>
                    <a:pt x="5" y="3"/>
                    <a:pt x="5" y="3"/>
                  </a:cubicBezTo>
                  <a:cubicBezTo>
                    <a:pt x="6" y="3"/>
                    <a:pt x="6" y="3"/>
                    <a:pt x="6" y="3"/>
                  </a:cubicBezTo>
                  <a:cubicBezTo>
                    <a:pt x="7" y="3"/>
                    <a:pt x="7" y="3"/>
                    <a:pt x="7" y="3"/>
                  </a:cubicBezTo>
                  <a:cubicBezTo>
                    <a:pt x="6" y="2"/>
                    <a:pt x="6" y="2"/>
                    <a:pt x="6" y="2"/>
                  </a:cubicBezTo>
                  <a:cubicBezTo>
                    <a:pt x="7" y="2"/>
                    <a:pt x="7" y="2"/>
                    <a:pt x="7" y="2"/>
                  </a:cubicBezTo>
                  <a:cubicBezTo>
                    <a:pt x="8" y="2"/>
                    <a:pt x="8" y="2"/>
                    <a:pt x="8" y="2"/>
                  </a:cubicBezTo>
                  <a:cubicBezTo>
                    <a:pt x="8" y="1"/>
                    <a:pt x="8" y="1"/>
                    <a:pt x="8" y="1"/>
                  </a:cubicBezTo>
                  <a:cubicBezTo>
                    <a:pt x="7" y="1"/>
                    <a:pt x="7"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4" name="Freeform 485"/>
            <p:cNvSpPr>
              <a:spLocks/>
            </p:cNvSpPr>
            <p:nvPr/>
          </p:nvSpPr>
          <p:spPr bwMode="auto">
            <a:xfrm>
              <a:off x="1060450" y="2192338"/>
              <a:ext cx="1588" cy="1587"/>
            </a:xfrm>
            <a:custGeom>
              <a:avLst/>
              <a:gdLst>
                <a:gd name="T0" fmla="*/ 1 w 1"/>
                <a:gd name="T1" fmla="*/ 1 h 1"/>
                <a:gd name="T2" fmla="*/ 1 w 1"/>
                <a:gd name="T3" fmla="*/ 1 h 1"/>
                <a:gd name="T4" fmla="*/ 1 w 1"/>
                <a:gd name="T5" fmla="*/ 0 h 1"/>
                <a:gd name="T6" fmla="*/ 1 w 1"/>
                <a:gd name="T7" fmla="*/ 0 h 1"/>
                <a:gd name="T8" fmla="*/ 0 w 1"/>
                <a:gd name="T9" fmla="*/ 0 h 1"/>
                <a:gd name="T10" fmla="*/ 0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lnTo>
                    <a:pt x="1" y="1"/>
                  </a:lnTo>
                  <a:lnTo>
                    <a:pt x="1" y="0"/>
                  </a:lnTo>
                  <a:lnTo>
                    <a:pt x="1" y="0"/>
                  </a:lnTo>
                  <a:lnTo>
                    <a:pt x="0" y="0"/>
                  </a:lnTo>
                  <a:lnTo>
                    <a:pt x="0"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5" name="Freeform 486"/>
            <p:cNvSpPr>
              <a:spLocks/>
            </p:cNvSpPr>
            <p:nvPr/>
          </p:nvSpPr>
          <p:spPr bwMode="auto">
            <a:xfrm>
              <a:off x="1060450" y="2216150"/>
              <a:ext cx="3175" cy="0"/>
            </a:xfrm>
            <a:custGeom>
              <a:avLst/>
              <a:gdLst>
                <a:gd name="T0" fmla="*/ 1 w 2"/>
                <a:gd name="T1" fmla="*/ 0 w 2"/>
                <a:gd name="T2" fmla="*/ 1 w 2"/>
                <a:gd name="T3" fmla="*/ 1 w 2"/>
                <a:gd name="T4" fmla="*/ 1 w 2"/>
                <a:gd name="T5" fmla="*/ 2 w 2"/>
                <a:gd name="T6" fmla="*/ 2 w 2"/>
                <a:gd name="T7" fmla="*/ 2 w 2"/>
                <a:gd name="T8" fmla="*/ 1 w 2"/>
                <a:gd name="T9" fmla="*/ 1 w 2"/>
                <a:gd name="T10" fmla="*/ 1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2">
                  <a:moveTo>
                    <a:pt x="1" y="0"/>
                  </a:moveTo>
                  <a:lnTo>
                    <a:pt x="0" y="0"/>
                  </a:lnTo>
                  <a:lnTo>
                    <a:pt x="1" y="0"/>
                  </a:lnTo>
                  <a:lnTo>
                    <a:pt x="1" y="0"/>
                  </a:lnTo>
                  <a:lnTo>
                    <a:pt x="1" y="0"/>
                  </a:lnTo>
                  <a:lnTo>
                    <a:pt x="2" y="0"/>
                  </a:lnTo>
                  <a:lnTo>
                    <a:pt x="2" y="0"/>
                  </a:lnTo>
                  <a:lnTo>
                    <a:pt x="2" y="0"/>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6" name="Freeform 487"/>
            <p:cNvSpPr>
              <a:spLocks/>
            </p:cNvSpPr>
            <p:nvPr/>
          </p:nvSpPr>
          <p:spPr bwMode="auto">
            <a:xfrm>
              <a:off x="1062038" y="2214563"/>
              <a:ext cx="3175" cy="0"/>
            </a:xfrm>
            <a:custGeom>
              <a:avLst/>
              <a:gdLst>
                <a:gd name="T0" fmla="*/ 1 w 2"/>
                <a:gd name="T1" fmla="*/ 2 w 2"/>
                <a:gd name="T2" fmla="*/ 2 w 2"/>
                <a:gd name="T3" fmla="*/ 1 w 2"/>
                <a:gd name="T4" fmla="*/ 1 w 2"/>
                <a:gd name="T5" fmla="*/ 1 w 2"/>
                <a:gd name="T6" fmla="*/ 0 w 2"/>
                <a:gd name="T7" fmla="*/ 0 w 2"/>
                <a:gd name="T8" fmla="*/ 1 w 2"/>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2">
                  <a:moveTo>
                    <a:pt x="1" y="0"/>
                  </a:moveTo>
                  <a:lnTo>
                    <a:pt x="2" y="0"/>
                  </a:lnTo>
                  <a:lnTo>
                    <a:pt x="2" y="0"/>
                  </a:lnTo>
                  <a:lnTo>
                    <a:pt x="1" y="0"/>
                  </a:lnTo>
                  <a:lnTo>
                    <a:pt x="1" y="0"/>
                  </a:lnTo>
                  <a:lnTo>
                    <a:pt x="1" y="0"/>
                  </a:lnTo>
                  <a:lnTo>
                    <a:pt x="0"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7" name="Freeform 488"/>
            <p:cNvSpPr>
              <a:spLocks/>
            </p:cNvSpPr>
            <p:nvPr/>
          </p:nvSpPr>
          <p:spPr bwMode="auto">
            <a:xfrm>
              <a:off x="1101725" y="2212975"/>
              <a:ext cx="3175" cy="1587"/>
            </a:xfrm>
            <a:custGeom>
              <a:avLst/>
              <a:gdLst>
                <a:gd name="T0" fmla="*/ 1 w 2"/>
                <a:gd name="T1" fmla="*/ 1 h 1"/>
                <a:gd name="T2" fmla="*/ 1 w 2"/>
                <a:gd name="T3" fmla="*/ 1 h 1"/>
                <a:gd name="T4" fmla="*/ 2 w 2"/>
                <a:gd name="T5" fmla="*/ 1 h 1"/>
                <a:gd name="T6" fmla="*/ 2 w 2"/>
                <a:gd name="T7" fmla="*/ 1 h 1"/>
                <a:gd name="T8" fmla="*/ 1 w 2"/>
                <a:gd name="T9" fmla="*/ 1 h 1"/>
                <a:gd name="T10" fmla="*/ 1 w 2"/>
                <a:gd name="T11" fmla="*/ 1 h 1"/>
                <a:gd name="T12" fmla="*/ 1 w 2"/>
                <a:gd name="T13" fmla="*/ 0 h 1"/>
                <a:gd name="T14" fmla="*/ 1 w 2"/>
                <a:gd name="T15" fmla="*/ 0 h 1"/>
                <a:gd name="T16" fmla="*/ 0 w 2"/>
                <a:gd name="T17" fmla="*/ 0 h 1"/>
                <a:gd name="T18" fmla="*/ 0 w 2"/>
                <a:gd name="T19" fmla="*/ 0 h 1"/>
                <a:gd name="T20" fmla="*/ 1 w 2"/>
                <a:gd name="T21" fmla="*/ 1 h 1"/>
                <a:gd name="T22" fmla="*/ 1 w 2"/>
                <a:gd name="T23" fmla="*/ 1 h 1"/>
                <a:gd name="T24" fmla="*/ 1 w 2"/>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
                  <a:moveTo>
                    <a:pt x="1" y="1"/>
                  </a:moveTo>
                  <a:lnTo>
                    <a:pt x="1" y="1"/>
                  </a:lnTo>
                  <a:lnTo>
                    <a:pt x="2" y="1"/>
                  </a:lnTo>
                  <a:lnTo>
                    <a:pt x="2" y="1"/>
                  </a:lnTo>
                  <a:lnTo>
                    <a:pt x="1" y="1"/>
                  </a:lnTo>
                  <a:lnTo>
                    <a:pt x="1" y="1"/>
                  </a:lnTo>
                  <a:lnTo>
                    <a:pt x="1" y="0"/>
                  </a:lnTo>
                  <a:lnTo>
                    <a:pt x="1" y="0"/>
                  </a:lnTo>
                  <a:lnTo>
                    <a:pt x="0" y="0"/>
                  </a:lnTo>
                  <a:lnTo>
                    <a:pt x="0" y="0"/>
                  </a:lnTo>
                  <a:lnTo>
                    <a:pt x="1"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8" name="Freeform 489"/>
            <p:cNvSpPr>
              <a:spLocks/>
            </p:cNvSpPr>
            <p:nvPr/>
          </p:nvSpPr>
          <p:spPr bwMode="auto">
            <a:xfrm>
              <a:off x="1152525" y="2171700"/>
              <a:ext cx="11113" cy="3175"/>
            </a:xfrm>
            <a:custGeom>
              <a:avLst/>
              <a:gdLst>
                <a:gd name="T0" fmla="*/ 3 w 12"/>
                <a:gd name="T1" fmla="*/ 2 h 4"/>
                <a:gd name="T2" fmla="*/ 2 w 12"/>
                <a:gd name="T3" fmla="*/ 3 h 4"/>
                <a:gd name="T4" fmla="*/ 1 w 12"/>
                <a:gd name="T5" fmla="*/ 3 h 4"/>
                <a:gd name="T6" fmla="*/ 0 w 12"/>
                <a:gd name="T7" fmla="*/ 3 h 4"/>
                <a:gd name="T8" fmla="*/ 1 w 12"/>
                <a:gd name="T9" fmla="*/ 4 h 4"/>
                <a:gd name="T10" fmla="*/ 2 w 12"/>
                <a:gd name="T11" fmla="*/ 4 h 4"/>
                <a:gd name="T12" fmla="*/ 3 w 12"/>
                <a:gd name="T13" fmla="*/ 4 h 4"/>
                <a:gd name="T14" fmla="*/ 5 w 12"/>
                <a:gd name="T15" fmla="*/ 3 h 4"/>
                <a:gd name="T16" fmla="*/ 6 w 12"/>
                <a:gd name="T17" fmla="*/ 3 h 4"/>
                <a:gd name="T18" fmla="*/ 7 w 12"/>
                <a:gd name="T19" fmla="*/ 3 h 4"/>
                <a:gd name="T20" fmla="*/ 9 w 12"/>
                <a:gd name="T21" fmla="*/ 3 h 4"/>
                <a:gd name="T22" fmla="*/ 9 w 12"/>
                <a:gd name="T23" fmla="*/ 3 h 4"/>
                <a:gd name="T24" fmla="*/ 10 w 12"/>
                <a:gd name="T25" fmla="*/ 3 h 4"/>
                <a:gd name="T26" fmla="*/ 11 w 12"/>
                <a:gd name="T27" fmla="*/ 2 h 4"/>
                <a:gd name="T28" fmla="*/ 12 w 12"/>
                <a:gd name="T29" fmla="*/ 2 h 4"/>
                <a:gd name="T30" fmla="*/ 11 w 12"/>
                <a:gd name="T31" fmla="*/ 1 h 4"/>
                <a:gd name="T32" fmla="*/ 10 w 12"/>
                <a:gd name="T33" fmla="*/ 0 h 4"/>
                <a:gd name="T34" fmla="*/ 10 w 12"/>
                <a:gd name="T35" fmla="*/ 0 h 4"/>
                <a:gd name="T36" fmla="*/ 9 w 12"/>
                <a:gd name="T37" fmla="*/ 0 h 4"/>
                <a:gd name="T38" fmla="*/ 8 w 12"/>
                <a:gd name="T39" fmla="*/ 0 h 4"/>
                <a:gd name="T40" fmla="*/ 7 w 12"/>
                <a:gd name="T41" fmla="*/ 0 h 4"/>
                <a:gd name="T42" fmla="*/ 6 w 12"/>
                <a:gd name="T43" fmla="*/ 1 h 4"/>
                <a:gd name="T44" fmla="*/ 5 w 12"/>
                <a:gd name="T45" fmla="*/ 1 h 4"/>
                <a:gd name="T46" fmla="*/ 4 w 12"/>
                <a:gd name="T47" fmla="*/ 1 h 4"/>
                <a:gd name="T48" fmla="*/ 3 w 12"/>
                <a:gd name="T49" fmla="*/ 1 h 4"/>
                <a:gd name="T50" fmla="*/ 3 w 12"/>
                <a:gd name="T5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4">
                  <a:moveTo>
                    <a:pt x="3" y="2"/>
                  </a:moveTo>
                  <a:cubicBezTo>
                    <a:pt x="2" y="3"/>
                    <a:pt x="2" y="3"/>
                    <a:pt x="2" y="3"/>
                  </a:cubicBezTo>
                  <a:cubicBezTo>
                    <a:pt x="1" y="3"/>
                    <a:pt x="1" y="3"/>
                    <a:pt x="1" y="3"/>
                  </a:cubicBezTo>
                  <a:cubicBezTo>
                    <a:pt x="0" y="3"/>
                    <a:pt x="0" y="3"/>
                    <a:pt x="0" y="3"/>
                  </a:cubicBezTo>
                  <a:cubicBezTo>
                    <a:pt x="1" y="4"/>
                    <a:pt x="1" y="4"/>
                    <a:pt x="1" y="4"/>
                  </a:cubicBezTo>
                  <a:cubicBezTo>
                    <a:pt x="2" y="4"/>
                    <a:pt x="2" y="4"/>
                    <a:pt x="2" y="4"/>
                  </a:cubicBezTo>
                  <a:cubicBezTo>
                    <a:pt x="3" y="4"/>
                    <a:pt x="3" y="4"/>
                    <a:pt x="3" y="4"/>
                  </a:cubicBezTo>
                  <a:cubicBezTo>
                    <a:pt x="5" y="3"/>
                    <a:pt x="5" y="3"/>
                    <a:pt x="5" y="3"/>
                  </a:cubicBezTo>
                  <a:cubicBezTo>
                    <a:pt x="6" y="3"/>
                    <a:pt x="6" y="3"/>
                    <a:pt x="6" y="3"/>
                  </a:cubicBezTo>
                  <a:cubicBezTo>
                    <a:pt x="7" y="3"/>
                    <a:pt x="7" y="3"/>
                    <a:pt x="7" y="3"/>
                  </a:cubicBezTo>
                  <a:cubicBezTo>
                    <a:pt x="9" y="3"/>
                    <a:pt x="9" y="3"/>
                    <a:pt x="9" y="3"/>
                  </a:cubicBezTo>
                  <a:cubicBezTo>
                    <a:pt x="9" y="3"/>
                    <a:pt x="9" y="3"/>
                    <a:pt x="9" y="3"/>
                  </a:cubicBezTo>
                  <a:cubicBezTo>
                    <a:pt x="10" y="3"/>
                    <a:pt x="10" y="3"/>
                    <a:pt x="10" y="3"/>
                  </a:cubicBezTo>
                  <a:cubicBezTo>
                    <a:pt x="11" y="2"/>
                    <a:pt x="11" y="2"/>
                    <a:pt x="11" y="2"/>
                  </a:cubicBezTo>
                  <a:cubicBezTo>
                    <a:pt x="12" y="2"/>
                    <a:pt x="12" y="2"/>
                    <a:pt x="12" y="2"/>
                  </a:cubicBezTo>
                  <a:cubicBezTo>
                    <a:pt x="11" y="1"/>
                    <a:pt x="11" y="1"/>
                    <a:pt x="11" y="1"/>
                  </a:cubicBezTo>
                  <a:cubicBezTo>
                    <a:pt x="10" y="0"/>
                    <a:pt x="10" y="0"/>
                    <a:pt x="10" y="0"/>
                  </a:cubicBezTo>
                  <a:cubicBezTo>
                    <a:pt x="10" y="0"/>
                    <a:pt x="10" y="0"/>
                    <a:pt x="10" y="0"/>
                  </a:cubicBezTo>
                  <a:cubicBezTo>
                    <a:pt x="9" y="0"/>
                    <a:pt x="9" y="0"/>
                    <a:pt x="9" y="0"/>
                  </a:cubicBezTo>
                  <a:cubicBezTo>
                    <a:pt x="8" y="0"/>
                    <a:pt x="8" y="0"/>
                    <a:pt x="8" y="0"/>
                  </a:cubicBezTo>
                  <a:cubicBezTo>
                    <a:pt x="7" y="0"/>
                    <a:pt x="7" y="0"/>
                    <a:pt x="7" y="0"/>
                  </a:cubicBezTo>
                  <a:cubicBezTo>
                    <a:pt x="6" y="1"/>
                    <a:pt x="6" y="1"/>
                    <a:pt x="6" y="1"/>
                  </a:cubicBezTo>
                  <a:cubicBezTo>
                    <a:pt x="6" y="1"/>
                    <a:pt x="5" y="1"/>
                    <a:pt x="5" y="1"/>
                  </a:cubicBezTo>
                  <a:cubicBezTo>
                    <a:pt x="4" y="1"/>
                    <a:pt x="5" y="1"/>
                    <a:pt x="4" y="1"/>
                  </a:cubicBezTo>
                  <a:cubicBezTo>
                    <a:pt x="3" y="1"/>
                    <a:pt x="3" y="1"/>
                    <a:pt x="3" y="1"/>
                  </a:cubicBezTo>
                  <a:cubicBezTo>
                    <a:pt x="3" y="2"/>
                    <a:pt x="3" y="2"/>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79" name="Freeform 490"/>
            <p:cNvSpPr>
              <a:spLocks/>
            </p:cNvSpPr>
            <p:nvPr/>
          </p:nvSpPr>
          <p:spPr bwMode="auto">
            <a:xfrm>
              <a:off x="1168400" y="2155825"/>
              <a:ext cx="7938" cy="3175"/>
            </a:xfrm>
            <a:custGeom>
              <a:avLst/>
              <a:gdLst>
                <a:gd name="T0" fmla="*/ 10 w 10"/>
                <a:gd name="T1" fmla="*/ 2 h 3"/>
                <a:gd name="T2" fmla="*/ 10 w 10"/>
                <a:gd name="T3" fmla="*/ 1 h 3"/>
                <a:gd name="T4" fmla="*/ 10 w 10"/>
                <a:gd name="T5" fmla="*/ 1 h 3"/>
                <a:gd name="T6" fmla="*/ 10 w 10"/>
                <a:gd name="T7" fmla="*/ 1 h 3"/>
                <a:gd name="T8" fmla="*/ 9 w 10"/>
                <a:gd name="T9" fmla="*/ 0 h 3"/>
                <a:gd name="T10" fmla="*/ 8 w 10"/>
                <a:gd name="T11" fmla="*/ 0 h 3"/>
                <a:gd name="T12" fmla="*/ 7 w 10"/>
                <a:gd name="T13" fmla="*/ 0 h 3"/>
                <a:gd name="T14" fmla="*/ 6 w 10"/>
                <a:gd name="T15" fmla="*/ 0 h 3"/>
                <a:gd name="T16" fmla="*/ 5 w 10"/>
                <a:gd name="T17" fmla="*/ 0 h 3"/>
                <a:gd name="T18" fmla="*/ 4 w 10"/>
                <a:gd name="T19" fmla="*/ 0 h 3"/>
                <a:gd name="T20" fmla="*/ 4 w 10"/>
                <a:gd name="T21" fmla="*/ 0 h 3"/>
                <a:gd name="T22" fmla="*/ 3 w 10"/>
                <a:gd name="T23" fmla="*/ 0 h 3"/>
                <a:gd name="T24" fmla="*/ 1 w 10"/>
                <a:gd name="T25" fmla="*/ 0 h 3"/>
                <a:gd name="T26" fmla="*/ 1 w 10"/>
                <a:gd name="T27" fmla="*/ 0 h 3"/>
                <a:gd name="T28" fmla="*/ 0 w 10"/>
                <a:gd name="T29" fmla="*/ 0 h 3"/>
                <a:gd name="T30" fmla="*/ 0 w 10"/>
                <a:gd name="T31" fmla="*/ 1 h 3"/>
                <a:gd name="T32" fmla="*/ 1 w 10"/>
                <a:gd name="T33" fmla="*/ 1 h 3"/>
                <a:gd name="T34" fmla="*/ 2 w 10"/>
                <a:gd name="T35" fmla="*/ 1 h 3"/>
                <a:gd name="T36" fmla="*/ 4 w 10"/>
                <a:gd name="T37" fmla="*/ 1 h 3"/>
                <a:gd name="T38" fmla="*/ 5 w 10"/>
                <a:gd name="T39" fmla="*/ 1 h 3"/>
                <a:gd name="T40" fmla="*/ 6 w 10"/>
                <a:gd name="T41" fmla="*/ 1 h 3"/>
                <a:gd name="T42" fmla="*/ 7 w 10"/>
                <a:gd name="T43" fmla="*/ 2 h 3"/>
                <a:gd name="T44" fmla="*/ 7 w 10"/>
                <a:gd name="T45" fmla="*/ 2 h 3"/>
                <a:gd name="T46" fmla="*/ 8 w 10"/>
                <a:gd name="T47" fmla="*/ 2 h 3"/>
                <a:gd name="T48" fmla="*/ 9 w 10"/>
                <a:gd name="T49" fmla="*/ 3 h 3"/>
                <a:gd name="T50" fmla="*/ 10 w 10"/>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10" y="2"/>
                  </a:moveTo>
                  <a:cubicBezTo>
                    <a:pt x="10" y="1"/>
                    <a:pt x="10" y="1"/>
                    <a:pt x="10" y="1"/>
                  </a:cubicBezTo>
                  <a:cubicBezTo>
                    <a:pt x="10" y="1"/>
                    <a:pt x="10" y="1"/>
                    <a:pt x="10" y="1"/>
                  </a:cubicBezTo>
                  <a:cubicBezTo>
                    <a:pt x="10" y="1"/>
                    <a:pt x="10" y="1"/>
                    <a:pt x="10" y="1"/>
                  </a:cubicBezTo>
                  <a:cubicBezTo>
                    <a:pt x="9" y="0"/>
                    <a:pt x="9" y="0"/>
                    <a:pt x="9" y="0"/>
                  </a:cubicBezTo>
                  <a:cubicBezTo>
                    <a:pt x="8" y="0"/>
                    <a:pt x="8" y="0"/>
                    <a:pt x="8" y="0"/>
                  </a:cubicBezTo>
                  <a:cubicBezTo>
                    <a:pt x="7" y="0"/>
                    <a:pt x="7" y="0"/>
                    <a:pt x="7" y="0"/>
                  </a:cubicBezTo>
                  <a:cubicBezTo>
                    <a:pt x="6" y="0"/>
                    <a:pt x="6" y="0"/>
                    <a:pt x="6" y="0"/>
                  </a:cubicBezTo>
                  <a:cubicBezTo>
                    <a:pt x="5" y="0"/>
                    <a:pt x="5" y="0"/>
                    <a:pt x="5" y="0"/>
                  </a:cubicBezTo>
                  <a:cubicBezTo>
                    <a:pt x="4" y="0"/>
                    <a:pt x="4" y="0"/>
                    <a:pt x="4" y="0"/>
                  </a:cubicBezTo>
                  <a:cubicBezTo>
                    <a:pt x="4" y="0"/>
                    <a:pt x="4" y="0"/>
                    <a:pt x="4" y="0"/>
                  </a:cubicBezTo>
                  <a:cubicBezTo>
                    <a:pt x="3" y="0"/>
                    <a:pt x="3" y="0"/>
                    <a:pt x="3" y="0"/>
                  </a:cubicBezTo>
                  <a:cubicBezTo>
                    <a:pt x="1" y="0"/>
                    <a:pt x="1" y="0"/>
                    <a:pt x="1" y="0"/>
                  </a:cubicBezTo>
                  <a:cubicBezTo>
                    <a:pt x="1" y="0"/>
                    <a:pt x="1" y="0"/>
                    <a:pt x="1" y="0"/>
                  </a:cubicBezTo>
                  <a:cubicBezTo>
                    <a:pt x="0" y="0"/>
                    <a:pt x="0" y="0"/>
                    <a:pt x="0" y="0"/>
                  </a:cubicBezTo>
                  <a:cubicBezTo>
                    <a:pt x="0" y="1"/>
                    <a:pt x="0" y="1"/>
                    <a:pt x="0" y="1"/>
                  </a:cubicBezTo>
                  <a:cubicBezTo>
                    <a:pt x="1" y="1"/>
                    <a:pt x="1" y="1"/>
                    <a:pt x="1" y="1"/>
                  </a:cubicBezTo>
                  <a:cubicBezTo>
                    <a:pt x="2" y="1"/>
                    <a:pt x="2" y="1"/>
                    <a:pt x="2" y="1"/>
                  </a:cubicBezTo>
                  <a:cubicBezTo>
                    <a:pt x="4" y="1"/>
                    <a:pt x="4" y="1"/>
                    <a:pt x="4" y="1"/>
                  </a:cubicBezTo>
                  <a:cubicBezTo>
                    <a:pt x="5" y="1"/>
                    <a:pt x="5" y="1"/>
                    <a:pt x="5" y="1"/>
                  </a:cubicBezTo>
                  <a:cubicBezTo>
                    <a:pt x="6" y="1"/>
                    <a:pt x="6" y="1"/>
                    <a:pt x="6" y="1"/>
                  </a:cubicBezTo>
                  <a:cubicBezTo>
                    <a:pt x="6" y="1"/>
                    <a:pt x="7" y="2"/>
                    <a:pt x="7" y="2"/>
                  </a:cubicBezTo>
                  <a:cubicBezTo>
                    <a:pt x="7" y="2"/>
                    <a:pt x="7" y="2"/>
                    <a:pt x="7" y="2"/>
                  </a:cubicBezTo>
                  <a:cubicBezTo>
                    <a:pt x="7" y="2"/>
                    <a:pt x="8" y="2"/>
                    <a:pt x="8" y="2"/>
                  </a:cubicBezTo>
                  <a:cubicBezTo>
                    <a:pt x="9" y="2"/>
                    <a:pt x="9" y="2"/>
                    <a:pt x="9" y="3"/>
                  </a:cubicBezTo>
                  <a:cubicBezTo>
                    <a:pt x="10" y="3"/>
                    <a:pt x="10" y="2"/>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0" name="Freeform 491"/>
            <p:cNvSpPr>
              <a:spLocks/>
            </p:cNvSpPr>
            <p:nvPr/>
          </p:nvSpPr>
          <p:spPr bwMode="auto">
            <a:xfrm>
              <a:off x="1182688" y="2141538"/>
              <a:ext cx="3175" cy="1587"/>
            </a:xfrm>
            <a:custGeom>
              <a:avLst/>
              <a:gdLst>
                <a:gd name="T0" fmla="*/ 2 w 3"/>
                <a:gd name="T1" fmla="*/ 0 h 2"/>
                <a:gd name="T2" fmla="*/ 2 w 3"/>
                <a:gd name="T3" fmla="*/ 0 h 2"/>
                <a:gd name="T4" fmla="*/ 1 w 3"/>
                <a:gd name="T5" fmla="*/ 0 h 2"/>
                <a:gd name="T6" fmla="*/ 1 w 3"/>
                <a:gd name="T7" fmla="*/ 0 h 2"/>
                <a:gd name="T8" fmla="*/ 0 w 3"/>
                <a:gd name="T9" fmla="*/ 0 h 2"/>
                <a:gd name="T10" fmla="*/ 0 w 3"/>
                <a:gd name="T11" fmla="*/ 2 h 2"/>
                <a:gd name="T12" fmla="*/ 2 w 3"/>
                <a:gd name="T13" fmla="*/ 2 h 2"/>
                <a:gd name="T14" fmla="*/ 3 w 3"/>
                <a:gd name="T15" fmla="*/ 1 h 2"/>
                <a:gd name="T16" fmla="*/ 3 w 3"/>
                <a:gd name="T17" fmla="*/ 1 h 2"/>
                <a:gd name="T18" fmla="*/ 3 w 3"/>
                <a:gd name="T19" fmla="*/ 0 h 2"/>
                <a:gd name="T20" fmla="*/ 2 w 3"/>
                <a:gd name="T21" fmla="*/ 0 h 2"/>
                <a:gd name="T22" fmla="*/ 2 w 3"/>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2" y="0"/>
                  </a:moveTo>
                  <a:cubicBezTo>
                    <a:pt x="2" y="0"/>
                    <a:pt x="2" y="0"/>
                    <a:pt x="2" y="0"/>
                  </a:cubicBezTo>
                  <a:cubicBezTo>
                    <a:pt x="2" y="0"/>
                    <a:pt x="2" y="0"/>
                    <a:pt x="1" y="0"/>
                  </a:cubicBezTo>
                  <a:cubicBezTo>
                    <a:pt x="1" y="0"/>
                    <a:pt x="1" y="0"/>
                    <a:pt x="1" y="0"/>
                  </a:cubicBezTo>
                  <a:cubicBezTo>
                    <a:pt x="0" y="0"/>
                    <a:pt x="0" y="0"/>
                    <a:pt x="0" y="0"/>
                  </a:cubicBezTo>
                  <a:cubicBezTo>
                    <a:pt x="0" y="2"/>
                    <a:pt x="0" y="2"/>
                    <a:pt x="0" y="2"/>
                  </a:cubicBezTo>
                  <a:cubicBezTo>
                    <a:pt x="0" y="2"/>
                    <a:pt x="1" y="2"/>
                    <a:pt x="2" y="2"/>
                  </a:cubicBezTo>
                  <a:cubicBezTo>
                    <a:pt x="3" y="1"/>
                    <a:pt x="3" y="1"/>
                    <a:pt x="3" y="1"/>
                  </a:cubicBezTo>
                  <a:cubicBezTo>
                    <a:pt x="3" y="1"/>
                    <a:pt x="3" y="1"/>
                    <a:pt x="3" y="1"/>
                  </a:cubicBezTo>
                  <a:cubicBezTo>
                    <a:pt x="3" y="0"/>
                    <a:pt x="3" y="0"/>
                    <a:pt x="3" y="0"/>
                  </a:cubicBezTo>
                  <a:cubicBezTo>
                    <a:pt x="3" y="0"/>
                    <a:pt x="2" y="0"/>
                    <a:pt x="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1" name="Freeform 492"/>
            <p:cNvSpPr>
              <a:spLocks/>
            </p:cNvSpPr>
            <p:nvPr/>
          </p:nvSpPr>
          <p:spPr bwMode="auto">
            <a:xfrm>
              <a:off x="1189038" y="2136775"/>
              <a:ext cx="6350" cy="3175"/>
            </a:xfrm>
            <a:custGeom>
              <a:avLst/>
              <a:gdLst>
                <a:gd name="T0" fmla="*/ 2 w 4"/>
                <a:gd name="T1" fmla="*/ 2 h 2"/>
                <a:gd name="T2" fmla="*/ 3 w 4"/>
                <a:gd name="T3" fmla="*/ 2 h 2"/>
                <a:gd name="T4" fmla="*/ 3 w 4"/>
                <a:gd name="T5" fmla="*/ 2 h 2"/>
                <a:gd name="T6" fmla="*/ 4 w 4"/>
                <a:gd name="T7" fmla="*/ 2 h 2"/>
                <a:gd name="T8" fmla="*/ 4 w 4"/>
                <a:gd name="T9" fmla="*/ 2 h 2"/>
                <a:gd name="T10" fmla="*/ 4 w 4"/>
                <a:gd name="T11" fmla="*/ 1 h 2"/>
                <a:gd name="T12" fmla="*/ 3 w 4"/>
                <a:gd name="T13" fmla="*/ 1 h 2"/>
                <a:gd name="T14" fmla="*/ 3 w 4"/>
                <a:gd name="T15" fmla="*/ 2 h 2"/>
                <a:gd name="T16" fmla="*/ 3 w 4"/>
                <a:gd name="T17" fmla="*/ 1 h 2"/>
                <a:gd name="T18" fmla="*/ 3 w 4"/>
                <a:gd name="T19" fmla="*/ 1 h 2"/>
                <a:gd name="T20" fmla="*/ 3 w 4"/>
                <a:gd name="T21" fmla="*/ 1 h 2"/>
                <a:gd name="T22" fmla="*/ 3 w 4"/>
                <a:gd name="T23" fmla="*/ 0 h 2"/>
                <a:gd name="T24" fmla="*/ 3 w 4"/>
                <a:gd name="T25" fmla="*/ 1 h 2"/>
                <a:gd name="T26" fmla="*/ 2 w 4"/>
                <a:gd name="T27" fmla="*/ 1 h 2"/>
                <a:gd name="T28" fmla="*/ 1 w 4"/>
                <a:gd name="T29" fmla="*/ 0 h 2"/>
                <a:gd name="T30" fmla="*/ 1 w 4"/>
                <a:gd name="T31" fmla="*/ 0 h 2"/>
                <a:gd name="T32" fmla="*/ 0 w 4"/>
                <a:gd name="T33" fmla="*/ 1 h 2"/>
                <a:gd name="T34" fmla="*/ 1 w 4"/>
                <a:gd name="T35" fmla="*/ 1 h 2"/>
                <a:gd name="T36" fmla="*/ 0 w 4"/>
                <a:gd name="T37" fmla="*/ 2 h 2"/>
                <a:gd name="T38" fmla="*/ 1 w 4"/>
                <a:gd name="T39" fmla="*/ 2 h 2"/>
                <a:gd name="T40" fmla="*/ 2 w 4"/>
                <a:gd name="T4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2">
                  <a:moveTo>
                    <a:pt x="2" y="2"/>
                  </a:moveTo>
                  <a:lnTo>
                    <a:pt x="3" y="2"/>
                  </a:lnTo>
                  <a:lnTo>
                    <a:pt x="3" y="2"/>
                  </a:lnTo>
                  <a:lnTo>
                    <a:pt x="4" y="2"/>
                  </a:lnTo>
                  <a:lnTo>
                    <a:pt x="4" y="2"/>
                  </a:lnTo>
                  <a:lnTo>
                    <a:pt x="4" y="1"/>
                  </a:lnTo>
                  <a:lnTo>
                    <a:pt x="3" y="1"/>
                  </a:lnTo>
                  <a:lnTo>
                    <a:pt x="3" y="2"/>
                  </a:lnTo>
                  <a:lnTo>
                    <a:pt x="3" y="1"/>
                  </a:lnTo>
                  <a:lnTo>
                    <a:pt x="3" y="1"/>
                  </a:lnTo>
                  <a:lnTo>
                    <a:pt x="3" y="1"/>
                  </a:lnTo>
                  <a:lnTo>
                    <a:pt x="3" y="0"/>
                  </a:lnTo>
                  <a:lnTo>
                    <a:pt x="3" y="1"/>
                  </a:lnTo>
                  <a:lnTo>
                    <a:pt x="2" y="1"/>
                  </a:lnTo>
                  <a:lnTo>
                    <a:pt x="1" y="0"/>
                  </a:lnTo>
                  <a:lnTo>
                    <a:pt x="1" y="0"/>
                  </a:lnTo>
                  <a:lnTo>
                    <a:pt x="0" y="1"/>
                  </a:lnTo>
                  <a:lnTo>
                    <a:pt x="1" y="1"/>
                  </a:lnTo>
                  <a:lnTo>
                    <a:pt x="0" y="2"/>
                  </a:lnTo>
                  <a:lnTo>
                    <a:pt x="1"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2" name="Freeform 493"/>
            <p:cNvSpPr>
              <a:spLocks/>
            </p:cNvSpPr>
            <p:nvPr/>
          </p:nvSpPr>
          <p:spPr bwMode="auto">
            <a:xfrm>
              <a:off x="1189038" y="2125663"/>
              <a:ext cx="1588" cy="7937"/>
            </a:xfrm>
            <a:custGeom>
              <a:avLst/>
              <a:gdLst>
                <a:gd name="T0" fmla="*/ 1 w 1"/>
                <a:gd name="T1" fmla="*/ 1 h 5"/>
                <a:gd name="T2" fmla="*/ 1 w 1"/>
                <a:gd name="T3" fmla="*/ 1 h 5"/>
                <a:gd name="T4" fmla="*/ 1 w 1"/>
                <a:gd name="T5" fmla="*/ 0 h 5"/>
                <a:gd name="T6" fmla="*/ 0 w 1"/>
                <a:gd name="T7" fmla="*/ 0 h 5"/>
                <a:gd name="T8" fmla="*/ 0 w 1"/>
                <a:gd name="T9" fmla="*/ 1 h 5"/>
                <a:gd name="T10" fmla="*/ 0 w 1"/>
                <a:gd name="T11" fmla="*/ 2 h 5"/>
                <a:gd name="T12" fmla="*/ 0 w 1"/>
                <a:gd name="T13" fmla="*/ 2 h 5"/>
                <a:gd name="T14" fmla="*/ 0 w 1"/>
                <a:gd name="T15" fmla="*/ 3 h 5"/>
                <a:gd name="T16" fmla="*/ 1 w 1"/>
                <a:gd name="T17" fmla="*/ 4 h 5"/>
                <a:gd name="T18" fmla="*/ 1 w 1"/>
                <a:gd name="T19" fmla="*/ 5 h 5"/>
                <a:gd name="T20" fmla="*/ 1 w 1"/>
                <a:gd name="T21" fmla="*/ 4 h 5"/>
                <a:gd name="T22" fmla="*/ 1 w 1"/>
                <a:gd name="T23" fmla="*/ 4 h 5"/>
                <a:gd name="T24" fmla="*/ 1 w 1"/>
                <a:gd name="T25" fmla="*/ 3 h 5"/>
                <a:gd name="T26" fmla="*/ 1 w 1"/>
                <a:gd name="T27" fmla="*/ 2 h 5"/>
                <a:gd name="T28" fmla="*/ 1 w 1"/>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5">
                  <a:moveTo>
                    <a:pt x="1" y="1"/>
                  </a:moveTo>
                  <a:lnTo>
                    <a:pt x="1" y="1"/>
                  </a:lnTo>
                  <a:lnTo>
                    <a:pt x="1" y="0"/>
                  </a:lnTo>
                  <a:lnTo>
                    <a:pt x="0" y="0"/>
                  </a:lnTo>
                  <a:lnTo>
                    <a:pt x="0" y="1"/>
                  </a:lnTo>
                  <a:lnTo>
                    <a:pt x="0" y="2"/>
                  </a:lnTo>
                  <a:lnTo>
                    <a:pt x="0" y="2"/>
                  </a:lnTo>
                  <a:lnTo>
                    <a:pt x="0" y="3"/>
                  </a:lnTo>
                  <a:lnTo>
                    <a:pt x="1" y="4"/>
                  </a:lnTo>
                  <a:lnTo>
                    <a:pt x="1" y="5"/>
                  </a:lnTo>
                  <a:lnTo>
                    <a:pt x="1" y="4"/>
                  </a:lnTo>
                  <a:lnTo>
                    <a:pt x="1" y="4"/>
                  </a:lnTo>
                  <a:lnTo>
                    <a:pt x="1" y="3"/>
                  </a:lnTo>
                  <a:lnTo>
                    <a:pt x="1" y="2"/>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3" name="Freeform 494"/>
            <p:cNvSpPr>
              <a:spLocks/>
            </p:cNvSpPr>
            <p:nvPr/>
          </p:nvSpPr>
          <p:spPr bwMode="auto">
            <a:xfrm>
              <a:off x="1193800" y="2116138"/>
              <a:ext cx="1588" cy="1587"/>
            </a:xfrm>
            <a:custGeom>
              <a:avLst/>
              <a:gdLst>
                <a:gd name="T0" fmla="*/ 0 w 1"/>
                <a:gd name="T1" fmla="*/ 1 h 1"/>
                <a:gd name="T2" fmla="*/ 0 w 1"/>
                <a:gd name="T3" fmla="*/ 1 h 1"/>
                <a:gd name="T4" fmla="*/ 1 w 1"/>
                <a:gd name="T5" fmla="*/ 1 h 1"/>
                <a:gd name="T6" fmla="*/ 1 w 1"/>
                <a:gd name="T7" fmla="*/ 0 h 1"/>
                <a:gd name="T8" fmla="*/ 0 w 1"/>
                <a:gd name="T9" fmla="*/ 0 h 1"/>
                <a:gd name="T10" fmla="*/ 0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lnTo>
                    <a:pt x="0" y="1"/>
                  </a:lnTo>
                  <a:lnTo>
                    <a:pt x="1" y="1"/>
                  </a:lnTo>
                  <a:lnTo>
                    <a:pt x="1" y="0"/>
                  </a:lnTo>
                  <a:lnTo>
                    <a:pt x="0" y="0"/>
                  </a:lnTo>
                  <a:lnTo>
                    <a:pt x="0"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4" name="Freeform 495"/>
            <p:cNvSpPr>
              <a:spLocks/>
            </p:cNvSpPr>
            <p:nvPr/>
          </p:nvSpPr>
          <p:spPr bwMode="auto">
            <a:xfrm>
              <a:off x="1185863" y="2106613"/>
              <a:ext cx="3175" cy="3175"/>
            </a:xfrm>
            <a:custGeom>
              <a:avLst/>
              <a:gdLst>
                <a:gd name="T0" fmla="*/ 1 w 2"/>
                <a:gd name="T1" fmla="*/ 1 h 2"/>
                <a:gd name="T2" fmla="*/ 0 w 2"/>
                <a:gd name="T3" fmla="*/ 1 h 2"/>
                <a:gd name="T4" fmla="*/ 0 w 2"/>
                <a:gd name="T5" fmla="*/ 2 h 2"/>
                <a:gd name="T6" fmla="*/ 0 w 2"/>
                <a:gd name="T7" fmla="*/ 2 h 2"/>
                <a:gd name="T8" fmla="*/ 1 w 2"/>
                <a:gd name="T9" fmla="*/ 1 h 2"/>
                <a:gd name="T10" fmla="*/ 2 w 2"/>
                <a:gd name="T11" fmla="*/ 1 h 2"/>
                <a:gd name="T12" fmla="*/ 2 w 2"/>
                <a:gd name="T13" fmla="*/ 0 h 2"/>
                <a:gd name="T14" fmla="*/ 1 w 2"/>
                <a:gd name="T15" fmla="*/ 0 h 2"/>
                <a:gd name="T16" fmla="*/ 1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1"/>
                  </a:moveTo>
                  <a:lnTo>
                    <a:pt x="0" y="1"/>
                  </a:lnTo>
                  <a:lnTo>
                    <a:pt x="0" y="2"/>
                  </a:lnTo>
                  <a:lnTo>
                    <a:pt x="0" y="2"/>
                  </a:lnTo>
                  <a:lnTo>
                    <a:pt x="1" y="1"/>
                  </a:lnTo>
                  <a:lnTo>
                    <a:pt x="2" y="1"/>
                  </a:lnTo>
                  <a:lnTo>
                    <a:pt x="2" y="0"/>
                  </a:lnTo>
                  <a:lnTo>
                    <a:pt x="1" y="0"/>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5" name="Freeform 496"/>
            <p:cNvSpPr>
              <a:spLocks/>
            </p:cNvSpPr>
            <p:nvPr/>
          </p:nvSpPr>
          <p:spPr bwMode="auto">
            <a:xfrm>
              <a:off x="1193800" y="2105025"/>
              <a:ext cx="1588" cy="1587"/>
            </a:xfrm>
            <a:custGeom>
              <a:avLst/>
              <a:gdLst>
                <a:gd name="T0" fmla="*/ 1 w 1"/>
                <a:gd name="T1" fmla="*/ 0 h 1"/>
                <a:gd name="T2" fmla="*/ 1 w 1"/>
                <a:gd name="T3" fmla="*/ 0 h 1"/>
                <a:gd name="T4" fmla="*/ 0 w 1"/>
                <a:gd name="T5" fmla="*/ 0 h 1"/>
                <a:gd name="T6" fmla="*/ 0 w 1"/>
                <a:gd name="T7" fmla="*/ 0 h 1"/>
                <a:gd name="T8" fmla="*/ 0 w 1"/>
                <a:gd name="T9" fmla="*/ 1 h 1"/>
                <a:gd name="T10" fmla="*/ 0 w 1"/>
                <a:gd name="T11" fmla="*/ 1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lnTo>
                    <a:pt x="1" y="0"/>
                  </a:lnTo>
                  <a:lnTo>
                    <a:pt x="0" y="0"/>
                  </a:lnTo>
                  <a:lnTo>
                    <a:pt x="0" y="0"/>
                  </a:lnTo>
                  <a:lnTo>
                    <a:pt x="0" y="1"/>
                  </a:lnTo>
                  <a:lnTo>
                    <a:pt x="0"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6" name="Freeform 497"/>
            <p:cNvSpPr>
              <a:spLocks/>
            </p:cNvSpPr>
            <p:nvPr/>
          </p:nvSpPr>
          <p:spPr bwMode="auto">
            <a:xfrm>
              <a:off x="1184275" y="2095500"/>
              <a:ext cx="4763" cy="1587"/>
            </a:xfrm>
            <a:custGeom>
              <a:avLst/>
              <a:gdLst>
                <a:gd name="T0" fmla="*/ 2 w 4"/>
                <a:gd name="T1" fmla="*/ 2 h 2"/>
                <a:gd name="T2" fmla="*/ 3 w 4"/>
                <a:gd name="T3" fmla="*/ 1 h 2"/>
                <a:gd name="T4" fmla="*/ 4 w 4"/>
                <a:gd name="T5" fmla="*/ 1 h 2"/>
                <a:gd name="T6" fmla="*/ 4 w 4"/>
                <a:gd name="T7" fmla="*/ 1 h 2"/>
                <a:gd name="T8" fmla="*/ 3 w 4"/>
                <a:gd name="T9" fmla="*/ 0 h 2"/>
                <a:gd name="T10" fmla="*/ 3 w 4"/>
                <a:gd name="T11" fmla="*/ 0 h 2"/>
                <a:gd name="T12" fmla="*/ 2 w 4"/>
                <a:gd name="T13" fmla="*/ 0 h 2"/>
                <a:gd name="T14" fmla="*/ 1 w 4"/>
                <a:gd name="T15" fmla="*/ 0 h 2"/>
                <a:gd name="T16" fmla="*/ 0 w 4"/>
                <a:gd name="T17" fmla="*/ 1 h 2"/>
                <a:gd name="T18" fmla="*/ 1 w 4"/>
                <a:gd name="T19" fmla="*/ 1 h 2"/>
                <a:gd name="T20" fmla="*/ 1 w 4"/>
                <a:gd name="T21" fmla="*/ 2 h 2"/>
                <a:gd name="T22" fmla="*/ 2 w 4"/>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2" y="2"/>
                  </a:moveTo>
                  <a:cubicBezTo>
                    <a:pt x="3" y="1"/>
                    <a:pt x="3" y="1"/>
                    <a:pt x="3" y="1"/>
                  </a:cubicBezTo>
                  <a:cubicBezTo>
                    <a:pt x="4" y="1"/>
                    <a:pt x="4" y="1"/>
                    <a:pt x="4" y="1"/>
                  </a:cubicBezTo>
                  <a:cubicBezTo>
                    <a:pt x="4" y="1"/>
                    <a:pt x="4" y="1"/>
                    <a:pt x="4" y="1"/>
                  </a:cubicBezTo>
                  <a:cubicBezTo>
                    <a:pt x="3" y="0"/>
                    <a:pt x="3" y="0"/>
                    <a:pt x="3" y="0"/>
                  </a:cubicBezTo>
                  <a:cubicBezTo>
                    <a:pt x="3" y="0"/>
                    <a:pt x="3" y="0"/>
                    <a:pt x="3" y="0"/>
                  </a:cubicBezTo>
                  <a:cubicBezTo>
                    <a:pt x="2" y="0"/>
                    <a:pt x="2" y="0"/>
                    <a:pt x="2" y="0"/>
                  </a:cubicBezTo>
                  <a:cubicBezTo>
                    <a:pt x="2" y="0"/>
                    <a:pt x="2" y="0"/>
                    <a:pt x="1" y="0"/>
                  </a:cubicBezTo>
                  <a:cubicBezTo>
                    <a:pt x="0" y="0"/>
                    <a:pt x="0" y="1"/>
                    <a:pt x="0" y="1"/>
                  </a:cubicBezTo>
                  <a:cubicBezTo>
                    <a:pt x="1" y="1"/>
                    <a:pt x="1" y="1"/>
                    <a:pt x="1" y="1"/>
                  </a:cubicBezTo>
                  <a:cubicBezTo>
                    <a:pt x="1" y="2"/>
                    <a:pt x="1" y="2"/>
                    <a:pt x="1" y="2"/>
                  </a:cubicBez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7" name="Freeform 498"/>
            <p:cNvSpPr>
              <a:spLocks/>
            </p:cNvSpPr>
            <p:nvPr/>
          </p:nvSpPr>
          <p:spPr bwMode="auto">
            <a:xfrm>
              <a:off x="1189038" y="2081213"/>
              <a:ext cx="1588" cy="1587"/>
            </a:xfrm>
            <a:custGeom>
              <a:avLst/>
              <a:gdLst>
                <a:gd name="T0" fmla="*/ 0 w 1"/>
                <a:gd name="T1" fmla="*/ 0 h 1"/>
                <a:gd name="T2" fmla="*/ 1 w 1"/>
                <a:gd name="T3" fmla="*/ 0 h 1"/>
                <a:gd name="T4" fmla="*/ 1 w 1"/>
                <a:gd name="T5" fmla="*/ 1 h 1"/>
                <a:gd name="T6" fmla="*/ 1 w 1"/>
                <a:gd name="T7" fmla="*/ 0 h 1"/>
                <a:gd name="T8" fmla="*/ 1 w 1"/>
                <a:gd name="T9" fmla="*/ 0 h 1"/>
                <a:gd name="T10" fmla="*/ 1 w 1"/>
                <a:gd name="T11" fmla="*/ 0 h 1"/>
                <a:gd name="T12" fmla="*/ 0 w 1"/>
                <a:gd name="T13" fmla="*/ 0 h 1"/>
                <a:gd name="T14" fmla="*/ 0 w 1"/>
                <a:gd name="T15" fmla="*/ 0 h 1"/>
                <a:gd name="T16" fmla="*/ 0 w 1"/>
                <a:gd name="T17" fmla="*/ 0 h 1"/>
                <a:gd name="T18" fmla="*/ 0 w 1"/>
                <a:gd name="T19" fmla="*/ 0 h 1"/>
                <a:gd name="T20" fmla="*/ 0 w 1"/>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1">
                  <a:moveTo>
                    <a:pt x="0" y="0"/>
                  </a:moveTo>
                  <a:lnTo>
                    <a:pt x="1" y="0"/>
                  </a:lnTo>
                  <a:lnTo>
                    <a:pt x="1" y="1"/>
                  </a:lnTo>
                  <a:lnTo>
                    <a:pt x="1" y="0"/>
                  </a:lnTo>
                  <a:lnTo>
                    <a:pt x="1" y="0"/>
                  </a:lnTo>
                  <a:lnTo>
                    <a:pt x="1"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8" name="Freeform 499"/>
            <p:cNvSpPr>
              <a:spLocks/>
            </p:cNvSpPr>
            <p:nvPr/>
          </p:nvSpPr>
          <p:spPr bwMode="auto">
            <a:xfrm>
              <a:off x="1181100" y="2076450"/>
              <a:ext cx="4763" cy="3175"/>
            </a:xfrm>
            <a:custGeom>
              <a:avLst/>
              <a:gdLst>
                <a:gd name="T0" fmla="*/ 1 w 3"/>
                <a:gd name="T1" fmla="*/ 2 h 2"/>
                <a:gd name="T2" fmla="*/ 2 w 3"/>
                <a:gd name="T3" fmla="*/ 2 h 2"/>
                <a:gd name="T4" fmla="*/ 2 w 3"/>
                <a:gd name="T5" fmla="*/ 2 h 2"/>
                <a:gd name="T6" fmla="*/ 2 w 3"/>
                <a:gd name="T7" fmla="*/ 2 h 2"/>
                <a:gd name="T8" fmla="*/ 3 w 3"/>
                <a:gd name="T9" fmla="*/ 2 h 2"/>
                <a:gd name="T10" fmla="*/ 3 w 3"/>
                <a:gd name="T11" fmla="*/ 2 h 2"/>
                <a:gd name="T12" fmla="*/ 3 w 3"/>
                <a:gd name="T13" fmla="*/ 2 h 2"/>
                <a:gd name="T14" fmla="*/ 2 w 3"/>
                <a:gd name="T15" fmla="*/ 2 h 2"/>
                <a:gd name="T16" fmla="*/ 2 w 3"/>
                <a:gd name="T17" fmla="*/ 1 h 2"/>
                <a:gd name="T18" fmla="*/ 2 w 3"/>
                <a:gd name="T19" fmla="*/ 0 h 2"/>
                <a:gd name="T20" fmla="*/ 1 w 3"/>
                <a:gd name="T21" fmla="*/ 0 h 2"/>
                <a:gd name="T22" fmla="*/ 0 w 3"/>
                <a:gd name="T23" fmla="*/ 0 h 2"/>
                <a:gd name="T24" fmla="*/ 0 w 3"/>
                <a:gd name="T25" fmla="*/ 1 h 2"/>
                <a:gd name="T26" fmla="*/ 1 w 3"/>
                <a:gd name="T27" fmla="*/ 1 h 2"/>
                <a:gd name="T28" fmla="*/ 1 w 3"/>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1" y="2"/>
                  </a:moveTo>
                  <a:lnTo>
                    <a:pt x="2" y="2"/>
                  </a:lnTo>
                  <a:lnTo>
                    <a:pt x="2" y="2"/>
                  </a:lnTo>
                  <a:lnTo>
                    <a:pt x="2" y="2"/>
                  </a:lnTo>
                  <a:lnTo>
                    <a:pt x="3" y="2"/>
                  </a:lnTo>
                  <a:lnTo>
                    <a:pt x="3" y="2"/>
                  </a:lnTo>
                  <a:lnTo>
                    <a:pt x="3" y="2"/>
                  </a:lnTo>
                  <a:lnTo>
                    <a:pt x="2" y="2"/>
                  </a:lnTo>
                  <a:lnTo>
                    <a:pt x="2" y="1"/>
                  </a:lnTo>
                  <a:lnTo>
                    <a:pt x="2" y="0"/>
                  </a:lnTo>
                  <a:lnTo>
                    <a:pt x="1" y="0"/>
                  </a:lnTo>
                  <a:lnTo>
                    <a:pt x="0" y="0"/>
                  </a:lnTo>
                  <a:lnTo>
                    <a:pt x="0" y="1"/>
                  </a:lnTo>
                  <a:lnTo>
                    <a:pt x="1" y="1"/>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89" name="Freeform 500"/>
            <p:cNvSpPr>
              <a:spLocks/>
            </p:cNvSpPr>
            <p:nvPr/>
          </p:nvSpPr>
          <p:spPr bwMode="auto">
            <a:xfrm>
              <a:off x="1189038" y="2143125"/>
              <a:ext cx="1588" cy="0"/>
            </a:xfrm>
            <a:custGeom>
              <a:avLst/>
              <a:gdLst>
                <a:gd name="T0" fmla="*/ 1 w 2"/>
                <a:gd name="T1" fmla="*/ 1 h 1"/>
                <a:gd name="T2" fmla="*/ 2 w 2"/>
                <a:gd name="T3" fmla="*/ 1 h 1"/>
                <a:gd name="T4" fmla="*/ 1 w 2"/>
                <a:gd name="T5" fmla="*/ 0 h 1"/>
                <a:gd name="T6" fmla="*/ 1 w 2"/>
                <a:gd name="T7" fmla="*/ 0 h 1"/>
                <a:gd name="T8" fmla="*/ 0 w 2"/>
                <a:gd name="T9" fmla="*/ 0 h 1"/>
                <a:gd name="T10" fmla="*/ 0 w 2"/>
                <a:gd name="T11" fmla="*/ 1 h 1"/>
                <a:gd name="T12" fmla="*/ 0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2" y="1"/>
                    <a:pt x="2" y="1"/>
                  </a:cubicBezTo>
                  <a:cubicBezTo>
                    <a:pt x="2" y="0"/>
                    <a:pt x="2" y="0"/>
                    <a:pt x="1" y="0"/>
                  </a:cubicBezTo>
                  <a:cubicBezTo>
                    <a:pt x="1" y="0"/>
                    <a:pt x="1" y="0"/>
                    <a:pt x="1" y="0"/>
                  </a:cubicBezTo>
                  <a:cubicBezTo>
                    <a:pt x="1" y="0"/>
                    <a:pt x="1" y="0"/>
                    <a:pt x="0" y="0"/>
                  </a:cubicBezTo>
                  <a:cubicBezTo>
                    <a:pt x="0" y="0"/>
                    <a:pt x="0" y="0"/>
                    <a:pt x="0" y="1"/>
                  </a:cubicBezTo>
                  <a:cubicBezTo>
                    <a:pt x="0" y="1"/>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0" name="Freeform 501"/>
            <p:cNvSpPr>
              <a:spLocks/>
            </p:cNvSpPr>
            <p:nvPr/>
          </p:nvSpPr>
          <p:spPr bwMode="auto">
            <a:xfrm>
              <a:off x="1168400" y="2157413"/>
              <a:ext cx="7938" cy="4762"/>
            </a:xfrm>
            <a:custGeom>
              <a:avLst/>
              <a:gdLst>
                <a:gd name="T0" fmla="*/ 9 w 9"/>
                <a:gd name="T1" fmla="*/ 5 h 6"/>
                <a:gd name="T2" fmla="*/ 9 w 9"/>
                <a:gd name="T3" fmla="*/ 5 h 6"/>
                <a:gd name="T4" fmla="*/ 7 w 9"/>
                <a:gd name="T5" fmla="*/ 4 h 6"/>
                <a:gd name="T6" fmla="*/ 7 w 9"/>
                <a:gd name="T7" fmla="*/ 4 h 6"/>
                <a:gd name="T8" fmla="*/ 8 w 9"/>
                <a:gd name="T9" fmla="*/ 4 h 6"/>
                <a:gd name="T10" fmla="*/ 9 w 9"/>
                <a:gd name="T11" fmla="*/ 4 h 6"/>
                <a:gd name="T12" fmla="*/ 9 w 9"/>
                <a:gd name="T13" fmla="*/ 3 h 6"/>
                <a:gd name="T14" fmla="*/ 9 w 9"/>
                <a:gd name="T15" fmla="*/ 3 h 6"/>
                <a:gd name="T16" fmla="*/ 8 w 9"/>
                <a:gd name="T17" fmla="*/ 3 h 6"/>
                <a:gd name="T18" fmla="*/ 7 w 9"/>
                <a:gd name="T19" fmla="*/ 2 h 6"/>
                <a:gd name="T20" fmla="*/ 6 w 9"/>
                <a:gd name="T21" fmla="*/ 2 h 6"/>
                <a:gd name="T22" fmla="*/ 5 w 9"/>
                <a:gd name="T23" fmla="*/ 1 h 6"/>
                <a:gd name="T24" fmla="*/ 5 w 9"/>
                <a:gd name="T25" fmla="*/ 0 h 6"/>
                <a:gd name="T26" fmla="*/ 4 w 9"/>
                <a:gd name="T27" fmla="*/ 0 h 6"/>
                <a:gd name="T28" fmla="*/ 3 w 9"/>
                <a:gd name="T29" fmla="*/ 0 h 6"/>
                <a:gd name="T30" fmla="*/ 1 w 9"/>
                <a:gd name="T31" fmla="*/ 0 h 6"/>
                <a:gd name="T32" fmla="*/ 0 w 9"/>
                <a:gd name="T33" fmla="*/ 0 h 6"/>
                <a:gd name="T34" fmla="*/ 0 w 9"/>
                <a:gd name="T35" fmla="*/ 1 h 6"/>
                <a:gd name="T36" fmla="*/ 0 w 9"/>
                <a:gd name="T37" fmla="*/ 1 h 6"/>
                <a:gd name="T38" fmla="*/ 0 w 9"/>
                <a:gd name="T39" fmla="*/ 2 h 6"/>
                <a:gd name="T40" fmla="*/ 1 w 9"/>
                <a:gd name="T41" fmla="*/ 3 h 6"/>
                <a:gd name="T42" fmla="*/ 1 w 9"/>
                <a:gd name="T43" fmla="*/ 3 h 6"/>
                <a:gd name="T44" fmla="*/ 2 w 9"/>
                <a:gd name="T45" fmla="*/ 3 h 6"/>
                <a:gd name="T46" fmla="*/ 3 w 9"/>
                <a:gd name="T47" fmla="*/ 4 h 6"/>
                <a:gd name="T48" fmla="*/ 3 w 9"/>
                <a:gd name="T49" fmla="*/ 4 h 6"/>
                <a:gd name="T50" fmla="*/ 5 w 9"/>
                <a:gd name="T51" fmla="*/ 5 h 6"/>
                <a:gd name="T52" fmla="*/ 6 w 9"/>
                <a:gd name="T53" fmla="*/ 5 h 6"/>
                <a:gd name="T54" fmla="*/ 7 w 9"/>
                <a:gd name="T55" fmla="*/ 6 h 6"/>
                <a:gd name="T56" fmla="*/ 8 w 9"/>
                <a:gd name="T57" fmla="*/ 6 h 6"/>
                <a:gd name="T58" fmla="*/ 8 w 9"/>
                <a:gd name="T59" fmla="*/ 6 h 6"/>
                <a:gd name="T60" fmla="*/ 9 w 9"/>
                <a:gd name="T61" fmla="*/ 6 h 6"/>
                <a:gd name="T62" fmla="*/ 9 w 9"/>
                <a:gd name="T6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6">
                  <a:moveTo>
                    <a:pt x="9" y="5"/>
                  </a:moveTo>
                  <a:cubicBezTo>
                    <a:pt x="9" y="5"/>
                    <a:pt x="9" y="5"/>
                    <a:pt x="9" y="5"/>
                  </a:cubicBezTo>
                  <a:cubicBezTo>
                    <a:pt x="7" y="4"/>
                    <a:pt x="7" y="4"/>
                    <a:pt x="7" y="4"/>
                  </a:cubicBezTo>
                  <a:cubicBezTo>
                    <a:pt x="7" y="4"/>
                    <a:pt x="7" y="4"/>
                    <a:pt x="7" y="4"/>
                  </a:cubicBezTo>
                  <a:cubicBezTo>
                    <a:pt x="8" y="4"/>
                    <a:pt x="8" y="4"/>
                    <a:pt x="8" y="4"/>
                  </a:cubicBezTo>
                  <a:cubicBezTo>
                    <a:pt x="8" y="4"/>
                    <a:pt x="8" y="4"/>
                    <a:pt x="9" y="4"/>
                  </a:cubicBezTo>
                  <a:cubicBezTo>
                    <a:pt x="9" y="4"/>
                    <a:pt x="9" y="3"/>
                    <a:pt x="9" y="3"/>
                  </a:cubicBezTo>
                  <a:cubicBezTo>
                    <a:pt x="9" y="3"/>
                    <a:pt x="9" y="3"/>
                    <a:pt x="9" y="3"/>
                  </a:cubicBezTo>
                  <a:cubicBezTo>
                    <a:pt x="8" y="3"/>
                    <a:pt x="8" y="3"/>
                    <a:pt x="8" y="3"/>
                  </a:cubicBezTo>
                  <a:cubicBezTo>
                    <a:pt x="7" y="2"/>
                    <a:pt x="7" y="2"/>
                    <a:pt x="7" y="2"/>
                  </a:cubicBezTo>
                  <a:cubicBezTo>
                    <a:pt x="6" y="2"/>
                    <a:pt x="6" y="2"/>
                    <a:pt x="6" y="2"/>
                  </a:cubicBezTo>
                  <a:cubicBezTo>
                    <a:pt x="5" y="1"/>
                    <a:pt x="5" y="1"/>
                    <a:pt x="5" y="1"/>
                  </a:cubicBezTo>
                  <a:cubicBezTo>
                    <a:pt x="5" y="0"/>
                    <a:pt x="5" y="0"/>
                    <a:pt x="5" y="0"/>
                  </a:cubicBezTo>
                  <a:cubicBezTo>
                    <a:pt x="4" y="0"/>
                    <a:pt x="4" y="0"/>
                    <a:pt x="4" y="0"/>
                  </a:cubicBezTo>
                  <a:cubicBezTo>
                    <a:pt x="3" y="0"/>
                    <a:pt x="3" y="0"/>
                    <a:pt x="3" y="0"/>
                  </a:cubicBezTo>
                  <a:cubicBezTo>
                    <a:pt x="3" y="0"/>
                    <a:pt x="1" y="0"/>
                    <a:pt x="1" y="0"/>
                  </a:cubicBezTo>
                  <a:cubicBezTo>
                    <a:pt x="1" y="0"/>
                    <a:pt x="0" y="0"/>
                    <a:pt x="0" y="0"/>
                  </a:cubicBezTo>
                  <a:cubicBezTo>
                    <a:pt x="0" y="1"/>
                    <a:pt x="0" y="1"/>
                    <a:pt x="0" y="1"/>
                  </a:cubicBezTo>
                  <a:cubicBezTo>
                    <a:pt x="0" y="1"/>
                    <a:pt x="0" y="1"/>
                    <a:pt x="0" y="1"/>
                  </a:cubicBezTo>
                  <a:cubicBezTo>
                    <a:pt x="0" y="2"/>
                    <a:pt x="0" y="2"/>
                    <a:pt x="0" y="2"/>
                  </a:cubicBezTo>
                  <a:cubicBezTo>
                    <a:pt x="1" y="3"/>
                    <a:pt x="1" y="3"/>
                    <a:pt x="1" y="3"/>
                  </a:cubicBezTo>
                  <a:cubicBezTo>
                    <a:pt x="1" y="3"/>
                    <a:pt x="1" y="3"/>
                    <a:pt x="1" y="3"/>
                  </a:cubicBezTo>
                  <a:cubicBezTo>
                    <a:pt x="2" y="3"/>
                    <a:pt x="2" y="3"/>
                    <a:pt x="2" y="3"/>
                  </a:cubicBezTo>
                  <a:cubicBezTo>
                    <a:pt x="3" y="4"/>
                    <a:pt x="3" y="4"/>
                    <a:pt x="3" y="4"/>
                  </a:cubicBezTo>
                  <a:cubicBezTo>
                    <a:pt x="3" y="4"/>
                    <a:pt x="3" y="4"/>
                    <a:pt x="3" y="4"/>
                  </a:cubicBezTo>
                  <a:cubicBezTo>
                    <a:pt x="5" y="5"/>
                    <a:pt x="5" y="5"/>
                    <a:pt x="5" y="5"/>
                  </a:cubicBezTo>
                  <a:cubicBezTo>
                    <a:pt x="5" y="5"/>
                    <a:pt x="6" y="5"/>
                    <a:pt x="6" y="5"/>
                  </a:cubicBezTo>
                  <a:cubicBezTo>
                    <a:pt x="7" y="5"/>
                    <a:pt x="7" y="6"/>
                    <a:pt x="7" y="6"/>
                  </a:cubicBezTo>
                  <a:cubicBezTo>
                    <a:pt x="7" y="6"/>
                    <a:pt x="8" y="6"/>
                    <a:pt x="8" y="6"/>
                  </a:cubicBezTo>
                  <a:cubicBezTo>
                    <a:pt x="9" y="6"/>
                    <a:pt x="8" y="6"/>
                    <a:pt x="8" y="6"/>
                  </a:cubicBezTo>
                  <a:cubicBezTo>
                    <a:pt x="9" y="6"/>
                    <a:pt x="9" y="6"/>
                    <a:pt x="9" y="6"/>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1" name="Freeform 502"/>
            <p:cNvSpPr>
              <a:spLocks/>
            </p:cNvSpPr>
            <p:nvPr/>
          </p:nvSpPr>
          <p:spPr bwMode="auto">
            <a:xfrm>
              <a:off x="1165225" y="2152650"/>
              <a:ext cx="4763" cy="1587"/>
            </a:xfrm>
            <a:custGeom>
              <a:avLst/>
              <a:gdLst>
                <a:gd name="T0" fmla="*/ 3 w 3"/>
                <a:gd name="T1" fmla="*/ 1 h 1"/>
                <a:gd name="T2" fmla="*/ 3 w 3"/>
                <a:gd name="T3" fmla="*/ 1 h 1"/>
                <a:gd name="T4" fmla="*/ 3 w 3"/>
                <a:gd name="T5" fmla="*/ 1 h 1"/>
                <a:gd name="T6" fmla="*/ 3 w 3"/>
                <a:gd name="T7" fmla="*/ 1 h 1"/>
                <a:gd name="T8" fmla="*/ 3 w 3"/>
                <a:gd name="T9" fmla="*/ 0 h 1"/>
                <a:gd name="T10" fmla="*/ 2 w 3"/>
                <a:gd name="T11" fmla="*/ 0 h 1"/>
                <a:gd name="T12" fmla="*/ 0 w 3"/>
                <a:gd name="T13" fmla="*/ 0 h 1"/>
                <a:gd name="T14" fmla="*/ 0 w 3"/>
                <a:gd name="T15" fmla="*/ 0 h 1"/>
                <a:gd name="T16" fmla="*/ 0 w 3"/>
                <a:gd name="T17" fmla="*/ 0 h 1"/>
                <a:gd name="T18" fmla="*/ 0 w 3"/>
                <a:gd name="T19" fmla="*/ 1 h 1"/>
                <a:gd name="T20" fmla="*/ 1 w 3"/>
                <a:gd name="T21" fmla="*/ 1 h 1"/>
                <a:gd name="T22" fmla="*/ 2 w 3"/>
                <a:gd name="T23" fmla="*/ 1 h 1"/>
                <a:gd name="T24" fmla="*/ 3 w 3"/>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3" y="1"/>
                  </a:moveTo>
                  <a:lnTo>
                    <a:pt x="3" y="1"/>
                  </a:lnTo>
                  <a:lnTo>
                    <a:pt x="3" y="1"/>
                  </a:lnTo>
                  <a:lnTo>
                    <a:pt x="3" y="1"/>
                  </a:lnTo>
                  <a:lnTo>
                    <a:pt x="3" y="0"/>
                  </a:lnTo>
                  <a:lnTo>
                    <a:pt x="2" y="0"/>
                  </a:lnTo>
                  <a:lnTo>
                    <a:pt x="0" y="0"/>
                  </a:lnTo>
                  <a:lnTo>
                    <a:pt x="0" y="0"/>
                  </a:lnTo>
                  <a:lnTo>
                    <a:pt x="0" y="0"/>
                  </a:lnTo>
                  <a:lnTo>
                    <a:pt x="0" y="1"/>
                  </a:lnTo>
                  <a:lnTo>
                    <a:pt x="1" y="1"/>
                  </a:lnTo>
                  <a:lnTo>
                    <a:pt x="2"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sp>
          <p:nvSpPr>
            <p:cNvPr id="792" name="Freeform 503"/>
            <p:cNvSpPr>
              <a:spLocks/>
            </p:cNvSpPr>
            <p:nvPr/>
          </p:nvSpPr>
          <p:spPr bwMode="auto">
            <a:xfrm>
              <a:off x="1166813" y="2201863"/>
              <a:ext cx="44450" cy="19050"/>
            </a:xfrm>
            <a:custGeom>
              <a:avLst/>
              <a:gdLst>
                <a:gd name="T0" fmla="*/ 21 w 28"/>
                <a:gd name="T1" fmla="*/ 9 h 12"/>
                <a:gd name="T2" fmla="*/ 24 w 28"/>
                <a:gd name="T3" fmla="*/ 9 h 12"/>
                <a:gd name="T4" fmla="*/ 25 w 28"/>
                <a:gd name="T5" fmla="*/ 8 h 12"/>
                <a:gd name="T6" fmla="*/ 27 w 28"/>
                <a:gd name="T7" fmla="*/ 7 h 12"/>
                <a:gd name="T8" fmla="*/ 28 w 28"/>
                <a:gd name="T9" fmla="*/ 5 h 12"/>
                <a:gd name="T10" fmla="*/ 27 w 28"/>
                <a:gd name="T11" fmla="*/ 5 h 12"/>
                <a:gd name="T12" fmla="*/ 26 w 28"/>
                <a:gd name="T13" fmla="*/ 4 h 12"/>
                <a:gd name="T14" fmla="*/ 24 w 28"/>
                <a:gd name="T15" fmla="*/ 3 h 12"/>
                <a:gd name="T16" fmla="*/ 24 w 28"/>
                <a:gd name="T17" fmla="*/ 2 h 12"/>
                <a:gd name="T18" fmla="*/ 24 w 28"/>
                <a:gd name="T19" fmla="*/ 1 h 12"/>
                <a:gd name="T20" fmla="*/ 22 w 28"/>
                <a:gd name="T21" fmla="*/ 0 h 12"/>
                <a:gd name="T22" fmla="*/ 20 w 28"/>
                <a:gd name="T23" fmla="*/ 1 h 12"/>
                <a:gd name="T24" fmla="*/ 18 w 28"/>
                <a:gd name="T25" fmla="*/ 2 h 12"/>
                <a:gd name="T26" fmla="*/ 16 w 28"/>
                <a:gd name="T27" fmla="*/ 2 h 12"/>
                <a:gd name="T28" fmla="*/ 16 w 28"/>
                <a:gd name="T29" fmla="*/ 2 h 12"/>
                <a:gd name="T30" fmla="*/ 14 w 28"/>
                <a:gd name="T31" fmla="*/ 2 h 12"/>
                <a:gd name="T32" fmla="*/ 13 w 28"/>
                <a:gd name="T33" fmla="*/ 2 h 12"/>
                <a:gd name="T34" fmla="*/ 12 w 28"/>
                <a:gd name="T35" fmla="*/ 2 h 12"/>
                <a:gd name="T36" fmla="*/ 11 w 28"/>
                <a:gd name="T37" fmla="*/ 2 h 12"/>
                <a:gd name="T38" fmla="*/ 10 w 28"/>
                <a:gd name="T39" fmla="*/ 4 h 12"/>
                <a:gd name="T40" fmla="*/ 9 w 28"/>
                <a:gd name="T41" fmla="*/ 5 h 12"/>
                <a:gd name="T42" fmla="*/ 7 w 28"/>
                <a:gd name="T43" fmla="*/ 4 h 12"/>
                <a:gd name="T44" fmla="*/ 8 w 28"/>
                <a:gd name="T45" fmla="*/ 2 h 12"/>
                <a:gd name="T46" fmla="*/ 6 w 28"/>
                <a:gd name="T47" fmla="*/ 1 h 12"/>
                <a:gd name="T48" fmla="*/ 5 w 28"/>
                <a:gd name="T49" fmla="*/ 0 h 12"/>
                <a:gd name="T50" fmla="*/ 5 w 28"/>
                <a:gd name="T51" fmla="*/ 1 h 12"/>
                <a:gd name="T52" fmla="*/ 5 w 28"/>
                <a:gd name="T53" fmla="*/ 2 h 12"/>
                <a:gd name="T54" fmla="*/ 4 w 28"/>
                <a:gd name="T55" fmla="*/ 2 h 12"/>
                <a:gd name="T56" fmla="*/ 3 w 28"/>
                <a:gd name="T57" fmla="*/ 2 h 12"/>
                <a:gd name="T58" fmla="*/ 2 w 28"/>
                <a:gd name="T59" fmla="*/ 3 h 12"/>
                <a:gd name="T60" fmla="*/ 1 w 28"/>
                <a:gd name="T61" fmla="*/ 4 h 12"/>
                <a:gd name="T62" fmla="*/ 1 w 28"/>
                <a:gd name="T63" fmla="*/ 5 h 12"/>
                <a:gd name="T64" fmla="*/ 3 w 28"/>
                <a:gd name="T65" fmla="*/ 4 h 12"/>
                <a:gd name="T66" fmla="*/ 5 w 28"/>
                <a:gd name="T67" fmla="*/ 4 h 12"/>
                <a:gd name="T68" fmla="*/ 6 w 28"/>
                <a:gd name="T69" fmla="*/ 5 h 12"/>
                <a:gd name="T70" fmla="*/ 6 w 28"/>
                <a:gd name="T71" fmla="*/ 6 h 12"/>
                <a:gd name="T72" fmla="*/ 5 w 28"/>
                <a:gd name="T73" fmla="*/ 7 h 12"/>
                <a:gd name="T74" fmla="*/ 4 w 28"/>
                <a:gd name="T75" fmla="*/ 7 h 12"/>
                <a:gd name="T76" fmla="*/ 1 w 28"/>
                <a:gd name="T77" fmla="*/ 7 h 12"/>
                <a:gd name="T78" fmla="*/ 3 w 28"/>
                <a:gd name="T79" fmla="*/ 8 h 12"/>
                <a:gd name="T80" fmla="*/ 6 w 28"/>
                <a:gd name="T81" fmla="*/ 8 h 12"/>
                <a:gd name="T82" fmla="*/ 7 w 28"/>
                <a:gd name="T83" fmla="*/ 8 h 12"/>
                <a:gd name="T84" fmla="*/ 7 w 28"/>
                <a:gd name="T85" fmla="*/ 9 h 12"/>
                <a:gd name="T86" fmla="*/ 5 w 28"/>
                <a:gd name="T87" fmla="*/ 11 h 12"/>
                <a:gd name="T88" fmla="*/ 5 w 28"/>
                <a:gd name="T89" fmla="*/ 11 h 12"/>
                <a:gd name="T90" fmla="*/ 8 w 28"/>
                <a:gd name="T91" fmla="*/ 11 h 12"/>
                <a:gd name="T92" fmla="*/ 9 w 28"/>
                <a:gd name="T93" fmla="*/ 11 h 12"/>
                <a:gd name="T94" fmla="*/ 11 w 28"/>
                <a:gd name="T95" fmla="*/ 11 h 12"/>
                <a:gd name="T96" fmla="*/ 13 w 28"/>
                <a:gd name="T97" fmla="*/ 12 h 12"/>
                <a:gd name="T98" fmla="*/ 16 w 28"/>
                <a:gd name="T99" fmla="*/ 12 h 12"/>
                <a:gd name="T100" fmla="*/ 17 w 28"/>
                <a:gd name="T10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 h="12">
                  <a:moveTo>
                    <a:pt x="19" y="11"/>
                  </a:moveTo>
                  <a:lnTo>
                    <a:pt x="20" y="11"/>
                  </a:lnTo>
                  <a:lnTo>
                    <a:pt x="21" y="9"/>
                  </a:lnTo>
                  <a:lnTo>
                    <a:pt x="22" y="9"/>
                  </a:lnTo>
                  <a:lnTo>
                    <a:pt x="23" y="9"/>
                  </a:lnTo>
                  <a:lnTo>
                    <a:pt x="24" y="9"/>
                  </a:lnTo>
                  <a:lnTo>
                    <a:pt x="25" y="8"/>
                  </a:lnTo>
                  <a:lnTo>
                    <a:pt x="25" y="8"/>
                  </a:lnTo>
                  <a:lnTo>
                    <a:pt x="25" y="8"/>
                  </a:lnTo>
                  <a:lnTo>
                    <a:pt x="26" y="8"/>
                  </a:lnTo>
                  <a:lnTo>
                    <a:pt x="27" y="7"/>
                  </a:lnTo>
                  <a:lnTo>
                    <a:pt x="27" y="7"/>
                  </a:lnTo>
                  <a:lnTo>
                    <a:pt x="27" y="7"/>
                  </a:lnTo>
                  <a:lnTo>
                    <a:pt x="28" y="7"/>
                  </a:lnTo>
                  <a:lnTo>
                    <a:pt x="28" y="5"/>
                  </a:lnTo>
                  <a:lnTo>
                    <a:pt x="27" y="5"/>
                  </a:lnTo>
                  <a:lnTo>
                    <a:pt x="27" y="5"/>
                  </a:lnTo>
                  <a:lnTo>
                    <a:pt x="27" y="5"/>
                  </a:lnTo>
                  <a:lnTo>
                    <a:pt x="27" y="5"/>
                  </a:lnTo>
                  <a:lnTo>
                    <a:pt x="27" y="5"/>
                  </a:lnTo>
                  <a:lnTo>
                    <a:pt x="26" y="4"/>
                  </a:lnTo>
                  <a:lnTo>
                    <a:pt x="25" y="4"/>
                  </a:lnTo>
                  <a:lnTo>
                    <a:pt x="25" y="3"/>
                  </a:lnTo>
                  <a:lnTo>
                    <a:pt x="24" y="3"/>
                  </a:lnTo>
                  <a:lnTo>
                    <a:pt x="25" y="3"/>
                  </a:lnTo>
                  <a:lnTo>
                    <a:pt x="25" y="2"/>
                  </a:lnTo>
                  <a:lnTo>
                    <a:pt x="24" y="2"/>
                  </a:lnTo>
                  <a:lnTo>
                    <a:pt x="24" y="2"/>
                  </a:lnTo>
                  <a:lnTo>
                    <a:pt x="24" y="1"/>
                  </a:lnTo>
                  <a:lnTo>
                    <a:pt x="24" y="1"/>
                  </a:lnTo>
                  <a:lnTo>
                    <a:pt x="23" y="2"/>
                  </a:lnTo>
                  <a:lnTo>
                    <a:pt x="22" y="1"/>
                  </a:lnTo>
                  <a:lnTo>
                    <a:pt x="22" y="0"/>
                  </a:lnTo>
                  <a:lnTo>
                    <a:pt x="21" y="0"/>
                  </a:lnTo>
                  <a:lnTo>
                    <a:pt x="20" y="0"/>
                  </a:lnTo>
                  <a:lnTo>
                    <a:pt x="20" y="1"/>
                  </a:lnTo>
                  <a:lnTo>
                    <a:pt x="19" y="2"/>
                  </a:lnTo>
                  <a:lnTo>
                    <a:pt x="19" y="1"/>
                  </a:lnTo>
                  <a:lnTo>
                    <a:pt x="18" y="2"/>
                  </a:lnTo>
                  <a:lnTo>
                    <a:pt x="18" y="2"/>
                  </a:lnTo>
                  <a:lnTo>
                    <a:pt x="17" y="2"/>
                  </a:lnTo>
                  <a:lnTo>
                    <a:pt x="16" y="2"/>
                  </a:lnTo>
                  <a:lnTo>
                    <a:pt x="17" y="3"/>
                  </a:lnTo>
                  <a:lnTo>
                    <a:pt x="16" y="3"/>
                  </a:lnTo>
                  <a:lnTo>
                    <a:pt x="16" y="2"/>
                  </a:lnTo>
                  <a:lnTo>
                    <a:pt x="15" y="2"/>
                  </a:lnTo>
                  <a:lnTo>
                    <a:pt x="15" y="2"/>
                  </a:lnTo>
                  <a:lnTo>
                    <a:pt x="14" y="2"/>
                  </a:lnTo>
                  <a:lnTo>
                    <a:pt x="14" y="2"/>
                  </a:lnTo>
                  <a:lnTo>
                    <a:pt x="13" y="2"/>
                  </a:lnTo>
                  <a:lnTo>
                    <a:pt x="13" y="2"/>
                  </a:lnTo>
                  <a:lnTo>
                    <a:pt x="12" y="4"/>
                  </a:lnTo>
                  <a:lnTo>
                    <a:pt x="12" y="3"/>
                  </a:lnTo>
                  <a:lnTo>
                    <a:pt x="12" y="2"/>
                  </a:lnTo>
                  <a:lnTo>
                    <a:pt x="11" y="2"/>
                  </a:lnTo>
                  <a:lnTo>
                    <a:pt x="10" y="2"/>
                  </a:lnTo>
                  <a:lnTo>
                    <a:pt x="11" y="2"/>
                  </a:lnTo>
                  <a:lnTo>
                    <a:pt x="11" y="4"/>
                  </a:lnTo>
                  <a:lnTo>
                    <a:pt x="11" y="4"/>
                  </a:lnTo>
                  <a:lnTo>
                    <a:pt x="10" y="4"/>
                  </a:lnTo>
                  <a:lnTo>
                    <a:pt x="9" y="4"/>
                  </a:lnTo>
                  <a:lnTo>
                    <a:pt x="9" y="4"/>
                  </a:lnTo>
                  <a:lnTo>
                    <a:pt x="9" y="5"/>
                  </a:lnTo>
                  <a:lnTo>
                    <a:pt x="8" y="5"/>
                  </a:lnTo>
                  <a:lnTo>
                    <a:pt x="8" y="4"/>
                  </a:lnTo>
                  <a:lnTo>
                    <a:pt x="7" y="4"/>
                  </a:lnTo>
                  <a:lnTo>
                    <a:pt x="8" y="4"/>
                  </a:lnTo>
                  <a:lnTo>
                    <a:pt x="8" y="3"/>
                  </a:lnTo>
                  <a:lnTo>
                    <a:pt x="8" y="2"/>
                  </a:lnTo>
                  <a:lnTo>
                    <a:pt x="7" y="2"/>
                  </a:lnTo>
                  <a:lnTo>
                    <a:pt x="6" y="2"/>
                  </a:lnTo>
                  <a:lnTo>
                    <a:pt x="6" y="1"/>
                  </a:lnTo>
                  <a:lnTo>
                    <a:pt x="6" y="1"/>
                  </a:lnTo>
                  <a:lnTo>
                    <a:pt x="5" y="0"/>
                  </a:lnTo>
                  <a:lnTo>
                    <a:pt x="5" y="0"/>
                  </a:lnTo>
                  <a:lnTo>
                    <a:pt x="4" y="0"/>
                  </a:lnTo>
                  <a:lnTo>
                    <a:pt x="4" y="1"/>
                  </a:lnTo>
                  <a:lnTo>
                    <a:pt x="5" y="1"/>
                  </a:lnTo>
                  <a:lnTo>
                    <a:pt x="5" y="1"/>
                  </a:lnTo>
                  <a:lnTo>
                    <a:pt x="5" y="1"/>
                  </a:lnTo>
                  <a:lnTo>
                    <a:pt x="5" y="2"/>
                  </a:lnTo>
                  <a:lnTo>
                    <a:pt x="5" y="2"/>
                  </a:lnTo>
                  <a:lnTo>
                    <a:pt x="4" y="2"/>
                  </a:lnTo>
                  <a:lnTo>
                    <a:pt x="4" y="2"/>
                  </a:lnTo>
                  <a:lnTo>
                    <a:pt x="4" y="2"/>
                  </a:lnTo>
                  <a:lnTo>
                    <a:pt x="3" y="2"/>
                  </a:lnTo>
                  <a:lnTo>
                    <a:pt x="3" y="2"/>
                  </a:lnTo>
                  <a:lnTo>
                    <a:pt x="2" y="2"/>
                  </a:lnTo>
                  <a:lnTo>
                    <a:pt x="2" y="2"/>
                  </a:lnTo>
                  <a:lnTo>
                    <a:pt x="2" y="3"/>
                  </a:lnTo>
                  <a:lnTo>
                    <a:pt x="2" y="4"/>
                  </a:lnTo>
                  <a:lnTo>
                    <a:pt x="2" y="4"/>
                  </a:lnTo>
                  <a:lnTo>
                    <a:pt x="1" y="4"/>
                  </a:lnTo>
                  <a:lnTo>
                    <a:pt x="1" y="4"/>
                  </a:lnTo>
                  <a:lnTo>
                    <a:pt x="0" y="5"/>
                  </a:lnTo>
                  <a:lnTo>
                    <a:pt x="1" y="5"/>
                  </a:lnTo>
                  <a:lnTo>
                    <a:pt x="2" y="5"/>
                  </a:lnTo>
                  <a:lnTo>
                    <a:pt x="2" y="5"/>
                  </a:lnTo>
                  <a:lnTo>
                    <a:pt x="3" y="4"/>
                  </a:lnTo>
                  <a:lnTo>
                    <a:pt x="4" y="4"/>
                  </a:lnTo>
                  <a:lnTo>
                    <a:pt x="4" y="4"/>
                  </a:lnTo>
                  <a:lnTo>
                    <a:pt x="5" y="4"/>
                  </a:lnTo>
                  <a:lnTo>
                    <a:pt x="5" y="4"/>
                  </a:lnTo>
                  <a:lnTo>
                    <a:pt x="5" y="4"/>
                  </a:lnTo>
                  <a:lnTo>
                    <a:pt x="6" y="5"/>
                  </a:lnTo>
                  <a:lnTo>
                    <a:pt x="6" y="5"/>
                  </a:lnTo>
                  <a:lnTo>
                    <a:pt x="5" y="5"/>
                  </a:lnTo>
                  <a:lnTo>
                    <a:pt x="6" y="6"/>
                  </a:lnTo>
                  <a:lnTo>
                    <a:pt x="6" y="6"/>
                  </a:lnTo>
                  <a:lnTo>
                    <a:pt x="6" y="7"/>
                  </a:lnTo>
                  <a:lnTo>
                    <a:pt x="5" y="7"/>
                  </a:lnTo>
                  <a:lnTo>
                    <a:pt x="5" y="7"/>
                  </a:lnTo>
                  <a:lnTo>
                    <a:pt x="4" y="7"/>
                  </a:lnTo>
                  <a:lnTo>
                    <a:pt x="4" y="7"/>
                  </a:lnTo>
                  <a:lnTo>
                    <a:pt x="3" y="7"/>
                  </a:lnTo>
                  <a:lnTo>
                    <a:pt x="2" y="7"/>
                  </a:lnTo>
                  <a:lnTo>
                    <a:pt x="1" y="7"/>
                  </a:lnTo>
                  <a:lnTo>
                    <a:pt x="1" y="8"/>
                  </a:lnTo>
                  <a:lnTo>
                    <a:pt x="2" y="8"/>
                  </a:lnTo>
                  <a:lnTo>
                    <a:pt x="3" y="8"/>
                  </a:lnTo>
                  <a:lnTo>
                    <a:pt x="4" y="8"/>
                  </a:lnTo>
                  <a:lnTo>
                    <a:pt x="5" y="8"/>
                  </a:lnTo>
                  <a:lnTo>
                    <a:pt x="6" y="8"/>
                  </a:lnTo>
                  <a:lnTo>
                    <a:pt x="5" y="8"/>
                  </a:lnTo>
                  <a:lnTo>
                    <a:pt x="6" y="9"/>
                  </a:lnTo>
                  <a:lnTo>
                    <a:pt x="7" y="8"/>
                  </a:lnTo>
                  <a:lnTo>
                    <a:pt x="6" y="9"/>
                  </a:lnTo>
                  <a:lnTo>
                    <a:pt x="8" y="9"/>
                  </a:lnTo>
                  <a:lnTo>
                    <a:pt x="7" y="9"/>
                  </a:lnTo>
                  <a:lnTo>
                    <a:pt x="6" y="9"/>
                  </a:lnTo>
                  <a:lnTo>
                    <a:pt x="6" y="10"/>
                  </a:lnTo>
                  <a:lnTo>
                    <a:pt x="5" y="11"/>
                  </a:lnTo>
                  <a:lnTo>
                    <a:pt x="5" y="11"/>
                  </a:lnTo>
                  <a:lnTo>
                    <a:pt x="5" y="11"/>
                  </a:lnTo>
                  <a:lnTo>
                    <a:pt x="5" y="11"/>
                  </a:lnTo>
                  <a:lnTo>
                    <a:pt x="6" y="11"/>
                  </a:lnTo>
                  <a:lnTo>
                    <a:pt x="6" y="11"/>
                  </a:lnTo>
                  <a:lnTo>
                    <a:pt x="8" y="11"/>
                  </a:lnTo>
                  <a:lnTo>
                    <a:pt x="8" y="11"/>
                  </a:lnTo>
                  <a:lnTo>
                    <a:pt x="9" y="11"/>
                  </a:lnTo>
                  <a:lnTo>
                    <a:pt x="9" y="11"/>
                  </a:lnTo>
                  <a:lnTo>
                    <a:pt x="9" y="11"/>
                  </a:lnTo>
                  <a:lnTo>
                    <a:pt x="9" y="11"/>
                  </a:lnTo>
                  <a:lnTo>
                    <a:pt x="11" y="11"/>
                  </a:lnTo>
                  <a:lnTo>
                    <a:pt x="10" y="12"/>
                  </a:lnTo>
                  <a:lnTo>
                    <a:pt x="11" y="12"/>
                  </a:lnTo>
                  <a:lnTo>
                    <a:pt x="13" y="12"/>
                  </a:lnTo>
                  <a:lnTo>
                    <a:pt x="15" y="12"/>
                  </a:lnTo>
                  <a:lnTo>
                    <a:pt x="15" y="12"/>
                  </a:lnTo>
                  <a:lnTo>
                    <a:pt x="16" y="12"/>
                  </a:lnTo>
                  <a:lnTo>
                    <a:pt x="17" y="12"/>
                  </a:lnTo>
                  <a:lnTo>
                    <a:pt x="17" y="12"/>
                  </a:lnTo>
                  <a:lnTo>
                    <a:pt x="17" y="11"/>
                  </a:lnTo>
                  <a:lnTo>
                    <a:pt x="18" y="11"/>
                  </a:lnTo>
                  <a:lnTo>
                    <a:pt x="1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896214">
                <a:defRPr/>
              </a:pPr>
              <a:endParaRPr lang="en-US" kern="0" dirty="0">
                <a:solidFill>
                  <a:sysClr val="windowText" lastClr="000000"/>
                </a:solidFill>
              </a:endParaRPr>
            </a:p>
          </p:txBody>
        </p:sp>
      </p:grpSp>
      <p:sp>
        <p:nvSpPr>
          <p:cNvPr id="3" name="Title 2"/>
          <p:cNvSpPr>
            <a:spLocks noGrp="1"/>
          </p:cNvSpPr>
          <p:nvPr>
            <p:ph type="title"/>
          </p:nvPr>
        </p:nvSpPr>
        <p:spPr>
          <a:xfrm>
            <a:off x="269905" y="4879095"/>
            <a:ext cx="2812330" cy="1573929"/>
          </a:xfrm>
        </p:spPr>
        <p:txBody>
          <a:bodyPr/>
          <a:lstStyle/>
          <a:p>
            <a:r>
              <a:rPr lang="en-US" sz="3529" dirty="0">
                <a:solidFill>
                  <a:schemeClr val="bg1"/>
                </a:solidFill>
              </a:rPr>
              <a:t>Low cost Disaster Recovery</a:t>
            </a:r>
            <a:endParaRPr lang="en-US" sz="2353" dirty="0">
              <a:solidFill>
                <a:schemeClr val="bg1"/>
              </a:solidFill>
            </a:endParaRPr>
          </a:p>
        </p:txBody>
      </p:sp>
      <p:sp>
        <p:nvSpPr>
          <p:cNvPr id="60" name="Rectangle 59"/>
          <p:cNvSpPr/>
          <p:nvPr/>
        </p:nvSpPr>
        <p:spPr bwMode="auto">
          <a:xfrm>
            <a:off x="3161820" y="1220322"/>
            <a:ext cx="6813781" cy="1983345"/>
          </a:xfrm>
          <a:prstGeom prst="rect">
            <a:avLst/>
          </a:prstGeom>
          <a:solidFill>
            <a:schemeClr val="bg1"/>
          </a:solidFill>
          <a:ln w="10795" cap="flat" cmpd="sng" algn="ctr">
            <a:noFill/>
            <a:prstDash val="solid"/>
            <a:headEnd type="none" w="med" len="med"/>
            <a:tailEnd type="none" w="med" len="med"/>
          </a:ln>
          <a:effectLst/>
        </p:spPr>
        <p:txBody>
          <a:bodyPr vert="horz" wrap="square" lIns="143387" tIns="107540" rIns="143387" bIns="107540" numCol="1" rtlCol="0" anchor="t" anchorCtr="0" compatLnSpc="1">
            <a:prstTxWarp prst="textNoShape">
              <a:avLst/>
            </a:prstTxWarp>
          </a:bodyPr>
          <a:lstStyle/>
          <a:p>
            <a:pPr defTabSz="877500" fontAlgn="base">
              <a:lnSpc>
                <a:spcPct val="90000"/>
              </a:lnSpc>
              <a:spcBef>
                <a:spcPct val="0"/>
              </a:spcBef>
              <a:spcAft>
                <a:spcPct val="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Site A</a:t>
            </a:r>
          </a:p>
        </p:txBody>
      </p:sp>
      <p:sp>
        <p:nvSpPr>
          <p:cNvPr id="112" name="Freeform 5"/>
          <p:cNvSpPr>
            <a:spLocks noChangeAspect="1" noEditPoints="1"/>
          </p:cNvSpPr>
          <p:nvPr/>
        </p:nvSpPr>
        <p:spPr bwMode="auto">
          <a:xfrm>
            <a:off x="3450999"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3" name="Freeform 5"/>
          <p:cNvSpPr>
            <a:spLocks noChangeAspect="1" noEditPoints="1"/>
          </p:cNvSpPr>
          <p:nvPr/>
        </p:nvSpPr>
        <p:spPr bwMode="auto">
          <a:xfrm>
            <a:off x="4587844"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4" name="Freeform 5"/>
          <p:cNvSpPr>
            <a:spLocks noChangeAspect="1" noEditPoints="1"/>
          </p:cNvSpPr>
          <p:nvPr/>
        </p:nvSpPr>
        <p:spPr bwMode="auto">
          <a:xfrm>
            <a:off x="8183424"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15" name="Freeform 5"/>
          <p:cNvSpPr>
            <a:spLocks noChangeAspect="1" noEditPoints="1"/>
          </p:cNvSpPr>
          <p:nvPr/>
        </p:nvSpPr>
        <p:spPr bwMode="auto">
          <a:xfrm>
            <a:off x="9320273" y="2037999"/>
            <a:ext cx="489512" cy="1032985"/>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nvGrpSpPr>
          <p:cNvPr id="116" name="Group 115"/>
          <p:cNvGrpSpPr/>
          <p:nvPr/>
        </p:nvGrpSpPr>
        <p:grpSpPr>
          <a:xfrm>
            <a:off x="3481815" y="1605338"/>
            <a:ext cx="428127" cy="418493"/>
            <a:chOff x="5118964" y="3771564"/>
            <a:chExt cx="642073" cy="596676"/>
          </a:xfrm>
          <a:solidFill>
            <a:schemeClr val="tx1"/>
          </a:solidFill>
        </p:grpSpPr>
        <p:sp>
          <p:nvSpPr>
            <p:cNvPr id="117" name="Rectangle 116"/>
            <p:cNvSpPr/>
            <p:nvPr/>
          </p:nvSpPr>
          <p:spPr bwMode="auto">
            <a:xfrm>
              <a:off x="5141902" y="3805512"/>
              <a:ext cx="569260" cy="395082"/>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8" name="Group 4"/>
            <p:cNvGrpSpPr>
              <a:grpSpLocks noChangeAspect="1"/>
            </p:cNvGrpSpPr>
            <p:nvPr/>
          </p:nvGrpSpPr>
          <p:grpSpPr bwMode="auto">
            <a:xfrm>
              <a:off x="5118964" y="3771564"/>
              <a:ext cx="642073" cy="596676"/>
              <a:chOff x="4030" y="1558"/>
              <a:chExt cx="341" cy="312"/>
            </a:xfrm>
            <a:grpFill/>
          </p:grpSpPr>
          <p:sp>
            <p:nvSpPr>
              <p:cNvPr id="11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49"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0"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1"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2" name="Group 151"/>
          <p:cNvGrpSpPr/>
          <p:nvPr/>
        </p:nvGrpSpPr>
        <p:grpSpPr>
          <a:xfrm>
            <a:off x="4616411" y="1605338"/>
            <a:ext cx="428127" cy="418493"/>
            <a:chOff x="5118964" y="3771564"/>
            <a:chExt cx="642073" cy="596676"/>
          </a:xfrm>
          <a:solidFill>
            <a:schemeClr val="tx1"/>
          </a:solidFill>
        </p:grpSpPr>
        <p:sp>
          <p:nvSpPr>
            <p:cNvPr id="153" name="Rectangle 152"/>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4" name="Group 4"/>
            <p:cNvGrpSpPr>
              <a:grpSpLocks noChangeAspect="1"/>
            </p:cNvGrpSpPr>
            <p:nvPr/>
          </p:nvGrpSpPr>
          <p:grpSpPr bwMode="auto">
            <a:xfrm>
              <a:off x="5118964" y="3771564"/>
              <a:ext cx="642073" cy="596676"/>
              <a:chOff x="4030" y="1558"/>
              <a:chExt cx="341" cy="312"/>
            </a:xfrm>
            <a:grpFill/>
          </p:grpSpPr>
          <p:sp>
            <p:nvSpPr>
              <p:cNvPr id="155"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56"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7"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58"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59" name="Group 158"/>
          <p:cNvGrpSpPr/>
          <p:nvPr/>
        </p:nvGrpSpPr>
        <p:grpSpPr>
          <a:xfrm>
            <a:off x="8214116" y="1605338"/>
            <a:ext cx="428127" cy="418493"/>
            <a:chOff x="5118964" y="3771564"/>
            <a:chExt cx="642073" cy="596676"/>
          </a:xfrm>
          <a:solidFill>
            <a:schemeClr val="tx1"/>
          </a:solidFill>
        </p:grpSpPr>
        <p:sp>
          <p:nvSpPr>
            <p:cNvPr id="160" name="Rectangle 159"/>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1" name="Group 4"/>
            <p:cNvGrpSpPr>
              <a:grpSpLocks noChangeAspect="1"/>
            </p:cNvGrpSpPr>
            <p:nvPr/>
          </p:nvGrpSpPr>
          <p:grpSpPr bwMode="auto">
            <a:xfrm>
              <a:off x="5118964" y="3771564"/>
              <a:ext cx="642073" cy="596676"/>
              <a:chOff x="4030" y="1558"/>
              <a:chExt cx="341" cy="312"/>
            </a:xfrm>
            <a:grpFill/>
          </p:grpSpPr>
          <p:sp>
            <p:nvSpPr>
              <p:cNvPr id="162"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63"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4"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65"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grpSp>
        <p:nvGrpSpPr>
          <p:cNvPr id="166" name="Group 165"/>
          <p:cNvGrpSpPr/>
          <p:nvPr/>
        </p:nvGrpSpPr>
        <p:grpSpPr>
          <a:xfrm>
            <a:off x="9348711" y="1605338"/>
            <a:ext cx="428127" cy="418493"/>
            <a:chOff x="5118964" y="3771564"/>
            <a:chExt cx="642073" cy="596676"/>
          </a:xfrm>
          <a:solidFill>
            <a:schemeClr val="tx1"/>
          </a:solidFill>
        </p:grpSpPr>
        <p:sp>
          <p:nvSpPr>
            <p:cNvPr id="167" name="Rectangle 166"/>
            <p:cNvSpPr/>
            <p:nvPr/>
          </p:nvSpPr>
          <p:spPr bwMode="auto">
            <a:xfrm>
              <a:off x="5141902" y="3805512"/>
              <a:ext cx="569260" cy="395082"/>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68" name="Group 4"/>
            <p:cNvGrpSpPr>
              <a:grpSpLocks noChangeAspect="1"/>
            </p:cNvGrpSpPr>
            <p:nvPr/>
          </p:nvGrpSpPr>
          <p:grpSpPr bwMode="auto">
            <a:xfrm>
              <a:off x="5118964" y="3771564"/>
              <a:ext cx="642073" cy="596676"/>
              <a:chOff x="4030" y="1558"/>
              <a:chExt cx="341" cy="312"/>
            </a:xfrm>
            <a:grpFill/>
          </p:grpSpPr>
          <p:sp>
            <p:nvSpPr>
              <p:cNvPr id="169" name="Freeform 5"/>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D83B01"/>
                  </a:solidFill>
                  <a:latin typeface="Segoe UI"/>
                </a:endParaRPr>
              </a:p>
            </p:txBody>
          </p:sp>
          <p:sp>
            <p:nvSpPr>
              <p:cNvPr id="170" name="Freeform 6"/>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1" name="Freeform 7"/>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sp>
            <p:nvSpPr>
              <p:cNvPr id="172" name="Freeform 8"/>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042">
                  <a:defRPr/>
                </a:pPr>
                <a:endParaRPr lang="en-US" sz="1765" kern="0" dirty="0">
                  <a:solidFill>
                    <a:srgbClr val="505050"/>
                  </a:solidFill>
                  <a:latin typeface="Segoe UI"/>
                </a:endParaRPr>
              </a:p>
            </p:txBody>
          </p:sp>
        </p:grpSp>
      </p:grpSp>
      <p:sp>
        <p:nvSpPr>
          <p:cNvPr id="111" name="Rectangle 110"/>
          <p:cNvSpPr/>
          <p:nvPr/>
        </p:nvSpPr>
        <p:spPr bwMode="auto">
          <a:xfrm>
            <a:off x="3364900" y="2203778"/>
            <a:ext cx="1830093" cy="348547"/>
          </a:xfrm>
          <a:prstGeom prst="rect">
            <a:avLst/>
          </a:prstGeom>
          <a:solidFill>
            <a:schemeClr val="accent6"/>
          </a:solidFill>
          <a:ln w="10795" cap="flat" cmpd="sng" algn="ctr">
            <a:noFill/>
            <a:prstDash val="solid"/>
            <a:headEnd type="none" w="med" len="med"/>
            <a:tailEnd type="none" w="med" len="med"/>
          </a:ln>
          <a:effectLst/>
        </p:spPr>
        <p:txBody>
          <a:bodyPr vert="horz" wrap="square" lIns="179234" tIns="89617" rIns="179234" bIns="89617" numCol="1" rtlCol="0" anchor="ctr" anchorCtr="0" compatLnSpc="1">
            <a:prstTxWarp prst="textNoShape">
              <a:avLst/>
            </a:prstTxWarp>
            <a:noAutofit/>
          </a:bodyPr>
          <a:lstStyle/>
          <a:p>
            <a:pPr algn="ctr" defTabSz="895134" fontAlgn="base">
              <a:lnSpc>
                <a:spcPct val="90000"/>
              </a:lnSpc>
              <a:spcBef>
                <a:spcPct val="0"/>
              </a:spcBef>
              <a:spcAft>
                <a:spcPct val="0"/>
              </a:spcAft>
              <a:defRPr/>
            </a:pPr>
            <a:r>
              <a:rPr lang="en-US" sz="1567" kern="0" spc="-49" dirty="0">
                <a:solidFill>
                  <a:srgbClr val="FFFFFF"/>
                </a:solidFill>
                <a:latin typeface="Segoe UI Semibold" panose="020B0702040204020203" pitchFamily="34" charset="0"/>
                <a:cs typeface="Segoe UI Semibold" panose="020B0702040204020203" pitchFamily="34" charset="0"/>
              </a:rPr>
              <a:t>Storage Software</a:t>
            </a:r>
          </a:p>
        </p:txBody>
      </p:sp>
      <p:pic>
        <p:nvPicPr>
          <p:cNvPr id="83"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714826"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491147"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5"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491147"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6"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714826"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7"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840061"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618954"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618954"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0"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840061"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587234"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2"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367557"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3"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367557"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4"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587233"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5"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448051"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6"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230709" y="2820146"/>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7" name="Picture 96"/>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230709"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8" name="Picture 6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8448051" y="2562259"/>
            <a:ext cx="203633" cy="257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9" name="Left-Right Arrow 98"/>
          <p:cNvSpPr/>
          <p:nvPr/>
        </p:nvSpPr>
        <p:spPr bwMode="auto">
          <a:xfrm>
            <a:off x="8689612" y="2649986"/>
            <a:ext cx="641550" cy="342119"/>
          </a:xfrm>
          <a:prstGeom prst="leftRightArrow">
            <a:avLst/>
          </a:prstGeom>
          <a:solidFill>
            <a:schemeClr val="tx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0"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892936" y="2702086"/>
            <a:ext cx="238445" cy="237918"/>
          </a:xfrm>
          <a:prstGeom prst="rect">
            <a:avLst/>
          </a:prstGeom>
          <a:noFill/>
          <a:ln>
            <a:noFill/>
          </a:ln>
        </p:spPr>
      </p:pic>
      <p:pic>
        <p:nvPicPr>
          <p:cNvPr id="102"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6392398" y="2227716"/>
            <a:ext cx="335287" cy="334545"/>
          </a:xfrm>
          <a:prstGeom prst="rect">
            <a:avLst/>
          </a:prstGeom>
          <a:noFill/>
          <a:ln>
            <a:noFill/>
          </a:ln>
        </p:spPr>
      </p:pic>
      <p:sp>
        <p:nvSpPr>
          <p:cNvPr id="103" name="Left-Right Arrow 102"/>
          <p:cNvSpPr/>
          <p:nvPr/>
        </p:nvSpPr>
        <p:spPr bwMode="auto">
          <a:xfrm>
            <a:off x="3939787" y="2647481"/>
            <a:ext cx="641550" cy="342119"/>
          </a:xfrm>
          <a:prstGeom prst="leftRightArrow">
            <a:avLst/>
          </a:prstGeom>
          <a:solidFill>
            <a:schemeClr val="tx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4" name="Picture 2" descr="C:\Users\mitchellg\Desktop\Automated_2.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4143113" y="2699582"/>
            <a:ext cx="238445" cy="237918"/>
          </a:xfrm>
          <a:prstGeom prst="rect">
            <a:avLst/>
          </a:prstGeom>
          <a:noFill/>
          <a:ln>
            <a:noFill/>
          </a:ln>
        </p:spPr>
      </p:pic>
      <p:sp>
        <p:nvSpPr>
          <p:cNvPr id="61" name="Rectangle 60"/>
          <p:cNvSpPr/>
          <p:nvPr/>
        </p:nvSpPr>
        <p:spPr bwMode="auto">
          <a:xfrm>
            <a:off x="8095339" y="2206153"/>
            <a:ext cx="1830093" cy="348547"/>
          </a:xfrm>
          <a:prstGeom prst="rect">
            <a:avLst/>
          </a:prstGeom>
          <a:solidFill>
            <a:schemeClr val="accent6"/>
          </a:solidFill>
          <a:ln w="10795" cap="flat" cmpd="sng" algn="ctr">
            <a:noFill/>
            <a:prstDash val="solid"/>
            <a:headEnd type="none" w="med" len="med"/>
            <a:tailEnd type="none" w="med" len="med"/>
          </a:ln>
          <a:effectLst/>
        </p:spPr>
        <p:txBody>
          <a:bodyPr vert="horz" wrap="square" lIns="179234" tIns="89617" rIns="179234" bIns="89617" numCol="1" rtlCol="0" anchor="ctr" anchorCtr="0" compatLnSpc="1">
            <a:prstTxWarp prst="textNoShape">
              <a:avLst/>
            </a:prstTxWarp>
            <a:noAutofit/>
          </a:bodyPr>
          <a:lstStyle/>
          <a:p>
            <a:pPr algn="ctr" defTabSz="895134" fontAlgn="base">
              <a:lnSpc>
                <a:spcPct val="90000"/>
              </a:lnSpc>
              <a:spcBef>
                <a:spcPct val="0"/>
              </a:spcBef>
              <a:spcAft>
                <a:spcPct val="0"/>
              </a:spcAft>
              <a:defRPr/>
            </a:pPr>
            <a:r>
              <a:rPr lang="en-US" sz="1567" kern="0" spc="-49" dirty="0">
                <a:solidFill>
                  <a:srgbClr val="FFFFFF"/>
                </a:solidFill>
                <a:latin typeface="Segoe UI Semibold" panose="020B0702040204020203" pitchFamily="34" charset="0"/>
                <a:cs typeface="Segoe UI Semibold" panose="020B0702040204020203" pitchFamily="34" charset="0"/>
              </a:rPr>
              <a:t>Storage Software</a:t>
            </a:r>
          </a:p>
        </p:txBody>
      </p:sp>
      <p:sp>
        <p:nvSpPr>
          <p:cNvPr id="1194" name="TextBox 1193"/>
          <p:cNvSpPr txBox="1"/>
          <p:nvPr/>
        </p:nvSpPr>
        <p:spPr>
          <a:xfrm>
            <a:off x="5830382" y="2463132"/>
            <a:ext cx="1483575" cy="690762"/>
          </a:xfrm>
          <a:prstGeom prst="rect">
            <a:avLst/>
          </a:prstGeom>
          <a:noFill/>
        </p:spPr>
        <p:txBody>
          <a:bodyPr wrap="none" lIns="182828" tIns="146263" rIns="182828" bIns="146263" rtlCol="0">
            <a:spAutoFit/>
          </a:bodyPr>
          <a:lstStyle/>
          <a:p>
            <a:pPr algn="ctr" defTabSz="896214">
              <a:lnSpc>
                <a:spcPct val="90000"/>
              </a:lnSpc>
              <a:spcAft>
                <a:spcPts val="600"/>
              </a:spcAft>
              <a:defRPr/>
            </a:pPr>
            <a:r>
              <a:rPr lang="en-US" sz="1400" kern="0" dirty="0">
                <a:gradFill>
                  <a:gsLst>
                    <a:gs pos="2917">
                      <a:schemeClr val="tx1"/>
                    </a:gs>
                    <a:gs pos="30000">
                      <a:schemeClr val="tx1"/>
                    </a:gs>
                  </a:gsLst>
                  <a:lin ang="5400000" scaled="0"/>
                </a:gradFill>
              </a:rPr>
              <a:t>Sync or Async</a:t>
            </a:r>
            <a:br>
              <a:rPr lang="en-US" sz="1400" kern="0" dirty="0">
                <a:gradFill>
                  <a:gsLst>
                    <a:gs pos="2917">
                      <a:schemeClr val="tx1"/>
                    </a:gs>
                    <a:gs pos="30000">
                      <a:schemeClr val="tx1"/>
                    </a:gs>
                  </a:gsLst>
                  <a:lin ang="5400000" scaled="0"/>
                </a:gradFill>
              </a:rPr>
            </a:br>
            <a:r>
              <a:rPr lang="en-US" sz="1400" kern="0" dirty="0">
                <a:gradFill>
                  <a:gsLst>
                    <a:gs pos="2917">
                      <a:schemeClr val="tx1"/>
                    </a:gs>
                    <a:gs pos="30000">
                      <a:schemeClr val="tx1"/>
                    </a:gs>
                  </a:gsLst>
                  <a:lin ang="5400000" scaled="0"/>
                </a:gradFill>
              </a:rPr>
              <a:t>Replication</a:t>
            </a:r>
          </a:p>
        </p:txBody>
      </p:sp>
      <p:sp>
        <p:nvSpPr>
          <p:cNvPr id="2" name="TextBox 1"/>
          <p:cNvSpPr txBox="1"/>
          <p:nvPr/>
        </p:nvSpPr>
        <p:spPr>
          <a:xfrm>
            <a:off x="7774000" y="1229472"/>
            <a:ext cx="858774" cy="516789"/>
          </a:xfrm>
          <a:prstGeom prst="rect">
            <a:avLst/>
          </a:prstGeom>
          <a:noFill/>
        </p:spPr>
        <p:txBody>
          <a:bodyPr wrap="none" lIns="182828" tIns="146263" rIns="182828" bIns="146263" rtlCol="0">
            <a:spAutoFit/>
          </a:bodyPr>
          <a:lstStyle/>
          <a:p>
            <a:pPr defTabSz="896214">
              <a:lnSpc>
                <a:spcPct val="90000"/>
              </a:lnSpc>
              <a:spcAft>
                <a:spcPts val="600"/>
              </a:spcAft>
              <a:defRPr/>
            </a:pPr>
            <a:r>
              <a:rPr lang="en-US" sz="1567" kern="0" spc="-48" dirty="0">
                <a:solidFill>
                  <a:sysClr val="windowText" lastClr="000000"/>
                </a:solidFill>
                <a:latin typeface="Segoe UI Semibold" panose="020B0702040204020203" pitchFamily="34" charset="0"/>
                <a:cs typeface="Segoe UI Semibold" panose="020B0702040204020203" pitchFamily="34" charset="0"/>
              </a:rPr>
              <a:t>Site B</a:t>
            </a:r>
          </a:p>
        </p:txBody>
      </p:sp>
      <p:sp>
        <p:nvSpPr>
          <p:cNvPr id="4" name="Rectangle 3"/>
          <p:cNvSpPr/>
          <p:nvPr/>
        </p:nvSpPr>
        <p:spPr bwMode="auto">
          <a:xfrm>
            <a:off x="3222553" y="1262303"/>
            <a:ext cx="2003820" cy="1883899"/>
          </a:xfrm>
          <a:prstGeom prst="rect">
            <a:avLst/>
          </a:prstGeom>
          <a:noFill/>
          <a:ln w="3175">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1195" name="Rectangle 1194"/>
          <p:cNvSpPr/>
          <p:nvPr/>
        </p:nvSpPr>
        <p:spPr bwMode="auto">
          <a:xfrm>
            <a:off x="7922627" y="1280105"/>
            <a:ext cx="2003820" cy="1883899"/>
          </a:xfrm>
          <a:prstGeom prst="rect">
            <a:avLst/>
          </a:prstGeom>
          <a:noFill/>
          <a:ln w="3175">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101" name="Left-Right Arrow 100"/>
          <p:cNvSpPr/>
          <p:nvPr/>
        </p:nvSpPr>
        <p:spPr bwMode="auto">
          <a:xfrm>
            <a:off x="5187841" y="2140869"/>
            <a:ext cx="2900864" cy="493820"/>
          </a:xfrm>
          <a:prstGeom prst="leftRightArrow">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1" tIns="143331" rIns="179161" bIns="143331" numCol="1" spcCol="0" rtlCol="0" fromWordArt="0" anchor="t" anchorCtr="0" forceAA="0" compatLnSpc="1">
            <a:prstTxWarp prst="textNoShape">
              <a:avLst/>
            </a:prstTxWarp>
            <a:noAutofit/>
          </a:bodyPr>
          <a:lstStyle/>
          <a:p>
            <a:pPr algn="ctr" defTabSz="913301"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93" name="TextBox 1192"/>
          <p:cNvSpPr txBox="1"/>
          <p:nvPr/>
        </p:nvSpPr>
        <p:spPr>
          <a:xfrm>
            <a:off x="5715258" y="1906702"/>
            <a:ext cx="1789277" cy="521341"/>
          </a:xfrm>
          <a:prstGeom prst="rect">
            <a:avLst/>
          </a:prstGeom>
          <a:noFill/>
        </p:spPr>
        <p:txBody>
          <a:bodyPr wrap="none" lIns="182828" tIns="146263" rIns="182828" bIns="146263" rtlCol="0">
            <a:spAutoFit/>
          </a:bodyPr>
          <a:lstStyle/>
          <a:p>
            <a:pPr defTabSz="896214">
              <a:lnSpc>
                <a:spcPct val="90000"/>
              </a:lnSpc>
              <a:spcAft>
                <a:spcPts val="600"/>
              </a:spcAft>
              <a:defRPr/>
            </a:pPr>
            <a:r>
              <a:rPr lang="en-US" sz="1600" kern="0" dirty="0">
                <a:gradFill>
                  <a:gsLst>
                    <a:gs pos="2917">
                      <a:schemeClr val="tx1"/>
                    </a:gs>
                    <a:gs pos="30000">
                      <a:schemeClr val="tx1"/>
                    </a:gs>
                  </a:gsLst>
                  <a:lin ang="5400000" scaled="0"/>
                </a:gradFill>
              </a:rPr>
              <a:t>Storage Replica</a:t>
            </a:r>
          </a:p>
        </p:txBody>
      </p:sp>
      <p:sp>
        <p:nvSpPr>
          <p:cNvPr id="565" name="Explosion: 14 Points 564"/>
          <p:cNvSpPr/>
          <p:nvPr/>
        </p:nvSpPr>
        <p:spPr bwMode="auto">
          <a:xfrm rot="20274313">
            <a:off x="315498" y="3291890"/>
            <a:ext cx="2168036" cy="1475830"/>
          </a:xfrm>
          <a:prstGeom prst="irregularSeal2">
            <a:avLst/>
          </a:prstGeom>
          <a:solidFill>
            <a:schemeClr val="bg2">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defRPr/>
            </a:pPr>
            <a:r>
              <a:rPr lang="en-US" sz="1765" kern="0" dirty="0">
                <a:solidFill>
                  <a:schemeClr val="tx2"/>
                </a:solidFill>
              </a:rPr>
              <a:t>New in  WS 2016</a:t>
            </a:r>
          </a:p>
        </p:txBody>
      </p:sp>
    </p:spTree>
    <p:extLst>
      <p:ext uri="{BB962C8B-B14F-4D97-AF65-F5344CB8AC3E}">
        <p14:creationId xmlns:p14="http://schemas.microsoft.com/office/powerpoint/2010/main" val="1505578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outVertical)">
                                      <p:cBhvr>
                                        <p:cTn id="7" dur="500"/>
                                        <p:tgtEl>
                                          <p:spTgt spid="101"/>
                                        </p:tgtEl>
                                      </p:cBhvr>
                                    </p:animEffect>
                                  </p:childTnLst>
                                </p:cTn>
                              </p:par>
                              <p:par>
                                <p:cTn id="8" presetID="16" presetClass="entr" presetSubtype="37"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barn(outVertical)">
                                      <p:cBhvr>
                                        <p:cTn id="1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893" y="2084554"/>
            <a:ext cx="11650218" cy="2139082"/>
          </a:xfrm>
        </p:spPr>
        <p:txBody>
          <a:bodyPr/>
          <a:lstStyle/>
          <a:p>
            <a:r>
              <a:rPr lang="en-US" sz="7056" dirty="0"/>
              <a:t>Hyper-Converged </a:t>
            </a:r>
            <a:br>
              <a:rPr lang="en-US" sz="7056" dirty="0"/>
            </a:br>
            <a:r>
              <a:rPr lang="en-US" sz="5882" dirty="0"/>
              <a:t>Low cost  </a:t>
            </a:r>
            <a:endParaRPr lang="en-US" sz="7056" dirty="0"/>
          </a:p>
        </p:txBody>
      </p:sp>
    </p:spTree>
    <p:extLst>
      <p:ext uri="{BB962C8B-B14F-4D97-AF65-F5344CB8AC3E}">
        <p14:creationId xmlns:p14="http://schemas.microsoft.com/office/powerpoint/2010/main" val="317222864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 name="Rectangle 88"/>
          <p:cNvSpPr/>
          <p:nvPr/>
        </p:nvSpPr>
        <p:spPr bwMode="auto">
          <a:xfrm>
            <a:off x="818857" y="2291209"/>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lvl="2" defTabSz="914030" fontAlgn="base">
              <a:spcBef>
                <a:spcPct val="0"/>
              </a:spcBef>
              <a:spcAft>
                <a:spcPct val="0"/>
              </a:spcAft>
              <a:defRPr/>
            </a:pPr>
            <a:r>
              <a:rPr lang="en-US" sz="1372" b="1" kern="0" dirty="0">
                <a:gradFill>
                  <a:gsLst>
                    <a:gs pos="58000">
                      <a:srgbClr val="505050"/>
                    </a:gs>
                    <a:gs pos="0">
                      <a:srgbClr val="505050"/>
                    </a:gs>
                  </a:gsLst>
                  <a:lin ang="5400000" scaled="0"/>
                </a:gradFill>
              </a:rPr>
              <a:t>Fault Tolerance</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Drive lifecycle and automatic repair</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Server fault tolerance and maintenance</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Rack and chassis awareness</a:t>
            </a:r>
          </a:p>
        </p:txBody>
      </p:sp>
      <p:sp>
        <p:nvSpPr>
          <p:cNvPr id="196" name="Oval 91"/>
          <p:cNvSpPr/>
          <p:nvPr/>
        </p:nvSpPr>
        <p:spPr bwMode="auto">
          <a:xfrm>
            <a:off x="5144881" y="2290285"/>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568" kern="0" dirty="0">
              <a:gradFill>
                <a:gsLst>
                  <a:gs pos="16814">
                    <a:srgbClr val="FFFFFF"/>
                  </a:gs>
                  <a:gs pos="46000">
                    <a:srgbClr val="FFFFFF"/>
                  </a:gs>
                </a:gsLst>
                <a:lin ang="5400000" scaled="0"/>
              </a:gradFill>
            </a:endParaRPr>
          </a:p>
        </p:txBody>
      </p:sp>
      <p:sp>
        <p:nvSpPr>
          <p:cNvPr id="194" name="Oval 193"/>
          <p:cNvSpPr/>
          <p:nvPr/>
        </p:nvSpPr>
        <p:spPr bwMode="auto">
          <a:xfrm>
            <a:off x="5222555" y="2326871"/>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kern="0" dirty="0">
              <a:gradFill>
                <a:gsLst>
                  <a:gs pos="0">
                    <a:srgbClr val="FFFFFF"/>
                  </a:gs>
                  <a:gs pos="100000">
                    <a:srgbClr val="FFFFFF"/>
                  </a:gs>
                </a:gsLst>
                <a:lin ang="5400000" scaled="0"/>
              </a:gradFill>
            </a:endParaRPr>
          </a:p>
        </p:txBody>
      </p:sp>
      <p:sp>
        <p:nvSpPr>
          <p:cNvPr id="106" name="Rectangle 88"/>
          <p:cNvSpPr/>
          <p:nvPr/>
        </p:nvSpPr>
        <p:spPr bwMode="auto">
          <a:xfrm>
            <a:off x="817516" y="1187938"/>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lvl="2" defTabSz="914030" fontAlgn="base">
              <a:spcBef>
                <a:spcPct val="0"/>
              </a:spcBef>
              <a:spcAft>
                <a:spcPct val="0"/>
              </a:spcAft>
              <a:defRPr/>
            </a:pPr>
            <a:r>
              <a:rPr lang="en-US" sz="1372" b="1" kern="0" dirty="0">
                <a:gradFill>
                  <a:gsLst>
                    <a:gs pos="58000">
                      <a:srgbClr val="505050"/>
                    </a:gs>
                    <a:gs pos="0">
                      <a:srgbClr val="505050"/>
                    </a:gs>
                  </a:gsLst>
                  <a:lin ang="5400000" scaled="0"/>
                </a:gradFill>
              </a:rPr>
              <a:t>Performance</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Always-on built-in cache</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Unlocking NVMe SSD</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Fast VM creation and snapshots</a:t>
            </a:r>
          </a:p>
        </p:txBody>
      </p:sp>
      <p:sp>
        <p:nvSpPr>
          <p:cNvPr id="2" name="Oval 1"/>
          <p:cNvSpPr/>
          <p:nvPr/>
        </p:nvSpPr>
        <p:spPr bwMode="auto">
          <a:xfrm>
            <a:off x="5222555" y="1218092"/>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kern="0" dirty="0">
              <a:gradFill>
                <a:gsLst>
                  <a:gs pos="0">
                    <a:srgbClr val="FFFFFF"/>
                  </a:gs>
                  <a:gs pos="100000">
                    <a:srgbClr val="FFFFFF"/>
                  </a:gs>
                </a:gsLst>
                <a:lin ang="5400000" scaled="0"/>
              </a:gradFill>
            </a:endParaRPr>
          </a:p>
        </p:txBody>
      </p:sp>
      <p:pic>
        <p:nvPicPr>
          <p:cNvPr id="158" name="Picture 1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829" y="2227182"/>
            <a:ext cx="4482124" cy="3523913"/>
          </a:xfrm>
          <a:prstGeom prst="rect">
            <a:avLst/>
          </a:prstGeom>
        </p:spPr>
      </p:pic>
      <p:pic>
        <p:nvPicPr>
          <p:cNvPr id="164" name="Picture 163"/>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17000" y1="65000" x2="17000" y2="65000"/>
                        <a14:foregroundMark x1="24000" y1="51000" x2="24000" y2="51000"/>
                        <a14:foregroundMark x1="27500" y1="36250" x2="27500" y2="36250"/>
                        <a14:foregroundMark x1="40500" y1="31750" x2="40500" y2="31750"/>
                        <a14:foregroundMark x1="54500" y1="29250" x2="54500" y2="29250"/>
                        <a14:foregroundMark x1="56250" y1="48500" x2="56250" y2="48500"/>
                        <a14:foregroundMark x1="71250" y1="37000" x2="71250" y2="37000"/>
                        <a14:foregroundMark x1="80000" y1="52750" x2="80000" y2="52750"/>
                        <a14:foregroundMark x1="81750" y1="66000" x2="81750" y2="66000"/>
                      </a14:backgroundRemoval>
                    </a14:imgEffect>
                  </a14:imgLayer>
                </a14:imgProps>
              </a:ext>
              <a:ext uri="{28A0092B-C50C-407E-A947-70E740481C1C}">
                <a14:useLocalDpi xmlns:a14="http://schemas.microsoft.com/office/drawing/2010/main"/>
              </a:ext>
            </a:extLst>
          </a:blip>
          <a:stretch>
            <a:fillRect/>
          </a:stretch>
        </p:blipFill>
        <p:spPr>
          <a:xfrm>
            <a:off x="5464449" y="1393348"/>
            <a:ext cx="627497" cy="627497"/>
          </a:xfrm>
          <a:prstGeom prst="rect">
            <a:avLst/>
          </a:prstGeom>
        </p:spPr>
      </p:pic>
      <p:pic>
        <p:nvPicPr>
          <p:cNvPr id="167" name="Picture 1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4449" y="2496157"/>
            <a:ext cx="627497" cy="627497"/>
          </a:xfrm>
          <a:prstGeom prst="rect">
            <a:avLst/>
          </a:prstGeom>
        </p:spPr>
      </p:pic>
      <p:sp>
        <p:nvSpPr>
          <p:cNvPr id="200" name="Rectangle 88"/>
          <p:cNvSpPr/>
          <p:nvPr/>
        </p:nvSpPr>
        <p:spPr bwMode="auto">
          <a:xfrm>
            <a:off x="818857" y="3394480"/>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lvl="2" defTabSz="914030" fontAlgn="base">
              <a:spcBef>
                <a:spcPct val="0"/>
              </a:spcBef>
              <a:spcAft>
                <a:spcPct val="0"/>
              </a:spcAft>
              <a:defRPr/>
            </a:pPr>
            <a:r>
              <a:rPr lang="en-US" sz="1372" b="1" kern="0" dirty="0">
                <a:gradFill>
                  <a:gsLst>
                    <a:gs pos="58000">
                      <a:srgbClr val="505050"/>
                    </a:gs>
                    <a:gs pos="0">
                      <a:srgbClr val="505050"/>
                    </a:gs>
                  </a:gsLst>
                  <a:lin ang="5400000" scaled="0"/>
                </a:gradFill>
              </a:rPr>
              <a:t>Efficiency</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Erasure coding (LRC) with quicker data reconstruction</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Accelerated erasure coding for better performance</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RDMA enabled networking for better efficiency</a:t>
            </a:r>
          </a:p>
        </p:txBody>
      </p:sp>
      <p:sp>
        <p:nvSpPr>
          <p:cNvPr id="201" name="Oval 91"/>
          <p:cNvSpPr/>
          <p:nvPr/>
        </p:nvSpPr>
        <p:spPr bwMode="auto">
          <a:xfrm>
            <a:off x="5144881" y="3393556"/>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568" kern="0" dirty="0">
              <a:gradFill>
                <a:gsLst>
                  <a:gs pos="16814">
                    <a:srgbClr val="FFFFFF"/>
                  </a:gs>
                  <a:gs pos="46000">
                    <a:srgbClr val="FFFFFF"/>
                  </a:gs>
                </a:gsLst>
                <a:lin ang="5400000" scaled="0"/>
              </a:gradFill>
            </a:endParaRPr>
          </a:p>
        </p:txBody>
      </p:sp>
      <p:sp>
        <p:nvSpPr>
          <p:cNvPr id="199" name="Oval 198"/>
          <p:cNvSpPr/>
          <p:nvPr/>
        </p:nvSpPr>
        <p:spPr bwMode="auto">
          <a:xfrm>
            <a:off x="5222555" y="3430142"/>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kern="0" dirty="0">
              <a:gradFill>
                <a:gsLst>
                  <a:gs pos="0">
                    <a:srgbClr val="FFFFFF"/>
                  </a:gs>
                  <a:gs pos="100000">
                    <a:srgbClr val="FFFFFF"/>
                  </a:gs>
                </a:gsLst>
                <a:lin ang="5400000" scaled="0"/>
              </a:gradFill>
            </a:endParaRPr>
          </a:p>
        </p:txBody>
      </p:sp>
      <p:sp>
        <p:nvSpPr>
          <p:cNvPr id="205" name="Rectangle 88"/>
          <p:cNvSpPr/>
          <p:nvPr/>
        </p:nvSpPr>
        <p:spPr bwMode="auto">
          <a:xfrm>
            <a:off x="818857" y="4497751"/>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lvl="2" defTabSz="914030" fontAlgn="base">
              <a:spcBef>
                <a:spcPct val="0"/>
              </a:spcBef>
              <a:spcAft>
                <a:spcPct val="0"/>
              </a:spcAft>
              <a:defRPr/>
            </a:pPr>
            <a:r>
              <a:rPr lang="en-US" sz="1372" b="1" kern="0" dirty="0">
                <a:gradFill>
                  <a:gsLst>
                    <a:gs pos="58000">
                      <a:srgbClr val="505050"/>
                    </a:gs>
                    <a:gs pos="0">
                      <a:srgbClr val="505050"/>
                    </a:gs>
                  </a:gsLst>
                  <a:lin ang="5400000" scaled="0"/>
                </a:gradFill>
              </a:rPr>
              <a:t>Management</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Fault detection</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Performance and capacity metrics</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Storage Quality of Service</a:t>
            </a:r>
          </a:p>
        </p:txBody>
      </p:sp>
      <p:sp>
        <p:nvSpPr>
          <p:cNvPr id="206" name="Oval 91"/>
          <p:cNvSpPr/>
          <p:nvPr/>
        </p:nvSpPr>
        <p:spPr bwMode="auto">
          <a:xfrm>
            <a:off x="5144881" y="4496827"/>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568" kern="0" dirty="0">
              <a:gradFill>
                <a:gsLst>
                  <a:gs pos="16814">
                    <a:srgbClr val="FFFFFF"/>
                  </a:gs>
                  <a:gs pos="46000">
                    <a:srgbClr val="FFFFFF"/>
                  </a:gs>
                </a:gsLst>
                <a:lin ang="5400000" scaled="0"/>
              </a:gradFill>
            </a:endParaRPr>
          </a:p>
        </p:txBody>
      </p:sp>
      <p:sp>
        <p:nvSpPr>
          <p:cNvPr id="204" name="Oval 203"/>
          <p:cNvSpPr/>
          <p:nvPr/>
        </p:nvSpPr>
        <p:spPr bwMode="auto">
          <a:xfrm>
            <a:off x="5222555" y="4533413"/>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kern="0" dirty="0">
              <a:gradFill>
                <a:gsLst>
                  <a:gs pos="0">
                    <a:srgbClr val="FFFFFF"/>
                  </a:gs>
                  <a:gs pos="100000">
                    <a:srgbClr val="FFFFFF"/>
                  </a:gs>
                </a:gsLst>
                <a:lin ang="5400000" scaled="0"/>
              </a:gradFill>
            </a:endParaRPr>
          </a:p>
        </p:txBody>
      </p:sp>
      <p:sp>
        <p:nvSpPr>
          <p:cNvPr id="210" name="Rectangle 88"/>
          <p:cNvSpPr/>
          <p:nvPr/>
        </p:nvSpPr>
        <p:spPr bwMode="auto">
          <a:xfrm>
            <a:off x="818857" y="5601021"/>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lvl="2" defTabSz="914030" fontAlgn="base">
              <a:spcBef>
                <a:spcPct val="0"/>
              </a:spcBef>
              <a:spcAft>
                <a:spcPct val="0"/>
              </a:spcAft>
              <a:defRPr/>
            </a:pPr>
            <a:r>
              <a:rPr lang="en-US" sz="1372" b="1" kern="0" dirty="0">
                <a:gradFill>
                  <a:gsLst>
                    <a:gs pos="58000">
                      <a:srgbClr val="505050"/>
                    </a:gs>
                    <a:gs pos="0">
                      <a:srgbClr val="505050"/>
                    </a:gs>
                  </a:gsLst>
                  <a:lin ang="5400000" scaled="0"/>
                </a:gradFill>
              </a:rPr>
              <a:t>Cost</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Included in Windows Server 2016 Data Center edition</a:t>
            </a:r>
          </a:p>
          <a:p>
            <a:pPr marL="0" lvl="2" defTabSz="914030" fontAlgn="base">
              <a:spcBef>
                <a:spcPct val="0"/>
              </a:spcBef>
              <a:spcAft>
                <a:spcPct val="0"/>
              </a:spcAft>
              <a:defRPr/>
            </a:pPr>
            <a:r>
              <a:rPr lang="en-US" sz="1372" kern="0" dirty="0">
                <a:gradFill>
                  <a:gsLst>
                    <a:gs pos="58000">
                      <a:srgbClr val="505050"/>
                    </a:gs>
                    <a:gs pos="0">
                      <a:srgbClr val="505050"/>
                    </a:gs>
                  </a:gsLst>
                  <a:lin ang="5400000" scaled="0"/>
                </a:gradFill>
              </a:rPr>
              <a:t>Industry standard servers with internal drives</a:t>
            </a:r>
          </a:p>
        </p:txBody>
      </p:sp>
      <p:sp>
        <p:nvSpPr>
          <p:cNvPr id="211" name="Oval 91"/>
          <p:cNvSpPr/>
          <p:nvPr/>
        </p:nvSpPr>
        <p:spPr bwMode="auto">
          <a:xfrm>
            <a:off x="5144881" y="5600097"/>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568" kern="0" dirty="0">
              <a:gradFill>
                <a:gsLst>
                  <a:gs pos="16814">
                    <a:srgbClr val="FFFFFF"/>
                  </a:gs>
                  <a:gs pos="46000">
                    <a:srgbClr val="FFFFFF"/>
                  </a:gs>
                </a:gsLst>
                <a:lin ang="5400000" scaled="0"/>
              </a:gradFill>
            </a:endParaRPr>
          </a:p>
        </p:txBody>
      </p:sp>
      <p:sp>
        <p:nvSpPr>
          <p:cNvPr id="209" name="Oval 208"/>
          <p:cNvSpPr/>
          <p:nvPr/>
        </p:nvSpPr>
        <p:spPr bwMode="auto">
          <a:xfrm>
            <a:off x="5222555" y="5636683"/>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kern="0" dirty="0">
              <a:gradFill>
                <a:gsLst>
                  <a:gs pos="0">
                    <a:srgbClr val="FFFFFF"/>
                  </a:gs>
                  <a:gs pos="100000">
                    <a:srgbClr val="FFFFFF"/>
                  </a:gs>
                </a:gsLst>
                <a:lin ang="5400000" scaled="0"/>
              </a:gradFill>
            </a:endParaRPr>
          </a:p>
        </p:txBody>
      </p:sp>
      <p:pic>
        <p:nvPicPr>
          <p:cNvPr id="166" name="Picture 16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64449" y="3599428"/>
            <a:ext cx="627497" cy="627497"/>
          </a:xfrm>
          <a:prstGeom prst="rect">
            <a:avLst/>
          </a:prstGeom>
        </p:spPr>
      </p:pic>
      <p:pic>
        <p:nvPicPr>
          <p:cNvPr id="168" name="Picture 16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64449" y="4702699"/>
            <a:ext cx="627497" cy="627497"/>
          </a:xfrm>
          <a:prstGeom prst="rect">
            <a:avLst/>
          </a:prstGeom>
        </p:spPr>
      </p:pic>
      <p:pic>
        <p:nvPicPr>
          <p:cNvPr id="165" name="Picture 16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64449" y="5805969"/>
            <a:ext cx="627497" cy="627497"/>
          </a:xfrm>
          <a:prstGeom prst="rect">
            <a:avLst/>
          </a:prstGeom>
        </p:spPr>
      </p:pic>
      <p:sp>
        <p:nvSpPr>
          <p:cNvPr id="26" name="Title 2"/>
          <p:cNvSpPr>
            <a:spLocks noGrp="1"/>
          </p:cNvSpPr>
          <p:nvPr>
            <p:ph type="title"/>
          </p:nvPr>
        </p:nvSpPr>
        <p:spPr>
          <a:xfrm>
            <a:off x="269239" y="184437"/>
            <a:ext cx="7356550" cy="834214"/>
          </a:xfrm>
        </p:spPr>
        <p:txBody>
          <a:bodyPr/>
          <a:lstStyle/>
          <a:p>
            <a:r>
              <a:rPr lang="en-US" sz="3529" dirty="0">
                <a:solidFill>
                  <a:schemeClr val="bg1"/>
                </a:solidFill>
              </a:rPr>
              <a:t>Hyper-converged Storage Spaces Direct </a:t>
            </a:r>
            <a:endParaRPr lang="en-US" sz="3137" dirty="0">
              <a:solidFill>
                <a:schemeClr val="bg1"/>
              </a:solidFill>
            </a:endParaRPr>
          </a:p>
        </p:txBody>
      </p:sp>
      <p:sp>
        <p:nvSpPr>
          <p:cNvPr id="27" name="Rectangle 26"/>
          <p:cNvSpPr/>
          <p:nvPr/>
        </p:nvSpPr>
        <p:spPr bwMode="auto">
          <a:xfrm>
            <a:off x="8887642" y="12954"/>
            <a:ext cx="3317114" cy="64962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r" defTabSz="896386">
              <a:lnSpc>
                <a:spcPct val="107000"/>
              </a:lnSpc>
              <a:spcAft>
                <a:spcPts val="784"/>
              </a:spcAft>
              <a:defRPr/>
            </a:pPr>
            <a:r>
              <a:rPr lang="en-US" sz="1372" kern="0" spc="-10" dirty="0">
                <a:solidFill>
                  <a:sysClr val="windowText" lastClr="000000"/>
                </a:solidFill>
                <a:latin typeface="+mj-lt"/>
                <a:ea typeface="Calibri" panose="020F0502020204030204" pitchFamily="34" charset="0"/>
                <a:cs typeface="Segoe UI Semibold" panose="020B0702040204020203" pitchFamily="34" charset="0"/>
              </a:rPr>
              <a:t>BRK3088: </a:t>
            </a:r>
            <a:r>
              <a:rPr lang="en-US" sz="1372" kern="0" dirty="0">
                <a:solidFill>
                  <a:sysClr val="windowText" lastClr="000000"/>
                </a:solidFill>
                <a:latin typeface="+mj-lt"/>
                <a:ea typeface="Calibri" panose="020F0502020204030204" pitchFamily="34" charset="0"/>
                <a:cs typeface="Times New Roman" panose="02020603050405020304" pitchFamily="18" charset="0"/>
              </a:rPr>
              <a:t> Discover Storage Spaces Direct, the ultimate software-defined storage for Hyper-V</a:t>
            </a:r>
          </a:p>
        </p:txBody>
      </p:sp>
    </p:spTree>
    <p:extLst>
      <p:ext uri="{BB962C8B-B14F-4D97-AF65-F5344CB8AC3E}">
        <p14:creationId xmlns:p14="http://schemas.microsoft.com/office/powerpoint/2010/main" val="318744688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p:cNvSpPr/>
          <p:nvPr/>
        </p:nvSpPr>
        <p:spPr>
          <a:xfrm>
            <a:off x="2939158" y="3007275"/>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4379757" y="3843661"/>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5821178" y="4674298"/>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nvGrpSpPr>
          <p:cNvPr id="73" name="Group 72"/>
          <p:cNvGrpSpPr/>
          <p:nvPr/>
        </p:nvGrpSpPr>
        <p:grpSpPr>
          <a:xfrm>
            <a:off x="3541112" y="174563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6423134" y="3412658"/>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6" name="TextBox 25"/>
          <p:cNvSpPr txBox="1"/>
          <p:nvPr/>
        </p:nvSpPr>
        <p:spPr>
          <a:xfrm>
            <a:off x="3406764" y="5886493"/>
            <a:ext cx="5378479" cy="406093"/>
          </a:xfrm>
          <a:prstGeom prst="rect">
            <a:avLst/>
          </a:prstGeom>
          <a:noFill/>
        </p:spPr>
        <p:txBody>
          <a:bodyPr wrap="none" rtlCol="0">
            <a:spAutoFit/>
          </a:bodyPr>
          <a:lstStyle/>
          <a:p>
            <a:pPr algn="ctr" defTabSz="914049">
              <a:defRPr/>
            </a:pPr>
            <a:r>
              <a:rPr lang="en-US" sz="2000" kern="0" dirty="0">
                <a:solidFill>
                  <a:schemeClr val="bg1">
                    <a:lumMod val="75000"/>
                  </a:schemeClr>
                </a:solidFill>
                <a:latin typeface="Segoe UI" panose="020B0502040204020203" pitchFamily="34" charset="0"/>
                <a:cs typeface="Segoe UI" panose="020B0502040204020203" pitchFamily="34" charset="0"/>
              </a:rPr>
              <a:t>Industry-standard servers with internal drives</a:t>
            </a:r>
          </a:p>
        </p:txBody>
      </p:sp>
    </p:spTree>
    <p:extLst>
      <p:ext uri="{BB962C8B-B14F-4D97-AF65-F5344CB8AC3E}">
        <p14:creationId xmlns:p14="http://schemas.microsoft.com/office/powerpoint/2010/main" val="3669655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p:cNvSpPr/>
          <p:nvPr/>
        </p:nvSpPr>
        <p:spPr>
          <a:xfrm>
            <a:off x="2939158" y="3007275"/>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4379757" y="3843661"/>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5821178" y="4674298"/>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nvGrpSpPr>
          <p:cNvPr id="73" name="Group 72"/>
          <p:cNvGrpSpPr/>
          <p:nvPr/>
        </p:nvGrpSpPr>
        <p:grpSpPr>
          <a:xfrm>
            <a:off x="3541112" y="174563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6423134" y="3412658"/>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6" name="TextBox 25"/>
          <p:cNvSpPr txBox="1"/>
          <p:nvPr/>
        </p:nvSpPr>
        <p:spPr>
          <a:xfrm>
            <a:off x="3127363" y="5886493"/>
            <a:ext cx="5937306" cy="406093"/>
          </a:xfrm>
          <a:prstGeom prst="rect">
            <a:avLst/>
          </a:prstGeom>
          <a:noFill/>
        </p:spPr>
        <p:txBody>
          <a:bodyPr wrap="none" rtlCol="0">
            <a:spAutoFit/>
          </a:bodyPr>
          <a:lstStyle/>
          <a:p>
            <a:pPr algn="ctr" defTabSz="914049">
              <a:defRPr/>
            </a:pPr>
            <a:r>
              <a:rPr lang="en-US" sz="2000" kern="0" dirty="0">
                <a:solidFill>
                  <a:schemeClr val="bg1">
                    <a:lumMod val="75000"/>
                  </a:schemeClr>
                </a:solidFill>
                <a:latin typeface="Segoe UI" panose="020B0502040204020203" pitchFamily="34" charset="0"/>
                <a:cs typeface="Segoe UI" panose="020B0502040204020203" pitchFamily="34" charset="0"/>
              </a:rPr>
              <a:t>No shared storage, no fancy cables – just Ethernet</a:t>
            </a:r>
          </a:p>
        </p:txBody>
      </p:sp>
    </p:spTree>
    <p:extLst>
      <p:ext uri="{BB962C8B-B14F-4D97-AF65-F5344CB8AC3E}">
        <p14:creationId xmlns:p14="http://schemas.microsoft.com/office/powerpoint/2010/main" val="3533755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Storage Spaces</a:t>
            </a:r>
          </a:p>
        </p:txBody>
      </p:sp>
      <p:sp>
        <p:nvSpPr>
          <p:cNvPr id="4" name="Text Placeholder 3"/>
          <p:cNvSpPr txBox="1">
            <a:spLocks/>
          </p:cNvSpPr>
          <p:nvPr/>
        </p:nvSpPr>
        <p:spPr>
          <a:xfrm>
            <a:off x="515143" y="3558892"/>
            <a:ext cx="11676858" cy="62425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137" dirty="0">
                <a:gradFill>
                  <a:gsLst>
                    <a:gs pos="1250">
                      <a:srgbClr val="FFFFFF"/>
                    </a:gs>
                    <a:gs pos="100000">
                      <a:srgbClr val="FFFFFF"/>
                    </a:gs>
                  </a:gsLst>
                  <a:lin ang="5400000" scaled="0"/>
                </a:gradFill>
              </a:rPr>
              <a:t>Software Defined Storage Platform </a:t>
            </a:r>
            <a:br>
              <a:rPr lang="en-US" sz="3137" dirty="0">
                <a:gradFill>
                  <a:gsLst>
                    <a:gs pos="1250">
                      <a:srgbClr val="FFFFFF"/>
                    </a:gs>
                    <a:gs pos="100000">
                      <a:srgbClr val="FFFFFF"/>
                    </a:gs>
                  </a:gsLst>
                  <a:lin ang="5400000" scaled="0"/>
                </a:gradFill>
              </a:rPr>
            </a:br>
            <a:r>
              <a:rPr lang="en-US" sz="3137" dirty="0">
                <a:gradFill>
                  <a:gsLst>
                    <a:gs pos="1250">
                      <a:srgbClr val="FFFFFF"/>
                    </a:gs>
                    <a:gs pos="100000">
                      <a:srgbClr val="FFFFFF"/>
                    </a:gs>
                  </a:gsLst>
                  <a:lin ang="5400000" scaled="0"/>
                </a:gradFill>
              </a:rPr>
              <a:t>for the Private Cloud</a:t>
            </a:r>
          </a:p>
        </p:txBody>
      </p:sp>
      <p:sp>
        <p:nvSpPr>
          <p:cNvPr id="5" name="Rectangle 8"/>
          <p:cNvSpPr/>
          <p:nvPr/>
        </p:nvSpPr>
        <p:spPr bwMode="auto">
          <a:xfrm>
            <a:off x="8498595" y="4481344"/>
            <a:ext cx="3241504" cy="1005784"/>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399" tIns="45700" rIns="91399" bIns="45700" numCol="1" rtlCol="0" anchor="b" anchorCtr="0" compatLnSpc="1">
            <a:prstTxWarp prst="textNoShape">
              <a:avLst/>
            </a:prstTxWarp>
          </a:bodyPr>
          <a:lstStyle/>
          <a:p>
            <a:pPr algn="ctr" defTabSz="913649" fontAlgn="base">
              <a:lnSpc>
                <a:spcPct val="90000"/>
              </a:lnSpc>
              <a:spcBef>
                <a:spcPct val="0"/>
              </a:spcBef>
              <a:spcAft>
                <a:spcPct val="0"/>
              </a:spcAft>
            </a:pPr>
            <a:r>
              <a:rPr lang="en-US" sz="1100" spc="-50" dirty="0">
                <a:solidFill>
                  <a:srgbClr val="FFFFFF"/>
                </a:solidFill>
              </a:rPr>
              <a:t>Scale-Out File Server Clusters</a:t>
            </a:r>
          </a:p>
          <a:p>
            <a:pPr algn="ctr" defTabSz="913649" fontAlgn="base">
              <a:lnSpc>
                <a:spcPct val="90000"/>
              </a:lnSpc>
              <a:spcBef>
                <a:spcPct val="0"/>
              </a:spcBef>
              <a:spcAft>
                <a:spcPct val="0"/>
              </a:spcAft>
            </a:pPr>
            <a:r>
              <a:rPr lang="en-US" sz="1100" spc="-50" dirty="0">
                <a:solidFill>
                  <a:srgbClr val="FFFFFF"/>
                </a:solidFill>
              </a:rPr>
              <a:t>Storage Spaces Virtualization and Resiliency</a:t>
            </a:r>
          </a:p>
        </p:txBody>
      </p:sp>
      <p:sp>
        <p:nvSpPr>
          <p:cNvPr id="6" name="Rectangle 9"/>
          <p:cNvSpPr/>
          <p:nvPr/>
        </p:nvSpPr>
        <p:spPr bwMode="auto">
          <a:xfrm>
            <a:off x="8498595" y="3258102"/>
            <a:ext cx="3241504" cy="914372"/>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399" tIns="45700" rIns="91399" bIns="45700" numCol="1" rtlCol="0" anchor="b" anchorCtr="0" compatLnSpc="1">
            <a:prstTxWarp prst="textNoShape">
              <a:avLst/>
            </a:prstTxWarp>
          </a:bodyPr>
          <a:lstStyle/>
          <a:p>
            <a:pPr algn="ctr" defTabSz="913649" fontAlgn="base">
              <a:lnSpc>
                <a:spcPct val="90000"/>
              </a:lnSpc>
              <a:spcBef>
                <a:spcPct val="0"/>
              </a:spcBef>
              <a:spcAft>
                <a:spcPct val="0"/>
              </a:spcAft>
            </a:pPr>
            <a:r>
              <a:rPr lang="en-US" sz="1100" spc="-50" dirty="0">
                <a:solidFill>
                  <a:srgbClr val="FFFFFF"/>
                </a:solidFill>
              </a:rPr>
              <a:t>Hyper-V Clusters</a:t>
            </a:r>
          </a:p>
        </p:txBody>
      </p:sp>
      <p:pic>
        <p:nvPicPr>
          <p:cNvPr id="7" name="Picture 10"/>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1245116" y="3331650"/>
            <a:ext cx="354444" cy="60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1"/>
          <p:cNvSpPr/>
          <p:nvPr/>
        </p:nvSpPr>
        <p:spPr bwMode="auto">
          <a:xfrm>
            <a:off x="8500488" y="4223659"/>
            <a:ext cx="3241504" cy="208098"/>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99" tIns="45700" rIns="91399" bIns="45700" numCol="1" rtlCol="0" anchor="ctr" anchorCtr="0" compatLnSpc="1">
            <a:prstTxWarp prst="textNoShape">
              <a:avLst/>
            </a:prstTxWarp>
          </a:bodyPr>
          <a:lstStyle/>
          <a:p>
            <a:pPr algn="ctr" defTabSz="913649" fontAlgn="base">
              <a:lnSpc>
                <a:spcPct val="90000"/>
              </a:lnSpc>
              <a:spcBef>
                <a:spcPct val="0"/>
              </a:spcBef>
              <a:spcAft>
                <a:spcPct val="0"/>
              </a:spcAft>
            </a:pPr>
            <a:r>
              <a:rPr lang="en-US" sz="1100" spc="-50" dirty="0">
                <a:solidFill>
                  <a:srgbClr val="FFFFFF"/>
                </a:solidFill>
              </a:rPr>
              <a:t>SMB</a:t>
            </a:r>
          </a:p>
        </p:txBody>
      </p:sp>
      <p:pic>
        <p:nvPicPr>
          <p:cNvPr id="16"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0737953" y="3331650"/>
            <a:ext cx="354444" cy="60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0230791" y="3331650"/>
            <a:ext cx="354444" cy="60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9723629" y="3331650"/>
            <a:ext cx="354444" cy="60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9216466" y="3331650"/>
            <a:ext cx="354444" cy="60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8709305" y="3331650"/>
            <a:ext cx="354444" cy="60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0560731" y="4524757"/>
            <a:ext cx="354444" cy="60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9323295" y="4524757"/>
            <a:ext cx="354444" cy="60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ight Arrow 36"/>
          <p:cNvSpPr/>
          <p:nvPr/>
        </p:nvSpPr>
        <p:spPr bwMode="auto">
          <a:xfrm>
            <a:off x="7099321" y="5348543"/>
            <a:ext cx="1148699" cy="597792"/>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8431375" y="5573269"/>
            <a:ext cx="3306503" cy="541485"/>
          </a:xfrm>
          <a:prstGeom prst="rect">
            <a:avLst/>
          </a:prstGeom>
          <a:solidFill>
            <a:srgbClr val="000000"/>
          </a:solidFill>
          <a:ln w="10795" cap="flat" cmpd="sng" algn="ctr">
            <a:noFill/>
            <a:prstDash val="solid"/>
            <a:headEnd type="none" w="med" len="med"/>
            <a:tailEnd type="none" w="med" len="med"/>
          </a:ln>
          <a:effectLst/>
        </p:spPr>
        <p:txBody>
          <a:bodyPr rot="0" spcFirstLastPara="0" vert="horz" wrap="square" lIns="93260" tIns="46630" rIns="46630" bIns="9326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1122" b="0" i="0" u="none" strike="noStrike" kern="120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TextBox 14"/>
          <p:cNvSpPr txBox="1"/>
          <p:nvPr/>
        </p:nvSpPr>
        <p:spPr>
          <a:xfrm>
            <a:off x="8431376" y="5616747"/>
            <a:ext cx="1152974" cy="446397"/>
          </a:xfrm>
          <a:prstGeom prst="rect">
            <a:avLst/>
          </a:prstGeom>
          <a:noFill/>
          <a:ln>
            <a:noFill/>
          </a:ln>
        </p:spPr>
        <p:txBody>
          <a:bodyPr wrap="square"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dirty="0">
                <a:ln>
                  <a:noFill/>
                </a:ln>
                <a:solidFill>
                  <a:srgbClr val="FFFFFF"/>
                </a:solidFill>
                <a:effectLst/>
                <a:uLnTx/>
                <a:uFillTx/>
                <a:latin typeface="Segoe UI"/>
                <a:ea typeface="+mn-ea"/>
                <a:cs typeface="+mn-cs"/>
              </a:rPr>
              <a:t>Shared JBOD</a:t>
            </a:r>
            <a:br>
              <a:rPr kumimoji="0" lang="en-US" sz="1122" b="0" i="0" u="none" strike="noStrike" kern="1200" cap="none" spc="0" normalizeH="0" baseline="0" noProof="0" dirty="0">
                <a:ln>
                  <a:noFill/>
                </a:ln>
                <a:solidFill>
                  <a:srgbClr val="FFFFFF"/>
                </a:solidFill>
                <a:effectLst/>
                <a:uLnTx/>
                <a:uFillTx/>
                <a:latin typeface="Segoe UI"/>
                <a:ea typeface="+mn-ea"/>
                <a:cs typeface="+mn-cs"/>
              </a:rPr>
            </a:br>
            <a:r>
              <a:rPr kumimoji="0" lang="en-US" sz="1122" b="0" i="0" u="none" strike="noStrike" kern="1200" cap="none" spc="0" normalizeH="0" baseline="0" noProof="0" dirty="0">
                <a:ln>
                  <a:noFill/>
                </a:ln>
                <a:solidFill>
                  <a:srgbClr val="FFFFFF"/>
                </a:solidFill>
                <a:effectLst/>
                <a:uLnTx/>
                <a:uFillTx/>
                <a:latin typeface="Segoe UI"/>
                <a:ea typeface="+mn-ea"/>
                <a:cs typeface="+mn-cs"/>
              </a:rPr>
              <a:t>Storage</a:t>
            </a:r>
          </a:p>
        </p:txBody>
      </p:sp>
      <p:sp>
        <p:nvSpPr>
          <p:cNvPr id="35" name="Freeform 79"/>
          <p:cNvSpPr>
            <a:spLocks noEditPoints="1"/>
          </p:cNvSpPr>
          <p:nvPr/>
        </p:nvSpPr>
        <p:spPr bwMode="black">
          <a:xfrm>
            <a:off x="9693523" y="5634596"/>
            <a:ext cx="286477" cy="40883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776859" rtl="0" eaLnBrk="1" fontAlgn="base" latinLnBrk="0" hangingPunct="1">
              <a:lnSpc>
                <a:spcPct val="100000"/>
              </a:lnSpc>
              <a:spcBef>
                <a:spcPct val="0"/>
              </a:spcBef>
              <a:spcAft>
                <a:spcPct val="0"/>
              </a:spcAft>
              <a:buClrTx/>
              <a:buSzTx/>
              <a:buFontTx/>
              <a:buNone/>
              <a:tabLst/>
              <a:defRPr/>
            </a:pPr>
            <a:endParaRPr kumimoji="0" lang="en-US" sz="1122"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79"/>
          <p:cNvSpPr>
            <a:spLocks noEditPoints="1"/>
          </p:cNvSpPr>
          <p:nvPr/>
        </p:nvSpPr>
        <p:spPr bwMode="black">
          <a:xfrm>
            <a:off x="10097154" y="5634596"/>
            <a:ext cx="286477" cy="40883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776859" rtl="0" eaLnBrk="1" fontAlgn="base" latinLnBrk="0" hangingPunct="1">
              <a:lnSpc>
                <a:spcPct val="100000"/>
              </a:lnSpc>
              <a:spcBef>
                <a:spcPct val="0"/>
              </a:spcBef>
              <a:spcAft>
                <a:spcPct val="0"/>
              </a:spcAft>
              <a:buClrTx/>
              <a:buSzTx/>
              <a:buFontTx/>
              <a:buNone/>
              <a:tabLst/>
              <a:defRPr/>
            </a:pPr>
            <a:endParaRPr kumimoji="0" lang="en-US" sz="1122"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79"/>
          <p:cNvSpPr>
            <a:spLocks noEditPoints="1"/>
          </p:cNvSpPr>
          <p:nvPr/>
        </p:nvSpPr>
        <p:spPr bwMode="black">
          <a:xfrm>
            <a:off x="10500784" y="5634596"/>
            <a:ext cx="286477" cy="40883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776859" rtl="0" eaLnBrk="1" fontAlgn="base" latinLnBrk="0" hangingPunct="1">
              <a:lnSpc>
                <a:spcPct val="100000"/>
              </a:lnSpc>
              <a:spcBef>
                <a:spcPct val="0"/>
              </a:spcBef>
              <a:spcAft>
                <a:spcPct val="0"/>
              </a:spcAft>
              <a:buClrTx/>
              <a:buSzTx/>
              <a:buFontTx/>
              <a:buNone/>
              <a:tabLst/>
              <a:defRPr/>
            </a:pPr>
            <a:endParaRPr kumimoji="0" lang="en-US" sz="1122"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79"/>
          <p:cNvSpPr>
            <a:spLocks noEditPoints="1"/>
          </p:cNvSpPr>
          <p:nvPr/>
        </p:nvSpPr>
        <p:spPr bwMode="black">
          <a:xfrm>
            <a:off x="10904415" y="5634596"/>
            <a:ext cx="286477" cy="40883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776859" rtl="0" eaLnBrk="1" fontAlgn="base" latinLnBrk="0" hangingPunct="1">
              <a:lnSpc>
                <a:spcPct val="100000"/>
              </a:lnSpc>
              <a:spcBef>
                <a:spcPct val="0"/>
              </a:spcBef>
              <a:spcAft>
                <a:spcPct val="0"/>
              </a:spcAft>
              <a:buClrTx/>
              <a:buSzTx/>
              <a:buFontTx/>
              <a:buNone/>
              <a:tabLst/>
              <a:defRPr/>
            </a:pPr>
            <a:endParaRPr kumimoji="0" lang="en-US" sz="1122"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79"/>
          <p:cNvSpPr>
            <a:spLocks noEditPoints="1"/>
          </p:cNvSpPr>
          <p:nvPr/>
        </p:nvSpPr>
        <p:spPr bwMode="black">
          <a:xfrm>
            <a:off x="11308045" y="5634596"/>
            <a:ext cx="286477" cy="40883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776859" rtl="0" eaLnBrk="1" fontAlgn="base" latinLnBrk="0" hangingPunct="1">
              <a:lnSpc>
                <a:spcPct val="100000"/>
              </a:lnSpc>
              <a:spcBef>
                <a:spcPct val="0"/>
              </a:spcBef>
              <a:spcAft>
                <a:spcPct val="0"/>
              </a:spcAft>
              <a:buClrTx/>
              <a:buSzTx/>
              <a:buFontTx/>
              <a:buNone/>
              <a:tabLst/>
              <a:defRPr/>
            </a:pPr>
            <a:endParaRPr kumimoji="0" lang="en-US" sz="1122" b="0" i="0" u="none" strike="noStrike" kern="1200" cap="none" spc="0" normalizeH="0" baseline="0" noProof="0">
              <a:ln>
                <a:noFill/>
              </a:ln>
              <a:solidFill>
                <a:srgbClr val="000000"/>
              </a:solidFill>
              <a:effectLst/>
              <a:uLnTx/>
              <a:uFillTx/>
              <a:latin typeface="Segoe UI"/>
              <a:ea typeface="+mn-ea"/>
              <a:cs typeface="+mn-cs"/>
            </a:endParaRPr>
          </a:p>
        </p:txBody>
      </p:sp>
      <p:sp>
        <p:nvSpPr>
          <p:cNvPr id="40" name="Rectangle 39"/>
          <p:cNvSpPr/>
          <p:nvPr/>
        </p:nvSpPr>
        <p:spPr bwMode="auto">
          <a:xfrm>
            <a:off x="8346804" y="5321766"/>
            <a:ext cx="3462538" cy="927110"/>
          </a:xfrm>
          <a:prstGeom prst="rect">
            <a:avLst/>
          </a:prstGeom>
          <a:noFill/>
          <a:ln w="19050" cap="flat" cmpd="sng" algn="ctr">
            <a:solidFill>
              <a:srgbClr val="FBFBFB"/>
            </a:solidFill>
            <a:prstDash val="dash"/>
            <a:headEnd type="none" w="med" len="med"/>
            <a:tailEnd type="none" w="med" len="med"/>
          </a:ln>
          <a:effectLst/>
        </p:spPr>
        <p:txBody>
          <a:bodyPr rot="0" spcFirstLastPara="0" vert="horz" wrap="square" lIns="93260" tIns="46630" rIns="46630" bIns="9326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1836"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6910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p:cNvSpPr/>
          <p:nvPr/>
        </p:nvSpPr>
        <p:spPr>
          <a:xfrm>
            <a:off x="3294606" y="3216735"/>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4379757" y="3843661"/>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5465729" y="4471184"/>
            <a:ext cx="1462417" cy="319902"/>
          </a:xfrm>
          <a:prstGeom prst="rect">
            <a:avLst/>
          </a:prstGeom>
          <a:blipFill>
            <a:blip r:embed="rId2"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nvGrpSpPr>
          <p:cNvPr id="73" name="Group 72"/>
          <p:cNvGrpSpPr/>
          <p:nvPr/>
        </p:nvGrpSpPr>
        <p:grpSpPr>
          <a:xfrm>
            <a:off x="3896561" y="195509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6067684" y="3209544"/>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4"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 name="TextBox 1"/>
          <p:cNvSpPr txBox="1"/>
          <p:nvPr/>
        </p:nvSpPr>
        <p:spPr>
          <a:xfrm>
            <a:off x="5003554" y="5886493"/>
            <a:ext cx="2184925" cy="406093"/>
          </a:xfrm>
          <a:prstGeom prst="rect">
            <a:avLst/>
          </a:prstGeom>
          <a:noFill/>
        </p:spPr>
        <p:txBody>
          <a:bodyPr wrap="none" rtlCol="0">
            <a:spAutoFit/>
          </a:bodyPr>
          <a:lstStyle/>
          <a:p>
            <a:pPr algn="ctr" defTabSz="914049">
              <a:defRPr/>
            </a:pPr>
            <a:r>
              <a:rPr lang="en-US" sz="2000" kern="0" dirty="0">
                <a:solidFill>
                  <a:schemeClr val="bg1">
                    <a:lumMod val="75000"/>
                  </a:schemeClr>
                </a:solidFill>
                <a:latin typeface="Segoe UI" panose="020B0502040204020203" pitchFamily="34" charset="0"/>
                <a:cs typeface="Segoe UI" panose="020B0502040204020203" pitchFamily="34" charset="0"/>
              </a:rPr>
              <a:t>Let’s cluster them</a:t>
            </a:r>
          </a:p>
        </p:txBody>
      </p:sp>
    </p:spTree>
    <p:extLst>
      <p:ext uri="{BB962C8B-B14F-4D97-AF65-F5344CB8AC3E}">
        <p14:creationId xmlns:p14="http://schemas.microsoft.com/office/powerpoint/2010/main" val="2893643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e-Click Deploy, Scale-Ou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 y="1462"/>
            <a:ext cx="12186813" cy="6855082"/>
          </a:xfrm>
          <a:prstGeom prst="rect">
            <a:avLst/>
          </a:prstGeom>
        </p:spPr>
      </p:pic>
    </p:spTree>
    <p:extLst>
      <p:ext uri="{BB962C8B-B14F-4D97-AF65-F5344CB8AC3E}">
        <p14:creationId xmlns:p14="http://schemas.microsoft.com/office/powerpoint/2010/main" val="4007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3896561" y="195509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6067684" y="3209544"/>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9" name="1"/>
          <p:cNvSpPr/>
          <p:nvPr/>
        </p:nvSpPr>
        <p:spPr>
          <a:xfrm>
            <a:off x="3294606" y="3216735"/>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4379757" y="3843661"/>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5465729" y="4471184"/>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65139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239315" y="2612041"/>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981711" y="3039026"/>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5715409" y="3466610"/>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6" name="1"/>
          <p:cNvSpPr/>
          <p:nvPr/>
        </p:nvSpPr>
        <p:spPr>
          <a:xfrm>
            <a:off x="2861948" y="4134056"/>
            <a:ext cx="4515215" cy="319902"/>
          </a:xfrm>
          <a:prstGeom prst="rect">
            <a:avLst/>
          </a:prstGeom>
          <a:solidFill>
            <a:srgbClr val="0070C0"/>
          </a:solidFill>
          <a:ln>
            <a:noFill/>
          </a:ln>
          <a:scene3d>
            <a:camera prst="isometricLeftDown"/>
            <a:lightRig rig="balanced" dir="t"/>
          </a:scene3d>
          <a:sp3d extrusionH="2794000" contourW="12700" prstMaterial="legacyWireframe">
            <a:extrusionClr>
              <a:srgbClr val="0070C0"/>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200" b="1" kern="0" dirty="0">
              <a:solidFill>
                <a:sysClr val="windowText" lastClr="000000"/>
              </a:solidFill>
              <a:latin typeface="Segoe UI" panose="020B0502040204020203" pitchFamily="34" charset="0"/>
              <a:cs typeface="Segoe UI" panose="020B0502040204020203" pitchFamily="34" charset="0"/>
            </a:endParaRPr>
          </a:p>
        </p:txBody>
      </p:sp>
      <p:sp>
        <p:nvSpPr>
          <p:cNvPr id="9" name="1"/>
          <p:cNvSpPr/>
          <p:nvPr/>
        </p:nvSpPr>
        <p:spPr>
          <a:xfrm>
            <a:off x="3294606" y="2102784"/>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4379757" y="2729710"/>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5465729" y="3357233"/>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27" name="TextBox 26"/>
          <p:cNvSpPr txBox="1"/>
          <p:nvPr/>
        </p:nvSpPr>
        <p:spPr>
          <a:xfrm>
            <a:off x="3992362" y="5886493"/>
            <a:ext cx="4207375" cy="406093"/>
          </a:xfrm>
          <a:prstGeom prst="rect">
            <a:avLst/>
          </a:prstGeom>
          <a:noFill/>
        </p:spPr>
        <p:txBody>
          <a:bodyPr wrap="none" rtlCol="0">
            <a:spAutoFit/>
          </a:bodyPr>
          <a:lstStyle/>
          <a:p>
            <a:pPr algn="ctr" defTabSz="914049">
              <a:defRPr/>
            </a:pPr>
            <a:r>
              <a:rPr lang="en-US" sz="2000" kern="0" dirty="0">
                <a:solidFill>
                  <a:schemeClr val="bg1">
                    <a:lumMod val="75000"/>
                  </a:schemeClr>
                </a:solidFill>
                <a:latin typeface="Segoe UI" panose="020B0502040204020203" pitchFamily="34" charset="0"/>
                <a:cs typeface="Segoe UI" panose="020B0502040204020203" pitchFamily="34" charset="0"/>
              </a:rPr>
              <a:t>Software-defined “pool” of storage</a:t>
            </a:r>
          </a:p>
        </p:txBody>
      </p:sp>
    </p:spTree>
    <p:extLst>
      <p:ext uri="{BB962C8B-B14F-4D97-AF65-F5344CB8AC3E}">
        <p14:creationId xmlns:p14="http://schemas.microsoft.com/office/powerpoint/2010/main" val="169608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229796" y="2135993"/>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972190" y="2562980"/>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5705887" y="2990562"/>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6" name="1"/>
          <p:cNvSpPr/>
          <p:nvPr/>
        </p:nvSpPr>
        <p:spPr>
          <a:xfrm>
            <a:off x="2852428" y="3658008"/>
            <a:ext cx="4515215" cy="319902"/>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P O O L</a:t>
            </a:r>
          </a:p>
        </p:txBody>
      </p:sp>
      <p:sp>
        <p:nvSpPr>
          <p:cNvPr id="9" name="1"/>
          <p:cNvSpPr/>
          <p:nvPr/>
        </p:nvSpPr>
        <p:spPr>
          <a:xfrm>
            <a:off x="3294606" y="2702603"/>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4379757" y="3329530"/>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5465729" y="3957053"/>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54469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239315" y="2307370"/>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981711" y="2734356"/>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5715409" y="3161940"/>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6" name="1"/>
          <p:cNvSpPr/>
          <p:nvPr/>
        </p:nvSpPr>
        <p:spPr>
          <a:xfrm>
            <a:off x="2861948" y="3829386"/>
            <a:ext cx="4515215" cy="319902"/>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P O O L</a:t>
            </a:r>
          </a:p>
        </p:txBody>
      </p:sp>
      <p:sp>
        <p:nvSpPr>
          <p:cNvPr id="28" name="1"/>
          <p:cNvSpPr/>
          <p:nvPr/>
        </p:nvSpPr>
        <p:spPr>
          <a:xfrm>
            <a:off x="2863950" y="3495693"/>
            <a:ext cx="4515215" cy="319902"/>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V O L U M E S</a:t>
            </a:r>
          </a:p>
        </p:txBody>
      </p:sp>
      <p:sp>
        <p:nvSpPr>
          <p:cNvPr id="9" name="1"/>
          <p:cNvSpPr/>
          <p:nvPr/>
        </p:nvSpPr>
        <p:spPr>
          <a:xfrm>
            <a:off x="3294606" y="2521706"/>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4379757" y="3148632"/>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5465729" y="3776155"/>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27" name="TextBox 26"/>
          <p:cNvSpPr txBox="1"/>
          <p:nvPr/>
        </p:nvSpPr>
        <p:spPr>
          <a:xfrm>
            <a:off x="4225134" y="5886493"/>
            <a:ext cx="3741869" cy="406093"/>
          </a:xfrm>
          <a:prstGeom prst="rect">
            <a:avLst/>
          </a:prstGeom>
          <a:noFill/>
        </p:spPr>
        <p:txBody>
          <a:bodyPr wrap="none" rtlCol="0">
            <a:spAutoFit/>
          </a:bodyPr>
          <a:lstStyle/>
          <a:p>
            <a:pPr algn="ctr" defTabSz="914049">
              <a:defRPr/>
            </a:pPr>
            <a:r>
              <a:rPr lang="en-US" sz="2000" kern="0" dirty="0">
                <a:solidFill>
                  <a:schemeClr val="bg1">
                    <a:lumMod val="75000"/>
                  </a:schemeClr>
                </a:solidFill>
                <a:latin typeface="Segoe UI" panose="020B0502040204020203" pitchFamily="34" charset="0"/>
                <a:cs typeface="Segoe UI" panose="020B0502040204020203" pitchFamily="34" charset="0"/>
              </a:rPr>
              <a:t>We’re ready to create volumes!</a:t>
            </a:r>
          </a:p>
        </p:txBody>
      </p:sp>
    </p:spTree>
    <p:extLst>
      <p:ext uri="{BB962C8B-B14F-4D97-AF65-F5344CB8AC3E}">
        <p14:creationId xmlns:p14="http://schemas.microsoft.com/office/powerpoint/2010/main" val="414337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3734704" y="1764676"/>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477101" y="2191662"/>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5210799" y="2619243"/>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6" name="1"/>
          <p:cNvSpPr/>
          <p:nvPr/>
        </p:nvSpPr>
        <p:spPr>
          <a:xfrm>
            <a:off x="2357338" y="3286691"/>
            <a:ext cx="4515215" cy="319902"/>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P O O L</a:t>
            </a:r>
          </a:p>
        </p:txBody>
      </p:sp>
      <p:sp>
        <p:nvSpPr>
          <p:cNvPr id="28" name="1"/>
          <p:cNvSpPr/>
          <p:nvPr/>
        </p:nvSpPr>
        <p:spPr>
          <a:xfrm>
            <a:off x="2359340" y="2952998"/>
            <a:ext cx="4515215" cy="319902"/>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V O L U M E S</a:t>
            </a:r>
          </a:p>
        </p:txBody>
      </p:sp>
      <p:sp>
        <p:nvSpPr>
          <p:cNvPr id="9" name="1"/>
          <p:cNvSpPr/>
          <p:nvPr/>
        </p:nvSpPr>
        <p:spPr>
          <a:xfrm>
            <a:off x="2789996" y="1979012"/>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3875146" y="2605939"/>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4961119" y="3233462"/>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3" name="1"/>
          <p:cNvSpPr/>
          <p:nvPr/>
        </p:nvSpPr>
        <p:spPr>
          <a:xfrm>
            <a:off x="7122239" y="4484222"/>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nvGrpSpPr>
          <p:cNvPr id="44" name="Group 43"/>
          <p:cNvGrpSpPr/>
          <p:nvPr/>
        </p:nvGrpSpPr>
        <p:grpSpPr>
          <a:xfrm>
            <a:off x="7724193" y="3222581"/>
            <a:ext cx="2137104" cy="1264296"/>
            <a:chOff x="8834842" y="1441814"/>
            <a:chExt cx="2138015" cy="1264835"/>
          </a:xfrm>
        </p:grpSpPr>
        <p:sp>
          <p:nvSpPr>
            <p:cNvPr id="45"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6"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7"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8"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9"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50"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914245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3734704" y="1764676"/>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477101" y="2191662"/>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5210799" y="2619243"/>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6" name="1"/>
          <p:cNvSpPr/>
          <p:nvPr/>
        </p:nvSpPr>
        <p:spPr>
          <a:xfrm>
            <a:off x="2357338" y="3286691"/>
            <a:ext cx="4515215" cy="319902"/>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P O O L</a:t>
            </a:r>
          </a:p>
        </p:txBody>
      </p:sp>
      <p:sp>
        <p:nvSpPr>
          <p:cNvPr id="28" name="1"/>
          <p:cNvSpPr/>
          <p:nvPr/>
        </p:nvSpPr>
        <p:spPr>
          <a:xfrm>
            <a:off x="2359340" y="2952998"/>
            <a:ext cx="4515215" cy="319902"/>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V O L U M E S</a:t>
            </a:r>
          </a:p>
        </p:txBody>
      </p:sp>
      <p:sp>
        <p:nvSpPr>
          <p:cNvPr id="9" name="1"/>
          <p:cNvSpPr/>
          <p:nvPr/>
        </p:nvSpPr>
        <p:spPr>
          <a:xfrm>
            <a:off x="2789996" y="1979012"/>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3875146" y="2605939"/>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4961119" y="3233462"/>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3" name="1"/>
          <p:cNvSpPr/>
          <p:nvPr/>
        </p:nvSpPr>
        <p:spPr>
          <a:xfrm>
            <a:off x="6056122" y="3867575"/>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nvGrpSpPr>
          <p:cNvPr id="44" name="Group 43"/>
          <p:cNvGrpSpPr/>
          <p:nvPr/>
        </p:nvGrpSpPr>
        <p:grpSpPr>
          <a:xfrm>
            <a:off x="6658077" y="2605933"/>
            <a:ext cx="2137104" cy="1264296"/>
            <a:chOff x="8834842" y="1441814"/>
            <a:chExt cx="2138015" cy="1264835"/>
          </a:xfrm>
        </p:grpSpPr>
        <p:sp>
          <p:nvSpPr>
            <p:cNvPr id="45"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6"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7"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8"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9"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50"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42" name="TextBox 41"/>
          <p:cNvSpPr txBox="1"/>
          <p:nvPr/>
        </p:nvSpPr>
        <p:spPr>
          <a:xfrm>
            <a:off x="4589547" y="5886493"/>
            <a:ext cx="3013112" cy="406151"/>
          </a:xfrm>
          <a:prstGeom prst="rect">
            <a:avLst/>
          </a:prstGeom>
          <a:noFill/>
        </p:spPr>
        <p:txBody>
          <a:bodyPr wrap="none" rtlCol="0">
            <a:spAutoFit/>
          </a:bodyPr>
          <a:lstStyle/>
          <a:p>
            <a:pPr algn="ctr" defTabSz="914049">
              <a:defRPr/>
            </a:pPr>
            <a:r>
              <a:rPr lang="en-US" sz="2000" kern="0" dirty="0">
                <a:solidFill>
                  <a:schemeClr val="bg1">
                    <a:lumMod val="75000"/>
                  </a:schemeClr>
                </a:solidFill>
                <a:latin typeface="Segoe UI" panose="020B0502040204020203" pitchFamily="34" charset="0"/>
                <a:cs typeface="Segoe UI" panose="020B0502040204020203" pitchFamily="34" charset="0"/>
              </a:rPr>
              <a:t>Add new node to cluster</a:t>
            </a:r>
          </a:p>
        </p:txBody>
      </p:sp>
    </p:spTree>
    <p:extLst>
      <p:ext uri="{BB962C8B-B14F-4D97-AF65-F5344CB8AC3E}">
        <p14:creationId xmlns:p14="http://schemas.microsoft.com/office/powerpoint/2010/main" val="763474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e-Click Deploy, Scale-Out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 y="1462"/>
            <a:ext cx="12186813" cy="6855082"/>
          </a:xfrm>
          <a:prstGeom prst="rect">
            <a:avLst/>
          </a:prstGeom>
        </p:spPr>
      </p:pic>
    </p:spTree>
    <p:extLst>
      <p:ext uri="{BB962C8B-B14F-4D97-AF65-F5344CB8AC3E}">
        <p14:creationId xmlns:p14="http://schemas.microsoft.com/office/powerpoint/2010/main" val="174143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34365" y="2310388"/>
            <a:ext cx="2137406" cy="1264478"/>
            <a:chOff x="8834842" y="1441814"/>
            <a:chExt cx="2138015" cy="1264835"/>
          </a:xfrm>
        </p:grpSpPr>
        <p:sp>
          <p:nvSpPr>
            <p:cNvPr id="3"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5"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6"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9" name="Group 8"/>
          <p:cNvGrpSpPr/>
          <p:nvPr/>
        </p:nvGrpSpPr>
        <p:grpSpPr>
          <a:xfrm>
            <a:off x="4476866" y="2737436"/>
            <a:ext cx="2137406" cy="1264478"/>
            <a:chOff x="8834842" y="1441814"/>
            <a:chExt cx="2138015" cy="1264835"/>
          </a:xfrm>
        </p:grpSpPr>
        <p:sp>
          <p:nvSpPr>
            <p:cNvPr id="10"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11"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12"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13"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14"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15"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16" name="Group 15"/>
          <p:cNvGrpSpPr/>
          <p:nvPr/>
        </p:nvGrpSpPr>
        <p:grpSpPr>
          <a:xfrm>
            <a:off x="5210669" y="3165078"/>
            <a:ext cx="2137406" cy="1264478"/>
            <a:chOff x="8834842" y="1441814"/>
            <a:chExt cx="2138015" cy="1264835"/>
          </a:xfrm>
        </p:grpSpPr>
        <p:sp>
          <p:nvSpPr>
            <p:cNvPr id="17"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18"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19"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20"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21"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22"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3" name="1"/>
          <p:cNvSpPr/>
          <p:nvPr/>
        </p:nvSpPr>
        <p:spPr>
          <a:xfrm>
            <a:off x="2356807" y="3813571"/>
            <a:ext cx="4515855" cy="319948"/>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P O O L</a:t>
            </a:r>
          </a:p>
        </p:txBody>
      </p:sp>
      <p:sp>
        <p:nvSpPr>
          <p:cNvPr id="24" name="1"/>
          <p:cNvSpPr/>
          <p:nvPr/>
        </p:nvSpPr>
        <p:spPr>
          <a:xfrm>
            <a:off x="2358809" y="3489354"/>
            <a:ext cx="4515855" cy="319948"/>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V O L U M E S</a:t>
            </a:r>
          </a:p>
        </p:txBody>
      </p:sp>
      <p:sp>
        <p:nvSpPr>
          <p:cNvPr id="25" name="1"/>
          <p:cNvSpPr/>
          <p:nvPr/>
        </p:nvSpPr>
        <p:spPr>
          <a:xfrm>
            <a:off x="2789526" y="2524750"/>
            <a:ext cx="1462624" cy="319948"/>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26" name="1"/>
          <p:cNvSpPr/>
          <p:nvPr/>
        </p:nvSpPr>
        <p:spPr>
          <a:xfrm>
            <a:off x="3874831" y="3151765"/>
            <a:ext cx="1462624" cy="319948"/>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27" name="1"/>
          <p:cNvSpPr/>
          <p:nvPr/>
        </p:nvSpPr>
        <p:spPr>
          <a:xfrm>
            <a:off x="4960958" y="3779377"/>
            <a:ext cx="1462624" cy="319948"/>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nvGrpSpPr>
          <p:cNvPr id="28" name="Group 27"/>
          <p:cNvGrpSpPr/>
          <p:nvPr/>
        </p:nvGrpSpPr>
        <p:grpSpPr>
          <a:xfrm>
            <a:off x="6658153" y="4208742"/>
            <a:ext cx="2137406" cy="1264478"/>
            <a:chOff x="8834842" y="1441814"/>
            <a:chExt cx="2138015" cy="1264835"/>
          </a:xfrm>
        </p:grpSpPr>
        <p:sp>
          <p:nvSpPr>
            <p:cNvPr id="29"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30"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31"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32"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33"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34"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35" name="1"/>
          <p:cNvSpPr/>
          <p:nvPr/>
        </p:nvSpPr>
        <p:spPr>
          <a:xfrm>
            <a:off x="6056116" y="4413581"/>
            <a:ext cx="1462624" cy="319948"/>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1306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823317" y="4687482"/>
            <a:ext cx="8991363" cy="197443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pc="-50" dirty="0">
                <a:gradFill>
                  <a:gsLst>
                    <a:gs pos="0">
                      <a:srgbClr val="FFFFFF"/>
                    </a:gs>
                    <a:gs pos="100000">
                      <a:srgbClr val="FFFFFF"/>
                    </a:gs>
                  </a:gsLst>
                  <a:lin ang="5400000" scaled="0"/>
                </a:gradFill>
                <a:ea typeface="Segoe UI" pitchFamily="34" charset="0"/>
                <a:cs typeface="Segoe UI" pitchFamily="34" charset="0"/>
              </a:rPr>
              <a:t>Storage Space</a:t>
            </a:r>
          </a:p>
        </p:txBody>
      </p:sp>
      <p:sp>
        <p:nvSpPr>
          <p:cNvPr id="33" name="Title 32"/>
          <p:cNvSpPr>
            <a:spLocks noGrp="1"/>
          </p:cNvSpPr>
          <p:nvPr>
            <p:ph type="title"/>
          </p:nvPr>
        </p:nvSpPr>
        <p:spPr/>
        <p:txBody>
          <a:bodyPr/>
          <a:lstStyle/>
          <a:p>
            <a:r>
              <a:rPr lang="en-US"/>
              <a:t>Reduced Mean Time To Recovery</a:t>
            </a:r>
            <a:endParaRPr lang="en-US" dirty="0"/>
          </a:p>
        </p:txBody>
      </p:sp>
      <p:sp>
        <p:nvSpPr>
          <p:cNvPr id="34" name="Content Placeholder 33"/>
          <p:cNvSpPr>
            <a:spLocks noGrp="1"/>
          </p:cNvSpPr>
          <p:nvPr>
            <p:ph sz="quarter" idx="10"/>
          </p:nvPr>
        </p:nvSpPr>
        <p:spPr>
          <a:xfrm>
            <a:off x="269239" y="1189177"/>
            <a:ext cx="11653523" cy="3155223"/>
          </a:xfrm>
        </p:spPr>
        <p:txBody>
          <a:bodyPr/>
          <a:lstStyle/>
          <a:p>
            <a:r>
              <a:rPr lang="en-US"/>
              <a:t>Mirror Spaces Rebuild</a:t>
            </a:r>
          </a:p>
          <a:p>
            <a:pPr lvl="1"/>
            <a:r>
              <a:rPr lang="en-US"/>
              <a:t>Parallelized Recovery</a:t>
            </a:r>
          </a:p>
          <a:p>
            <a:pPr lvl="1"/>
            <a:endParaRPr lang="en-US"/>
          </a:p>
          <a:p>
            <a:r>
              <a:rPr lang="en-US"/>
              <a:t>Increased Throughput</a:t>
            </a:r>
          </a:p>
          <a:p>
            <a:pPr lvl="1"/>
            <a:r>
              <a:rPr lang="en-US"/>
              <a:t>Optimized Disk Utilization</a:t>
            </a:r>
          </a:p>
          <a:p>
            <a:pPr lvl="1"/>
            <a:r>
              <a:rPr lang="en-US"/>
              <a:t>Utilization of spare capacity</a:t>
            </a:r>
          </a:p>
          <a:p>
            <a:pPr lvl="2"/>
            <a:r>
              <a:rPr lang="en-US"/>
              <a:t>Hot Spare no longer necessary in R2 </a:t>
            </a:r>
            <a:endParaRPr lang="en-US" dirty="0"/>
          </a:p>
        </p:txBody>
      </p:sp>
      <p:sp>
        <p:nvSpPr>
          <p:cNvPr id="38" name="Freeform 79"/>
          <p:cNvSpPr>
            <a:spLocks noEditPoints="1"/>
          </p:cNvSpPr>
          <p:nvPr/>
        </p:nvSpPr>
        <p:spPr bwMode="black">
          <a:xfrm>
            <a:off x="985220" y="5446284"/>
            <a:ext cx="796856" cy="107642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pic>
        <p:nvPicPr>
          <p:cNvPr id="52" name="Picture 51" descr="Delete.png"/>
          <p:cNvPicPr>
            <a:picLocks noChangeAspect="1"/>
          </p:cNvPicPr>
          <p:nvPr/>
        </p:nvPicPr>
        <p:blipFill>
          <a:blip r:embed="rId3" cstate="print"/>
          <a:stretch>
            <a:fillRect/>
          </a:stretch>
        </p:blipFill>
        <p:spPr>
          <a:xfrm>
            <a:off x="1122837" y="5637875"/>
            <a:ext cx="988046" cy="915627"/>
          </a:xfrm>
          <a:prstGeom prst="rect">
            <a:avLst/>
          </a:prstGeom>
          <a:effectLst>
            <a:outerShdw blurRad="50800" dist="38100" dir="2700000" algn="tl" rotWithShape="0">
              <a:prstClr val="black">
                <a:alpha val="40000"/>
              </a:prstClr>
            </a:outerShdw>
          </a:effectLst>
        </p:spPr>
      </p:pic>
      <p:sp>
        <p:nvSpPr>
          <p:cNvPr id="60" name="Rectangle 59"/>
          <p:cNvSpPr/>
          <p:nvPr/>
        </p:nvSpPr>
        <p:spPr bwMode="auto">
          <a:xfrm>
            <a:off x="7644852" y="1361370"/>
            <a:ext cx="3023758" cy="688669"/>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r>
              <a:rPr lang="en-US" i="1" spc="-50" dirty="0">
                <a:solidFill>
                  <a:srgbClr val="000000"/>
                </a:solidFill>
                <a:ea typeface="Segoe UI" pitchFamily="34" charset="0"/>
                <a:cs typeface="Segoe UI" pitchFamily="34" charset="0"/>
              </a:rPr>
              <a:t>Performance improvements to radically reduce MTTR</a:t>
            </a:r>
          </a:p>
        </p:txBody>
      </p:sp>
      <p:graphicFrame>
        <p:nvGraphicFramePr>
          <p:cNvPr id="2" name="Table 1"/>
          <p:cNvGraphicFramePr>
            <a:graphicFrameLocks noGrp="1"/>
          </p:cNvGraphicFramePr>
          <p:nvPr>
            <p:extLst/>
          </p:nvPr>
        </p:nvGraphicFramePr>
        <p:xfrm>
          <a:off x="7130053" y="2573044"/>
          <a:ext cx="4140141" cy="1483148"/>
        </p:xfrm>
        <a:graphic>
          <a:graphicData uri="http://schemas.openxmlformats.org/drawingml/2006/table">
            <a:tbl>
              <a:tblPr firstRow="1" bandRow="1">
                <a:tableStyleId>{5C22544A-7EE6-4342-B048-85BDC9FD1C3A}</a:tableStyleId>
              </a:tblPr>
              <a:tblGrid>
                <a:gridCol w="2294670">
                  <a:extLst>
                    <a:ext uri="{9D8B030D-6E8A-4147-A177-3AD203B41FA5}">
                      <a16:colId xmlns:a16="http://schemas.microsoft.com/office/drawing/2014/main" val="20000"/>
                    </a:ext>
                  </a:extLst>
                </a:gridCol>
                <a:gridCol w="1845471">
                  <a:extLst>
                    <a:ext uri="{9D8B030D-6E8A-4147-A177-3AD203B41FA5}">
                      <a16:colId xmlns:a16="http://schemas.microsoft.com/office/drawing/2014/main" val="20001"/>
                    </a:ext>
                  </a:extLst>
                </a:gridCol>
              </a:tblGrid>
              <a:tr h="370787">
                <a:tc>
                  <a:txBody>
                    <a:bodyPr/>
                    <a:lstStyle/>
                    <a:p>
                      <a:r>
                        <a:rPr lang="en-US" sz="1800" dirty="0"/>
                        <a:t>Rebuild</a:t>
                      </a:r>
                      <a:r>
                        <a:rPr lang="en-US" sz="1800" baseline="0" dirty="0"/>
                        <a:t> Metric</a:t>
                      </a:r>
                      <a:endParaRPr lang="en-US" sz="1800" dirty="0"/>
                    </a:p>
                  </a:txBody>
                  <a:tcPr marL="91427" marR="91427" marT="45713" marB="45713"/>
                </a:tc>
                <a:tc>
                  <a:txBody>
                    <a:bodyPr/>
                    <a:lstStyle/>
                    <a:p>
                      <a:r>
                        <a:rPr lang="en-US" sz="1800" dirty="0"/>
                        <a:t>Measurement</a:t>
                      </a:r>
                    </a:p>
                  </a:txBody>
                  <a:tcPr marL="91427" marR="91427" marT="45713" marB="45713"/>
                </a:tc>
                <a:extLst>
                  <a:ext uri="{0D108BD9-81ED-4DB2-BD59-A6C34878D82A}">
                    <a16:rowId xmlns:a16="http://schemas.microsoft.com/office/drawing/2014/main" val="10000"/>
                  </a:ext>
                </a:extLst>
              </a:tr>
              <a:tr h="370787">
                <a:tc>
                  <a:txBody>
                    <a:bodyPr/>
                    <a:lstStyle/>
                    <a:p>
                      <a:r>
                        <a:rPr lang="en-US" sz="1800" dirty="0"/>
                        <a:t>Data Rebuilt</a:t>
                      </a:r>
                    </a:p>
                  </a:txBody>
                  <a:tcPr marL="91427" marR="91427" marT="45713" marB="45713"/>
                </a:tc>
                <a:tc>
                  <a:txBody>
                    <a:bodyPr/>
                    <a:lstStyle/>
                    <a:p>
                      <a:r>
                        <a:rPr lang="en-US" sz="1800" dirty="0"/>
                        <a:t>2,400 GB</a:t>
                      </a:r>
                    </a:p>
                  </a:txBody>
                  <a:tcPr marL="91427" marR="91427" marT="45713" marB="45713"/>
                </a:tc>
                <a:extLst>
                  <a:ext uri="{0D108BD9-81ED-4DB2-BD59-A6C34878D82A}">
                    <a16:rowId xmlns:a16="http://schemas.microsoft.com/office/drawing/2014/main" val="10001"/>
                  </a:ext>
                </a:extLst>
              </a:tr>
              <a:tr h="370787">
                <a:tc>
                  <a:txBody>
                    <a:bodyPr/>
                    <a:lstStyle/>
                    <a:p>
                      <a:r>
                        <a:rPr lang="en-US" sz="1800" dirty="0"/>
                        <a:t>Time Taken</a:t>
                      </a:r>
                    </a:p>
                  </a:txBody>
                  <a:tcPr marL="91427" marR="91427" marT="45713" marB="45713"/>
                </a:tc>
                <a:tc>
                  <a:txBody>
                    <a:bodyPr/>
                    <a:lstStyle/>
                    <a:p>
                      <a:r>
                        <a:rPr lang="en-US" sz="1800" dirty="0"/>
                        <a:t>49 min</a:t>
                      </a:r>
                    </a:p>
                  </a:txBody>
                  <a:tcPr marL="91427" marR="91427" marT="45713" marB="45713"/>
                </a:tc>
                <a:extLst>
                  <a:ext uri="{0D108BD9-81ED-4DB2-BD59-A6C34878D82A}">
                    <a16:rowId xmlns:a16="http://schemas.microsoft.com/office/drawing/2014/main" val="10002"/>
                  </a:ext>
                </a:extLst>
              </a:tr>
              <a:tr h="370787">
                <a:tc>
                  <a:txBody>
                    <a:bodyPr/>
                    <a:lstStyle/>
                    <a:p>
                      <a:r>
                        <a:rPr lang="en-US" sz="1800" dirty="0"/>
                        <a:t>Rebuild Throughput</a:t>
                      </a:r>
                    </a:p>
                  </a:txBody>
                  <a:tcPr marL="91427" marR="91427" marT="45713" marB="45713"/>
                </a:tc>
                <a:tc>
                  <a:txBody>
                    <a:bodyPr/>
                    <a:lstStyle/>
                    <a:p>
                      <a:r>
                        <a:rPr lang="en-US" sz="1800" dirty="0"/>
                        <a:t>&gt; 800 MB/s</a:t>
                      </a:r>
                    </a:p>
                  </a:txBody>
                  <a:tcPr marL="91427" marR="91427" marT="45713" marB="45713"/>
                </a:tc>
                <a:extLst>
                  <a:ext uri="{0D108BD9-81ED-4DB2-BD59-A6C34878D82A}">
                    <a16:rowId xmlns:a16="http://schemas.microsoft.com/office/drawing/2014/main" val="10003"/>
                  </a:ext>
                </a:extLst>
              </a:tr>
            </a:tbl>
          </a:graphicData>
        </a:graphic>
      </p:graphicFrame>
      <p:sp>
        <p:nvSpPr>
          <p:cNvPr id="3" name="TextBox 2"/>
          <p:cNvSpPr txBox="1"/>
          <p:nvPr/>
        </p:nvSpPr>
        <p:spPr>
          <a:xfrm>
            <a:off x="7442473" y="4085523"/>
            <a:ext cx="3428514" cy="246221"/>
          </a:xfrm>
          <a:prstGeom prst="rect">
            <a:avLst/>
          </a:prstGeom>
          <a:noFill/>
        </p:spPr>
        <p:txBody>
          <a:bodyPr wrap="square" lIns="0" tIns="0" rIns="0" bIns="0" rtlCol="0">
            <a:spAutoFit/>
          </a:bodyPr>
          <a:lstStyle/>
          <a:p>
            <a:pPr algn="ctr"/>
            <a:r>
              <a:rPr lang="en-US" sz="800" dirty="0">
                <a:gradFill>
                  <a:gsLst>
                    <a:gs pos="0">
                      <a:srgbClr val="FFFFFF"/>
                    </a:gs>
                    <a:gs pos="86000">
                      <a:srgbClr val="FFFFFF"/>
                    </a:gs>
                  </a:gsLst>
                  <a:lin ang="5400000" scaled="0"/>
                </a:gradFill>
                <a:latin typeface="Segoe UI Light" pitchFamily="34" charset="0"/>
              </a:rPr>
              <a:t>3TB HDDs, 2-way, 4-column Mirror Space</a:t>
            </a:r>
          </a:p>
          <a:p>
            <a:pPr algn="ctr"/>
            <a:r>
              <a:rPr lang="en-US" sz="800" dirty="0">
                <a:gradFill>
                  <a:gsLst>
                    <a:gs pos="0">
                      <a:srgbClr val="FFFFFF"/>
                    </a:gs>
                    <a:gs pos="86000">
                      <a:srgbClr val="FFFFFF"/>
                    </a:gs>
                  </a:gsLst>
                  <a:lin ang="5400000" scaled="0"/>
                </a:gradFill>
                <a:latin typeface="Segoe UI Light" pitchFamily="34" charset="0"/>
              </a:rPr>
              <a:t>Source: Internal Testing, No Foreground Activity</a:t>
            </a:r>
          </a:p>
        </p:txBody>
      </p:sp>
      <p:sp>
        <p:nvSpPr>
          <p:cNvPr id="22" name="Freeform 79"/>
          <p:cNvSpPr>
            <a:spLocks noEditPoints="1"/>
          </p:cNvSpPr>
          <p:nvPr/>
        </p:nvSpPr>
        <p:spPr bwMode="black">
          <a:xfrm>
            <a:off x="2110885" y="5446284"/>
            <a:ext cx="796856" cy="107642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23" name="Freeform 79"/>
          <p:cNvSpPr>
            <a:spLocks noEditPoints="1"/>
          </p:cNvSpPr>
          <p:nvPr/>
        </p:nvSpPr>
        <p:spPr bwMode="black">
          <a:xfrm>
            <a:off x="3259035" y="5446283"/>
            <a:ext cx="796856" cy="107642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24" name="Freeform 79"/>
          <p:cNvSpPr>
            <a:spLocks noEditPoints="1"/>
          </p:cNvSpPr>
          <p:nvPr/>
        </p:nvSpPr>
        <p:spPr bwMode="black">
          <a:xfrm>
            <a:off x="4384698" y="5446282"/>
            <a:ext cx="796856" cy="107642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25" name="Freeform 79"/>
          <p:cNvSpPr>
            <a:spLocks noEditPoints="1"/>
          </p:cNvSpPr>
          <p:nvPr/>
        </p:nvSpPr>
        <p:spPr bwMode="black">
          <a:xfrm>
            <a:off x="5506480" y="5431747"/>
            <a:ext cx="796856" cy="107642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26" name="Freeform 79"/>
          <p:cNvSpPr>
            <a:spLocks noEditPoints="1"/>
          </p:cNvSpPr>
          <p:nvPr/>
        </p:nvSpPr>
        <p:spPr bwMode="black">
          <a:xfrm>
            <a:off x="6625316" y="5417211"/>
            <a:ext cx="796856" cy="107642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27" name="Freeform 79"/>
          <p:cNvSpPr>
            <a:spLocks noEditPoints="1"/>
          </p:cNvSpPr>
          <p:nvPr/>
        </p:nvSpPr>
        <p:spPr bwMode="black">
          <a:xfrm>
            <a:off x="7744152" y="5431746"/>
            <a:ext cx="796856" cy="107642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28" name="Freeform 79"/>
          <p:cNvSpPr>
            <a:spLocks noEditPoints="1"/>
          </p:cNvSpPr>
          <p:nvPr/>
        </p:nvSpPr>
        <p:spPr bwMode="black">
          <a:xfrm>
            <a:off x="8826538" y="5431746"/>
            <a:ext cx="796856" cy="107642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 name="Curved Down Arrow 3"/>
          <p:cNvSpPr/>
          <p:nvPr/>
        </p:nvSpPr>
        <p:spPr bwMode="auto">
          <a:xfrm>
            <a:off x="4787318" y="4930627"/>
            <a:ext cx="1134372" cy="515654"/>
          </a:xfrm>
          <a:prstGeom prst="curvedDown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29" name="Curved Down Arrow 28"/>
          <p:cNvSpPr/>
          <p:nvPr/>
        </p:nvSpPr>
        <p:spPr bwMode="auto">
          <a:xfrm>
            <a:off x="4776830" y="4923361"/>
            <a:ext cx="2372351" cy="522920"/>
          </a:xfrm>
          <a:prstGeom prst="curvedDown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30" name="Curved Down Arrow 29"/>
          <p:cNvSpPr/>
          <p:nvPr/>
        </p:nvSpPr>
        <p:spPr bwMode="auto">
          <a:xfrm>
            <a:off x="4787317" y="4923226"/>
            <a:ext cx="3496237" cy="508520"/>
          </a:xfrm>
          <a:prstGeom prst="curvedDown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31" name="Curved Down Arrow 30"/>
          <p:cNvSpPr/>
          <p:nvPr/>
        </p:nvSpPr>
        <p:spPr bwMode="auto">
          <a:xfrm>
            <a:off x="4761293" y="4930627"/>
            <a:ext cx="4563513" cy="515654"/>
          </a:xfrm>
          <a:prstGeom prst="curvedDown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6" name="Curved Up Arrow 5"/>
          <p:cNvSpPr/>
          <p:nvPr/>
        </p:nvSpPr>
        <p:spPr bwMode="auto">
          <a:xfrm rot="10800000">
            <a:off x="3559823" y="4930628"/>
            <a:ext cx="1290086" cy="510740"/>
          </a:xfrm>
          <a:prstGeom prst="curvedUp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32" name="Curved Up Arrow 31"/>
          <p:cNvSpPr/>
          <p:nvPr/>
        </p:nvSpPr>
        <p:spPr bwMode="auto">
          <a:xfrm rot="10800000">
            <a:off x="2383125" y="4922116"/>
            <a:ext cx="2485625" cy="510740"/>
          </a:xfrm>
          <a:prstGeom prst="curvedUp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288796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6658077" y="4206869"/>
            <a:ext cx="2137104" cy="1264296"/>
            <a:chOff x="8834842" y="1441814"/>
            <a:chExt cx="2138015" cy="1264835"/>
          </a:xfrm>
        </p:grpSpPr>
        <p:sp>
          <p:nvSpPr>
            <p:cNvPr id="52"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53"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54"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55"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56"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57"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73" name="Group 72"/>
          <p:cNvGrpSpPr/>
          <p:nvPr/>
        </p:nvGrpSpPr>
        <p:grpSpPr>
          <a:xfrm>
            <a:off x="3734704" y="230878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1" name="Group 80"/>
          <p:cNvGrpSpPr/>
          <p:nvPr/>
        </p:nvGrpSpPr>
        <p:grpSpPr>
          <a:xfrm>
            <a:off x="4477101" y="273577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grpSp>
        <p:nvGrpSpPr>
          <p:cNvPr id="89" name="Group 88"/>
          <p:cNvGrpSpPr/>
          <p:nvPr/>
        </p:nvGrpSpPr>
        <p:grpSpPr>
          <a:xfrm>
            <a:off x="5210799" y="3163354"/>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screen">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screen">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grpSp>
      <p:sp>
        <p:nvSpPr>
          <p:cNvPr id="26" name="1"/>
          <p:cNvSpPr/>
          <p:nvPr/>
        </p:nvSpPr>
        <p:spPr>
          <a:xfrm>
            <a:off x="2123284" y="4135144"/>
            <a:ext cx="6069894" cy="319902"/>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P O O L</a:t>
            </a:r>
          </a:p>
        </p:txBody>
      </p:sp>
      <p:sp>
        <p:nvSpPr>
          <p:cNvPr id="28" name="1"/>
          <p:cNvSpPr/>
          <p:nvPr/>
        </p:nvSpPr>
        <p:spPr>
          <a:xfrm>
            <a:off x="2128391" y="3802569"/>
            <a:ext cx="6069894" cy="319902"/>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200" b="1" kern="0" dirty="0">
                <a:solidFill>
                  <a:sysClr val="windowText" lastClr="000000"/>
                </a:solidFill>
                <a:latin typeface="Segoe UI" panose="020B0502040204020203" pitchFamily="34" charset="0"/>
                <a:cs typeface="Segoe UI" panose="020B0502040204020203" pitchFamily="34" charset="0"/>
              </a:rPr>
              <a:t>V O L U M E S</a:t>
            </a:r>
          </a:p>
        </p:txBody>
      </p:sp>
      <p:sp>
        <p:nvSpPr>
          <p:cNvPr id="9" name="1"/>
          <p:cNvSpPr/>
          <p:nvPr/>
        </p:nvSpPr>
        <p:spPr>
          <a:xfrm>
            <a:off x="2789996" y="2523121"/>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0" name="1"/>
          <p:cNvSpPr/>
          <p:nvPr/>
        </p:nvSpPr>
        <p:spPr>
          <a:xfrm>
            <a:off x="3875146" y="3150047"/>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88" name="1"/>
          <p:cNvSpPr/>
          <p:nvPr/>
        </p:nvSpPr>
        <p:spPr>
          <a:xfrm>
            <a:off x="4961119" y="3777570"/>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43" name="1"/>
          <p:cNvSpPr/>
          <p:nvPr/>
        </p:nvSpPr>
        <p:spPr>
          <a:xfrm>
            <a:off x="6056122" y="4411685"/>
            <a:ext cx="1462417" cy="319902"/>
          </a:xfrm>
          <a:prstGeom prst="rect">
            <a:avLst/>
          </a:prstGeom>
          <a:blipFill>
            <a:blip r:embed="rId4"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43052973"/>
      </p:ext>
    </p:extLst>
  </p:cSld>
  <p:clrMapOvr>
    <a:masterClrMapping/>
  </p:clrMapOvr>
  <mc:AlternateContent xmlns:mc="http://schemas.openxmlformats.org/markup-compatibility/2006" xmlns:p14="http://schemas.microsoft.com/office/powerpoint/2010/main">
    <mc:Choice Requires="p14">
      <p:transition spd="slow" p14:dur="5000">
        <p:dissolve/>
      </p:transition>
    </mc:Choice>
    <mc:Fallback xmlns="">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e-Click Deploy, Scale-Out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 y="1462"/>
            <a:ext cx="12186813" cy="6855082"/>
          </a:xfrm>
          <a:prstGeom prst="rect">
            <a:avLst/>
          </a:prstGeom>
        </p:spPr>
      </p:pic>
    </p:spTree>
    <p:extLst>
      <p:ext uri="{BB962C8B-B14F-4D97-AF65-F5344CB8AC3E}">
        <p14:creationId xmlns:p14="http://schemas.microsoft.com/office/powerpoint/2010/main" val="13689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553777" y="2682086"/>
            <a:ext cx="8688232" cy="914141"/>
          </a:xfrm>
          <a:prstGeom prst="rect">
            <a:avLst/>
          </a:prstGeom>
        </p:spPr>
        <p:txBody>
          <a:bodyPr anchor="ctr"/>
          <a:lstStyle/>
          <a:p>
            <a:pPr marL="0" indent="0" algn="ctr">
              <a:buNone/>
            </a:pPr>
            <a:r>
              <a:rPr lang="en-US" sz="4704" dirty="0">
                <a:solidFill>
                  <a:schemeClr val="bg1"/>
                </a:solidFill>
                <a:latin typeface="Segoe UI Light" panose="020B0502040204020203" pitchFamily="34" charset="0"/>
                <a:cs typeface="Segoe UI Light" panose="020B0502040204020203" pitchFamily="34" charset="0"/>
              </a:rPr>
              <a:t>Announcing </a:t>
            </a:r>
          </a:p>
          <a:p>
            <a:pPr marL="0" indent="0" algn="ctr">
              <a:buNone/>
            </a:pPr>
            <a:r>
              <a:rPr lang="en-US" sz="4704" dirty="0">
                <a:solidFill>
                  <a:schemeClr val="bg1"/>
                </a:solidFill>
                <a:latin typeface="Segoe UI Light" panose="020B0502040204020203" pitchFamily="34" charset="0"/>
                <a:cs typeface="Segoe UI Light" panose="020B0502040204020203" pitchFamily="34" charset="0"/>
              </a:rPr>
              <a:t>2-node Storage Spaces Direct</a:t>
            </a:r>
          </a:p>
        </p:txBody>
      </p:sp>
      <p:sp>
        <p:nvSpPr>
          <p:cNvPr id="26" name="1"/>
          <p:cNvSpPr/>
          <p:nvPr/>
        </p:nvSpPr>
        <p:spPr>
          <a:xfrm>
            <a:off x="7829507" y="1561714"/>
            <a:ext cx="1462624" cy="319948"/>
          </a:xfrm>
          <a:prstGeom prst="rect">
            <a:avLst/>
          </a:prstGeom>
          <a:blipFill>
            <a:blip r:embed="rId3"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27" name="1"/>
          <p:cNvSpPr/>
          <p:nvPr/>
        </p:nvSpPr>
        <p:spPr>
          <a:xfrm>
            <a:off x="8914812" y="2188728"/>
            <a:ext cx="1462624" cy="319948"/>
          </a:xfrm>
          <a:prstGeom prst="rect">
            <a:avLst/>
          </a:prstGeom>
          <a:blipFill>
            <a:blip r:embed="rId3" cstate="screen">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500" b="1" kern="0" dirty="0">
              <a:solidFill>
                <a:sysClr val="windowText" lastClr="000000"/>
              </a:solidFill>
              <a:latin typeface="Segoe UI" panose="020B0502040204020203" pitchFamily="34" charset="0"/>
              <a:cs typeface="Segoe UI" panose="020B0502040204020203" pitchFamily="34" charset="0"/>
            </a:endParaRPr>
          </a:p>
        </p:txBody>
      </p:sp>
      <p:sp>
        <p:nvSpPr>
          <p:cNvPr id="38" name="Text Placeholder 1"/>
          <p:cNvSpPr txBox="1">
            <a:spLocks/>
          </p:cNvSpPr>
          <p:nvPr/>
        </p:nvSpPr>
        <p:spPr>
          <a:xfrm>
            <a:off x="4021137" y="4911683"/>
            <a:ext cx="7095690" cy="448149"/>
          </a:xfrm>
          <a:prstGeom prst="rect">
            <a:avLst/>
          </a:prstGeom>
        </p:spPr>
        <p:txBody>
          <a:bodyPr anchor="ctr"/>
          <a:lst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marL="0" indent="0" algn="ctr" defTabSz="914049">
              <a:spcBef>
                <a:spcPts val="1000"/>
              </a:spcBef>
              <a:buNone/>
              <a:defRPr/>
            </a:pPr>
            <a:r>
              <a:rPr lang="en-US" sz="3136" dirty="0">
                <a:solidFill>
                  <a:schemeClr val="bg1"/>
                </a:solidFill>
                <a:latin typeface="Segoe UI Light" panose="020B0502040204020203" pitchFamily="34" charset="0"/>
                <a:cs typeface="Segoe UI Light" panose="020B0502040204020203" pitchFamily="34" charset="0"/>
              </a:rPr>
              <a:t>Scales from Branch Office  to Enterprise</a:t>
            </a:r>
          </a:p>
        </p:txBody>
      </p:sp>
    </p:spTree>
    <p:extLst>
      <p:ext uri="{BB962C8B-B14F-4D97-AF65-F5344CB8AC3E}">
        <p14:creationId xmlns:p14="http://schemas.microsoft.com/office/powerpoint/2010/main" val="218151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fade">
                                      <p:cBhvr>
                                        <p:cTn id="15"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Storage Health Service</a:t>
            </a:r>
          </a:p>
        </p:txBody>
      </p:sp>
      <p:grpSp>
        <p:nvGrpSpPr>
          <p:cNvPr id="60" name="Group 59"/>
          <p:cNvGrpSpPr/>
          <p:nvPr/>
        </p:nvGrpSpPr>
        <p:grpSpPr>
          <a:xfrm>
            <a:off x="1761070" y="2020700"/>
            <a:ext cx="8665295" cy="3947810"/>
            <a:chOff x="1136356" y="749711"/>
            <a:chExt cx="6867864" cy="3128921"/>
          </a:xfrm>
        </p:grpSpPr>
        <p:sp>
          <p:nvSpPr>
            <p:cNvPr id="61" name="Rectangle 60"/>
            <p:cNvSpPr/>
            <p:nvPr/>
          </p:nvSpPr>
          <p:spPr bwMode="auto">
            <a:xfrm>
              <a:off x="1136356" y="749711"/>
              <a:ext cx="2260242" cy="2260242"/>
            </a:xfrm>
            <a:prstGeom prst="rect">
              <a:avLst/>
            </a:prstGeom>
            <a:solidFill>
              <a:srgbClr val="000000">
                <a:alpha val="3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896214">
                <a:defRPr/>
              </a:pPr>
              <a:endParaRPr lang="en-US" sz="1467" kern="0" dirty="0">
                <a:solidFill>
                  <a:schemeClr val="tx2">
                    <a:lumMod val="10000"/>
                  </a:schemeClr>
                </a:solidFill>
                <a:latin typeface="Segoe UI Semibold" panose="020B0702040204020203" pitchFamily="34" charset="0"/>
                <a:cs typeface="Segoe UI Semibold" panose="020B0702040204020203" pitchFamily="34" charset="0"/>
              </a:endParaRPr>
            </a:p>
          </p:txBody>
        </p:sp>
        <p:sp>
          <p:nvSpPr>
            <p:cNvPr id="71" name="Rectangle 70"/>
            <p:cNvSpPr/>
            <p:nvPr/>
          </p:nvSpPr>
          <p:spPr bwMode="auto">
            <a:xfrm>
              <a:off x="3440167" y="749711"/>
              <a:ext cx="2260242" cy="2260242"/>
            </a:xfrm>
            <a:prstGeom prst="rect">
              <a:avLst/>
            </a:prstGeom>
            <a:solidFill>
              <a:srgbClr val="000000">
                <a:alpha val="3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896214">
                <a:defRPr/>
              </a:pPr>
              <a:endParaRPr lang="en-US" sz="1467" kern="0" dirty="0">
                <a:solidFill>
                  <a:schemeClr val="tx2">
                    <a:lumMod val="10000"/>
                  </a:schemeClr>
                </a:solidFill>
                <a:latin typeface="Segoe UI Semibold" panose="020B0702040204020203" pitchFamily="34" charset="0"/>
                <a:cs typeface="Segoe UI Semibold" panose="020B0702040204020203" pitchFamily="34" charset="0"/>
              </a:endParaRPr>
            </a:p>
          </p:txBody>
        </p:sp>
        <p:sp>
          <p:nvSpPr>
            <p:cNvPr id="72" name="Rectangle 71"/>
            <p:cNvSpPr/>
            <p:nvPr/>
          </p:nvSpPr>
          <p:spPr bwMode="auto">
            <a:xfrm>
              <a:off x="5743978" y="749711"/>
              <a:ext cx="2260242" cy="2260242"/>
            </a:xfrm>
            <a:prstGeom prst="rect">
              <a:avLst/>
            </a:prstGeom>
            <a:solidFill>
              <a:srgbClr val="000000">
                <a:alpha val="3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896214">
                <a:defRPr/>
              </a:pPr>
              <a:endParaRPr lang="en-US" sz="1467" kern="0" dirty="0">
                <a:solidFill>
                  <a:schemeClr val="tx2">
                    <a:lumMod val="10000"/>
                  </a:schemeClr>
                </a:solidFill>
                <a:latin typeface="Segoe UI Semibold" panose="020B0702040204020203" pitchFamily="34" charset="0"/>
                <a:cs typeface="Segoe UI Semibold" panose="020B0702040204020203" pitchFamily="34" charset="0"/>
              </a:endParaRPr>
            </a:p>
          </p:txBody>
        </p:sp>
        <p:sp>
          <p:nvSpPr>
            <p:cNvPr id="73" name="Rectangle 72"/>
            <p:cNvSpPr/>
            <p:nvPr/>
          </p:nvSpPr>
          <p:spPr bwMode="auto">
            <a:xfrm>
              <a:off x="1136356" y="3055672"/>
              <a:ext cx="2260242" cy="82296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896214">
                <a:defRPr/>
              </a:pPr>
              <a:r>
                <a:rPr lang="en-US" sz="1467" kern="0" dirty="0">
                  <a:solidFill>
                    <a:schemeClr val="tx2">
                      <a:lumMod val="10000"/>
                    </a:schemeClr>
                  </a:solidFill>
                  <a:latin typeface="Segoe UI Semibold" panose="020B0702040204020203" pitchFamily="34" charset="0"/>
                  <a:cs typeface="Segoe UI Semibold" panose="020B0702040204020203" pitchFamily="34" charset="0"/>
                </a:rPr>
                <a:t>One monitoring point</a:t>
              </a:r>
              <a:br>
                <a:rPr lang="en-US" sz="1467" kern="0" dirty="0">
                  <a:solidFill>
                    <a:schemeClr val="tx2">
                      <a:lumMod val="10000"/>
                    </a:schemeClr>
                  </a:solidFill>
                  <a:latin typeface="Segoe UI Semibold" panose="020B0702040204020203" pitchFamily="34" charset="0"/>
                  <a:cs typeface="Segoe UI Semibold" panose="020B0702040204020203" pitchFamily="34" charset="0"/>
                </a:rPr>
              </a:br>
              <a:r>
                <a:rPr lang="en-US" sz="1467" kern="0" dirty="0">
                  <a:solidFill>
                    <a:schemeClr val="tx2">
                      <a:lumMod val="10000"/>
                    </a:schemeClr>
                  </a:solidFill>
                  <a:latin typeface="Segoe UI Semibold" panose="020B0702040204020203" pitchFamily="34" charset="0"/>
                  <a:cs typeface="Segoe UI Semibold" panose="020B0702040204020203" pitchFamily="34" charset="0"/>
                </a:rPr>
                <a:t>for everything.</a:t>
              </a:r>
            </a:p>
          </p:txBody>
        </p:sp>
        <p:pic>
          <p:nvPicPr>
            <p:cNvPr id="74" name="Picture 7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2077" y="965432"/>
              <a:ext cx="1828800" cy="1828800"/>
            </a:xfrm>
            <a:prstGeom prst="rect">
              <a:avLst/>
            </a:prstGeom>
          </p:spPr>
        </p:pic>
        <p:pic>
          <p:nvPicPr>
            <p:cNvPr id="75" name="Picture 7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9698" y="965432"/>
              <a:ext cx="1828801" cy="1828800"/>
            </a:xfrm>
            <a:prstGeom prst="rect">
              <a:avLst/>
            </a:prstGeom>
          </p:spPr>
        </p:pic>
        <p:pic>
          <p:nvPicPr>
            <p:cNvPr id="76" name="Picture 7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019" y="965432"/>
              <a:ext cx="1828800" cy="1828800"/>
            </a:xfrm>
            <a:prstGeom prst="rect">
              <a:avLst/>
            </a:prstGeom>
          </p:spPr>
        </p:pic>
        <p:sp>
          <p:nvSpPr>
            <p:cNvPr id="77" name="Rectangle 76"/>
            <p:cNvSpPr/>
            <p:nvPr/>
          </p:nvSpPr>
          <p:spPr bwMode="auto">
            <a:xfrm>
              <a:off x="3440167" y="3055672"/>
              <a:ext cx="2260242" cy="82296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896214">
                <a:defRPr/>
              </a:pPr>
              <a:r>
                <a:rPr lang="en-US" sz="1467" kern="0" dirty="0">
                  <a:solidFill>
                    <a:schemeClr val="tx2">
                      <a:lumMod val="10000"/>
                    </a:schemeClr>
                  </a:solidFill>
                  <a:latin typeface="Segoe UI Semibold" panose="020B0702040204020203" pitchFamily="34" charset="0"/>
                  <a:cs typeface="Segoe UI Semibold" panose="020B0702040204020203" pitchFamily="34" charset="0"/>
                </a:rPr>
                <a:t>Aggregated metrics,</a:t>
              </a:r>
              <a:br>
                <a:rPr lang="en-US" sz="1467" kern="0" dirty="0">
                  <a:solidFill>
                    <a:schemeClr val="tx2">
                      <a:lumMod val="10000"/>
                    </a:schemeClr>
                  </a:solidFill>
                  <a:latin typeface="Segoe UI Semibold" panose="020B0702040204020203" pitchFamily="34" charset="0"/>
                  <a:cs typeface="Segoe UI Semibold" panose="020B0702040204020203" pitchFamily="34" charset="0"/>
                </a:rPr>
              </a:br>
              <a:r>
                <a:rPr lang="en-US" sz="1467" kern="0" dirty="0">
                  <a:solidFill>
                    <a:schemeClr val="tx2">
                      <a:lumMod val="10000"/>
                    </a:schemeClr>
                  </a:solidFill>
                  <a:latin typeface="Segoe UI Semibold" panose="020B0702040204020203" pitchFamily="34" charset="0"/>
                  <a:cs typeface="Segoe UI Semibold" panose="020B0702040204020203" pitchFamily="34" charset="0"/>
                </a:rPr>
                <a:t>fast and in-box.</a:t>
              </a:r>
            </a:p>
          </p:txBody>
        </p:sp>
        <p:sp>
          <p:nvSpPr>
            <p:cNvPr id="78" name="Rectangle 77"/>
            <p:cNvSpPr/>
            <p:nvPr/>
          </p:nvSpPr>
          <p:spPr bwMode="auto">
            <a:xfrm>
              <a:off x="5743978" y="3055672"/>
              <a:ext cx="2260242" cy="82296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896214">
                <a:defRPr/>
              </a:pPr>
              <a:r>
                <a:rPr lang="en-US" sz="1467" kern="0" dirty="0">
                  <a:solidFill>
                    <a:schemeClr val="tx2">
                      <a:lumMod val="10000"/>
                    </a:schemeClr>
                  </a:solidFill>
                  <a:latin typeface="Segoe UI Semibold" panose="020B0702040204020203" pitchFamily="34" charset="0"/>
                  <a:cs typeface="Segoe UI Semibold" panose="020B0702040204020203" pitchFamily="34" charset="0"/>
                </a:rPr>
                <a:t>Disk replacement,</a:t>
              </a:r>
              <a:br>
                <a:rPr lang="en-US" sz="1467" kern="0" dirty="0">
                  <a:solidFill>
                    <a:schemeClr val="tx2">
                      <a:lumMod val="10000"/>
                    </a:schemeClr>
                  </a:solidFill>
                  <a:latin typeface="Segoe UI Semibold" panose="020B0702040204020203" pitchFamily="34" charset="0"/>
                  <a:cs typeface="Segoe UI Semibold" panose="020B0702040204020203" pitchFamily="34" charset="0"/>
                </a:rPr>
              </a:br>
              <a:r>
                <a:rPr lang="en-US" sz="1467" kern="0" dirty="0">
                  <a:solidFill>
                    <a:schemeClr val="tx2">
                      <a:lumMod val="10000"/>
                    </a:schemeClr>
                  </a:solidFill>
                  <a:latin typeface="Segoe UI Semibold" panose="020B0702040204020203" pitchFamily="34" charset="0"/>
                  <a:cs typeface="Segoe UI Semibold" panose="020B0702040204020203" pitchFamily="34" charset="0"/>
                </a:rPr>
                <a:t>completely automated.</a:t>
              </a:r>
            </a:p>
          </p:txBody>
        </p:sp>
      </p:grpSp>
    </p:spTree>
    <p:extLst>
      <p:ext uri="{BB962C8B-B14F-4D97-AF65-F5344CB8AC3E}">
        <p14:creationId xmlns:p14="http://schemas.microsoft.com/office/powerpoint/2010/main" val="31626705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5" y="487"/>
            <a:ext cx="12190271" cy="6857027"/>
          </a:xfrm>
          <a:prstGeom prst="rect">
            <a:avLst/>
          </a:prstGeom>
        </p:spPr>
      </p:pic>
    </p:spTree>
    <p:extLst>
      <p:ext uri="{BB962C8B-B14F-4D97-AF65-F5344CB8AC3E}">
        <p14:creationId xmlns:p14="http://schemas.microsoft.com/office/powerpoint/2010/main" val="4032313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Zdroje</a:t>
            </a:r>
            <a:endParaRPr lang="cs-CZ" dirty="0"/>
          </a:p>
        </p:txBody>
      </p:sp>
      <p:sp>
        <p:nvSpPr>
          <p:cNvPr id="3" name="Content Placeholder 2"/>
          <p:cNvSpPr>
            <a:spLocks noGrp="1"/>
          </p:cNvSpPr>
          <p:nvPr>
            <p:ph idx="1"/>
          </p:nvPr>
        </p:nvSpPr>
        <p:spPr/>
        <p:txBody>
          <a:bodyPr/>
          <a:lstStyle/>
          <a:p>
            <a:r>
              <a:rPr lang="en-US" dirty="0"/>
              <a:t>Ignite BRK2169</a:t>
            </a:r>
          </a:p>
          <a:p>
            <a:r>
              <a:rPr lang="en-US" dirty="0"/>
              <a:t>Storage Spaces z TechEd America 2014</a:t>
            </a:r>
            <a:endParaRPr lang="cs-CZ" dirty="0"/>
          </a:p>
        </p:txBody>
      </p:sp>
    </p:spTree>
    <p:extLst>
      <p:ext uri="{BB962C8B-B14F-4D97-AF65-F5344CB8AC3E}">
        <p14:creationId xmlns:p14="http://schemas.microsoft.com/office/powerpoint/2010/main" val="76575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Storage Spaces – Storage </a:t>
            </a:r>
            <a:r>
              <a:rPr lang="en-US" dirty="0" err="1"/>
              <a:t>Tiering</a:t>
            </a:r>
            <a:endParaRPr lang="en-US" dirty="0"/>
          </a:p>
        </p:txBody>
      </p:sp>
      <p:sp>
        <p:nvSpPr>
          <p:cNvPr id="8" name="Content Placeholder 7"/>
          <p:cNvSpPr>
            <a:spLocks noGrp="1"/>
          </p:cNvSpPr>
          <p:nvPr>
            <p:ph sz="quarter" idx="10"/>
          </p:nvPr>
        </p:nvSpPr>
        <p:spPr>
          <a:xfrm>
            <a:off x="263947" y="1166288"/>
            <a:ext cx="11424439" cy="3533275"/>
          </a:xfrm>
        </p:spPr>
        <p:txBody>
          <a:bodyPr/>
          <a:lstStyle/>
          <a:p>
            <a:pPr lvl="0"/>
            <a:r>
              <a:rPr lang="en-US" dirty="0"/>
              <a:t>Optimized Data Placement</a:t>
            </a:r>
          </a:p>
          <a:p>
            <a:pPr lvl="1"/>
            <a:r>
              <a:rPr lang="en-US" sz="2000" dirty="0"/>
              <a:t>Pool consists of both SSDs and HDDs</a:t>
            </a:r>
          </a:p>
          <a:p>
            <a:pPr lvl="1"/>
            <a:r>
              <a:rPr lang="en-US" sz="2000" dirty="0"/>
              <a:t>Tiers within a Storage Space</a:t>
            </a:r>
          </a:p>
          <a:p>
            <a:pPr lvl="1"/>
            <a:r>
              <a:rPr lang="en-US" sz="2000" dirty="0"/>
              <a:t>Hot Data (SSDs), Cold Data (HDDs)</a:t>
            </a:r>
          </a:p>
          <a:p>
            <a:pPr lvl="1"/>
            <a:r>
              <a:rPr lang="en-US" sz="2000" dirty="0"/>
              <a:t>Sub-File-Level Data Movement</a:t>
            </a:r>
          </a:p>
          <a:p>
            <a:pPr lvl="1"/>
            <a:r>
              <a:rPr lang="en-US" sz="2000" dirty="0"/>
              <a:t>Complements write-back caching</a:t>
            </a:r>
            <a:endParaRPr lang="en-US" sz="1600" dirty="0"/>
          </a:p>
          <a:p>
            <a:pPr lvl="0"/>
            <a:r>
              <a:rPr lang="en-US" dirty="0"/>
              <a:t>Administrative Controlled Pinning</a:t>
            </a:r>
          </a:p>
          <a:p>
            <a:pPr lvl="1"/>
            <a:r>
              <a:rPr lang="en-US" sz="2000" dirty="0"/>
              <a:t>Pin hot files to faster SSD tier</a:t>
            </a:r>
          </a:p>
          <a:p>
            <a:pPr lvl="1"/>
            <a:r>
              <a:rPr lang="en-US" sz="2000" dirty="0"/>
              <a:t>Example: VDI Pooled VM’s VHD</a:t>
            </a:r>
          </a:p>
        </p:txBody>
      </p:sp>
      <p:sp>
        <p:nvSpPr>
          <p:cNvPr id="43" name="Rectangle 42"/>
          <p:cNvSpPr/>
          <p:nvPr/>
        </p:nvSpPr>
        <p:spPr bwMode="auto">
          <a:xfrm>
            <a:off x="1156677" y="4833726"/>
            <a:ext cx="1949571" cy="1847253"/>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r>
              <a:rPr lang="en-US" i="1" spc="-50" dirty="0">
                <a:solidFill>
                  <a:srgbClr val="000000"/>
                </a:solidFill>
                <a:ea typeface="Segoe UI" pitchFamily="34" charset="0"/>
                <a:cs typeface="Segoe UI" pitchFamily="34" charset="0"/>
              </a:rPr>
              <a:t>Tiered Storage Spaces provides persistent performance improvement for hot data</a:t>
            </a:r>
          </a:p>
        </p:txBody>
      </p:sp>
      <p:sp>
        <p:nvSpPr>
          <p:cNvPr id="44" name="Rectangle 43"/>
          <p:cNvSpPr/>
          <p:nvPr/>
        </p:nvSpPr>
        <p:spPr bwMode="auto">
          <a:xfrm>
            <a:off x="3559233" y="5123514"/>
            <a:ext cx="2360784" cy="1006874"/>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r>
              <a:rPr lang="en-US" i="1" spc="-50" dirty="0">
                <a:solidFill>
                  <a:srgbClr val="000000"/>
                </a:solidFill>
                <a:ea typeface="Segoe UI" pitchFamily="34" charset="0"/>
                <a:cs typeface="Segoe UI" pitchFamily="34" charset="0"/>
              </a:rPr>
              <a:t>The best of both worlds: </a:t>
            </a:r>
            <a:br>
              <a:rPr lang="en-US" i="1" spc="-50" dirty="0">
                <a:solidFill>
                  <a:srgbClr val="000000"/>
                </a:solidFill>
                <a:ea typeface="Segoe UI" pitchFamily="34" charset="0"/>
                <a:cs typeface="Segoe UI" pitchFamily="34" charset="0"/>
              </a:rPr>
            </a:br>
            <a:r>
              <a:rPr lang="en-US" i="1" spc="-50" dirty="0">
                <a:solidFill>
                  <a:srgbClr val="000000"/>
                </a:solidFill>
                <a:ea typeface="Segoe UI" pitchFamily="34" charset="0"/>
                <a:cs typeface="Segoe UI" pitchFamily="34" charset="0"/>
              </a:rPr>
              <a:t>SSD Performance &amp; HDD Capacity</a:t>
            </a:r>
          </a:p>
        </p:txBody>
      </p:sp>
      <p:sp>
        <p:nvSpPr>
          <p:cNvPr id="52" name="Rectangle 51"/>
          <p:cNvSpPr/>
          <p:nvPr/>
        </p:nvSpPr>
        <p:spPr bwMode="auto">
          <a:xfrm>
            <a:off x="7943696" y="2821322"/>
            <a:ext cx="3309384" cy="2994613"/>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r" defTabSz="913924" fontAlgn="base">
              <a:spcBef>
                <a:spcPct val="0"/>
              </a:spcBef>
              <a:spcAft>
                <a:spcPct val="0"/>
              </a:spcAft>
            </a:pPr>
            <a:r>
              <a:rPr lang="en-US" sz="1600" spc="-50" dirty="0">
                <a:gradFill>
                  <a:gsLst>
                    <a:gs pos="0">
                      <a:srgbClr val="FFFFFF"/>
                    </a:gs>
                    <a:gs pos="100000">
                      <a:srgbClr val="FFFFFF"/>
                    </a:gs>
                  </a:gsLst>
                  <a:lin ang="5400000" scaled="0"/>
                </a:gradFill>
                <a:ea typeface="Segoe UI" pitchFamily="34" charset="0"/>
                <a:cs typeface="Segoe UI" pitchFamily="34" charset="0"/>
              </a:rPr>
              <a:t>Storage Space</a:t>
            </a:r>
          </a:p>
        </p:txBody>
      </p:sp>
      <p:sp>
        <p:nvSpPr>
          <p:cNvPr id="53" name="Rectangle 52"/>
          <p:cNvSpPr/>
          <p:nvPr/>
        </p:nvSpPr>
        <p:spPr bwMode="auto">
          <a:xfrm>
            <a:off x="8035650" y="4147598"/>
            <a:ext cx="3125475" cy="129989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pc="-50" dirty="0">
                <a:gradFill>
                  <a:gsLst>
                    <a:gs pos="0">
                      <a:srgbClr val="FFFFFF"/>
                    </a:gs>
                    <a:gs pos="100000">
                      <a:srgbClr val="FFFFFF"/>
                    </a:gs>
                  </a:gsLst>
                  <a:lin ang="5400000" scaled="0"/>
                </a:gradFill>
                <a:ea typeface="Segoe UI" pitchFamily="34" charset="0"/>
                <a:cs typeface="Segoe UI" pitchFamily="34" charset="0"/>
              </a:rPr>
              <a:t>HDD Tier</a:t>
            </a:r>
          </a:p>
        </p:txBody>
      </p:sp>
      <p:sp>
        <p:nvSpPr>
          <p:cNvPr id="54" name="Freeform 79"/>
          <p:cNvSpPr>
            <a:spLocks noEditPoints="1"/>
          </p:cNvSpPr>
          <p:nvPr/>
        </p:nvSpPr>
        <p:spPr bwMode="black">
          <a:xfrm>
            <a:off x="8150850" y="448708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5" name="Freeform 79"/>
          <p:cNvSpPr>
            <a:spLocks noEditPoints="1"/>
          </p:cNvSpPr>
          <p:nvPr/>
        </p:nvSpPr>
        <p:spPr bwMode="black">
          <a:xfrm>
            <a:off x="8594077" y="448708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6" name="Freeform 79"/>
          <p:cNvSpPr>
            <a:spLocks noEditPoints="1"/>
          </p:cNvSpPr>
          <p:nvPr/>
        </p:nvSpPr>
        <p:spPr bwMode="black">
          <a:xfrm>
            <a:off x="9037302" y="448708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7" name="Freeform 79"/>
          <p:cNvSpPr>
            <a:spLocks noEditPoints="1"/>
          </p:cNvSpPr>
          <p:nvPr/>
        </p:nvSpPr>
        <p:spPr bwMode="black">
          <a:xfrm>
            <a:off x="10366981" y="448708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8" name="Freeform 79"/>
          <p:cNvSpPr>
            <a:spLocks noEditPoints="1"/>
          </p:cNvSpPr>
          <p:nvPr/>
        </p:nvSpPr>
        <p:spPr bwMode="black">
          <a:xfrm>
            <a:off x="10810205" y="448708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9" name="Freeform 79"/>
          <p:cNvSpPr>
            <a:spLocks noEditPoints="1"/>
          </p:cNvSpPr>
          <p:nvPr/>
        </p:nvSpPr>
        <p:spPr bwMode="black">
          <a:xfrm>
            <a:off x="9480529" y="448708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0" name="Freeform 79"/>
          <p:cNvSpPr>
            <a:spLocks noEditPoints="1"/>
          </p:cNvSpPr>
          <p:nvPr/>
        </p:nvSpPr>
        <p:spPr bwMode="black">
          <a:xfrm>
            <a:off x="9923755" y="448708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1" name="Freeform 79"/>
          <p:cNvSpPr>
            <a:spLocks noEditPoints="1"/>
          </p:cNvSpPr>
          <p:nvPr/>
        </p:nvSpPr>
        <p:spPr bwMode="black">
          <a:xfrm>
            <a:off x="8152959" y="493600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2" name="Freeform 79"/>
          <p:cNvSpPr>
            <a:spLocks noEditPoints="1"/>
          </p:cNvSpPr>
          <p:nvPr/>
        </p:nvSpPr>
        <p:spPr bwMode="black">
          <a:xfrm>
            <a:off x="8596186" y="493600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3" name="Freeform 79"/>
          <p:cNvSpPr>
            <a:spLocks noEditPoints="1"/>
          </p:cNvSpPr>
          <p:nvPr/>
        </p:nvSpPr>
        <p:spPr bwMode="black">
          <a:xfrm>
            <a:off x="9039411" y="493600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4" name="Freeform 79"/>
          <p:cNvSpPr>
            <a:spLocks noEditPoints="1"/>
          </p:cNvSpPr>
          <p:nvPr/>
        </p:nvSpPr>
        <p:spPr bwMode="black">
          <a:xfrm>
            <a:off x="10369090" y="493600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5" name="Freeform 79"/>
          <p:cNvSpPr>
            <a:spLocks noEditPoints="1"/>
          </p:cNvSpPr>
          <p:nvPr/>
        </p:nvSpPr>
        <p:spPr bwMode="black">
          <a:xfrm>
            <a:off x="10812314" y="493600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6" name="Freeform 79"/>
          <p:cNvSpPr>
            <a:spLocks noEditPoints="1"/>
          </p:cNvSpPr>
          <p:nvPr/>
        </p:nvSpPr>
        <p:spPr bwMode="black">
          <a:xfrm>
            <a:off x="9482637" y="493600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7" name="Freeform 79"/>
          <p:cNvSpPr>
            <a:spLocks noEditPoints="1"/>
          </p:cNvSpPr>
          <p:nvPr/>
        </p:nvSpPr>
        <p:spPr bwMode="black">
          <a:xfrm>
            <a:off x="9925864" y="493600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68" name="TextBox 67"/>
          <p:cNvSpPr txBox="1"/>
          <p:nvPr/>
        </p:nvSpPr>
        <p:spPr>
          <a:xfrm>
            <a:off x="10081263" y="3736120"/>
            <a:ext cx="1074012" cy="307777"/>
          </a:xfrm>
          <a:prstGeom prst="rect">
            <a:avLst/>
          </a:prstGeom>
          <a:noFill/>
        </p:spPr>
        <p:txBody>
          <a:bodyPr wrap="none" lIns="0" tIns="0" rIns="0" bIns="0" rtlCol="0">
            <a:spAutoFit/>
          </a:bodyPr>
          <a:lstStyle/>
          <a:p>
            <a:r>
              <a:rPr lang="en-US" sz="2000" b="1" dirty="0">
                <a:solidFill>
                  <a:srgbClr val="00BCF2"/>
                </a:solidFill>
                <a:latin typeface="Segoe UI Light"/>
              </a:rPr>
              <a:t>Cold Data</a:t>
            </a:r>
            <a:endParaRPr lang="en-US" b="1" dirty="0">
              <a:solidFill>
                <a:srgbClr val="00BCF2"/>
              </a:solidFill>
              <a:latin typeface="Segoe UI Light"/>
            </a:endParaRPr>
          </a:p>
        </p:txBody>
      </p:sp>
      <p:sp>
        <p:nvSpPr>
          <p:cNvPr id="70" name="Rectangle 69"/>
          <p:cNvSpPr/>
          <p:nvPr/>
        </p:nvSpPr>
        <p:spPr bwMode="auto">
          <a:xfrm>
            <a:off x="8035650" y="2944514"/>
            <a:ext cx="3125475" cy="736857"/>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pc="-50" dirty="0">
                <a:gradFill>
                  <a:gsLst>
                    <a:gs pos="0">
                      <a:srgbClr val="FFFFFF"/>
                    </a:gs>
                    <a:gs pos="100000">
                      <a:srgbClr val="FFFFFF"/>
                    </a:gs>
                  </a:gsLst>
                  <a:lin ang="5400000" scaled="0"/>
                </a:gradFill>
                <a:ea typeface="Segoe UI" pitchFamily="34" charset="0"/>
                <a:cs typeface="Segoe UI" pitchFamily="34" charset="0"/>
              </a:rPr>
              <a:t>SSD Tier</a:t>
            </a:r>
          </a:p>
        </p:txBody>
      </p:sp>
      <p:pic>
        <p:nvPicPr>
          <p:cNvPr id="71" name="Picture 70" descr="http://hardview.net/wp-content/uploads/2009/12/Intel-SSD-34nm-Firmware-02G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8550765" y="3238187"/>
            <a:ext cx="457135" cy="3657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http://hardview.net/wp-content/uploads/2009/12/Intel-SSD-34nm-Firmware-02G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9140153" y="3238187"/>
            <a:ext cx="457135" cy="36570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http://hardview.net/wp-content/uploads/2009/12/Intel-SSD-34nm-Firmware-02G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9729539" y="3238187"/>
            <a:ext cx="457135" cy="36570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http://hardview.net/wp-content/uploads/2009/12/Intel-SSD-34nm-Firmware-02G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10318927" y="3238187"/>
            <a:ext cx="457135" cy="365708"/>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p:cNvSpPr txBox="1"/>
          <p:nvPr/>
        </p:nvSpPr>
        <p:spPr>
          <a:xfrm>
            <a:off x="8082416" y="3754727"/>
            <a:ext cx="1067354" cy="307777"/>
          </a:xfrm>
          <a:prstGeom prst="rect">
            <a:avLst/>
          </a:prstGeom>
          <a:noFill/>
        </p:spPr>
        <p:txBody>
          <a:bodyPr wrap="square" lIns="0" tIns="0" rIns="0" bIns="0" rtlCol="0">
            <a:spAutoFit/>
          </a:bodyPr>
          <a:lstStyle/>
          <a:p>
            <a:r>
              <a:rPr lang="en-US" sz="2000" b="1" dirty="0">
                <a:solidFill>
                  <a:srgbClr val="FF0000"/>
                </a:solidFill>
                <a:latin typeface="Segoe UI Light"/>
              </a:rPr>
              <a:t>Hot Data</a:t>
            </a:r>
          </a:p>
        </p:txBody>
      </p:sp>
      <p:sp>
        <p:nvSpPr>
          <p:cNvPr id="94" name="TextBox 93"/>
          <p:cNvSpPr txBox="1">
            <a:spLocks/>
          </p:cNvSpPr>
          <p:nvPr/>
        </p:nvSpPr>
        <p:spPr>
          <a:xfrm>
            <a:off x="9670942" y="3019873"/>
            <a:ext cx="1582138" cy="302914"/>
          </a:xfrm>
          <a:prstGeom prst="rect">
            <a:avLst/>
          </a:prstGeom>
          <a:noFill/>
          <a:ln w="12700">
            <a:noFill/>
          </a:ln>
        </p:spPr>
        <p:txBody>
          <a:bodyPr wrap="square" lIns="91427" tIns="91427" rIns="91427" bIns="91427" rtlCol="0" anchor="ctr" anchorCtr="0">
            <a:noAutofit/>
          </a:bodyPr>
          <a:lstStyle/>
          <a:p>
            <a:pPr algn="ctr" defTabSz="914225">
              <a:lnSpc>
                <a:spcPct val="90000"/>
              </a:lnSpc>
              <a:spcBef>
                <a:spcPct val="20000"/>
              </a:spcBef>
              <a:buSzPct val="90000"/>
              <a:defRPr/>
            </a:pPr>
            <a:r>
              <a:rPr lang="en-US" sz="1200" b="1" i="1" kern="0" dirty="0">
                <a:solidFill>
                  <a:srgbClr val="FFFFFF">
                    <a:alpha val="99000"/>
                  </a:srgbClr>
                </a:solidFill>
                <a:latin typeface="Calibri" panose="020F0502020204030204"/>
              </a:rPr>
              <a:t>400GB EMLC SAS SSD</a:t>
            </a:r>
          </a:p>
        </p:txBody>
      </p:sp>
      <p:sp>
        <p:nvSpPr>
          <p:cNvPr id="110" name="TextBox 109"/>
          <p:cNvSpPr txBox="1">
            <a:spLocks/>
          </p:cNvSpPr>
          <p:nvPr/>
        </p:nvSpPr>
        <p:spPr>
          <a:xfrm>
            <a:off x="9557209" y="4215234"/>
            <a:ext cx="1675728" cy="302914"/>
          </a:xfrm>
          <a:prstGeom prst="rect">
            <a:avLst/>
          </a:prstGeom>
          <a:noFill/>
          <a:ln w="12700">
            <a:noFill/>
          </a:ln>
        </p:spPr>
        <p:txBody>
          <a:bodyPr wrap="square" lIns="91427" tIns="91427" rIns="91427" bIns="91427" rtlCol="0" anchor="ctr" anchorCtr="0">
            <a:noAutofit/>
          </a:bodyPr>
          <a:lstStyle/>
          <a:p>
            <a:pPr algn="ctr" defTabSz="914225">
              <a:lnSpc>
                <a:spcPct val="90000"/>
              </a:lnSpc>
              <a:spcBef>
                <a:spcPct val="20000"/>
              </a:spcBef>
              <a:buSzPct val="90000"/>
              <a:defRPr/>
            </a:pPr>
            <a:r>
              <a:rPr lang="en-US" sz="1200" b="1" i="1" kern="0" dirty="0">
                <a:solidFill>
                  <a:srgbClr val="FFFFFF">
                    <a:alpha val="99000"/>
                  </a:srgbClr>
                </a:solidFill>
                <a:latin typeface="Calibri" panose="020F0502020204030204"/>
              </a:rPr>
              <a:t>4TB 7200RPM SAS HDD</a:t>
            </a:r>
          </a:p>
        </p:txBody>
      </p:sp>
      <p:sp>
        <p:nvSpPr>
          <p:cNvPr id="40" name="Rectangle 39"/>
          <p:cNvSpPr/>
          <p:nvPr/>
        </p:nvSpPr>
        <p:spPr bwMode="auto">
          <a:xfrm>
            <a:off x="7943696" y="1662791"/>
            <a:ext cx="3309384" cy="1100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1600" spc="-50" dirty="0">
                <a:gradFill>
                  <a:gsLst>
                    <a:gs pos="0">
                      <a:srgbClr val="FFFFFF"/>
                    </a:gs>
                    <a:gs pos="100000">
                      <a:srgbClr val="FFFFFF"/>
                    </a:gs>
                  </a:gsLst>
                  <a:lin ang="5400000" scaled="0"/>
                </a:gradFill>
                <a:ea typeface="Segoe UI" pitchFamily="34" charset="0"/>
                <a:cs typeface="Segoe UI" pitchFamily="34" charset="0"/>
              </a:rPr>
              <a:t>Virtual Machines</a:t>
            </a:r>
          </a:p>
        </p:txBody>
      </p:sp>
      <p:pic>
        <p:nvPicPr>
          <p:cNvPr id="41" name="Picture 7"/>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8901011" y="1983776"/>
            <a:ext cx="646656" cy="67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7"/>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8125150" y="1983776"/>
            <a:ext cx="646656" cy="67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10452736" y="1983776"/>
            <a:ext cx="646656" cy="67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9676874" y="1983776"/>
            <a:ext cx="646656" cy="67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bwMode="auto">
          <a:xfrm rot="10800000">
            <a:off x="9115953" y="3682039"/>
            <a:ext cx="433821" cy="465558"/>
          </a:xfrm>
          <a:prstGeom prst="down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47" name="Down Arrow 46"/>
          <p:cNvSpPr/>
          <p:nvPr/>
        </p:nvSpPr>
        <p:spPr bwMode="auto">
          <a:xfrm>
            <a:off x="9648178" y="3688222"/>
            <a:ext cx="433821" cy="461132"/>
          </a:xfrm>
          <a:prstGeom prst="down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443113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Storage Spaces - Write-Back Cache</a:t>
            </a:r>
            <a:endParaRPr lang="en-US" dirty="0"/>
          </a:p>
        </p:txBody>
      </p:sp>
      <p:sp>
        <p:nvSpPr>
          <p:cNvPr id="3" name="Text Placeholder 2"/>
          <p:cNvSpPr>
            <a:spLocks noGrp="1"/>
          </p:cNvSpPr>
          <p:nvPr>
            <p:ph sz="quarter" idx="10"/>
          </p:nvPr>
        </p:nvSpPr>
        <p:spPr>
          <a:xfrm>
            <a:off x="263947" y="1166288"/>
            <a:ext cx="11424439" cy="3422475"/>
          </a:xfrm>
        </p:spPr>
        <p:txBody>
          <a:bodyPr/>
          <a:lstStyle/>
          <a:p>
            <a:r>
              <a:rPr lang="en-US" sz="3200" dirty="0"/>
              <a:t>Random Disk Access</a:t>
            </a:r>
          </a:p>
          <a:p>
            <a:pPr lvl="1"/>
            <a:r>
              <a:rPr lang="en-US" sz="2000" dirty="0"/>
              <a:t>Inherent to storage access patterns with virtualized deployments</a:t>
            </a:r>
          </a:p>
          <a:p>
            <a:pPr lvl="1"/>
            <a:r>
              <a:rPr lang="en-US" sz="2000" dirty="0"/>
              <a:t>SSDs provide higher IOPs for random access</a:t>
            </a:r>
          </a:p>
          <a:p>
            <a:pPr lvl="1"/>
            <a:endParaRPr lang="en-US" sz="2000" dirty="0"/>
          </a:p>
          <a:p>
            <a:r>
              <a:rPr lang="en-US" sz="3200" dirty="0"/>
              <a:t>Improved performance for </a:t>
            </a:r>
            <a:br>
              <a:rPr lang="en-US" sz="3200" dirty="0"/>
            </a:br>
            <a:r>
              <a:rPr lang="en-US" sz="3200" dirty="0"/>
              <a:t>real-world workloads</a:t>
            </a:r>
          </a:p>
          <a:p>
            <a:pPr lvl="1"/>
            <a:r>
              <a:rPr lang="en-US" sz="2000" dirty="0"/>
              <a:t>SSDs absorb random writes at high IOPS levels</a:t>
            </a:r>
          </a:p>
          <a:p>
            <a:pPr lvl="1"/>
            <a:r>
              <a:rPr lang="en-US" sz="2000" dirty="0"/>
              <a:t>Seamless integration and familiar management</a:t>
            </a:r>
          </a:p>
        </p:txBody>
      </p:sp>
      <p:sp>
        <p:nvSpPr>
          <p:cNvPr id="7" name="Rectangle 6"/>
          <p:cNvSpPr/>
          <p:nvPr/>
        </p:nvSpPr>
        <p:spPr bwMode="auto">
          <a:xfrm>
            <a:off x="1446662" y="5023229"/>
            <a:ext cx="3598723" cy="740741"/>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r>
              <a:rPr lang="en-US" i="1" spc="-50" dirty="0">
                <a:solidFill>
                  <a:srgbClr val="000000"/>
                </a:solidFill>
                <a:ea typeface="Segoe UI" pitchFamily="34" charset="0"/>
                <a:cs typeface="Segoe UI" pitchFamily="34" charset="0"/>
              </a:rPr>
              <a:t>Windows Server 2012 R2 maximizes performance and capacity</a:t>
            </a:r>
          </a:p>
        </p:txBody>
      </p:sp>
      <p:sp>
        <p:nvSpPr>
          <p:cNvPr id="41" name="Rectangle 40"/>
          <p:cNvSpPr/>
          <p:nvPr/>
        </p:nvSpPr>
        <p:spPr bwMode="auto">
          <a:xfrm>
            <a:off x="2167839" y="5904032"/>
            <a:ext cx="3787682" cy="76600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r>
              <a:rPr lang="en-US" i="1" spc="-50" dirty="0">
                <a:solidFill>
                  <a:srgbClr val="000000"/>
                </a:solidFill>
                <a:ea typeface="Segoe UI" pitchFamily="34" charset="0"/>
                <a:cs typeface="Segoe UI" pitchFamily="34" charset="0"/>
              </a:rPr>
              <a:t>The Spaces Write-Back Cache absorbs spikes in random write activity</a:t>
            </a:r>
          </a:p>
        </p:txBody>
      </p:sp>
      <p:sp>
        <p:nvSpPr>
          <p:cNvPr id="124" name="Rectangle 123"/>
          <p:cNvSpPr/>
          <p:nvPr/>
        </p:nvSpPr>
        <p:spPr bwMode="auto">
          <a:xfrm>
            <a:off x="8410073" y="1354784"/>
            <a:ext cx="3309384" cy="1100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1600" spc="-50" dirty="0">
                <a:gradFill>
                  <a:gsLst>
                    <a:gs pos="0">
                      <a:srgbClr val="FFFFFF"/>
                    </a:gs>
                    <a:gs pos="100000">
                      <a:srgbClr val="FFFFFF"/>
                    </a:gs>
                  </a:gsLst>
                  <a:lin ang="5400000" scaled="0"/>
                </a:gradFill>
                <a:ea typeface="Segoe UI" pitchFamily="34" charset="0"/>
                <a:cs typeface="Segoe UI" pitchFamily="34" charset="0"/>
              </a:rPr>
              <a:t>Virtual Machines</a:t>
            </a:r>
          </a:p>
        </p:txBody>
      </p:sp>
      <p:pic>
        <p:nvPicPr>
          <p:cNvPr id="125" name="Picture 7"/>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9367388" y="1675768"/>
            <a:ext cx="646656" cy="67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7"/>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8591527" y="1675768"/>
            <a:ext cx="646656" cy="67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7"/>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0919112" y="1675768"/>
            <a:ext cx="646656" cy="67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7"/>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0143251" y="1675768"/>
            <a:ext cx="646656" cy="67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bwMode="auto">
          <a:xfrm>
            <a:off x="8410073" y="2682912"/>
            <a:ext cx="3309384" cy="2994613"/>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r" defTabSz="913924" fontAlgn="base">
              <a:spcBef>
                <a:spcPct val="0"/>
              </a:spcBef>
              <a:spcAft>
                <a:spcPct val="0"/>
              </a:spcAft>
            </a:pPr>
            <a:r>
              <a:rPr lang="en-US" sz="1600" spc="-50" dirty="0">
                <a:gradFill>
                  <a:gsLst>
                    <a:gs pos="0">
                      <a:srgbClr val="FFFFFF"/>
                    </a:gs>
                    <a:gs pos="100000">
                      <a:srgbClr val="FFFFFF"/>
                    </a:gs>
                  </a:gsLst>
                  <a:lin ang="5400000" scaled="0"/>
                </a:gradFill>
                <a:ea typeface="Segoe UI" pitchFamily="34" charset="0"/>
                <a:cs typeface="Segoe UI" pitchFamily="34" charset="0"/>
              </a:rPr>
              <a:t>Storage Space</a:t>
            </a:r>
          </a:p>
        </p:txBody>
      </p:sp>
      <p:sp>
        <p:nvSpPr>
          <p:cNvPr id="37" name="Rectangle 36"/>
          <p:cNvSpPr/>
          <p:nvPr/>
        </p:nvSpPr>
        <p:spPr bwMode="auto">
          <a:xfrm>
            <a:off x="8502027" y="4009189"/>
            <a:ext cx="3125475" cy="129989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pc="-50" dirty="0">
                <a:gradFill>
                  <a:gsLst>
                    <a:gs pos="0">
                      <a:srgbClr val="FFFFFF"/>
                    </a:gs>
                    <a:gs pos="100000">
                      <a:srgbClr val="FFFFFF"/>
                    </a:gs>
                  </a:gsLst>
                  <a:lin ang="5400000" scaled="0"/>
                </a:gradFill>
                <a:ea typeface="Segoe UI" pitchFamily="34" charset="0"/>
                <a:cs typeface="Segoe UI" pitchFamily="34" charset="0"/>
              </a:rPr>
              <a:t>HDD Tier</a:t>
            </a:r>
          </a:p>
        </p:txBody>
      </p:sp>
      <p:sp>
        <p:nvSpPr>
          <p:cNvPr id="38" name="Freeform 79"/>
          <p:cNvSpPr>
            <a:spLocks noEditPoints="1"/>
          </p:cNvSpPr>
          <p:nvPr/>
        </p:nvSpPr>
        <p:spPr bwMode="black">
          <a:xfrm>
            <a:off x="8617228" y="434867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39" name="Freeform 79"/>
          <p:cNvSpPr>
            <a:spLocks noEditPoints="1"/>
          </p:cNvSpPr>
          <p:nvPr/>
        </p:nvSpPr>
        <p:spPr bwMode="black">
          <a:xfrm>
            <a:off x="9060453" y="434867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0" name="Freeform 79"/>
          <p:cNvSpPr>
            <a:spLocks noEditPoints="1"/>
          </p:cNvSpPr>
          <p:nvPr/>
        </p:nvSpPr>
        <p:spPr bwMode="black">
          <a:xfrm>
            <a:off x="9503679" y="434867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2" name="Freeform 79"/>
          <p:cNvSpPr>
            <a:spLocks noEditPoints="1"/>
          </p:cNvSpPr>
          <p:nvPr/>
        </p:nvSpPr>
        <p:spPr bwMode="black">
          <a:xfrm>
            <a:off x="10833358" y="434867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3" name="Freeform 79"/>
          <p:cNvSpPr>
            <a:spLocks noEditPoints="1"/>
          </p:cNvSpPr>
          <p:nvPr/>
        </p:nvSpPr>
        <p:spPr bwMode="black">
          <a:xfrm>
            <a:off x="11276582" y="434867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4" name="Freeform 79"/>
          <p:cNvSpPr>
            <a:spLocks noEditPoints="1"/>
          </p:cNvSpPr>
          <p:nvPr/>
        </p:nvSpPr>
        <p:spPr bwMode="black">
          <a:xfrm>
            <a:off x="9946906" y="434867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5" name="Freeform 79"/>
          <p:cNvSpPr>
            <a:spLocks noEditPoints="1"/>
          </p:cNvSpPr>
          <p:nvPr/>
        </p:nvSpPr>
        <p:spPr bwMode="black">
          <a:xfrm>
            <a:off x="10390132" y="4348674"/>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6" name="Freeform 79"/>
          <p:cNvSpPr>
            <a:spLocks noEditPoints="1"/>
          </p:cNvSpPr>
          <p:nvPr/>
        </p:nvSpPr>
        <p:spPr bwMode="black">
          <a:xfrm>
            <a:off x="8619336" y="479759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7" name="Freeform 79"/>
          <p:cNvSpPr>
            <a:spLocks noEditPoints="1"/>
          </p:cNvSpPr>
          <p:nvPr/>
        </p:nvSpPr>
        <p:spPr bwMode="black">
          <a:xfrm>
            <a:off x="9062562" y="479759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8" name="Freeform 79"/>
          <p:cNvSpPr>
            <a:spLocks noEditPoints="1"/>
          </p:cNvSpPr>
          <p:nvPr/>
        </p:nvSpPr>
        <p:spPr bwMode="black">
          <a:xfrm>
            <a:off x="9505788" y="479759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49" name="Freeform 79"/>
          <p:cNvSpPr>
            <a:spLocks noEditPoints="1"/>
          </p:cNvSpPr>
          <p:nvPr/>
        </p:nvSpPr>
        <p:spPr bwMode="black">
          <a:xfrm>
            <a:off x="10835466" y="479759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0" name="Freeform 79"/>
          <p:cNvSpPr>
            <a:spLocks noEditPoints="1"/>
          </p:cNvSpPr>
          <p:nvPr/>
        </p:nvSpPr>
        <p:spPr bwMode="black">
          <a:xfrm>
            <a:off x="11278691" y="479759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1" name="Freeform 79"/>
          <p:cNvSpPr>
            <a:spLocks noEditPoints="1"/>
          </p:cNvSpPr>
          <p:nvPr/>
        </p:nvSpPr>
        <p:spPr bwMode="black">
          <a:xfrm>
            <a:off x="9949015" y="479759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2" name="Freeform 79"/>
          <p:cNvSpPr>
            <a:spLocks noEditPoints="1"/>
          </p:cNvSpPr>
          <p:nvPr/>
        </p:nvSpPr>
        <p:spPr bwMode="black">
          <a:xfrm>
            <a:off x="10392241" y="4797590"/>
            <a:ext cx="297627" cy="40080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8522" tIns="34260" rIns="68522" bIns="34260" numCol="1" anchor="t" anchorCtr="0" compatLnSpc="1">
            <a:prstTxWarp prst="textNoShape">
              <a:avLst/>
            </a:prstTxWarp>
          </a:bodyPr>
          <a:lstStyle/>
          <a:p>
            <a:pPr defTabSz="761555" fontAlgn="base">
              <a:spcBef>
                <a:spcPct val="0"/>
              </a:spcBef>
              <a:spcAft>
                <a:spcPct val="0"/>
              </a:spcAft>
            </a:pPr>
            <a:endParaRPr lang="en-US" sz="1300">
              <a:solidFill>
                <a:srgbClr val="000000"/>
              </a:solidFill>
            </a:endParaRPr>
          </a:p>
        </p:txBody>
      </p:sp>
      <p:sp>
        <p:nvSpPr>
          <p:cNvPr id="53" name="TextBox 52"/>
          <p:cNvSpPr txBox="1"/>
          <p:nvPr/>
        </p:nvSpPr>
        <p:spPr>
          <a:xfrm>
            <a:off x="10547640" y="3597710"/>
            <a:ext cx="1074012" cy="307777"/>
          </a:xfrm>
          <a:prstGeom prst="rect">
            <a:avLst/>
          </a:prstGeom>
          <a:noFill/>
        </p:spPr>
        <p:txBody>
          <a:bodyPr wrap="none" lIns="0" tIns="0" rIns="0" bIns="0" rtlCol="0">
            <a:spAutoFit/>
          </a:bodyPr>
          <a:lstStyle/>
          <a:p>
            <a:r>
              <a:rPr lang="en-US" sz="2000" b="1" dirty="0">
                <a:solidFill>
                  <a:srgbClr val="00BCF2"/>
                </a:solidFill>
                <a:latin typeface="Segoe UI Light"/>
              </a:rPr>
              <a:t>Cold Data</a:t>
            </a:r>
            <a:endParaRPr lang="en-US" b="1" dirty="0">
              <a:solidFill>
                <a:srgbClr val="00BCF2"/>
              </a:solidFill>
              <a:latin typeface="Segoe UI Light"/>
            </a:endParaRPr>
          </a:p>
        </p:txBody>
      </p:sp>
      <p:sp>
        <p:nvSpPr>
          <p:cNvPr id="54" name="Rectangle 53"/>
          <p:cNvSpPr/>
          <p:nvPr/>
        </p:nvSpPr>
        <p:spPr bwMode="auto">
          <a:xfrm>
            <a:off x="8502027" y="2806104"/>
            <a:ext cx="3125475" cy="736857"/>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pc="-50" dirty="0">
                <a:gradFill>
                  <a:gsLst>
                    <a:gs pos="0">
                      <a:srgbClr val="FFFFFF"/>
                    </a:gs>
                    <a:gs pos="100000">
                      <a:srgbClr val="FFFFFF"/>
                    </a:gs>
                  </a:gsLst>
                  <a:lin ang="5400000" scaled="0"/>
                </a:gradFill>
                <a:ea typeface="Segoe UI" pitchFamily="34" charset="0"/>
                <a:cs typeface="Segoe UI" pitchFamily="34" charset="0"/>
              </a:rPr>
              <a:t>SSD Tier &amp; </a:t>
            </a:r>
            <a:r>
              <a:rPr lang="en-US" b="1" i="1" u="sng" spc="-50" dirty="0">
                <a:gradFill>
                  <a:gsLst>
                    <a:gs pos="0">
                      <a:srgbClr val="FFFFFF"/>
                    </a:gs>
                    <a:gs pos="100000">
                      <a:srgbClr val="FFFFFF"/>
                    </a:gs>
                  </a:gsLst>
                  <a:lin ang="5400000" scaled="0"/>
                </a:gradFill>
                <a:ea typeface="Segoe UI" pitchFamily="34" charset="0"/>
                <a:cs typeface="Segoe UI" pitchFamily="34" charset="0"/>
              </a:rPr>
              <a:t>WBC</a:t>
            </a:r>
          </a:p>
        </p:txBody>
      </p:sp>
      <p:pic>
        <p:nvPicPr>
          <p:cNvPr id="55" name="Picture 54" descr="http://hardview.net/wp-content/uploads/2009/12/Intel-SSD-34nm-Firmware-02G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9017141" y="3099777"/>
            <a:ext cx="457135" cy="36570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http://hardview.net/wp-content/uploads/2009/12/Intel-SSD-34nm-Firmware-02G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9606529" y="3099777"/>
            <a:ext cx="457135" cy="3657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http://hardview.net/wp-content/uploads/2009/12/Intel-SSD-34nm-Firmware-02G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10195916" y="3099777"/>
            <a:ext cx="457135" cy="36570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http://hardview.net/wp-content/uploads/2009/12/Intel-SSD-34nm-Firmware-02G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10785304" y="3099777"/>
            <a:ext cx="457135" cy="36570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8548793" y="3616317"/>
            <a:ext cx="1067354" cy="307777"/>
          </a:xfrm>
          <a:prstGeom prst="rect">
            <a:avLst/>
          </a:prstGeom>
          <a:noFill/>
        </p:spPr>
        <p:txBody>
          <a:bodyPr wrap="square" lIns="0" tIns="0" rIns="0" bIns="0" rtlCol="0">
            <a:spAutoFit/>
          </a:bodyPr>
          <a:lstStyle/>
          <a:p>
            <a:r>
              <a:rPr lang="en-US" sz="2000" b="1" dirty="0">
                <a:solidFill>
                  <a:srgbClr val="FF0000"/>
                </a:solidFill>
                <a:latin typeface="Segoe UI Light"/>
              </a:rPr>
              <a:t>Hot Data</a:t>
            </a:r>
          </a:p>
        </p:txBody>
      </p:sp>
      <p:sp>
        <p:nvSpPr>
          <p:cNvPr id="60" name="TextBox 59"/>
          <p:cNvSpPr txBox="1">
            <a:spLocks/>
          </p:cNvSpPr>
          <p:nvPr/>
        </p:nvSpPr>
        <p:spPr>
          <a:xfrm>
            <a:off x="10137319" y="2881463"/>
            <a:ext cx="1582138" cy="302914"/>
          </a:xfrm>
          <a:prstGeom prst="rect">
            <a:avLst/>
          </a:prstGeom>
          <a:noFill/>
          <a:ln w="12700">
            <a:noFill/>
          </a:ln>
        </p:spPr>
        <p:txBody>
          <a:bodyPr wrap="square" lIns="91427" tIns="91427" rIns="91427" bIns="91427" rtlCol="0" anchor="ctr" anchorCtr="0">
            <a:noAutofit/>
          </a:bodyPr>
          <a:lstStyle/>
          <a:p>
            <a:pPr algn="ctr" defTabSz="914225">
              <a:lnSpc>
                <a:spcPct val="90000"/>
              </a:lnSpc>
              <a:spcBef>
                <a:spcPct val="20000"/>
              </a:spcBef>
              <a:buSzPct val="90000"/>
              <a:defRPr/>
            </a:pPr>
            <a:r>
              <a:rPr lang="en-US" sz="1200" b="1" i="1" kern="0" dirty="0">
                <a:solidFill>
                  <a:srgbClr val="FFFFFF">
                    <a:alpha val="99000"/>
                  </a:srgbClr>
                </a:solidFill>
                <a:latin typeface="Calibri" panose="020F0502020204030204"/>
              </a:rPr>
              <a:t>400GB EMLC SAS SSD</a:t>
            </a:r>
          </a:p>
        </p:txBody>
      </p:sp>
      <p:sp>
        <p:nvSpPr>
          <p:cNvPr id="61" name="TextBox 60"/>
          <p:cNvSpPr txBox="1">
            <a:spLocks/>
          </p:cNvSpPr>
          <p:nvPr/>
        </p:nvSpPr>
        <p:spPr>
          <a:xfrm>
            <a:off x="10023585" y="4076825"/>
            <a:ext cx="1675728" cy="302914"/>
          </a:xfrm>
          <a:prstGeom prst="rect">
            <a:avLst/>
          </a:prstGeom>
          <a:noFill/>
          <a:ln w="12700">
            <a:noFill/>
          </a:ln>
        </p:spPr>
        <p:txBody>
          <a:bodyPr wrap="square" lIns="91427" tIns="91427" rIns="91427" bIns="91427" rtlCol="0" anchor="ctr" anchorCtr="0">
            <a:noAutofit/>
          </a:bodyPr>
          <a:lstStyle/>
          <a:p>
            <a:pPr algn="ctr" defTabSz="914225">
              <a:lnSpc>
                <a:spcPct val="90000"/>
              </a:lnSpc>
              <a:spcBef>
                <a:spcPct val="20000"/>
              </a:spcBef>
              <a:buSzPct val="90000"/>
              <a:defRPr/>
            </a:pPr>
            <a:r>
              <a:rPr lang="en-US" sz="1200" b="1" i="1" kern="0" dirty="0">
                <a:solidFill>
                  <a:srgbClr val="FFFFFF">
                    <a:alpha val="99000"/>
                  </a:srgbClr>
                </a:solidFill>
                <a:latin typeface="Calibri" panose="020F0502020204030204"/>
              </a:rPr>
              <a:t>4TB 7200RPM SAS HDD</a:t>
            </a:r>
          </a:p>
        </p:txBody>
      </p:sp>
      <p:sp>
        <p:nvSpPr>
          <p:cNvPr id="62" name="Down Arrow 61"/>
          <p:cNvSpPr/>
          <p:nvPr/>
        </p:nvSpPr>
        <p:spPr bwMode="auto">
          <a:xfrm rot="10800000">
            <a:off x="9582329" y="3543630"/>
            <a:ext cx="433821" cy="465558"/>
          </a:xfrm>
          <a:prstGeom prst="down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63" name="Down Arrow 62"/>
          <p:cNvSpPr/>
          <p:nvPr/>
        </p:nvSpPr>
        <p:spPr bwMode="auto">
          <a:xfrm>
            <a:off x="10114556" y="3549813"/>
            <a:ext cx="433821" cy="461132"/>
          </a:xfrm>
          <a:prstGeom prst="down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4418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34" y="230343"/>
            <a:ext cx="11142948" cy="664434"/>
          </a:xfrm>
        </p:spPr>
        <p:txBody>
          <a:bodyPr/>
          <a:lstStyle/>
          <a:p>
            <a:r>
              <a:rPr lang="en-US" dirty="0"/>
              <a:t>Demo Hardware Layout</a:t>
            </a:r>
          </a:p>
        </p:txBody>
      </p:sp>
      <p:sp>
        <p:nvSpPr>
          <p:cNvPr id="48" name="Explosion 2 47"/>
          <p:cNvSpPr/>
          <p:nvPr/>
        </p:nvSpPr>
        <p:spPr bwMode="auto">
          <a:xfrm>
            <a:off x="6609404" y="1528055"/>
            <a:ext cx="5486400" cy="4043229"/>
          </a:xfrm>
          <a:prstGeom prst="irregularSeal2">
            <a:avLst/>
          </a:prstGeom>
          <a:solidFill>
            <a:schemeClr val="accent1">
              <a:lumMod val="75000"/>
            </a:schemeClr>
          </a:solidFill>
          <a:ln>
            <a:solidFill>
              <a:schemeClr val="accent2">
                <a:alpha val="50000"/>
              </a:schemeClr>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0" rIns="0" bIns="0" numCol="1" rtlCol="0" anchor="ctr" anchorCtr="1" compatLnSpc="1">
            <a:prstTxWarp prst="textNoShape">
              <a:avLst/>
            </a:prstTxWarp>
          </a:bodyPr>
          <a:lstStyle/>
          <a:p>
            <a:pPr defTabSz="685263"/>
            <a:r>
              <a:rPr lang="en-US" sz="1960" b="1" dirty="0">
                <a:solidFill>
                  <a:srgbClr val="FFFFFF"/>
                </a:solidFill>
              </a:rPr>
              <a:t>&gt;200’000 IOPS</a:t>
            </a:r>
          </a:p>
          <a:p>
            <a:pPr defTabSz="685263"/>
            <a:r>
              <a:rPr lang="en-US" sz="1960" b="1" dirty="0">
                <a:solidFill>
                  <a:srgbClr val="FFFFFF"/>
                </a:solidFill>
              </a:rPr>
              <a:t>&gt;2GB/s Throughput</a:t>
            </a:r>
          </a:p>
          <a:p>
            <a:pPr defTabSz="685263"/>
            <a:r>
              <a:rPr lang="en-US" sz="1960" b="1" dirty="0">
                <a:solidFill>
                  <a:srgbClr val="FFFFFF"/>
                </a:solidFill>
              </a:rPr>
              <a:t>&lt;100K CHF</a:t>
            </a:r>
          </a:p>
        </p:txBody>
      </p:sp>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54219"/>
            <a:ext cx="59055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4011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8325" y="123825"/>
            <a:ext cx="8515350" cy="6610350"/>
          </a:xfrm>
          <a:prstGeom prst="rect">
            <a:avLst/>
          </a:prstGeom>
        </p:spPr>
      </p:pic>
    </p:spTree>
    <p:extLst>
      <p:ext uri="{BB962C8B-B14F-4D97-AF65-F5344CB8AC3E}">
        <p14:creationId xmlns:p14="http://schemas.microsoft.com/office/powerpoint/2010/main" val="14480060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0703" y="228602"/>
            <a:ext cx="11149013" cy="1329595"/>
          </a:xfrm>
        </p:spPr>
        <p:txBody>
          <a:bodyPr>
            <a:normAutofit fontScale="90000"/>
          </a:bodyPr>
          <a:lstStyle/>
          <a:p>
            <a:r>
              <a:rPr lang="en-US" sz="4800" dirty="0"/>
              <a:t>Network fault tolerance with SMB Multichannel</a:t>
            </a:r>
          </a:p>
        </p:txBody>
      </p:sp>
      <p:sp>
        <p:nvSpPr>
          <p:cNvPr id="9" name="Rectangle 8"/>
          <p:cNvSpPr/>
          <p:nvPr/>
        </p:nvSpPr>
        <p:spPr bwMode="auto">
          <a:xfrm>
            <a:off x="7094453" y="1780570"/>
            <a:ext cx="2854752" cy="284434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137160" rIns="91436" bIns="45718" numCol="1" rtlCol="0" anchor="t" anchorCtr="0" compatLnSpc="1">
            <a:prstTxWarp prst="textNoShape">
              <a:avLst/>
            </a:prstTxWarp>
          </a:bodyPr>
          <a:lstStyle/>
          <a:p>
            <a:pPr algn="ctr" defTabSz="914099" fontAlgn="base">
              <a:lnSpc>
                <a:spcPct val="90000"/>
              </a:lnSpc>
              <a:spcBef>
                <a:spcPct val="0"/>
              </a:spcBef>
              <a:spcAft>
                <a:spcPct val="0"/>
              </a:spcAft>
            </a:pPr>
            <a:r>
              <a:rPr lang="en-US" sz="2400" spc="-50" dirty="0">
                <a:gradFill>
                  <a:gsLst>
                    <a:gs pos="0">
                      <a:schemeClr val="bg1"/>
                    </a:gs>
                    <a:gs pos="100000">
                      <a:schemeClr val="bg1"/>
                    </a:gs>
                  </a:gsLst>
                  <a:lin ang="5400000" scaled="0"/>
                </a:gradFill>
              </a:rPr>
              <a:t>Network</a:t>
            </a:r>
          </a:p>
        </p:txBody>
      </p:sp>
      <p:sp>
        <p:nvSpPr>
          <p:cNvPr id="10" name="Rectangle 9"/>
          <p:cNvSpPr/>
          <p:nvPr/>
        </p:nvSpPr>
        <p:spPr bwMode="auto">
          <a:xfrm>
            <a:off x="5368141" y="1771861"/>
            <a:ext cx="1578308" cy="2844345"/>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defTabSz="914099" fontAlgn="base">
              <a:lnSpc>
                <a:spcPct val="90000"/>
              </a:lnSpc>
              <a:spcBef>
                <a:spcPct val="0"/>
              </a:spcBef>
              <a:spcAft>
                <a:spcPct val="0"/>
              </a:spcAft>
            </a:pPr>
            <a:r>
              <a:rPr lang="en-US" sz="2400" spc="-50" dirty="0">
                <a:solidFill>
                  <a:srgbClr val="00188F"/>
                </a:solidFill>
                <a:latin typeface="+mj-lt"/>
              </a:rPr>
              <a:t>SMB</a:t>
            </a:r>
          </a:p>
          <a:p>
            <a:pPr defTabSz="914099" fontAlgn="base">
              <a:lnSpc>
                <a:spcPct val="90000"/>
              </a:lnSpc>
              <a:spcBef>
                <a:spcPct val="0"/>
              </a:spcBef>
              <a:spcAft>
                <a:spcPct val="0"/>
              </a:spcAft>
            </a:pPr>
            <a:r>
              <a:rPr lang="en-US" sz="2400" spc="-50" dirty="0">
                <a:solidFill>
                  <a:srgbClr val="00188F"/>
                </a:solidFill>
                <a:latin typeface="+mj-lt"/>
              </a:rPr>
              <a:t>client</a:t>
            </a:r>
          </a:p>
        </p:txBody>
      </p:sp>
      <p:sp>
        <p:nvSpPr>
          <p:cNvPr id="11" name="Rectangle 10"/>
          <p:cNvSpPr/>
          <p:nvPr/>
        </p:nvSpPr>
        <p:spPr bwMode="auto">
          <a:xfrm>
            <a:off x="10071735" y="1771861"/>
            <a:ext cx="1578308" cy="2844345"/>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defTabSz="914099" fontAlgn="base">
              <a:lnSpc>
                <a:spcPct val="90000"/>
              </a:lnSpc>
              <a:spcBef>
                <a:spcPct val="0"/>
              </a:spcBef>
              <a:spcAft>
                <a:spcPct val="0"/>
              </a:spcAft>
            </a:pPr>
            <a:r>
              <a:rPr lang="en-US" sz="2400" spc="-50" dirty="0">
                <a:solidFill>
                  <a:srgbClr val="00188F"/>
                </a:solidFill>
                <a:latin typeface="+mj-lt"/>
              </a:rPr>
              <a:t>SMB</a:t>
            </a:r>
          </a:p>
          <a:p>
            <a:pPr defTabSz="914099" fontAlgn="base">
              <a:lnSpc>
                <a:spcPct val="90000"/>
              </a:lnSpc>
              <a:spcBef>
                <a:spcPct val="0"/>
              </a:spcBef>
              <a:spcAft>
                <a:spcPct val="0"/>
              </a:spcAft>
            </a:pPr>
            <a:r>
              <a:rPr lang="en-US" sz="2400" spc="-50" dirty="0">
                <a:solidFill>
                  <a:srgbClr val="00188F"/>
                </a:solidFill>
                <a:latin typeface="+mj-lt"/>
              </a:rPr>
              <a:t>server</a:t>
            </a:r>
          </a:p>
        </p:txBody>
      </p:sp>
      <p:sp>
        <p:nvSpPr>
          <p:cNvPr id="17" name="Flowchart: Document 19"/>
          <p:cNvSpPr/>
          <p:nvPr/>
        </p:nvSpPr>
        <p:spPr bwMode="auto">
          <a:xfrm>
            <a:off x="10626568" y="3054675"/>
            <a:ext cx="678647" cy="701476"/>
          </a:xfrm>
          <a:prstGeom prst="flowChartDocument">
            <a:avLst/>
          </a:prstGeom>
          <a:noFill/>
          <a:ln w="28575"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r>
              <a:rPr lang="en-US" sz="1200" spc="-50" dirty="0">
                <a:solidFill>
                  <a:schemeClr val="tx1"/>
                </a:solidFill>
              </a:rPr>
              <a:t>File</a:t>
            </a:r>
          </a:p>
          <a:p>
            <a:pPr algn="ctr" defTabSz="914099" fontAlgn="base">
              <a:lnSpc>
                <a:spcPct val="90000"/>
              </a:lnSpc>
              <a:spcBef>
                <a:spcPct val="0"/>
              </a:spcBef>
              <a:spcAft>
                <a:spcPct val="0"/>
              </a:spcAft>
            </a:pPr>
            <a:r>
              <a:rPr lang="en-US" sz="1200" spc="-50" dirty="0">
                <a:solidFill>
                  <a:schemeClr val="tx1"/>
                </a:solidFill>
              </a:rPr>
              <a:t>copy</a:t>
            </a:r>
          </a:p>
        </p:txBody>
      </p:sp>
      <p:cxnSp>
        <p:nvCxnSpPr>
          <p:cNvPr id="19" name="Elbow Connector 18"/>
          <p:cNvCxnSpPr/>
          <p:nvPr/>
        </p:nvCxnSpPr>
        <p:spPr>
          <a:xfrm>
            <a:off x="6999070" y="2716709"/>
            <a:ext cx="3010936" cy="243915"/>
          </a:xfrm>
          <a:prstGeom prst="bentConnector3">
            <a:avLst/>
          </a:prstGeom>
          <a:ln w="19050" cmpd="sng">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flipV="1">
            <a:off x="7024304" y="2716709"/>
            <a:ext cx="2985705" cy="142985"/>
          </a:xfrm>
          <a:prstGeom prst="bentConnector3">
            <a:avLst>
              <a:gd name="adj1" fmla="val 60986"/>
            </a:avLst>
          </a:prstGeom>
          <a:ln w="19050" cmpd="sng">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007485" y="3036318"/>
            <a:ext cx="3027757" cy="0"/>
          </a:xfrm>
          <a:prstGeom prst="line">
            <a:avLst/>
          </a:prstGeom>
          <a:ln w="19050" cmpd="sng">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White overright box for dead path"/>
          <p:cNvSpPr/>
          <p:nvPr/>
        </p:nvSpPr>
        <p:spPr>
          <a:xfrm>
            <a:off x="6999073" y="2834458"/>
            <a:ext cx="3019347" cy="471008"/>
          </a:xfrm>
          <a:custGeom>
            <a:avLst/>
            <a:gdLst>
              <a:gd name="connsiteX0" fmla="*/ 0 w 3019347"/>
              <a:gd name="connsiteY0" fmla="*/ 117752 h 471008"/>
              <a:gd name="connsiteX1" fmla="*/ 1000842 w 3019347"/>
              <a:gd name="connsiteY1" fmla="*/ 126163 h 471008"/>
              <a:gd name="connsiteX2" fmla="*/ 1009252 w 3019347"/>
              <a:gd name="connsiteY2" fmla="*/ 471008 h 471008"/>
              <a:gd name="connsiteX3" fmla="*/ 2363333 w 3019347"/>
              <a:gd name="connsiteY3" fmla="*/ 471008 h 471008"/>
              <a:gd name="connsiteX4" fmla="*/ 2363333 w 3019347"/>
              <a:gd name="connsiteY4" fmla="*/ 0 h 471008"/>
              <a:gd name="connsiteX5" fmla="*/ 3019347 w 3019347"/>
              <a:gd name="connsiteY5" fmla="*/ 8411 h 471008"/>
              <a:gd name="connsiteX6" fmla="*/ 3019347 w 3019347"/>
              <a:gd name="connsiteY6" fmla="*/ 8411 h 4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347" h="471008">
                <a:moveTo>
                  <a:pt x="0" y="117752"/>
                </a:moveTo>
                <a:lnTo>
                  <a:pt x="1000842" y="126163"/>
                </a:lnTo>
                <a:lnTo>
                  <a:pt x="1009252" y="471008"/>
                </a:lnTo>
                <a:lnTo>
                  <a:pt x="2363333" y="471008"/>
                </a:lnTo>
                <a:lnTo>
                  <a:pt x="2363333" y="0"/>
                </a:lnTo>
                <a:lnTo>
                  <a:pt x="3019347" y="8411"/>
                </a:lnTo>
                <a:lnTo>
                  <a:pt x="3019347" y="8411"/>
                </a:lnTo>
              </a:path>
            </a:pathLst>
          </a:custGeom>
          <a:ln w="19050" cmpd="sng">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3"/>
          <p:cNvSpPr/>
          <p:nvPr/>
        </p:nvSpPr>
        <p:spPr bwMode="auto">
          <a:xfrm>
            <a:off x="6376701" y="2635417"/>
            <a:ext cx="717756" cy="468191"/>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188F"/>
          </a:solidFill>
          <a:ln>
            <a:noFill/>
          </a:ln>
        </p:spPr>
        <p:txBody>
          <a:bodyPr lIns="0" tIns="0" rIns="0" bIns="0" anchor="ctr" anchorCtr="0"/>
          <a:lstStyle/>
          <a:p>
            <a:pPr algn="ctr" defTabSz="1088456"/>
            <a:r>
              <a:rPr lang="en-US" sz="1200" dirty="0">
                <a:solidFill>
                  <a:schemeClr val="bg1"/>
                </a:solidFill>
              </a:rPr>
              <a:t>NIC</a:t>
            </a:r>
          </a:p>
        </p:txBody>
      </p:sp>
      <p:sp>
        <p:nvSpPr>
          <p:cNvPr id="37" name="Rectangle 3"/>
          <p:cNvSpPr/>
          <p:nvPr/>
        </p:nvSpPr>
        <p:spPr bwMode="auto">
          <a:xfrm flipH="1">
            <a:off x="9934316" y="2635417"/>
            <a:ext cx="717756" cy="468191"/>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188F"/>
          </a:solidFill>
          <a:ln>
            <a:noFill/>
          </a:ln>
        </p:spPr>
        <p:txBody>
          <a:bodyPr lIns="0" tIns="0" rIns="0" bIns="0" anchor="ctr" anchorCtr="0"/>
          <a:lstStyle/>
          <a:p>
            <a:pPr algn="ctr" defTabSz="1088456"/>
            <a:r>
              <a:rPr lang="en-US" sz="1200" dirty="0">
                <a:solidFill>
                  <a:schemeClr val="bg1"/>
                </a:solidFill>
              </a:rPr>
              <a:t>NIC</a:t>
            </a:r>
          </a:p>
        </p:txBody>
      </p:sp>
      <p:cxnSp>
        <p:nvCxnSpPr>
          <p:cNvPr id="39" name="Elbow Connector 38"/>
          <p:cNvCxnSpPr/>
          <p:nvPr/>
        </p:nvCxnSpPr>
        <p:spPr>
          <a:xfrm flipV="1">
            <a:off x="6999071" y="3902636"/>
            <a:ext cx="2935242" cy="319614"/>
          </a:xfrm>
          <a:prstGeom prst="bentConnector3">
            <a:avLst>
              <a:gd name="adj1" fmla="val 50000"/>
            </a:avLst>
          </a:prstGeom>
          <a:ln w="19050" cmpd="sng">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a:off x="7024301" y="3986747"/>
            <a:ext cx="2994116" cy="277559"/>
          </a:xfrm>
          <a:prstGeom prst="bentConnector3">
            <a:avLst>
              <a:gd name="adj1" fmla="val 58708"/>
            </a:avLst>
          </a:prstGeom>
          <a:ln w="19050" cmpd="sng">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007485" y="4138140"/>
            <a:ext cx="3027757" cy="0"/>
          </a:xfrm>
          <a:prstGeom prst="line">
            <a:avLst/>
          </a:prstGeom>
          <a:ln w="19050" cmpd="sng">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flipV="1">
            <a:off x="6999073" y="4054032"/>
            <a:ext cx="3019347" cy="319612"/>
          </a:xfrm>
          <a:custGeom>
            <a:avLst/>
            <a:gdLst>
              <a:gd name="connsiteX0" fmla="*/ 0 w 3019347"/>
              <a:gd name="connsiteY0" fmla="*/ 117752 h 471008"/>
              <a:gd name="connsiteX1" fmla="*/ 1000842 w 3019347"/>
              <a:gd name="connsiteY1" fmla="*/ 126163 h 471008"/>
              <a:gd name="connsiteX2" fmla="*/ 1009252 w 3019347"/>
              <a:gd name="connsiteY2" fmla="*/ 471008 h 471008"/>
              <a:gd name="connsiteX3" fmla="*/ 2363333 w 3019347"/>
              <a:gd name="connsiteY3" fmla="*/ 471008 h 471008"/>
              <a:gd name="connsiteX4" fmla="*/ 2363333 w 3019347"/>
              <a:gd name="connsiteY4" fmla="*/ 0 h 471008"/>
              <a:gd name="connsiteX5" fmla="*/ 3019347 w 3019347"/>
              <a:gd name="connsiteY5" fmla="*/ 8411 h 471008"/>
              <a:gd name="connsiteX6" fmla="*/ 3019347 w 3019347"/>
              <a:gd name="connsiteY6" fmla="*/ 8411 h 4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347" h="471008">
                <a:moveTo>
                  <a:pt x="0" y="117752"/>
                </a:moveTo>
                <a:lnTo>
                  <a:pt x="1000842" y="126163"/>
                </a:lnTo>
                <a:lnTo>
                  <a:pt x="1009252" y="471008"/>
                </a:lnTo>
                <a:lnTo>
                  <a:pt x="2363333" y="471008"/>
                </a:lnTo>
                <a:lnTo>
                  <a:pt x="2363333" y="0"/>
                </a:lnTo>
                <a:lnTo>
                  <a:pt x="3019347" y="8411"/>
                </a:lnTo>
                <a:lnTo>
                  <a:pt x="3019347" y="8411"/>
                </a:lnTo>
              </a:path>
            </a:pathLst>
          </a:custGeom>
          <a:ln w="19050" cmpd="sng">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3"/>
          <p:cNvSpPr/>
          <p:nvPr/>
        </p:nvSpPr>
        <p:spPr bwMode="auto">
          <a:xfrm>
            <a:off x="6376701" y="3880224"/>
            <a:ext cx="717756" cy="468191"/>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188F"/>
          </a:solidFill>
          <a:ln>
            <a:noFill/>
          </a:ln>
        </p:spPr>
        <p:txBody>
          <a:bodyPr lIns="0" tIns="0" rIns="0" bIns="0" anchor="ctr" anchorCtr="0"/>
          <a:lstStyle/>
          <a:p>
            <a:pPr algn="ctr" defTabSz="1088456"/>
            <a:r>
              <a:rPr lang="en-US" sz="1200" dirty="0">
                <a:solidFill>
                  <a:schemeClr val="bg1"/>
                </a:solidFill>
              </a:rPr>
              <a:t>NIC</a:t>
            </a:r>
          </a:p>
        </p:txBody>
      </p:sp>
      <p:sp>
        <p:nvSpPr>
          <p:cNvPr id="44" name="Rectangle 3"/>
          <p:cNvSpPr/>
          <p:nvPr/>
        </p:nvSpPr>
        <p:spPr bwMode="auto">
          <a:xfrm flipH="1">
            <a:off x="9934316" y="3880224"/>
            <a:ext cx="717756" cy="468191"/>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188F"/>
          </a:solidFill>
          <a:ln>
            <a:noFill/>
          </a:ln>
        </p:spPr>
        <p:txBody>
          <a:bodyPr lIns="0" tIns="0" rIns="0" bIns="0" anchor="ctr" anchorCtr="0"/>
          <a:lstStyle/>
          <a:p>
            <a:pPr algn="ctr" defTabSz="1088456"/>
            <a:r>
              <a:rPr lang="en-US" sz="1200" dirty="0">
                <a:solidFill>
                  <a:schemeClr val="bg1"/>
                </a:solidFill>
              </a:rPr>
              <a:t>NIC</a:t>
            </a:r>
          </a:p>
        </p:txBody>
      </p:sp>
      <p:sp>
        <p:nvSpPr>
          <p:cNvPr id="50" name="Oval Travels Bottom Path 1"/>
          <p:cNvSpPr/>
          <p:nvPr/>
        </p:nvSpPr>
        <p:spPr bwMode="auto">
          <a:xfrm>
            <a:off x="5802877" y="3563822"/>
            <a:ext cx="111248" cy="111248"/>
          </a:xfrm>
          <a:prstGeom prst="ellipse">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22" name="Oval Travels Bottom Path 2"/>
          <p:cNvSpPr/>
          <p:nvPr/>
        </p:nvSpPr>
        <p:spPr bwMode="auto">
          <a:xfrm>
            <a:off x="5802877" y="3563822"/>
            <a:ext cx="111248" cy="111248"/>
          </a:xfrm>
          <a:prstGeom prst="ellipse">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23" name="Oval Travels Bottom Path 3"/>
          <p:cNvSpPr/>
          <p:nvPr/>
        </p:nvSpPr>
        <p:spPr bwMode="auto">
          <a:xfrm>
            <a:off x="5802877" y="3563822"/>
            <a:ext cx="111248" cy="111248"/>
          </a:xfrm>
          <a:prstGeom prst="ellipse">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24" name="Oval Travels Bottom Path 4"/>
          <p:cNvSpPr/>
          <p:nvPr/>
        </p:nvSpPr>
        <p:spPr bwMode="auto">
          <a:xfrm>
            <a:off x="5802877" y="3563822"/>
            <a:ext cx="111248" cy="111248"/>
          </a:xfrm>
          <a:prstGeom prst="ellipse">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25" name="Oval Travels Top Path 3 WILL DIE"/>
          <p:cNvSpPr/>
          <p:nvPr/>
        </p:nvSpPr>
        <p:spPr bwMode="auto">
          <a:xfrm>
            <a:off x="5802877" y="3151690"/>
            <a:ext cx="111248" cy="111248"/>
          </a:xfrm>
          <a:prstGeom prst="ellipse">
            <a:avLst/>
          </a:prstGeom>
          <a:solidFill>
            <a:srgbClr val="FF66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26" name="Oval Travels Top Path 2"/>
          <p:cNvSpPr/>
          <p:nvPr/>
        </p:nvSpPr>
        <p:spPr bwMode="auto">
          <a:xfrm>
            <a:off x="5802878" y="3145274"/>
            <a:ext cx="111248" cy="111248"/>
          </a:xfrm>
          <a:prstGeom prst="ellipse">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27" name="Oval Travels Top Path 1"/>
          <p:cNvSpPr/>
          <p:nvPr/>
        </p:nvSpPr>
        <p:spPr bwMode="auto">
          <a:xfrm>
            <a:off x="5802878" y="3143276"/>
            <a:ext cx="111248" cy="111248"/>
          </a:xfrm>
          <a:prstGeom prst="ellipse">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30" name="Dead Path Indicator"/>
          <p:cNvSpPr/>
          <p:nvPr/>
        </p:nvSpPr>
        <p:spPr>
          <a:xfrm>
            <a:off x="6999073" y="2842869"/>
            <a:ext cx="3019347" cy="471008"/>
          </a:xfrm>
          <a:custGeom>
            <a:avLst/>
            <a:gdLst>
              <a:gd name="connsiteX0" fmla="*/ 0 w 3019347"/>
              <a:gd name="connsiteY0" fmla="*/ 117752 h 471008"/>
              <a:gd name="connsiteX1" fmla="*/ 1000842 w 3019347"/>
              <a:gd name="connsiteY1" fmla="*/ 126163 h 471008"/>
              <a:gd name="connsiteX2" fmla="*/ 1009252 w 3019347"/>
              <a:gd name="connsiteY2" fmla="*/ 471008 h 471008"/>
              <a:gd name="connsiteX3" fmla="*/ 2363333 w 3019347"/>
              <a:gd name="connsiteY3" fmla="*/ 471008 h 471008"/>
              <a:gd name="connsiteX4" fmla="*/ 2363333 w 3019347"/>
              <a:gd name="connsiteY4" fmla="*/ 0 h 471008"/>
              <a:gd name="connsiteX5" fmla="*/ 3019347 w 3019347"/>
              <a:gd name="connsiteY5" fmla="*/ 8411 h 471008"/>
              <a:gd name="connsiteX6" fmla="*/ 3019347 w 3019347"/>
              <a:gd name="connsiteY6" fmla="*/ 8411 h 4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347" h="471008">
                <a:moveTo>
                  <a:pt x="0" y="117752"/>
                </a:moveTo>
                <a:lnTo>
                  <a:pt x="1000842" y="126163"/>
                </a:lnTo>
                <a:lnTo>
                  <a:pt x="1009252" y="471008"/>
                </a:lnTo>
                <a:lnTo>
                  <a:pt x="2363333" y="471008"/>
                </a:lnTo>
                <a:lnTo>
                  <a:pt x="2363333" y="0"/>
                </a:lnTo>
                <a:lnTo>
                  <a:pt x="3019347" y="8411"/>
                </a:lnTo>
                <a:lnTo>
                  <a:pt x="3019347" y="8411"/>
                </a:lnTo>
              </a:path>
            </a:pathLst>
          </a:custGeom>
          <a:ln w="19050" cmpd="sng">
            <a:solidFill>
              <a:srgbClr val="FF6600"/>
            </a:solidFill>
            <a:prstDash val="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Oval Travels Top Path 2 AFTER BEING REROUTED"/>
          <p:cNvSpPr/>
          <p:nvPr/>
        </p:nvSpPr>
        <p:spPr bwMode="auto">
          <a:xfrm>
            <a:off x="5798163" y="3151566"/>
            <a:ext cx="116510" cy="116509"/>
          </a:xfrm>
          <a:prstGeom prst="ellipse">
            <a:avLst/>
          </a:prstGeom>
          <a:solidFill>
            <a:srgbClr val="FF66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31" name="Oval Travels Top Path 4"/>
          <p:cNvSpPr/>
          <p:nvPr/>
        </p:nvSpPr>
        <p:spPr bwMode="auto">
          <a:xfrm>
            <a:off x="5802880" y="3269447"/>
            <a:ext cx="111248" cy="111248"/>
          </a:xfrm>
          <a:prstGeom prst="ellipse">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a:gradFill>
                <a:gsLst>
                  <a:gs pos="0">
                    <a:schemeClr val="bg1"/>
                  </a:gs>
                  <a:gs pos="100000">
                    <a:schemeClr val="bg1"/>
                  </a:gs>
                </a:gsLst>
                <a:lin ang="5400000" scaled="0"/>
              </a:gradFill>
            </a:endParaRPr>
          </a:p>
        </p:txBody>
      </p:sp>
      <p:sp>
        <p:nvSpPr>
          <p:cNvPr id="16" name="Flowchart: Document 19"/>
          <p:cNvSpPr/>
          <p:nvPr/>
        </p:nvSpPr>
        <p:spPr bwMode="auto">
          <a:xfrm>
            <a:off x="5517127" y="3118461"/>
            <a:ext cx="678647" cy="662250"/>
          </a:xfrm>
          <a:prstGeom prst="flowChartDocumen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r>
              <a:rPr lang="en-US" sz="1200" spc="-50" dirty="0">
                <a:solidFill>
                  <a:schemeClr val="tx1"/>
                </a:solidFill>
              </a:rPr>
              <a:t>File</a:t>
            </a:r>
          </a:p>
          <a:p>
            <a:pPr algn="ctr" defTabSz="914099" fontAlgn="base">
              <a:lnSpc>
                <a:spcPct val="90000"/>
              </a:lnSpc>
              <a:spcBef>
                <a:spcPct val="0"/>
              </a:spcBef>
              <a:spcAft>
                <a:spcPct val="0"/>
              </a:spcAft>
            </a:pPr>
            <a:r>
              <a:rPr lang="en-US" sz="1200" spc="-50" dirty="0">
                <a:solidFill>
                  <a:schemeClr val="tx1"/>
                </a:solidFill>
              </a:rPr>
              <a:t>copy</a:t>
            </a:r>
          </a:p>
        </p:txBody>
      </p:sp>
      <p:sp>
        <p:nvSpPr>
          <p:cNvPr id="32" name="Trapezoid 31"/>
          <p:cNvSpPr/>
          <p:nvPr/>
        </p:nvSpPr>
        <p:spPr bwMode="auto">
          <a:xfrm rot="16200000">
            <a:off x="555962" y="1783995"/>
            <a:ext cx="4541171" cy="4514585"/>
          </a:xfrm>
          <a:prstGeom prst="trapezoid">
            <a:avLst>
              <a:gd name="adj" fmla="val 9839"/>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0" rIns="274320" bIns="137160" numCol="1" rtlCol="0" anchor="t" anchorCtr="0" compatLnSpc="1">
            <a:prstTxWarp prst="textNoShape">
              <a:avLst/>
            </a:prstTxWarp>
          </a:bodyPr>
          <a:lstStyle/>
          <a:p>
            <a:pPr marL="166688" lvl="1" indent="-166688" defTabSz="462394">
              <a:lnSpc>
                <a:spcPct val="90000"/>
              </a:lnSpc>
              <a:spcBef>
                <a:spcPts val="600"/>
              </a:spcBef>
              <a:buFont typeface="Arial" pitchFamily="34" charset="0"/>
              <a:buChar char="•"/>
            </a:pPr>
            <a:r>
              <a:rPr lang="en-US" sz="1400" dirty="0">
                <a:solidFill>
                  <a:srgbClr val="FFFFFE"/>
                </a:solidFill>
                <a:cs typeface="Segoe UI" pitchFamily="34" charset="0"/>
              </a:rPr>
              <a:t>Automatic detection and use of multiple network connections between SMB client and server</a:t>
            </a:r>
          </a:p>
          <a:p>
            <a:pPr marL="166688" lvl="1" indent="-166688" defTabSz="462394">
              <a:lnSpc>
                <a:spcPct val="90000"/>
              </a:lnSpc>
              <a:spcBef>
                <a:spcPts val="600"/>
              </a:spcBef>
              <a:buFont typeface="Arial" pitchFamily="34" charset="0"/>
              <a:buChar char="•"/>
            </a:pPr>
            <a:r>
              <a:rPr lang="en-US" sz="1400" dirty="0">
                <a:solidFill>
                  <a:srgbClr val="FFFFFE"/>
                </a:solidFill>
                <a:cs typeface="Segoe UI" pitchFamily="34" charset="0"/>
              </a:rPr>
              <a:t>Helps server applications be resilient to network failure</a:t>
            </a:r>
          </a:p>
          <a:p>
            <a:pPr marL="166688" lvl="1" indent="-166688" defTabSz="462394">
              <a:lnSpc>
                <a:spcPct val="90000"/>
              </a:lnSpc>
              <a:spcBef>
                <a:spcPts val="600"/>
              </a:spcBef>
              <a:spcAft>
                <a:spcPts val="600"/>
              </a:spcAft>
              <a:buFont typeface="Arial" pitchFamily="34" charset="0"/>
              <a:buChar char="•"/>
            </a:pPr>
            <a:r>
              <a:rPr lang="en-US" sz="1400" dirty="0">
                <a:solidFill>
                  <a:srgbClr val="FFFFFE"/>
                </a:solidFill>
                <a:cs typeface="Segoe UI" pitchFamily="34" charset="0"/>
              </a:rPr>
              <a:t>Transparent Failover with recovery of network failure if another connection is unavailable</a:t>
            </a:r>
          </a:p>
          <a:p>
            <a:pPr marL="166688" lvl="1" indent="-166688" defTabSz="462394">
              <a:lnSpc>
                <a:spcPct val="90000"/>
              </a:lnSpc>
              <a:spcBef>
                <a:spcPts val="600"/>
              </a:spcBef>
              <a:spcAft>
                <a:spcPts val="600"/>
              </a:spcAft>
              <a:buFont typeface="Arial" pitchFamily="34" charset="0"/>
              <a:buChar char="•"/>
            </a:pPr>
            <a:r>
              <a:rPr lang="en-US" sz="1400" dirty="0">
                <a:solidFill>
                  <a:srgbClr val="FFFFFE"/>
                </a:solidFill>
                <a:cs typeface="Segoe UI" pitchFamily="34" charset="0"/>
              </a:rPr>
              <a:t>Improved throughput</a:t>
            </a:r>
          </a:p>
          <a:p>
            <a:pPr marL="623888" lvl="2" indent="-166688" defTabSz="462394">
              <a:lnSpc>
                <a:spcPct val="90000"/>
              </a:lnSpc>
              <a:buFont typeface="Arial" pitchFamily="34" charset="0"/>
              <a:buChar char="•"/>
            </a:pPr>
            <a:r>
              <a:rPr lang="en-US" sz="1400" dirty="0">
                <a:solidFill>
                  <a:srgbClr val="FFFFFE"/>
                </a:solidFill>
                <a:cs typeface="Segoe UI" pitchFamily="34" charset="0"/>
              </a:rPr>
              <a:t>Bandwidth aggregation through NIC Teaming</a:t>
            </a:r>
          </a:p>
          <a:p>
            <a:pPr marL="623888" lvl="2" indent="-166688" defTabSz="462394">
              <a:lnSpc>
                <a:spcPct val="90000"/>
              </a:lnSpc>
              <a:buFont typeface="Arial" pitchFamily="34" charset="0"/>
              <a:buChar char="•"/>
            </a:pPr>
            <a:r>
              <a:rPr lang="en-US" sz="1400" dirty="0">
                <a:solidFill>
                  <a:srgbClr val="FFFFFE"/>
                </a:solidFill>
                <a:cs typeface="Segoe UI" pitchFamily="34" charset="0"/>
              </a:rPr>
              <a:t>Multiple nodes/CPUs for network processing with RSS-capable network adapters</a:t>
            </a:r>
          </a:p>
          <a:p>
            <a:pPr marL="166688" lvl="1" indent="-166688" defTabSz="462394">
              <a:lnSpc>
                <a:spcPct val="90000"/>
              </a:lnSpc>
              <a:spcBef>
                <a:spcPts val="600"/>
              </a:spcBef>
              <a:spcAft>
                <a:spcPts val="600"/>
              </a:spcAft>
              <a:buFont typeface="Arial" pitchFamily="34" charset="0"/>
              <a:buChar char="•"/>
            </a:pPr>
            <a:r>
              <a:rPr lang="en-US" sz="1400" dirty="0">
                <a:solidFill>
                  <a:srgbClr val="FFFFFE"/>
                </a:solidFill>
                <a:cs typeface="Segoe UI" pitchFamily="34" charset="0"/>
              </a:rPr>
              <a:t>Automatic configuration with very little administrative overhead</a:t>
            </a:r>
          </a:p>
          <a:p>
            <a:pPr marL="166688" lvl="1" indent="-166688" defTabSz="462394">
              <a:lnSpc>
                <a:spcPct val="90000"/>
              </a:lnSpc>
              <a:spcBef>
                <a:spcPts val="600"/>
              </a:spcBef>
              <a:spcAft>
                <a:spcPts val="600"/>
              </a:spcAft>
              <a:buFont typeface="Arial" pitchFamily="34" charset="0"/>
              <a:buChar char="•"/>
            </a:pPr>
            <a:endParaRPr lang="en-US" sz="1400" dirty="0">
              <a:solidFill>
                <a:srgbClr val="FFFFFE"/>
              </a:solidFill>
              <a:cs typeface="Segoe UI" pitchFamily="34" charset="0"/>
            </a:endParaRPr>
          </a:p>
        </p:txBody>
      </p:sp>
      <p:sp>
        <p:nvSpPr>
          <p:cNvPr id="33" name="Rectangle 32"/>
          <p:cNvSpPr/>
          <p:nvPr/>
        </p:nvSpPr>
        <p:spPr bwMode="auto">
          <a:xfrm>
            <a:off x="10285619" y="694"/>
            <a:ext cx="1423834" cy="757490"/>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37160" rIns="91436" bIns="45718" numCol="1" rtlCol="0" anchor="t" anchorCtr="0" compatLnSpc="1">
            <a:prstTxWarp prst="textNoShape">
              <a:avLst/>
            </a:prstTxWarp>
          </a:bodyPr>
          <a:lstStyle/>
          <a:p>
            <a:pPr algn="r">
              <a:lnSpc>
                <a:spcPct val="90000"/>
              </a:lnSpc>
            </a:pPr>
            <a:r>
              <a:rPr lang="en-US" sz="1200" dirty="0">
                <a:solidFill>
                  <a:srgbClr val="FFFFFF"/>
                </a:solidFill>
              </a:rPr>
              <a:t>CONTINUOUS APPLICATION AVAILABILITY</a:t>
            </a:r>
          </a:p>
        </p:txBody>
      </p:sp>
    </p:spTree>
    <p:extLst>
      <p:ext uri="{BB962C8B-B14F-4D97-AF65-F5344CB8AC3E}">
        <p14:creationId xmlns:p14="http://schemas.microsoft.com/office/powerpoint/2010/main" val="453135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0.00026 0.00093 L 0.00052 0.04748 L 0.2385 0.0535 L 0.23928 0.09519 L 0.42425 0.09519 L 0.42425 -0.00532 " pathEditMode="relative" rAng="0" ptsTypes="AAAAAA">
                                      <p:cBhvr>
                                        <p:cTn id="6" dur="5000" fill="hold"/>
                                        <p:tgtEl>
                                          <p:spTgt spid="50"/>
                                        </p:tgtEl>
                                        <p:attrNameLst>
                                          <p:attrName>ppt_x</p:attrName>
                                          <p:attrName>ppt_y</p:attrName>
                                        </p:attrNameLst>
                                      </p:cBhvr>
                                      <p:rCtr x="21219" y="4400"/>
                                    </p:animMotion>
                                  </p:childTnLst>
                                </p:cTn>
                              </p:par>
                              <p:par>
                                <p:cTn id="7" presetID="0" presetClass="path" presetSubtype="0" repeatCount="indefinite" accel="50000" decel="50000" fill="hold" grpId="0" nodeType="withEffect">
                                  <p:stCondLst>
                                    <p:cond delay="0"/>
                                  </p:stCondLst>
                                  <p:childTnLst>
                                    <p:animMotion origin="layout" path="M -0.00026 0.00093 L 0.00052 0.07434 L 0.4249 0.07087 L 0.42425 -0.00532 " pathEditMode="relative" rAng="0" ptsTypes="AAAA">
                                      <p:cBhvr>
                                        <p:cTn id="8" dur="5000" fill="hold"/>
                                        <p:tgtEl>
                                          <p:spTgt spid="22"/>
                                        </p:tgtEl>
                                        <p:attrNameLst>
                                          <p:attrName>ppt_x</p:attrName>
                                          <p:attrName>ppt_y</p:attrName>
                                        </p:attrNameLst>
                                      </p:cBhvr>
                                      <p:rCtr x="21258" y="3358"/>
                                    </p:animMotion>
                                  </p:childTnLst>
                                </p:cTn>
                              </p:par>
                              <p:par>
                                <p:cTn id="9" presetID="0" presetClass="path" presetSubtype="0" repeatCount="indefinite" accel="50000" decel="50000" fill="hold" grpId="0" nodeType="withEffect">
                                  <p:stCondLst>
                                    <p:cond delay="0"/>
                                  </p:stCondLst>
                                  <p:childTnLst>
                                    <p:animMotion origin="layout" path="M -0.00026 0.00093 L -0.00026 0.09032 L 0.21505 0.08546 L 0.21297 0.04007 L 0.34271 0.04007 L 0.34349 0.07203 L 0.4249 0.06948 L 0.42425 -0.00532 " pathEditMode="relative" rAng="0" ptsTypes="AAAAAAAA">
                                      <p:cBhvr>
                                        <p:cTn id="10" dur="5000" fill="hold"/>
                                        <p:tgtEl>
                                          <p:spTgt spid="23"/>
                                        </p:tgtEl>
                                        <p:attrNameLst>
                                          <p:attrName>ppt_x</p:attrName>
                                          <p:attrName>ppt_y</p:attrName>
                                        </p:attrNameLst>
                                      </p:cBhvr>
                                      <p:rCtr x="21258" y="4145"/>
                                    </p:animMotion>
                                  </p:childTnLst>
                                </p:cTn>
                              </p:par>
                              <p:par>
                                <p:cTn id="11" presetID="0" presetClass="path" presetSubtype="0" repeatCount="indefinite" accel="50000" decel="50000" fill="hold" grpId="0" nodeType="withEffect">
                                  <p:stCondLst>
                                    <p:cond delay="0"/>
                                  </p:stCondLst>
                                  <p:childTnLst>
                                    <p:animMotion origin="layout" path="M -0.00026 0.00093 L 0.00117 0.09773 L 0.17441 0.09773 L 0.17506 0.06462 L 0.28683 0.06207 L 0.28683 0.10885 L 0.34349 0.11116 L 0.34271 0.07318 L 0.4249 0.06948 L 0.42425 -0.00532 " pathEditMode="relative" rAng="0" ptsTypes="AAAAAAAAAA">
                                      <p:cBhvr>
                                        <p:cTn id="12" dur="5000" fill="hold"/>
                                        <p:tgtEl>
                                          <p:spTgt spid="24"/>
                                        </p:tgtEl>
                                        <p:attrNameLst>
                                          <p:attrName>ppt_x</p:attrName>
                                          <p:attrName>ppt_y</p:attrName>
                                        </p:attrNameLst>
                                      </p:cBhvr>
                                      <p:rCtr x="21258" y="5188"/>
                                    </p:animMotion>
                                  </p:childTnLst>
                                </p:cTn>
                              </p:par>
                              <p:par>
                                <p:cTn id="13" presetID="0" presetClass="path" presetSubtype="0" repeatCount="indefinite" accel="50000" decel="50000" fill="hold" grpId="0" nodeType="withEffect">
                                  <p:stCondLst>
                                    <p:cond delay="0"/>
                                  </p:stCondLst>
                                  <p:childTnLst>
                                    <p:animMotion origin="layout" path="M 1.15164E-6 -3.18129E-6 L -0.00026 -0.06992 L 0.21652 -0.0727 L 0.21587 -0.03843 L 0.42639 -0.03727 L 0.42327 -0.04167 L 0.42392 -0.00625 " pathEditMode="relative" rAng="0" ptsTypes="AAAAAAA">
                                      <p:cBhvr>
                                        <p:cTn id="14" dur="5000" fill="hold"/>
                                        <p:tgtEl>
                                          <p:spTgt spid="27"/>
                                        </p:tgtEl>
                                        <p:attrNameLst>
                                          <p:attrName>ppt_x</p:attrName>
                                          <p:attrName>ppt_y</p:attrName>
                                        </p:attrNameLst>
                                      </p:cBhvr>
                                      <p:rCtr x="21300" y="-3635"/>
                                    </p:animMotion>
                                  </p:childTnLst>
                                </p:cTn>
                              </p:par>
                              <p:par>
                                <p:cTn id="15" presetID="0" presetClass="path" presetSubtype="0" repeatCount="indefinite" accel="50000" decel="50000" fill="hold" grpId="0" nodeType="withEffect">
                                  <p:stCondLst>
                                    <p:cond delay="0"/>
                                  </p:stCondLst>
                                  <p:endCondLst>
                                    <p:cond evt="onNext" delay="0">
                                      <p:tgtEl>
                                        <p:sldTgt/>
                                      </p:tgtEl>
                                    </p:cond>
                                  </p:endCondLst>
                                  <p:childTnLst>
                                    <p:animMotion origin="layout" path="M -0.00026 0.00093 L 0.00052 -0.03474 L 0.17506 -0.03706 L 0.17715 0.0132 L 0.28761 0.0132 L 0.28683 -0.05558 L 0.42282 -0.05188 L 0.42347 -0.00533 " pathEditMode="relative" rAng="0" ptsTypes="AAAAAAAA">
                                      <p:cBhvr>
                                        <p:cTn id="16" dur="5000" fill="hold"/>
                                        <p:tgtEl>
                                          <p:spTgt spid="25"/>
                                        </p:tgtEl>
                                        <p:attrNameLst>
                                          <p:attrName>ppt_x</p:attrName>
                                          <p:attrName>ppt_y</p:attrName>
                                        </p:attrNameLst>
                                      </p:cBhvr>
                                      <p:rCtr x="21180" y="-2223"/>
                                    </p:animMotion>
                                  </p:childTnLst>
                                </p:cTn>
                              </p:par>
                              <p:par>
                                <p:cTn id="17" presetID="0" presetClass="path" presetSubtype="0" repeatCount="indefinite" accel="50000" decel="50000" fill="hold" grpId="0" nodeType="withEffect">
                                  <p:stCondLst>
                                    <p:cond delay="0"/>
                                  </p:stCondLst>
                                  <p:childTnLst>
                                    <p:animMotion origin="layout" path="M 0.00052 -0.01991 L -0.00013 -0.04701 L 0.093 -0.0433 L 0.42568 -0.04446 L 0.42425 -0.02617 " pathEditMode="relative" rAng="0" ptsTypes="AAAAA">
                                      <p:cBhvr>
                                        <p:cTn id="18" dur="5000" fill="hold"/>
                                        <p:tgtEl>
                                          <p:spTgt spid="31"/>
                                        </p:tgtEl>
                                        <p:attrNameLst>
                                          <p:attrName>ppt_x</p:attrName>
                                          <p:attrName>ppt_y</p:attrName>
                                        </p:attrNameLst>
                                      </p:cBhvr>
                                      <p:rCtr x="21219" y="-1366"/>
                                    </p:animMotion>
                                  </p:childTnLst>
                                </p:cTn>
                              </p:par>
                              <p:par>
                                <p:cTn id="19" presetID="0" presetClass="path" presetSubtype="0" repeatCount="indefinite" accel="50000" decel="50000" fill="hold" grpId="0" nodeType="withEffect">
                                  <p:stCondLst>
                                    <p:cond delay="0"/>
                                  </p:stCondLst>
                                  <p:childTnLst>
                                    <p:animMotion origin="layout" path="M 2.05212E-6 -4.07407E-6 L 0.00195 -0.05949 L 0.09837 -0.04699 L 0.24534 -0.04329 L 0.24443 -0.06319 L 0.33876 -0.06481 L 0.34879 -0.04699 L 0.40456 -0.03611 L 0.42189 0.01968 " pathEditMode="relative" ptsTypes="AAAAAAAAA">
                                      <p:cBhvr>
                                        <p:cTn id="20" dur="5000" fill="hold"/>
                                        <p:tgtEl>
                                          <p:spTgt spid="26"/>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0" presetClass="path" presetSubtype="0" accel="50000" decel="50000" fill="hold" grpId="1" nodeType="withEffect">
                                  <p:stCondLst>
                                    <p:cond delay="0"/>
                                  </p:stCondLst>
                                  <p:childTnLst>
                                    <p:animMotion origin="layout" path="M -0.003 0.03334 L -0.00195 -0.04953 L 0.07922 -0.05509 L 0.14098 0.33241 L 0.14606 0.24584 L 0.15622 0.33426 L 0.16639 0.28565 L 0.1785 0.33241 L 0.18671 0.31088 L 0.19271 0.33241 L 0.19883 0.32523 L 0.23231 0.4044 " pathEditMode="relative" ptsTypes="AAAAAAAAAAAA">
                                      <p:cBhvr>
                                        <p:cTn id="29" dur="3000" fill="hold"/>
                                        <p:tgtEl>
                                          <p:spTgt spid="25"/>
                                        </p:tgtEl>
                                        <p:attrNameLst>
                                          <p:attrName>ppt_x</p:attrName>
                                          <p:attrName>ppt_y</p:attrName>
                                        </p:attrNameLst>
                                      </p:cBhvr>
                                    </p:animMotion>
                                  </p:childTnLst>
                                </p:cTn>
                              </p:par>
                            </p:childTnLst>
                          </p:cTn>
                        </p:par>
                        <p:par>
                          <p:cTn id="30" fill="hold">
                            <p:stCondLst>
                              <p:cond delay="3000"/>
                            </p:stCondLst>
                            <p:childTnLst>
                              <p:par>
                                <p:cTn id="31" presetID="1" presetClass="exit" presetSubtype="0" fill="hold" grpId="2" nodeType="after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repeatCount="indefinite" accel="50000" decel="50000" fill="hold" grpId="0" nodeType="clickEffect">
                                  <p:stCondLst>
                                    <p:cond delay="0"/>
                                  </p:stCondLst>
                                  <p:childTnLst>
                                    <p:animMotion origin="layout" path="M -4.14278E-6 -7.89535E-7 C -0.00156 -0.05302 -0.00143 -0.03519 -0.00143 -0.05371 L 0.24362 -0.05371 L 0.24297 -0.07131 L 0.42249 -0.07015 L 0.42184 -0.0125 " pathEditMode="relative" ptsTypes="fAAAAA">
                                      <p:cBhvr>
                                        <p:cTn id="36" dur="5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0" grpId="0" animBg="1"/>
      <p:bldP spid="22" grpId="0" animBg="1"/>
      <p:bldP spid="23" grpId="0" animBg="1"/>
      <p:bldP spid="24" grpId="0" animBg="1"/>
      <p:bldP spid="25" grpId="0" animBg="1"/>
      <p:bldP spid="25" grpId="1" animBg="1"/>
      <p:bldP spid="25" grpId="2" animBg="1"/>
      <p:bldP spid="26" grpId="0" animBg="1"/>
      <p:bldP spid="27" grpId="0" animBg="1"/>
      <p:bldP spid="30" grpId="0" animBg="1"/>
      <p:bldP spid="2"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Na co </a:t>
            </a:r>
            <a:r>
              <a:rPr lang="en-US" dirty="0" err="1"/>
              <a:t>si</a:t>
            </a:r>
            <a:r>
              <a:rPr lang="en-US" dirty="0"/>
              <a:t> d</a:t>
            </a:r>
            <a:r>
              <a:rPr lang="cs-CZ" dirty="0" err="1"/>
              <a:t>át</a:t>
            </a:r>
            <a:r>
              <a:rPr lang="cs-CZ" dirty="0"/>
              <a:t> pozor / co je špatně</a:t>
            </a:r>
          </a:p>
        </p:txBody>
      </p:sp>
      <p:sp>
        <p:nvSpPr>
          <p:cNvPr id="5" name="Content Placeholder 4"/>
          <p:cNvSpPr>
            <a:spLocks noGrp="1"/>
          </p:cNvSpPr>
          <p:nvPr>
            <p:ph idx="1"/>
          </p:nvPr>
        </p:nvSpPr>
        <p:spPr/>
        <p:txBody>
          <a:bodyPr/>
          <a:lstStyle/>
          <a:p>
            <a:r>
              <a:rPr lang="cs-CZ" dirty="0"/>
              <a:t>Komplikované zapojení</a:t>
            </a:r>
          </a:p>
          <a:p>
            <a:r>
              <a:rPr lang="cs-CZ" dirty="0" err="1"/>
              <a:t>Tiering</a:t>
            </a:r>
            <a:r>
              <a:rPr lang="cs-CZ" dirty="0"/>
              <a:t> &amp; WB </a:t>
            </a:r>
            <a:r>
              <a:rPr lang="cs-CZ" dirty="0" err="1"/>
              <a:t>cache</a:t>
            </a:r>
            <a:endParaRPr lang="cs-CZ" dirty="0"/>
          </a:p>
          <a:p>
            <a:r>
              <a:rPr lang="cs-CZ" dirty="0"/>
              <a:t>RSS, RDMA, </a:t>
            </a:r>
            <a:r>
              <a:rPr lang="cs-CZ" dirty="0" err="1"/>
              <a:t>scaling</a:t>
            </a:r>
            <a:r>
              <a:rPr lang="cs-CZ" dirty="0"/>
              <a:t> – pozor</a:t>
            </a:r>
          </a:p>
          <a:p>
            <a:r>
              <a:rPr lang="cs-CZ" dirty="0" err="1"/>
              <a:t>Rebuild</a:t>
            </a:r>
            <a:r>
              <a:rPr lang="cs-CZ" dirty="0"/>
              <a:t> – distribuce dat – nefunguje</a:t>
            </a:r>
          </a:p>
          <a:p>
            <a:r>
              <a:rPr lang="cs-CZ" dirty="0"/>
              <a:t>Separátní sítě – pozor</a:t>
            </a:r>
          </a:p>
          <a:p>
            <a:r>
              <a:rPr lang="cs-CZ" dirty="0"/>
              <a:t> </a:t>
            </a:r>
          </a:p>
          <a:p>
            <a:endParaRPr lang="cs-CZ" dirty="0"/>
          </a:p>
        </p:txBody>
      </p:sp>
    </p:spTree>
    <p:extLst>
      <p:ext uri="{BB962C8B-B14F-4D97-AF65-F5344CB8AC3E}">
        <p14:creationId xmlns:p14="http://schemas.microsoft.com/office/powerpoint/2010/main" val="2808614582"/>
      </p:ext>
    </p:extLst>
  </p:cSld>
  <p:clrMapOvr>
    <a:masterClrMapping/>
  </p:clrMapOvr>
</p:sld>
</file>

<file path=ppt/theme/theme1.xml><?xml version="1.0" encoding="utf-8"?>
<a:theme xmlns:a="http://schemas.openxmlformats.org/drawingml/2006/main" name="Gopas 1  (3 barvy)">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opas">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lnRef>
        <a:fillRef idx="1">
          <a:schemeClr val="lt1"/>
        </a:fillRef>
        <a:effectRef idx="0">
          <a:schemeClr val="accent1"/>
        </a:effectRef>
        <a:fontRef idx="minor">
          <a:schemeClr val="dk1"/>
        </a:fontRef>
      </a:style>
    </a:spDef>
  </a:objectDefaults>
  <a:extraClrSchemeLst/>
</a:theme>
</file>

<file path=ppt/theme/theme2.xml><?xml version="1.0" encoding="utf-8"?>
<a:theme xmlns:a="http://schemas.openxmlformats.org/drawingml/2006/main" name="1_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3.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4.xml><?xml version="1.0" encoding="utf-8"?>
<a:theme xmlns:a="http://schemas.openxmlformats.org/drawingml/2006/main" name="IGNITE 201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3168</TotalTime>
  <Words>1959</Words>
  <Application>Microsoft Office PowerPoint</Application>
  <PresentationFormat>Widescreen</PresentationFormat>
  <Paragraphs>259</Paragraphs>
  <Slides>35</Slides>
  <Notes>14</Notes>
  <HiddenSlides>1</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35</vt:i4>
      </vt:variant>
    </vt:vector>
  </HeadingPairs>
  <TitlesOfParts>
    <vt:vector size="49" baseType="lpstr">
      <vt:lpstr>Arial</vt:lpstr>
      <vt:lpstr>Calibri</vt:lpstr>
      <vt:lpstr>Calibri Light</vt:lpstr>
      <vt:lpstr>Consolas</vt:lpstr>
      <vt:lpstr>Segoe UI</vt:lpstr>
      <vt:lpstr>Segoe UI Light</vt:lpstr>
      <vt:lpstr>Segoe UI Semibold</vt:lpstr>
      <vt:lpstr>Segoe UI Semilight</vt:lpstr>
      <vt:lpstr>Times New Roman</vt:lpstr>
      <vt:lpstr>Wingdings</vt:lpstr>
      <vt:lpstr>Gopas 1  (3 barvy)</vt:lpstr>
      <vt:lpstr>1_5-30660_TR21_BO_CT_Template</vt:lpstr>
      <vt:lpstr>2_5-50002_Ignite_Breakout_Template</vt:lpstr>
      <vt:lpstr>IGNITE 2016</vt:lpstr>
      <vt:lpstr>Storage Spaces 2012R2/2016</vt:lpstr>
      <vt:lpstr>Storage Spaces</vt:lpstr>
      <vt:lpstr>Reduced Mean Time To Recovery</vt:lpstr>
      <vt:lpstr>Storage Spaces – Storage Tiering</vt:lpstr>
      <vt:lpstr>Storage Spaces - Write-Back Cache</vt:lpstr>
      <vt:lpstr>Demo Hardware Layout</vt:lpstr>
      <vt:lpstr>PowerPoint Presentation</vt:lpstr>
      <vt:lpstr>Network fault tolerance with SMB Multichannel</vt:lpstr>
      <vt:lpstr>Na co si dát pozor / co je špatně</vt:lpstr>
      <vt:lpstr>Traditional Storage Array</vt:lpstr>
      <vt:lpstr>Anatomy of a Storage Array</vt:lpstr>
      <vt:lpstr>Lowering costs with WS 2012 Shared Storage Spaces </vt:lpstr>
      <vt:lpstr>Storage Spaces Direct -  more scale + lower costs</vt:lpstr>
      <vt:lpstr>Hyper-converged with Storage Spaces Direct</vt:lpstr>
      <vt:lpstr>Low cost Disaster Recovery</vt:lpstr>
      <vt:lpstr>Hyper-Converged  Low cost  </vt:lpstr>
      <vt:lpstr>Hyper-converged Storage Spaces Direct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Storage Health Service</vt:lpstr>
      <vt:lpstr>PowerPoint Presentation</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Zámky, transakce a izolační úrovně  v SQL Serveru</dc:title>
  <dc:creator>David Gešvindr</dc:creator>
  <cp:lastModifiedBy>Erik Caha</cp:lastModifiedBy>
  <cp:revision>200</cp:revision>
  <dcterms:created xsi:type="dcterms:W3CDTF">2014-11-11T15:45:29Z</dcterms:created>
  <dcterms:modified xsi:type="dcterms:W3CDTF">2016-10-09T14:44:50Z</dcterms:modified>
</cp:coreProperties>
</file>