
<file path=[Content_Types].xml><?xml version="1.0" encoding="utf-8"?>
<Types xmlns="http://schemas.openxmlformats.org/package/2006/content-types">
  <Default Extension="tmp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60" r:id="rId3"/>
    <p:sldId id="261" r:id="rId4"/>
    <p:sldId id="262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1024" autoAdjust="0"/>
  </p:normalViewPr>
  <p:slideViewPr>
    <p:cSldViewPr snapToGrid="0">
      <p:cViewPr varScale="1">
        <p:scale>
          <a:sx n="68" d="100"/>
          <a:sy n="68" d="100"/>
        </p:scale>
        <p:origin x="6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@wug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@wug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/>
              <a:t>Performance </a:t>
            </a:r>
            <a:r>
              <a:rPr lang="cs-CZ" sz="5400" dirty="0" err="1"/>
              <a:t>tuning</a:t>
            </a:r>
            <a:r>
              <a:rPr lang="cs-CZ" sz="5400" dirty="0"/>
              <a:t> aplikace</a:t>
            </a:r>
            <a:br>
              <a:rPr lang="cs-CZ" sz="5400" dirty="0"/>
            </a:br>
            <a:r>
              <a:rPr lang="cs-CZ" sz="5400" dirty="0"/>
              <a:t>aneb</a:t>
            </a:r>
            <a:br>
              <a:rPr lang="cs-CZ" sz="5400" dirty="0"/>
            </a:br>
            <a:r>
              <a:rPr lang="cs-CZ" sz="5400" dirty="0"/>
              <a:t>„Je to </a:t>
            </a:r>
            <a:r>
              <a:rPr lang="cs-CZ" sz="5400" dirty="0" err="1"/>
              <a:t>ňáký</a:t>
            </a:r>
            <a:r>
              <a:rPr lang="cs-CZ" sz="5400" dirty="0"/>
              <a:t> pomalý“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Mgr. Vladimír Mužný</a:t>
            </a:r>
          </a:p>
          <a:p>
            <a:r>
              <a:rPr lang="cs-CZ" sz="2000" dirty="0"/>
              <a:t>MVP: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MCSE: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MCT</a:t>
            </a:r>
          </a:p>
          <a:p>
            <a:r>
              <a:rPr lang="cs-CZ" sz="2000" dirty="0">
                <a:hlinkClick r:id="rId3"/>
              </a:rPr>
              <a:t>vladimir.muzny@dropman.cz</a:t>
            </a:r>
            <a:r>
              <a:rPr lang="cs-CZ" sz="2000" dirty="0"/>
              <a:t> 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@Vladimir </a:t>
            </a:r>
            <a:r>
              <a:rPr lang="cs-CZ" sz="2000" dirty="0" err="1">
                <a:solidFill>
                  <a:schemeClr val="tx2"/>
                </a:solidFill>
              </a:rPr>
              <a:t>Muzny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Problém</a:t>
            </a:r>
          </a:p>
        </p:txBody>
      </p:sp>
      <p:pic>
        <p:nvPicPr>
          <p:cNvPr id="3" name="Zástupný symbol pro obsah 2" descr="Obsah obrázku černá, interiér, vsedě, stůl&#10;&#10;Popis vygenerován s velmi vysokou mírou spolehlivosti">
            <a:extLst>
              <a:ext uri="{FF2B5EF4-FFF2-40B4-BE49-F238E27FC236}">
                <a16:creationId xmlns:a16="http://schemas.microsoft.com/office/drawing/2014/main" id="{1FC8F3FA-11D2-4A91-805D-5D36D252C4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016" y="1291851"/>
            <a:ext cx="6721968" cy="4824413"/>
          </a:xfrm>
        </p:spPr>
      </p:pic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Začínáme na serveru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Perfmon.exe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 err="1"/>
              <a:t>Activity</a:t>
            </a:r>
            <a:r>
              <a:rPr lang="cs-CZ" dirty="0"/>
              <a:t> Monitor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Prověříme instanci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Nastavení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 err="1"/>
              <a:t>Activity</a:t>
            </a:r>
            <a:r>
              <a:rPr lang="cs-CZ" dirty="0"/>
              <a:t> Monitor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 err="1"/>
              <a:t>Reports</a:t>
            </a:r>
            <a:endParaRPr lang="cs-CZ" dirty="0"/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Známe běžný stav?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Data </a:t>
            </a:r>
            <a:r>
              <a:rPr lang="cs-CZ" dirty="0" err="1"/>
              <a:t>Collection</a:t>
            </a:r>
            <a:endParaRPr lang="cs-CZ" dirty="0"/>
          </a:p>
          <a:p>
            <a:pPr marL="663750" lvl="1" indent="-378000">
              <a:buFont typeface="+mj-lt"/>
              <a:buAutoNum type="arabicPeriod"/>
            </a:pPr>
            <a:r>
              <a:rPr lang="cs-CZ" dirty="0" err="1"/>
              <a:t>Query</a:t>
            </a:r>
            <a:r>
              <a:rPr lang="cs-CZ" dirty="0"/>
              <a:t> Store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7246E5-B345-4F52-87F1-CC5AF6050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 pokračuje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E090EE-0CDC-44DD-A21B-F2AE6AD91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cs-CZ" dirty="0"/>
              <a:t>Jaký je stav dat?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Fragmentace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Statistiky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cs-CZ" dirty="0"/>
              <a:t>Které dotazy „zlobí“?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 err="1"/>
              <a:t>Triggery</a:t>
            </a:r>
            <a:r>
              <a:rPr lang="cs-CZ" dirty="0"/>
              <a:t>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Kurzory?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Fyzické schéma?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 err="1"/>
              <a:t>Constaints</a:t>
            </a:r>
            <a:r>
              <a:rPr lang="cs-CZ" dirty="0"/>
              <a:t>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 err="1"/>
              <a:t>View</a:t>
            </a:r>
            <a:r>
              <a:rPr lang="cs-CZ" dirty="0"/>
              <a:t> nad </a:t>
            </a:r>
            <a:r>
              <a:rPr lang="cs-CZ" dirty="0" err="1"/>
              <a:t>view</a:t>
            </a:r>
            <a:r>
              <a:rPr lang="cs-CZ" dirty="0"/>
              <a:t>?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Funkce?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cs-CZ" dirty="0"/>
              <a:t>Indexace</a:t>
            </a:r>
          </a:p>
          <a:p>
            <a:pPr marL="800100" lvl="1" indent="-514350">
              <a:buFont typeface="+mj-lt"/>
              <a:buAutoNum type="arabicPeriod" startAt="4"/>
            </a:pPr>
            <a:r>
              <a:rPr lang="cs-CZ" dirty="0"/>
              <a:t>Moc indexů, málo indexů, </a:t>
            </a:r>
            <a:r>
              <a:rPr lang="cs-CZ" dirty="0" err="1"/>
              <a:t>parameter</a:t>
            </a:r>
            <a:r>
              <a:rPr lang="cs-CZ" dirty="0"/>
              <a:t> </a:t>
            </a:r>
            <a:r>
              <a:rPr lang="cs-CZ" dirty="0" err="1"/>
              <a:t>sniffing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2990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Mgr. Vladimír Mužný</a:t>
            </a:r>
          </a:p>
          <a:p>
            <a:r>
              <a:rPr lang="cs-CZ" dirty="0"/>
              <a:t>MVP: Data </a:t>
            </a:r>
            <a:r>
              <a:rPr lang="cs-CZ" dirty="0" err="1"/>
              <a:t>Platform</a:t>
            </a:r>
            <a:r>
              <a:rPr lang="cs-CZ" dirty="0"/>
              <a:t> </a:t>
            </a:r>
            <a:r>
              <a:rPr lang="en-US" dirty="0"/>
              <a:t>|</a:t>
            </a:r>
            <a:r>
              <a:rPr lang="cs-CZ" dirty="0"/>
              <a:t> MCSE: Data </a:t>
            </a:r>
            <a:r>
              <a:rPr lang="cs-CZ" dirty="0" err="1"/>
              <a:t>Platform</a:t>
            </a:r>
            <a:r>
              <a:rPr lang="cs-CZ" dirty="0"/>
              <a:t> </a:t>
            </a:r>
            <a:r>
              <a:rPr lang="en-US" dirty="0"/>
              <a:t>|</a:t>
            </a:r>
            <a:r>
              <a:rPr lang="cs-CZ" dirty="0"/>
              <a:t> MCT</a:t>
            </a:r>
          </a:p>
          <a:p>
            <a:r>
              <a:rPr lang="cs-CZ" dirty="0">
                <a:hlinkClick r:id="rId3"/>
              </a:rPr>
              <a:t>vladimir.muzny@dropman.cz</a:t>
            </a:r>
            <a:r>
              <a:rPr lang="cs-CZ" dirty="0"/>
              <a:t> </a:t>
            </a:r>
          </a:p>
          <a:p>
            <a:r>
              <a:rPr lang="cs-CZ" dirty="0">
                <a:solidFill>
                  <a:schemeClr val="tx2"/>
                </a:solidFill>
              </a:rPr>
              <a:t>     @Vladimir </a:t>
            </a:r>
            <a:r>
              <a:rPr lang="cs-CZ" dirty="0" err="1">
                <a:solidFill>
                  <a:schemeClr val="tx2"/>
                </a:solidFill>
              </a:rPr>
              <a:t>Muzny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</Words>
  <Application>Microsoft Office PowerPoint</Application>
  <PresentationFormat>Širokoúhlá obrazovka</PresentationFormat>
  <Paragraphs>36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Segoe UI Semibold</vt:lpstr>
      <vt:lpstr>Wingdings</vt:lpstr>
      <vt:lpstr>Gopas 1  (3 barvy)</vt:lpstr>
      <vt:lpstr>Performance tuning aplikace aneb „Je to ňáký pomalý“</vt:lpstr>
      <vt:lpstr>Problém</vt:lpstr>
      <vt:lpstr>Osnova</vt:lpstr>
      <vt:lpstr>Osnova pokračuje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tuning aplikace aneb „Je to ňáký pomalý“</dc:title>
  <dc:creator>Vladimír Mužný</dc:creator>
  <cp:lastModifiedBy>Vladimír Mužný</cp:lastModifiedBy>
  <cp:revision>205</cp:revision>
  <dcterms:created xsi:type="dcterms:W3CDTF">2014-11-11T15:45:29Z</dcterms:created>
  <dcterms:modified xsi:type="dcterms:W3CDTF">2018-08-16T06:06:35Z</dcterms:modified>
</cp:coreProperties>
</file>