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9" r:id="rId2"/>
    <p:sldId id="258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777" autoAdjust="0"/>
    <p:restoredTop sz="91024" autoAdjust="0"/>
  </p:normalViewPr>
  <p:slideViewPr>
    <p:cSldViewPr snapToGrid="0">
      <p:cViewPr varScale="1">
        <p:scale>
          <a:sx n="100" d="100"/>
          <a:sy n="100" d="100"/>
        </p:scale>
        <p:origin x="1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0FFFC-B299-4DB4-A5A2-5FE0A233D244}" type="slidenum">
              <a:rPr lang="cs-CZ" smtClean="0">
                <a:solidFill>
                  <a:prstClr val="black"/>
                </a:solidFill>
              </a:rPr>
              <a:pPr/>
              <a:t>2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235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0FFFC-B299-4DB4-A5A2-5FE0A233D244}" type="slidenum">
              <a:rPr lang="cs-CZ" smtClean="0">
                <a:solidFill>
                  <a:prstClr val="black"/>
                </a:solidFill>
              </a:rPr>
              <a:pPr/>
              <a:t>3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125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8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7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1" y="1700809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1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iri@cincura.net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1.tmp"/><Relationship Id="rId4" Type="http://schemas.openxmlformats.org/officeDocument/2006/relationships/hyperlink" Target="https://twitter.com/cincura_ne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dirty="0"/>
              <a:t>Async a await pěkně od podlahy</a:t>
            </a:r>
            <a:endParaRPr lang="cs-CZ" sz="5400" dirty="0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/>
              <a:t>Mgr. Jiří Činčura</a:t>
            </a:r>
          </a:p>
          <a:p>
            <a:r>
              <a:rPr lang="cs-CZ" sz="2000" dirty="0">
                <a:hlinkClick r:id="rId3"/>
              </a:rPr>
              <a:t>jiri@cincura.net</a:t>
            </a:r>
            <a:r>
              <a:rPr lang="cs-CZ" sz="2000" dirty="0"/>
              <a:t> </a:t>
            </a:r>
          </a:p>
          <a:p>
            <a:r>
              <a:rPr lang="cs-CZ" sz="2000" dirty="0">
                <a:solidFill>
                  <a:schemeClr val="tx2"/>
                </a:solidFill>
              </a:rPr>
              <a:t>     </a:t>
            </a:r>
            <a:r>
              <a:rPr lang="cs-CZ" sz="2000" dirty="0">
                <a:solidFill>
                  <a:schemeClr val="tx2"/>
                </a:solidFill>
                <a:hlinkClick r:id="rId4"/>
              </a:rPr>
              <a:t>@</a:t>
            </a:r>
            <a:r>
              <a:rPr lang="cs-CZ" dirty="0">
                <a:solidFill>
                  <a:schemeClr val="tx2"/>
                </a:solidFill>
                <a:hlinkClick r:id="rId4"/>
              </a:rPr>
              <a:t>cincura_net</a:t>
            </a:r>
            <a:endParaRPr lang="cs-CZ" sz="2000" dirty="0">
              <a:solidFill>
                <a:schemeClr val="tx2"/>
              </a:solidFill>
            </a:endParaRP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18" y="5762315"/>
            <a:ext cx="302135" cy="2589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5703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6000"/>
              <a:t>Kód ;)</a:t>
            </a:r>
            <a:endParaRPr lang="cs-CZ" sz="6000" dirty="0"/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cs-CZ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128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6000" dirty="0"/>
              <a:t>Dotazy</a:t>
            </a:r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cs-CZ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2838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2990</TotalTime>
  <Words>19</Words>
  <Application>Microsoft Office PowerPoint</Application>
  <PresentationFormat>Widescreen</PresentationFormat>
  <Paragraphs>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Segoe UI</vt:lpstr>
      <vt:lpstr>Segoe UI Semibold</vt:lpstr>
      <vt:lpstr>Wingdings</vt:lpstr>
      <vt:lpstr>Gopas 1  (3 barvy)</vt:lpstr>
      <vt:lpstr>Async a await pěkně od podlahy</vt:lpstr>
      <vt:lpstr>Kód ;)</vt:lpstr>
      <vt:lpstr>Dotazy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Async a await pěkně od podlahy</dc:title>
  <dc:creator>David Gešvindr</dc:creator>
  <cp:lastModifiedBy>David Gešvindr</cp:lastModifiedBy>
  <cp:revision>200</cp:revision>
  <dcterms:created xsi:type="dcterms:W3CDTF">2014-11-11T15:45:29Z</dcterms:created>
  <dcterms:modified xsi:type="dcterms:W3CDTF">2016-10-10T08:22:08Z</dcterms:modified>
</cp:coreProperties>
</file>