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345" r:id="rId4"/>
    <p:sldId id="354" r:id="rId5"/>
    <p:sldId id="352" r:id="rId6"/>
    <p:sldId id="346" r:id="rId7"/>
    <p:sldId id="349" r:id="rId8"/>
    <p:sldId id="350" r:id="rId9"/>
    <p:sldId id="351" r:id="rId10"/>
    <p:sldId id="347" r:id="rId11"/>
    <p:sldId id="353" r:id="rId12"/>
    <p:sldId id="348" r:id="rId13"/>
    <p:sldId id="343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98FD"/>
    <a:srgbClr val="000000"/>
    <a:srgbClr val="2F2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656" autoAdjust="0"/>
  </p:normalViewPr>
  <p:slideViewPr>
    <p:cSldViewPr snapToGrid="0">
      <p:cViewPr varScale="1">
        <p:scale>
          <a:sx n="92" d="100"/>
          <a:sy n="92" d="100"/>
        </p:scale>
        <p:origin x="13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E54D9-0EDC-44A4-8837-EFB4DF0B708B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C76CA-4CDE-4F1F-806D-91F3A8734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20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99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49BDF-0990-02AF-6F91-1A06542BE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B7AD60-6EDE-C10B-5359-97C9E83372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EC9B0B-E43E-0D50-CD94-7C3DC8209A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90E25-57CF-5DF4-DA24-C1CE41512F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43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474D9-F4E0-C1B4-28D2-3E3D1AD47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4B3DED-86DA-4BB2-DC29-AA6DD91580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458F4E-47FB-B7B8-165C-50046844D0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5EB14B-8BCA-C570-7223-3C67F5DFE8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360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9BC61-3D55-34CE-70F1-4CD9A35D6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65A284-7258-A3AB-C79E-D51B770419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5B4BC5-D5ED-5D1D-195E-9CE922E41B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B3A5C-E265-0879-FF9C-E8CF25ADEE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86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61F9F-1F4F-49BD-2774-C9727F9F1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421086-7599-997D-ED8D-B8BD7E74B4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9BCD91-8F03-EC38-8809-0163B897B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EE944-4B95-2B2D-5C61-D0DE6FBF97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335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B0FCE-87CB-C0D0-C302-72D3C51AA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1484B8-5381-0428-3CED-B2F8E9C06B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E1D249-645C-7220-E8A9-B0A63EC5F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3B30E-09CE-3E4F-EAC6-E58F68D9B6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33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74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7469B-DE96-B898-612D-4E4597E8D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F51F0B-DA09-94C2-8640-D88FC962F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3EFEA4-4431-ADEF-4498-0966E5C533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A668C-0E7E-DC27-D65F-44BFC3D776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13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C3932-8588-0EA8-6D95-83ACDAA2B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1FBD9F-C038-A572-FC92-1B42D4EEC3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4ECA4E-B2D5-7A02-2EA3-AB550042A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2A521-B946-36BD-FC4D-5730201352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13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206E0-1109-8C5D-AA7A-A49C997FF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CBA59C-0FAB-4C83-522E-EF1B6DCB2D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CB859E-4F17-5EB0-4944-CAFA39D8EC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8362A-C8D5-B6EB-137B-2624715063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70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04C1C-0493-EAF2-7C5E-A881C4A19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9FD01A-2221-8DC9-C734-327147D4FF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493E3E-9024-A31A-B0C3-6710456AB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05D593-62C2-4A0E-2852-28B3FE37F5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42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6A076-C9CC-68D3-9C4E-5842C8366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CA9F5A-529F-9649-E7B2-74507066CA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996CA9-76CF-07FB-9760-3343188A8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83B85-9424-4660-A736-B278C18E88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702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C639C-1BFC-FC4A-4ACD-138608E78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F5CFCF-A626-7C13-5920-06CD1A61BF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F097B6-9003-F359-4E01-879616918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0E7D3-C353-C868-59BE-D0693FEAC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08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F6054-2934-A227-0FA5-7F5B06EDD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07CC04-3269-7E9B-37F4-6AE8BACBA1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15D98F-07DB-58FA-9AB0-AEC8950ECE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4FEF9-5E68-4E15-2B86-AF3CEAA3D5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AC76CA-4CDE-4F1F-806D-91F3A87340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5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CD7D1-B365-A721-438B-6675104BEC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F18E62-AD0C-227E-B691-DD10EBD47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60B50-9097-30A5-D9B2-C9A6B170E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E98AF-2502-B54A-15CF-18A8AECD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2226F-D36E-FA75-3654-1BFAC58EE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2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9325-3F91-93A7-63B1-C596F0B34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3CEB41-BEC2-C483-59ED-FF70B93CC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BFB6B-BE0D-7AC9-38C5-7B10D7D4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B6E3CF-8572-ADE4-A09C-20BCFD5A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09F40-56F8-FF43-AD1E-C4824947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32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5F1B42-8BBC-E85D-8C7B-4ED51400F2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A86655-D4A1-D471-F6BD-3333D3B9E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23085-826F-89DA-4810-8C7FC3D70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971AD-7D70-233D-96BD-71830E181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FA124-8849-C0C8-E8F4-4264C0232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06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C5555-0F5B-EBEA-9121-D3FDF8755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9A366-5E79-BF83-FC39-A4E970F82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82471-56CF-6E67-190B-BA47DBC09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F0AB5-A6A5-BA65-8776-76891554C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25B47-E8FB-2F32-7900-2C717C04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3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F6544-AC86-E30B-0E19-1CAB3C0CC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C009F-55A0-F3E5-C877-ADBAF5D47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C8D54-95F4-9BBD-21E3-04CA5C850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CF2BE-2218-0E56-365D-40FAD43BF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C5FEF-DAFC-4724-75C2-DDCD1F24B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6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08033-4E48-4C2D-0C49-BDABF792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CEB0F-CF5A-8A04-4BE0-5C4E97AE95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50E082-34F6-D4E0-14E5-6B48CCFA3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F999A-626D-2C1C-5575-25E70818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78FC5-3088-87CF-52E8-0A705265C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AC322-4A61-BEFE-D838-D6AADA261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50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4FFB9-5BCF-3628-73E1-8FB4407EE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27EDE-C1AA-38E1-FA52-AE2D08C5D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4E4B88-0858-D538-1872-5FFA19441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D03670-2DD7-A671-5281-3509A522C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AF34C-6E90-2316-7CFD-E30446265D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44BEEA-256D-FBA4-ACF5-764501D98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988F0A-FA8D-A562-96B1-BE7B16A1A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7017F4-B455-2837-734E-8137533F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5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29DA5-5D92-26C3-3343-8EEBEF620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F1EFB3-3275-D114-E1F1-7A324D988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4CBF8E-58CA-6C00-6175-C2DEE8F85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526BF8-8959-6338-F97A-4251574D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317AB4-77F8-A383-8BA4-59C24407F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022A9C-2BC8-D588-E4D5-33779F878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7B112-B6BB-27CA-DD5B-CA9856A54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97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16597-C142-94DD-61B8-A6B5D64B9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3A33A-22A8-814A-6380-2ED76274F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D1357D-6914-9C64-7B92-CB1854D9D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F1FE3-2D9F-0067-7B46-585E78FF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84A6D-197A-038E-6292-62F8DC9DC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91B43-F4B9-AED1-9844-D641A376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06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F13B4-49DF-6994-EFD8-DE4278A35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EB0B9-F6A1-8A61-E69A-9741A4279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843F53-E400-6CDD-09E9-5B5C579CC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8D2561-E7C7-E321-DA6E-4C8FF243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939AD-EE5D-98CE-5F8A-803C0DA8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87917-E820-9B95-A675-1B9EFCA28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5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1A857C-CB25-3EFB-56A1-49B8C74D4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80A39-F3A0-401F-094F-0CC413238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E50B5-D32C-C327-3773-DB3F3DEA1E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992EF2-F023-40CC-9594-D144D07310FD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C4761-0316-98D2-44FB-D397F2CD46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06680-E0D4-ACB5-23D1-9727CF87F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191D5C-D4B1-4637-8F10-90EC2B5E6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7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2526F9C-FA24-6D8B-37BC-92B18D7936C4}"/>
              </a:ext>
            </a:extLst>
          </p:cNvPr>
          <p:cNvSpPr/>
          <p:nvPr/>
        </p:nvSpPr>
        <p:spPr>
          <a:xfrm>
            <a:off x="0" y="4978822"/>
            <a:ext cx="12192000" cy="187917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3C128B7-B5AE-6909-5F5E-9BCA75A5208D}"/>
              </a:ext>
            </a:extLst>
          </p:cNvPr>
          <p:cNvSpPr txBox="1">
            <a:spLocks/>
          </p:cNvSpPr>
          <p:nvPr/>
        </p:nvSpPr>
        <p:spPr>
          <a:xfrm>
            <a:off x="814918" y="2130426"/>
            <a:ext cx="10561669" cy="147002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1" kern="1200">
                <a:solidFill>
                  <a:srgbClr val="00347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</a:pPr>
            <a:r>
              <a:rPr lang="pl-PL" sz="4400" spc="-60" dirty="0">
                <a:solidFill>
                  <a:srgbClr val="2F2F2F"/>
                </a:solidFill>
                <a:latin typeface="+mj-lt"/>
                <a:cs typeface="Segoe UI Semibold" panose="020B0702040204020203" pitchFamily="34" charset="0"/>
              </a:rPr>
              <a:t>Power BI a Fabric v praxi</a:t>
            </a:r>
            <a:br>
              <a:rPr lang="pl-PL" sz="4400" spc="-60" dirty="0">
                <a:solidFill>
                  <a:srgbClr val="2F2F2F"/>
                </a:solidFill>
                <a:latin typeface="+mj-lt"/>
                <a:cs typeface="Segoe UI Semibold" panose="020B0702040204020203" pitchFamily="34" charset="0"/>
              </a:rPr>
            </a:br>
            <a:r>
              <a:rPr lang="pl-PL" sz="4400" spc="-60" dirty="0">
                <a:solidFill>
                  <a:srgbClr val="2F2F2F"/>
                </a:solidFill>
                <a:latin typeface="+mj-lt"/>
                <a:cs typeface="Segoe UI Semibold" panose="020B0702040204020203" pitchFamily="34" charset="0"/>
              </a:rPr>
              <a:t>pro jednočlenný datový tým</a:t>
            </a:r>
            <a:endParaRPr lang="cs-CZ" sz="4400" b="1" kern="1200" spc="-60" baseline="0" dirty="0">
              <a:solidFill>
                <a:srgbClr val="2F2F2F"/>
              </a:solidFill>
              <a:latin typeface="+mj-lt"/>
              <a:ea typeface="+mj-ea"/>
              <a:cs typeface="Segoe UI Semibold" panose="020B07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8CB2E8-2C05-94B3-0B8F-B094B7E7B8FA}"/>
              </a:ext>
            </a:extLst>
          </p:cNvPr>
          <p:cNvSpPr txBox="1"/>
          <p:nvPr/>
        </p:nvSpPr>
        <p:spPr>
          <a:xfrm>
            <a:off x="709522" y="368745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Vojtěch Šíma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C56530-2E5D-0088-7955-BE453133A58F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11F220E4-1E69-9136-F423-E6E7D2CF4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4918" y="4414613"/>
            <a:ext cx="1320645" cy="429907"/>
          </a:xfrm>
          <a:prstGeom prst="rect">
            <a:avLst/>
          </a:prstGeom>
        </p:spPr>
      </p:pic>
      <p:pic>
        <p:nvPicPr>
          <p:cNvPr id="1026" name="Picture 2" descr="Windows User Group - Czech Republic">
            <a:extLst>
              <a:ext uri="{FF2B5EF4-FFF2-40B4-BE49-F238E27FC236}">
                <a16:creationId xmlns:a16="http://schemas.microsoft.com/office/drawing/2014/main" id="{A6F179EA-46BA-FD0D-7EA0-705DC371A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Vojtěch Šíma | Linktree">
            <a:extLst>
              <a:ext uri="{FF2B5EF4-FFF2-40B4-BE49-F238E27FC236}">
                <a16:creationId xmlns:a16="http://schemas.microsoft.com/office/drawing/2014/main" id="{47024059-8A8D-FD59-DAFD-111B85153A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386" y="3630516"/>
            <a:ext cx="2349201" cy="234920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38C68E1-2471-9489-B714-45A93FD4BECD}"/>
              </a:ext>
            </a:extLst>
          </p:cNvPr>
          <p:cNvSpPr txBox="1"/>
          <p:nvPr/>
        </p:nvSpPr>
        <p:spPr>
          <a:xfrm>
            <a:off x="9567965" y="6049526"/>
            <a:ext cx="126804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cs-CZ" dirty="0"/>
              <a:t>Linktree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3A4CC9-2D13-D940-1ADF-FF812056A4AA}"/>
              </a:ext>
            </a:extLst>
          </p:cNvPr>
          <p:cNvSpPr txBox="1"/>
          <p:nvPr/>
        </p:nvSpPr>
        <p:spPr>
          <a:xfrm>
            <a:off x="709522" y="4056791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Power BI Guy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9558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D9749-D37D-3290-2B71-4F0B97AAD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6360A-E885-2A98-D499-B61842048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Dataflows Gen2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FA566-AA66-2551-FDFA-8D59322CF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„Power Query Online“</a:t>
            </a:r>
          </a:p>
          <a:p>
            <a:r>
              <a:rPr lang="cs-CZ" dirty="0"/>
              <a:t>Oproti Gen1 umí ukládat do destinace</a:t>
            </a:r>
          </a:p>
          <a:p>
            <a:r>
              <a:rPr lang="cs-CZ" dirty="0"/>
              <a:t>Modern Query Evaluator</a:t>
            </a:r>
          </a:p>
          <a:p>
            <a:r>
              <a:rPr lang="cs-CZ" dirty="0"/>
              <a:t>Drahý na výpočet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861C43-0790-41D2-16F3-EAE7E4095E1A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B952CA-718D-248B-8849-D90353550004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C0A562AC-FA16-1514-A398-898540EA5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78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A80D4-0A7A-BC5F-6826-5A8978B87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3D904-358E-863A-05B6-8C191B99B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 pipeline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23370-7787-D2C0-25C6-8B3FF2443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Orchestrační nástroj</a:t>
            </a:r>
          </a:p>
          <a:p>
            <a:r>
              <a:rPr lang="cs-CZ" dirty="0"/>
              <a:t>Jednoduché transformace</a:t>
            </a:r>
          </a:p>
          <a:p>
            <a:r>
              <a:rPr lang="cs-CZ" dirty="0"/>
              <a:t>Copy Activity</a:t>
            </a:r>
          </a:p>
          <a:p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C4EC99-B41B-45CE-24B3-622FD5448055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19909C-AD40-A7BE-4515-5DE2EAC5ABA7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B63C0FD8-4F73-75D0-F489-74C49D716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82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ED5C1-694D-4DC0-A353-CFE62FA79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629D2-C841-363A-9C29-AC06EF87D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Fabric Notebook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4250C-2E64-AEAF-F858-B6DC27CDE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Python</a:t>
            </a:r>
          </a:p>
          <a:p>
            <a:r>
              <a:rPr lang="cs-CZ" dirty="0"/>
              <a:t>Nejlevenější položka ve Fabricu</a:t>
            </a:r>
          </a:p>
          <a:p>
            <a:r>
              <a:rPr lang="cs-CZ" dirty="0"/>
              <a:t>I orgestrační nástroj</a:t>
            </a:r>
          </a:p>
          <a:p>
            <a:r>
              <a:rPr lang="cs-CZ" dirty="0"/>
              <a:t>Data Wrangler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96D317-4480-9188-FE51-897781CAA388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F08359-2BDF-772B-27DA-98578C079854}"/>
              </a:ext>
            </a:extLst>
          </p:cNvPr>
          <p:cNvSpPr/>
          <p:nvPr/>
        </p:nvSpPr>
        <p:spPr>
          <a:xfrm>
            <a:off x="0" y="5808518"/>
            <a:ext cx="12192000" cy="1049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551EC923-7255-856D-F0CF-510D40E6D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47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2F2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0CF532-68D4-3F5C-3993-8A891EB95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F0E87D4-3777-D7A4-8981-96EA2E4384AD}"/>
              </a:ext>
            </a:extLst>
          </p:cNvPr>
          <p:cNvSpPr txBox="1"/>
          <p:nvPr/>
        </p:nvSpPr>
        <p:spPr>
          <a:xfrm>
            <a:off x="3048000" y="283252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cs-CZ" sz="4800" b="1" kern="1200" spc="-60" baseline="0" dirty="0">
                <a:solidFill>
                  <a:schemeClr val="bg1"/>
                </a:solidFill>
                <a:latin typeface="+mj-lt"/>
                <a:ea typeface="+mj-ea"/>
                <a:cs typeface="Segoe UI Semibold" panose="020B0702040204020203" pitchFamily="34" charset="0"/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542561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979C2-B6E9-D31F-0673-78DD66CDE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684785E-6D87-69FB-78A6-022B06F40797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39EBAA-2000-73FE-149D-AC6C9EA357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06410-67E5-E720-F7B1-641E9C91E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3311" y="4176749"/>
            <a:ext cx="5622571" cy="682554"/>
          </a:xfrm>
        </p:spPr>
        <p:txBody>
          <a:bodyPr>
            <a:normAutofit fontScale="92500"/>
          </a:bodyPr>
          <a:lstStyle/>
          <a:p>
            <a:pPr algn="l"/>
            <a:r>
              <a:rPr lang="cs-CZ" dirty="0"/>
              <a:t>Pokud chcete vědět víc, mrkněte na blog.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A35388-4F7F-6A04-898A-C417E5CAFE7F}"/>
              </a:ext>
            </a:extLst>
          </p:cNvPr>
          <p:cNvSpPr txBox="1">
            <a:spLocks/>
          </p:cNvSpPr>
          <p:nvPr/>
        </p:nvSpPr>
        <p:spPr>
          <a:xfrm>
            <a:off x="0" y="2130426"/>
            <a:ext cx="12192000" cy="147002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1" kern="1200">
                <a:solidFill>
                  <a:srgbClr val="00347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cs-CZ" sz="4400" b="1" kern="1200" spc="-60" baseline="0" dirty="0">
                <a:solidFill>
                  <a:srgbClr val="2F2F2F"/>
                </a:solidFill>
                <a:latin typeface="+mj-lt"/>
                <a:ea typeface="+mj-ea"/>
                <a:cs typeface="Segoe UI Semibold" panose="020B0702040204020203" pitchFamily="34" charset="0"/>
              </a:rPr>
              <a:t>Děkuji za pozornost.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8C014F-2207-0588-EAB0-8A68F0539B5A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2" descr="Windows User Group - Czech Republic">
            <a:extLst>
              <a:ext uri="{FF2B5EF4-FFF2-40B4-BE49-F238E27FC236}">
                <a16:creationId xmlns:a16="http://schemas.microsoft.com/office/drawing/2014/main" id="{3E2EA4F3-49BA-52D1-3A60-B807DFB1A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Vojtěch Šíma | Linktree">
            <a:extLst>
              <a:ext uri="{FF2B5EF4-FFF2-40B4-BE49-F238E27FC236}">
                <a16:creationId xmlns:a16="http://schemas.microsoft.com/office/drawing/2014/main" id="{8AE26EBA-A1E2-36D4-D562-5AA9B2EB43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386" y="3630516"/>
            <a:ext cx="2349201" cy="23492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D6CA377-7E42-0DF6-6CA2-FB4A9313E650}"/>
              </a:ext>
            </a:extLst>
          </p:cNvPr>
          <p:cNvSpPr txBox="1"/>
          <p:nvPr/>
        </p:nvSpPr>
        <p:spPr>
          <a:xfrm>
            <a:off x="9567965" y="6092932"/>
            <a:ext cx="126804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cs-CZ" dirty="0"/>
              <a:t>Linktree</a:t>
            </a:r>
          </a:p>
        </p:txBody>
      </p:sp>
    </p:spTree>
    <p:extLst>
      <p:ext uri="{BB962C8B-B14F-4D97-AF65-F5344CB8AC3E}">
        <p14:creationId xmlns:p14="http://schemas.microsoft.com/office/powerpoint/2010/main" val="58313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3B82F-7006-0DA4-2D32-B54415FA5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9DE47-43CB-994D-1FEA-14F542A8A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Měl bych přejít na Fabric?</a:t>
            </a:r>
          </a:p>
          <a:p>
            <a:r>
              <a:rPr lang="cs-CZ" dirty="0"/>
              <a:t>Fabric Capacita</a:t>
            </a:r>
          </a:p>
          <a:p>
            <a:r>
              <a:rPr lang="cs-CZ" dirty="0"/>
              <a:t>Optimalizace pro Power BI</a:t>
            </a:r>
          </a:p>
          <a:p>
            <a:r>
              <a:rPr lang="cs-CZ" dirty="0"/>
              <a:t>Dataflows Gen 2</a:t>
            </a:r>
          </a:p>
          <a:p>
            <a:r>
              <a:rPr lang="cs-CZ" dirty="0"/>
              <a:t>Data pipeline</a:t>
            </a:r>
          </a:p>
          <a:p>
            <a:r>
              <a:rPr lang="cs-CZ" dirty="0"/>
              <a:t>Fabric notebook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40EE54-239A-70D3-5227-79D6F2530782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83AB69-681F-2A2F-C25D-E93A3085E0DE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Chill guy">
            <a:extLst>
              <a:ext uri="{FF2B5EF4-FFF2-40B4-BE49-F238E27FC236}">
                <a16:creationId xmlns:a16="http://schemas.microsoft.com/office/drawing/2014/main" id="{A94AE7F3-CBCE-863D-FF38-DD93D9A0D0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8427" y="1690688"/>
            <a:ext cx="595373" cy="966390"/>
          </a:xfrm>
          <a:prstGeom prst="rect">
            <a:avLst/>
          </a:prstGeom>
        </p:spPr>
      </p:pic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52E2CAE7-25B9-6320-A8BA-83EC092BB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52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BB02A-CD19-EF1C-F4AA-E804A4FB9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3D16-4232-DD7F-F690-DB77BB8A5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Měl bych přejít na Fabric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04B52-505B-797A-F159-F272EDBEF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Složité transformace v Power BI</a:t>
            </a:r>
          </a:p>
          <a:p>
            <a:pPr lvl="1"/>
            <a:r>
              <a:rPr lang="cs-CZ" dirty="0"/>
              <a:t>Dlouhý refresh</a:t>
            </a:r>
          </a:p>
          <a:p>
            <a:r>
              <a:rPr lang="cs-CZ" dirty="0"/>
              <a:t>Flat files, custom connectory</a:t>
            </a:r>
          </a:p>
          <a:p>
            <a:r>
              <a:rPr lang="cs-CZ" dirty="0"/>
              <a:t>Složitá logika bydlí jenom v Power BI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C0FD28-9D69-5B88-83C2-569B35DF1250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BCD93A-12CD-C997-4E5B-B210CB6C957B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D82D2E26-E6FA-6440-1B82-775D51683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337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AE6A3-EE41-0F86-D9CC-9199ACAFF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AC4DB-278A-2BAA-B034-3E113D66F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Fabric Capacity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057A8-697D-1035-1554-7A0A06BC6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 F64 potřebujete Pro licence</a:t>
            </a:r>
          </a:p>
          <a:p>
            <a:r>
              <a:rPr lang="cs-CZ" dirty="0"/>
              <a:t>Bursting, Smoothing, Throttling</a:t>
            </a:r>
          </a:p>
          <a:p>
            <a:r>
              <a:rPr lang="cs-CZ" dirty="0"/>
              <a:t>Metrics App</a:t>
            </a:r>
          </a:p>
          <a:p>
            <a:r>
              <a:rPr lang="cs-CZ" dirty="0"/>
              <a:t>Consumption Unit (CU)</a:t>
            </a:r>
          </a:p>
          <a:p>
            <a:pPr lvl="1"/>
            <a:r>
              <a:rPr lang="cs-CZ" dirty="0"/>
              <a:t>1vCore = 8 CUs</a:t>
            </a:r>
          </a:p>
          <a:p>
            <a:pPr lvl="1"/>
            <a:r>
              <a:rPr lang="pt-BR" dirty="0"/>
              <a:t>F2 → 2 CUs → 0.25 vCores</a:t>
            </a:r>
            <a:endParaRPr lang="cs-CZ" dirty="0"/>
          </a:p>
          <a:p>
            <a:pPr lvl="1"/>
            <a:r>
              <a:rPr lang="cs-CZ" dirty="0"/>
              <a:t>Hodiny za měsíc * CU = limit CU hodin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3C2EFE-913B-1352-C63C-8BADB0E2C336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D938AB7-E3C2-8654-DB50-D1F97792D010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195E5D19-2BAF-CF34-FBBA-0D2AC1F2C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69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C5E49-982B-208B-05A0-EBC28EC20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949CA6-75AA-2804-7431-88FD4990EE11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0B4D4-DEE1-D623-E4BB-63607684BE2A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AF5F8C7C-5FF9-CCAF-68BF-4C06278EA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9A9CBB7C-1338-F847-38CA-792D5ED3F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2DA4121-6CF4-97FA-73A9-95708D4BC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8F8B76F-54CA-80A9-AE93-5E62D96AA3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539380"/>
            <a:ext cx="10515600" cy="320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858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52ECD-2C87-C1AC-47B1-EA65D24D6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CC605-9620-01E7-C511-9ABFA6D5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Optimalizace pro Power BI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1506F-4F5A-07E5-83E2-68FD59B5B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Streaming</a:t>
            </a:r>
          </a:p>
          <a:p>
            <a:pPr lvl="1"/>
            <a:r>
              <a:rPr lang="cs-CZ" dirty="0"/>
              <a:t>Sloupce vs řádky</a:t>
            </a:r>
          </a:p>
          <a:p>
            <a:r>
              <a:rPr lang="cs-CZ" dirty="0"/>
              <a:t>Query Folding</a:t>
            </a:r>
          </a:p>
          <a:p>
            <a:r>
              <a:rPr lang="cs-CZ" dirty="0"/>
              <a:t>Buffering</a:t>
            </a:r>
          </a:p>
          <a:p>
            <a:r>
              <a:rPr lang="cs-CZ" dirty="0"/>
              <a:t>M language</a:t>
            </a:r>
          </a:p>
          <a:p>
            <a:r>
              <a:rPr lang="cs-CZ" dirty="0"/>
              <a:t>Custom connectory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293922-FD6B-8F8D-8789-265F39E2B5B5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8F866B-4E76-54E3-F066-E0C3F8AB2E99}"/>
              </a:ext>
            </a:extLst>
          </p:cNvPr>
          <p:cNvSpPr/>
          <p:nvPr/>
        </p:nvSpPr>
        <p:spPr>
          <a:xfrm>
            <a:off x="0" y="4972518"/>
            <a:ext cx="12192000" cy="1885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F629D123-EE2F-FDA0-8871-CB4CF6C59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92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4635A-0801-1E37-0ABF-FB2800443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C0249-0785-0573-2F24-09E94AD4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Streamování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C4014-A7D7-3316-5E62-2E2650126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Batch by batch, řádek po řádku</a:t>
            </a:r>
          </a:p>
          <a:p>
            <a:r>
              <a:rPr lang="cs-CZ" dirty="0"/>
              <a:t>Neukládá data do paměti</a:t>
            </a:r>
          </a:p>
          <a:p>
            <a:r>
              <a:rPr lang="cs-CZ" dirty="0"/>
              <a:t>Zpracovávání dat podle „receptu“</a:t>
            </a:r>
          </a:p>
          <a:p>
            <a:r>
              <a:rPr lang="cs-CZ" dirty="0"/>
              <a:t>Možná re-evaluace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8306CE-5A4A-EB38-F493-C7344A30FD2A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9E841B-6E5B-5760-3D9E-3177B2ABFE83}"/>
              </a:ext>
            </a:extLst>
          </p:cNvPr>
          <p:cNvSpPr/>
          <p:nvPr/>
        </p:nvSpPr>
        <p:spPr>
          <a:xfrm>
            <a:off x="0" y="5808518"/>
            <a:ext cx="12192000" cy="1049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9F0795E8-7635-9856-6F7F-0C43631F3D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E4B2EB9-5962-BE5D-9ECF-AC92AB3288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84022" y="1597854"/>
            <a:ext cx="1192565" cy="116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83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788C4-6287-ECA8-BB1F-3D98157C0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4EDC1-C817-CA3C-BCA7-DD707A9A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Bufferování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88E3-DB4E-5F7D-8ADA-DAD934A8A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Materializace dat</a:t>
            </a:r>
          </a:p>
          <a:p>
            <a:r>
              <a:rPr lang="cs-CZ" dirty="0"/>
              <a:t>Ukládá data do paměti</a:t>
            </a:r>
          </a:p>
          <a:p>
            <a:r>
              <a:rPr lang="cs-CZ" dirty="0"/>
              <a:t>Přeruší streaming,  query folding</a:t>
            </a:r>
          </a:p>
          <a:p>
            <a:r>
              <a:rPr lang="cs-CZ" dirty="0"/>
              <a:t>Vhodné při častém odkazování se na dotaz</a:t>
            </a:r>
          </a:p>
          <a:p>
            <a:r>
              <a:rPr lang="cs-CZ" dirty="0"/>
              <a:t>Shallow / Povrchové</a:t>
            </a:r>
          </a:p>
          <a:p>
            <a:pPr lvl="1"/>
            <a:r>
              <a:rPr lang="cs-CZ" dirty="0"/>
              <a:t>Struktura, ne vnořené hodnoty</a:t>
            </a:r>
          </a:p>
          <a:p>
            <a:r>
              <a:rPr lang="cs-CZ" dirty="0"/>
              <a:t>Table / List Buffer, Group By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2E0628-334B-168D-63D0-F8026B0EF505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82AD7A-74FE-E81C-F14A-FF9EB7339209}"/>
              </a:ext>
            </a:extLst>
          </p:cNvPr>
          <p:cNvSpPr/>
          <p:nvPr/>
        </p:nvSpPr>
        <p:spPr>
          <a:xfrm>
            <a:off x="0" y="5808518"/>
            <a:ext cx="12192000" cy="1049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49E3432C-6B7C-8F00-5AAF-FFCDB955F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9AFF2D2-2F8C-B20E-3B4C-FD31607A08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30693" y="1597854"/>
            <a:ext cx="1145894" cy="11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46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4EC55-2F76-1156-CC84-06AF66587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A5BDE-D3F4-4D4D-6E3E-AB955F42F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Query Folding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6E154-FEFD-339F-A180-70F59DBD3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Překlad kroků do nativního dotazu</a:t>
            </a:r>
          </a:p>
          <a:p>
            <a:r>
              <a:rPr lang="cs-CZ" dirty="0"/>
              <a:t>SQL, O</a:t>
            </a:r>
            <a:r>
              <a:rPr lang="en-US" dirty="0"/>
              <a:t>D</a:t>
            </a:r>
            <a:r>
              <a:rPr lang="cs-CZ" dirty="0"/>
              <a:t>ata</a:t>
            </a:r>
          </a:p>
          <a:p>
            <a:r>
              <a:rPr lang="cs-CZ" dirty="0"/>
              <a:t>„Folduj, streamuj, bufferuj“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DAD1DB-BC77-EBB7-D72E-80C6C7EFE8D2}"/>
              </a:ext>
            </a:extLst>
          </p:cNvPr>
          <p:cNvSpPr/>
          <p:nvPr/>
        </p:nvSpPr>
        <p:spPr>
          <a:xfrm>
            <a:off x="0" y="-64008"/>
            <a:ext cx="5449824" cy="292608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EA12B9-9543-A1D3-C952-8FE96FBB7C09}"/>
              </a:ext>
            </a:extLst>
          </p:cNvPr>
          <p:cNvSpPr/>
          <p:nvPr/>
        </p:nvSpPr>
        <p:spPr>
          <a:xfrm>
            <a:off x="0" y="5808518"/>
            <a:ext cx="12192000" cy="1049482"/>
          </a:xfrm>
          <a:prstGeom prst="rect">
            <a:avLst/>
          </a:prstGeom>
          <a:solidFill>
            <a:srgbClr val="2F2F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Windows User Group - Czech Republic">
            <a:extLst>
              <a:ext uri="{FF2B5EF4-FFF2-40B4-BE49-F238E27FC236}">
                <a16:creationId xmlns:a16="http://schemas.microsoft.com/office/drawing/2014/main" id="{EC75F938-1807-BDF9-A7C8-85728B912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6445" y="92775"/>
            <a:ext cx="1370142" cy="137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2E919BF-2D07-64ED-ED55-96C05003EC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08080" y="1825625"/>
            <a:ext cx="868507" cy="84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68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Volte FOnt">
      <a:majorFont>
        <a:latin typeface="Volte"/>
        <a:ea typeface=""/>
        <a:cs typeface=""/>
      </a:majorFont>
      <a:minorFont>
        <a:latin typeface="Vol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7738</TotalTime>
  <Words>256</Words>
  <Application>Microsoft Office PowerPoint</Application>
  <PresentationFormat>Widescreen</PresentationFormat>
  <Paragraphs>80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Arial</vt:lpstr>
      <vt:lpstr>Volte</vt:lpstr>
      <vt:lpstr>Office Theme</vt:lpstr>
      <vt:lpstr>PowerPoint Presentation</vt:lpstr>
      <vt:lpstr>Agenda</vt:lpstr>
      <vt:lpstr>Měl bych přejít na Fabric</vt:lpstr>
      <vt:lpstr>Fabric Capacity</vt:lpstr>
      <vt:lpstr>PowerPoint Presentation</vt:lpstr>
      <vt:lpstr>Optimalizace pro Power BI</vt:lpstr>
      <vt:lpstr>Streamování</vt:lpstr>
      <vt:lpstr>Bufferování</vt:lpstr>
      <vt:lpstr>Query Folding</vt:lpstr>
      <vt:lpstr>Dataflows Gen2</vt:lpstr>
      <vt:lpstr>Data pipeline</vt:lpstr>
      <vt:lpstr>Fabric Notebook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Vojtech Sima</dc:creator>
  <cp:lastModifiedBy>Vojtech Sima</cp:lastModifiedBy>
  <cp:revision>69</cp:revision>
  <dcterms:created xsi:type="dcterms:W3CDTF">2025-05-26T16:44:39Z</dcterms:created>
  <dcterms:modified xsi:type="dcterms:W3CDTF">2025-11-04T12:55:03Z</dcterms:modified>
</cp:coreProperties>
</file>