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8" r:id="rId5"/>
    <p:sldId id="2147469507" r:id="rId6"/>
    <p:sldId id="2147469525" r:id="rId7"/>
    <p:sldId id="2147469969" r:id="rId8"/>
    <p:sldId id="2147469984" r:id="rId9"/>
    <p:sldId id="2147469985" r:id="rId10"/>
    <p:sldId id="2147469986" r:id="rId11"/>
    <p:sldId id="2147469987" r:id="rId12"/>
    <p:sldId id="2147469526" r:id="rId13"/>
    <p:sldId id="2147469988" r:id="rId14"/>
    <p:sldId id="2147469922" r:id="rId15"/>
    <p:sldId id="2147469970" r:id="rId16"/>
    <p:sldId id="2147469991" r:id="rId17"/>
    <p:sldId id="2147469990" r:id="rId18"/>
    <p:sldId id="2147469996" r:id="rId19"/>
    <p:sldId id="2147469997" r:id="rId20"/>
    <p:sldId id="2147469923" r:id="rId21"/>
    <p:sldId id="2147469993" r:id="rId22"/>
    <p:sldId id="2147469994" r:id="rId23"/>
    <p:sldId id="2147469998" r:id="rId24"/>
    <p:sldId id="2147469978" r:id="rId25"/>
    <p:sldId id="2147469527" r:id="rId26"/>
    <p:sldId id="2147469999" r:id="rId27"/>
    <p:sldId id="2147469528" r:id="rId28"/>
    <p:sldId id="2147469980" r:id="rId29"/>
    <p:sldId id="2147470001" r:id="rId30"/>
    <p:sldId id="2147469524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š Herceg (RIGANTI s.r.o.)" initials="TH(s" lastIdx="1" clrIdx="0">
    <p:extLst>
      <p:ext uri="{19B8F6BF-5375-455C-9EA6-DF929625EA0E}">
        <p15:presenceInfo xmlns:p15="http://schemas.microsoft.com/office/powerpoint/2012/main" userId="S::tomas.herceg@riganti.cz::6a699eee-2ffb-45ae-8b48-39dd654f75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FE4"/>
    <a:srgbClr val="5329D2"/>
    <a:srgbClr val="48AFE4"/>
    <a:srgbClr val="333F50"/>
    <a:srgbClr val="8A8B8A"/>
    <a:srgbClr val="2C2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08176-8ADF-47D8-9EA4-7886554C1148}" v="139" dt="2023-01-29T15:36:16.7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1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Jašek" userId="8c5da18282d529bf" providerId="LiveId" clId="{1A0F3198-4F66-433C-BD68-E793F02F0A6E}"/>
    <pc:docChg chg="custSel addSld delSld modSld sldOrd">
      <pc:chgData name="Roman Jašek" userId="8c5da18282d529bf" providerId="LiveId" clId="{1A0F3198-4F66-433C-BD68-E793F02F0A6E}" dt="2022-04-29T07:25:08.504" v="94" actId="47"/>
      <pc:docMkLst>
        <pc:docMk/>
      </pc:docMkLst>
      <pc:sldChg chg="del">
        <pc:chgData name="Roman Jašek" userId="8c5da18282d529bf" providerId="LiveId" clId="{1A0F3198-4F66-433C-BD68-E793F02F0A6E}" dt="2022-04-29T07:25:08.504" v="94" actId="47"/>
        <pc:sldMkLst>
          <pc:docMk/>
          <pc:sldMk cId="4177998821" sldId="365"/>
        </pc:sldMkLst>
      </pc:sldChg>
      <pc:sldChg chg="modSp add mod">
        <pc:chgData name="Roman Jašek" userId="8c5da18282d529bf" providerId="LiveId" clId="{1A0F3198-4F66-433C-BD68-E793F02F0A6E}" dt="2022-04-28T09:23:57.922" v="76" actId="1076"/>
        <pc:sldMkLst>
          <pc:docMk/>
          <pc:sldMk cId="133769703" sldId="368"/>
        </pc:sldMkLst>
        <pc:spChg chg="mod">
          <ac:chgData name="Roman Jašek" userId="8c5da18282d529bf" providerId="LiveId" clId="{1A0F3198-4F66-433C-BD68-E793F02F0A6E}" dt="2022-04-28T09:23:57.922" v="76" actId="1076"/>
          <ac:spMkLst>
            <pc:docMk/>
            <pc:sldMk cId="133769703" sldId="368"/>
            <ac:spMk id="5" creationId="{9C417106-6B98-4107-A72B-64C79B6CA137}"/>
          </ac:spMkLst>
        </pc:spChg>
        <pc:spChg chg="mod">
          <ac:chgData name="Roman Jašek" userId="8c5da18282d529bf" providerId="LiveId" clId="{1A0F3198-4F66-433C-BD68-E793F02F0A6E}" dt="2022-04-28T09:23:57.922" v="76" actId="1076"/>
          <ac:spMkLst>
            <pc:docMk/>
            <pc:sldMk cId="133769703" sldId="368"/>
            <ac:spMk id="13" creationId="{7DFC4CAB-7450-438D-A541-AE6DCE85DEB0}"/>
          </ac:spMkLst>
        </pc:spChg>
        <pc:spChg chg="mod">
          <ac:chgData name="Roman Jašek" userId="8c5da18282d529bf" providerId="LiveId" clId="{1A0F3198-4F66-433C-BD68-E793F02F0A6E}" dt="2022-04-28T09:23:57.922" v="76" actId="1076"/>
          <ac:spMkLst>
            <pc:docMk/>
            <pc:sldMk cId="133769703" sldId="368"/>
            <ac:spMk id="14" creationId="{F1E4AFF1-4BEA-4CEF-9574-DBC288DE6B42}"/>
          </ac:spMkLst>
        </pc:spChg>
        <pc:spChg chg="mod">
          <ac:chgData name="Roman Jašek" userId="8c5da18282d529bf" providerId="LiveId" clId="{1A0F3198-4F66-433C-BD68-E793F02F0A6E}" dt="2022-04-28T09:23:57.922" v="76" actId="1076"/>
          <ac:spMkLst>
            <pc:docMk/>
            <pc:sldMk cId="133769703" sldId="368"/>
            <ac:spMk id="15" creationId="{DCC5019D-5280-4D43-A243-351EE1FD8275}"/>
          </ac:spMkLst>
        </pc:spChg>
        <pc:spChg chg="mod">
          <ac:chgData name="Roman Jašek" userId="8c5da18282d529bf" providerId="LiveId" clId="{1A0F3198-4F66-433C-BD68-E793F02F0A6E}" dt="2022-04-28T09:23:57.922" v="76" actId="1076"/>
          <ac:spMkLst>
            <pc:docMk/>
            <pc:sldMk cId="133769703" sldId="368"/>
            <ac:spMk id="16" creationId="{A64E4BD7-6592-4303-8622-1991C32CF148}"/>
          </ac:spMkLst>
        </pc:spChg>
        <pc:spChg chg="mod">
          <ac:chgData name="Roman Jašek" userId="8c5da18282d529bf" providerId="LiveId" clId="{1A0F3198-4F66-433C-BD68-E793F02F0A6E}" dt="2022-04-28T09:23:57.922" v="76" actId="1076"/>
          <ac:spMkLst>
            <pc:docMk/>
            <pc:sldMk cId="133769703" sldId="368"/>
            <ac:spMk id="17" creationId="{C0856561-6C91-4561-836D-4414B985FCF1}"/>
          </ac:spMkLst>
        </pc:spChg>
        <pc:spChg chg="mod">
          <ac:chgData name="Roman Jašek" userId="8c5da18282d529bf" providerId="LiveId" clId="{1A0F3198-4F66-433C-BD68-E793F02F0A6E}" dt="2022-04-28T09:23:57.922" v="76" actId="1076"/>
          <ac:spMkLst>
            <pc:docMk/>
            <pc:sldMk cId="133769703" sldId="368"/>
            <ac:spMk id="18" creationId="{E48B7A92-5301-4A94-93BA-95404DA1AC4D}"/>
          </ac:spMkLst>
        </pc:spChg>
        <pc:spChg chg="mod">
          <ac:chgData name="Roman Jašek" userId="8c5da18282d529bf" providerId="LiveId" clId="{1A0F3198-4F66-433C-BD68-E793F02F0A6E}" dt="2022-04-28T09:23:57.922" v="76" actId="1076"/>
          <ac:spMkLst>
            <pc:docMk/>
            <pc:sldMk cId="133769703" sldId="368"/>
            <ac:spMk id="19" creationId="{C6FA4893-40A4-4C88-A6BC-1AB988A3FB67}"/>
          </ac:spMkLst>
        </pc:spChg>
        <pc:spChg chg="mod">
          <ac:chgData name="Roman Jašek" userId="8c5da18282d529bf" providerId="LiveId" clId="{1A0F3198-4F66-433C-BD68-E793F02F0A6E}" dt="2022-04-28T09:23:57.922" v="76" actId="1076"/>
          <ac:spMkLst>
            <pc:docMk/>
            <pc:sldMk cId="133769703" sldId="368"/>
            <ac:spMk id="20" creationId="{279686EC-2E14-4C15-A9DF-170589820824}"/>
          </ac:spMkLst>
        </pc:spChg>
        <pc:spChg chg="mod">
          <ac:chgData name="Roman Jašek" userId="8c5da18282d529bf" providerId="LiveId" clId="{1A0F3198-4F66-433C-BD68-E793F02F0A6E}" dt="2022-04-28T09:23:57.922" v="76" actId="1076"/>
          <ac:spMkLst>
            <pc:docMk/>
            <pc:sldMk cId="133769703" sldId="368"/>
            <ac:spMk id="21" creationId="{849963D2-60B0-4A91-A472-9990B7118865}"/>
          </ac:spMkLst>
        </pc:spChg>
        <pc:spChg chg="mod">
          <ac:chgData name="Roman Jašek" userId="8c5da18282d529bf" providerId="LiveId" clId="{1A0F3198-4F66-433C-BD68-E793F02F0A6E}" dt="2022-04-28T09:23:57.922" v="76" actId="1076"/>
          <ac:spMkLst>
            <pc:docMk/>
            <pc:sldMk cId="133769703" sldId="368"/>
            <ac:spMk id="22" creationId="{7AAF62C2-F04B-48E0-9265-F566EBC14558}"/>
          </ac:spMkLst>
        </pc:spChg>
        <pc:spChg chg="mod">
          <ac:chgData name="Roman Jašek" userId="8c5da18282d529bf" providerId="LiveId" clId="{1A0F3198-4F66-433C-BD68-E793F02F0A6E}" dt="2022-04-28T09:23:57.922" v="76" actId="1076"/>
          <ac:spMkLst>
            <pc:docMk/>
            <pc:sldMk cId="133769703" sldId="368"/>
            <ac:spMk id="23" creationId="{ACAC4E2A-2DFF-46CD-8F53-DCE887E04D3C}"/>
          </ac:spMkLst>
        </pc:spChg>
        <pc:spChg chg="mod">
          <ac:chgData name="Roman Jašek" userId="8c5da18282d529bf" providerId="LiveId" clId="{1A0F3198-4F66-433C-BD68-E793F02F0A6E}" dt="2022-04-28T09:23:57.922" v="76" actId="1076"/>
          <ac:spMkLst>
            <pc:docMk/>
            <pc:sldMk cId="133769703" sldId="368"/>
            <ac:spMk id="24" creationId="{8AE292E1-DBF7-4822-A36E-D944B24B8143}"/>
          </ac:spMkLst>
        </pc:spChg>
        <pc:spChg chg="mod">
          <ac:chgData name="Roman Jašek" userId="8c5da18282d529bf" providerId="LiveId" clId="{1A0F3198-4F66-433C-BD68-E793F02F0A6E}" dt="2022-04-28T09:23:57.922" v="76" actId="1076"/>
          <ac:spMkLst>
            <pc:docMk/>
            <pc:sldMk cId="133769703" sldId="368"/>
            <ac:spMk id="25" creationId="{B0F0823B-ACD3-42D1-9CAD-8F3326E066B6}"/>
          </ac:spMkLst>
        </pc:spChg>
      </pc:sldChg>
      <pc:sldChg chg="modSp ord">
        <pc:chgData name="Roman Jašek" userId="8c5da18282d529bf" providerId="LiveId" clId="{1A0F3198-4F66-433C-BD68-E793F02F0A6E}" dt="2022-04-29T07:25:03.024" v="93"/>
        <pc:sldMkLst>
          <pc:docMk/>
          <pc:sldMk cId="2162623682" sldId="369"/>
        </pc:sldMkLst>
        <pc:spChg chg="mod">
          <ac:chgData name="Roman Jašek" userId="8c5da18282d529bf" providerId="LiveId" clId="{1A0F3198-4F66-433C-BD68-E793F02F0A6E}" dt="2022-04-28T12:16:14.697" v="91" actId="20577"/>
          <ac:spMkLst>
            <pc:docMk/>
            <pc:sldMk cId="2162623682" sldId="369"/>
            <ac:spMk id="3" creationId="{A0F45DF1-C918-4EA9-A223-F4F8DD93D28E}"/>
          </ac:spMkLst>
        </pc:spChg>
      </pc:sldChg>
      <pc:sldChg chg="delSp modSp del mod">
        <pc:chgData name="Roman Jašek" userId="8c5da18282d529bf" providerId="LiveId" clId="{1A0F3198-4F66-433C-BD68-E793F02F0A6E}" dt="2022-04-28T09:22:33.315" v="75" actId="47"/>
        <pc:sldMkLst>
          <pc:docMk/>
          <pc:sldMk cId="1363247952" sldId="376"/>
        </pc:sldMkLst>
        <pc:spChg chg="del mod">
          <ac:chgData name="Roman Jašek" userId="8c5da18282d529bf" providerId="LiveId" clId="{1A0F3198-4F66-433C-BD68-E793F02F0A6E}" dt="2022-04-28T09:09:56.205" v="23" actId="478"/>
          <ac:spMkLst>
            <pc:docMk/>
            <pc:sldMk cId="1363247952" sldId="376"/>
            <ac:spMk id="5" creationId="{9C417106-6B98-4107-A72B-64C79B6CA137}"/>
          </ac:spMkLst>
        </pc:spChg>
        <pc:picChg chg="mod">
          <ac:chgData name="Roman Jašek" userId="8c5da18282d529bf" providerId="LiveId" clId="{1A0F3198-4F66-433C-BD68-E793F02F0A6E}" dt="2022-04-28T09:09:50.689" v="22" actId="1076"/>
          <ac:picMkLst>
            <pc:docMk/>
            <pc:sldMk cId="1363247952" sldId="376"/>
            <ac:picMk id="6" creationId="{4A2E9B5E-B671-4A1D-8A03-A6A39D6E89C3}"/>
          </ac:picMkLst>
        </pc:picChg>
        <pc:picChg chg="mod">
          <ac:chgData name="Roman Jašek" userId="8c5da18282d529bf" providerId="LiveId" clId="{1A0F3198-4F66-433C-BD68-E793F02F0A6E}" dt="2022-04-28T09:09:50.689" v="22" actId="1076"/>
          <ac:picMkLst>
            <pc:docMk/>
            <pc:sldMk cId="1363247952" sldId="376"/>
            <ac:picMk id="9" creationId="{4C236AF9-6B8A-4E43-83E1-E76CAB4CA80B}"/>
          </ac:picMkLst>
        </pc:picChg>
        <pc:picChg chg="mod">
          <ac:chgData name="Roman Jašek" userId="8c5da18282d529bf" providerId="LiveId" clId="{1A0F3198-4F66-433C-BD68-E793F02F0A6E}" dt="2022-04-28T09:09:50.689" v="22" actId="1076"/>
          <ac:picMkLst>
            <pc:docMk/>
            <pc:sldMk cId="1363247952" sldId="376"/>
            <ac:picMk id="11" creationId="{626085ED-7C41-4F27-8E50-C7CD09F13B0D}"/>
          </ac:picMkLst>
        </pc:picChg>
        <pc:picChg chg="mod">
          <ac:chgData name="Roman Jašek" userId="8c5da18282d529bf" providerId="LiveId" clId="{1A0F3198-4F66-433C-BD68-E793F02F0A6E}" dt="2022-04-28T09:09:50.689" v="22" actId="1076"/>
          <ac:picMkLst>
            <pc:docMk/>
            <pc:sldMk cId="1363247952" sldId="376"/>
            <ac:picMk id="13" creationId="{E43784B9-9319-407E-A31D-4C9334D52E5D}"/>
          </ac:picMkLst>
        </pc:picChg>
        <pc:picChg chg="mod">
          <ac:chgData name="Roman Jašek" userId="8c5da18282d529bf" providerId="LiveId" clId="{1A0F3198-4F66-433C-BD68-E793F02F0A6E}" dt="2022-04-28T09:09:50.689" v="22" actId="1076"/>
          <ac:picMkLst>
            <pc:docMk/>
            <pc:sldMk cId="1363247952" sldId="376"/>
            <ac:picMk id="15" creationId="{6ACB1127-D061-4183-9600-EA9A2492A265}"/>
          </ac:picMkLst>
        </pc:picChg>
        <pc:picChg chg="mod">
          <ac:chgData name="Roman Jašek" userId="8c5da18282d529bf" providerId="LiveId" clId="{1A0F3198-4F66-433C-BD68-E793F02F0A6E}" dt="2022-04-28T09:09:50.689" v="22" actId="1076"/>
          <ac:picMkLst>
            <pc:docMk/>
            <pc:sldMk cId="1363247952" sldId="376"/>
            <ac:picMk id="17" creationId="{ECAABD74-285C-4132-9971-141D3FEF5D1B}"/>
          </ac:picMkLst>
        </pc:picChg>
      </pc:sldChg>
      <pc:sldChg chg="modSp modAnim">
        <pc:chgData name="Roman Jašek" userId="8c5da18282d529bf" providerId="LiveId" clId="{1A0F3198-4F66-433C-BD68-E793F02F0A6E}" dt="2022-04-28T09:13:04.430" v="56" actId="20577"/>
        <pc:sldMkLst>
          <pc:docMk/>
          <pc:sldMk cId="338567071" sldId="386"/>
        </pc:sldMkLst>
        <pc:spChg chg="mod">
          <ac:chgData name="Roman Jašek" userId="8c5da18282d529bf" providerId="LiveId" clId="{1A0F3198-4F66-433C-BD68-E793F02F0A6E}" dt="2022-04-28T09:13:04.430" v="56" actId="20577"/>
          <ac:spMkLst>
            <pc:docMk/>
            <pc:sldMk cId="338567071" sldId="386"/>
            <ac:spMk id="3" creationId="{5341C9FE-C62E-42C2-B1F2-C8A96C9E010F}"/>
          </ac:spMkLst>
        </pc:spChg>
      </pc:sldChg>
      <pc:sldChg chg="modAnim">
        <pc:chgData name="Roman Jašek" userId="8c5da18282d529bf" providerId="LiveId" clId="{1A0F3198-4F66-433C-BD68-E793F02F0A6E}" dt="2022-04-28T09:12:20.251" v="38"/>
        <pc:sldMkLst>
          <pc:docMk/>
          <pc:sldMk cId="185667371" sldId="388"/>
        </pc:sldMkLst>
      </pc:sldChg>
      <pc:sldChg chg="modSp mod modAnim">
        <pc:chgData name="Roman Jašek" userId="8c5da18282d529bf" providerId="LiveId" clId="{1A0F3198-4F66-433C-BD68-E793F02F0A6E}" dt="2022-04-28T09:10:44.845" v="27" actId="27636"/>
        <pc:sldMkLst>
          <pc:docMk/>
          <pc:sldMk cId="579516793" sldId="401"/>
        </pc:sldMkLst>
        <pc:spChg chg="mod">
          <ac:chgData name="Roman Jašek" userId="8c5da18282d529bf" providerId="LiveId" clId="{1A0F3198-4F66-433C-BD68-E793F02F0A6E}" dt="2022-04-28T09:10:44.845" v="27" actId="27636"/>
          <ac:spMkLst>
            <pc:docMk/>
            <pc:sldMk cId="579516793" sldId="401"/>
            <ac:spMk id="3" creationId="{7856F6BB-621B-429C-B189-AB1C7C0C8B4C}"/>
          </ac:spMkLst>
        </pc:spChg>
      </pc:sldChg>
      <pc:sldChg chg="modSp mod">
        <pc:chgData name="Roman Jašek" userId="8c5da18282d529bf" providerId="LiveId" clId="{1A0F3198-4F66-433C-BD68-E793F02F0A6E}" dt="2022-04-28T09:11:35.059" v="34" actId="255"/>
        <pc:sldMkLst>
          <pc:docMk/>
          <pc:sldMk cId="637775529" sldId="402"/>
        </pc:sldMkLst>
        <pc:spChg chg="mod">
          <ac:chgData name="Roman Jašek" userId="8c5da18282d529bf" providerId="LiveId" clId="{1A0F3198-4F66-433C-BD68-E793F02F0A6E}" dt="2022-04-28T09:11:35.059" v="34" actId="255"/>
          <ac:spMkLst>
            <pc:docMk/>
            <pc:sldMk cId="637775529" sldId="402"/>
            <ac:spMk id="3" creationId="{D5305B14-917B-41AD-BF50-F7859670D9D7}"/>
          </ac:spMkLst>
        </pc:spChg>
      </pc:sldChg>
      <pc:sldChg chg="modAnim">
        <pc:chgData name="Roman Jašek" userId="8c5da18282d529bf" providerId="LiveId" clId="{1A0F3198-4F66-433C-BD68-E793F02F0A6E}" dt="2022-04-28T09:11:46.090" v="35"/>
        <pc:sldMkLst>
          <pc:docMk/>
          <pc:sldMk cId="2954290540" sldId="403"/>
        </pc:sldMkLst>
      </pc:sldChg>
      <pc:sldChg chg="modAnim">
        <pc:chgData name="Roman Jašek" userId="8c5da18282d529bf" providerId="LiveId" clId="{1A0F3198-4F66-433C-BD68-E793F02F0A6E}" dt="2022-04-28T09:11:56.106" v="36"/>
        <pc:sldMkLst>
          <pc:docMk/>
          <pc:sldMk cId="4036662809" sldId="404"/>
        </pc:sldMkLst>
      </pc:sldChg>
      <pc:sldChg chg="modSp mod modAnim">
        <pc:chgData name="Roman Jašek" userId="8c5da18282d529bf" providerId="LiveId" clId="{1A0F3198-4F66-433C-BD68-E793F02F0A6E}" dt="2022-04-28T09:06:36.830" v="19"/>
        <pc:sldMkLst>
          <pc:docMk/>
          <pc:sldMk cId="1113948976" sldId="2147469507"/>
        </pc:sldMkLst>
        <pc:spChg chg="mod">
          <ac:chgData name="Roman Jašek" userId="8c5da18282d529bf" providerId="LiveId" clId="{1A0F3198-4F66-433C-BD68-E793F02F0A6E}" dt="2022-04-28T09:05:55.413" v="18" actId="255"/>
          <ac:spMkLst>
            <pc:docMk/>
            <pc:sldMk cId="1113948976" sldId="2147469507"/>
            <ac:spMk id="10" creationId="{5BBE83C9-4CA8-4E7C-A8FE-04FF1E0C1A0F}"/>
          </ac:spMkLst>
        </pc:spChg>
      </pc:sldChg>
      <pc:sldChg chg="modSp modAnim">
        <pc:chgData name="Roman Jašek" userId="8c5da18282d529bf" providerId="LiveId" clId="{1A0F3198-4F66-433C-BD68-E793F02F0A6E}" dt="2022-04-28T09:15:59.220" v="73"/>
        <pc:sldMkLst>
          <pc:docMk/>
          <pc:sldMk cId="1987009781" sldId="2147469920"/>
        </pc:sldMkLst>
        <pc:spChg chg="mod">
          <ac:chgData name="Roman Jašek" userId="8c5da18282d529bf" providerId="LiveId" clId="{1A0F3198-4F66-433C-BD68-E793F02F0A6E}" dt="2022-04-28T09:15:39.297" v="70" actId="6549"/>
          <ac:spMkLst>
            <pc:docMk/>
            <pc:sldMk cId="1987009781" sldId="2147469920"/>
            <ac:spMk id="6" creationId="{AA08607B-506B-4B13-83EA-D1F616F21214}"/>
          </ac:spMkLst>
        </pc:spChg>
      </pc:sldChg>
      <pc:sldChg chg="modAnim">
        <pc:chgData name="Roman Jašek" userId="8c5da18282d529bf" providerId="LiveId" clId="{1A0F3198-4F66-433C-BD68-E793F02F0A6E}" dt="2022-04-28T09:09:05.334" v="20"/>
        <pc:sldMkLst>
          <pc:docMk/>
          <pc:sldMk cId="4230991030" sldId="2147469922"/>
        </pc:sldMkLst>
      </pc:sldChg>
      <pc:sldChg chg="modAnim">
        <pc:chgData name="Roman Jašek" userId="8c5da18282d529bf" providerId="LiveId" clId="{1A0F3198-4F66-433C-BD68-E793F02F0A6E}" dt="2022-04-28T09:09:21.541" v="21"/>
        <pc:sldMkLst>
          <pc:docMk/>
          <pc:sldMk cId="786651612" sldId="2147469923"/>
        </pc:sldMkLst>
      </pc:sldChg>
      <pc:sldChg chg="modAnim">
        <pc:chgData name="Roman Jašek" userId="8c5da18282d529bf" providerId="LiveId" clId="{1A0F3198-4F66-433C-BD68-E793F02F0A6E}" dt="2022-04-28T09:12:04.385" v="37"/>
        <pc:sldMkLst>
          <pc:docMk/>
          <pc:sldMk cId="834409364" sldId="2147469925"/>
        </pc:sldMkLst>
      </pc:sldChg>
    </pc:docChg>
  </pc:docChgLst>
  <pc:docChgLst>
    <pc:chgData name="Roman Jašek" userId="8c5da18282d529bf" providerId="LiveId" clId="{A0308176-8ADF-47D8-9EA4-7886554C1148}"/>
    <pc:docChg chg="undo custSel addSld delSld modSld sldOrd">
      <pc:chgData name="Roman Jašek" userId="8c5da18282d529bf" providerId="LiveId" clId="{A0308176-8ADF-47D8-9EA4-7886554C1148}" dt="2023-02-03T07:51:13.580" v="1411" actId="47"/>
      <pc:docMkLst>
        <pc:docMk/>
      </pc:docMkLst>
      <pc:sldChg chg="del">
        <pc:chgData name="Roman Jašek" userId="8c5da18282d529bf" providerId="LiveId" clId="{A0308176-8ADF-47D8-9EA4-7886554C1148}" dt="2023-01-28T12:02:44.118" v="28" actId="47"/>
        <pc:sldMkLst>
          <pc:docMk/>
          <pc:sldMk cId="3344057732" sldId="257"/>
        </pc:sldMkLst>
      </pc:sldChg>
      <pc:sldChg chg="modSp mod">
        <pc:chgData name="Roman Jašek" userId="8c5da18282d529bf" providerId="LiveId" clId="{A0308176-8ADF-47D8-9EA4-7886554C1148}" dt="2023-01-28T12:02:27.271" v="25" actId="6549"/>
        <pc:sldMkLst>
          <pc:docMk/>
          <pc:sldMk cId="2683886177" sldId="258"/>
        </pc:sldMkLst>
        <pc:spChg chg="mod">
          <ac:chgData name="Roman Jašek" userId="8c5da18282d529bf" providerId="LiveId" clId="{A0308176-8ADF-47D8-9EA4-7886554C1148}" dt="2023-01-28T12:02:27.271" v="25" actId="6549"/>
          <ac:spMkLst>
            <pc:docMk/>
            <pc:sldMk cId="2683886177" sldId="258"/>
            <ac:spMk id="2" creationId="{D6B1F8C1-643E-FB48-9AD1-7F6E058417C9}"/>
          </ac:spMkLst>
        </pc:spChg>
        <pc:spChg chg="mod">
          <ac:chgData name="Roman Jašek" userId="8c5da18282d529bf" providerId="LiveId" clId="{A0308176-8ADF-47D8-9EA4-7886554C1148}" dt="2023-01-28T12:02:23.518" v="24" actId="20577"/>
          <ac:spMkLst>
            <pc:docMk/>
            <pc:sldMk cId="2683886177" sldId="258"/>
            <ac:spMk id="3" creationId="{9BD33DBE-E0B5-3547-8645-5EEA49E23635}"/>
          </ac:spMkLst>
        </pc:spChg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3347751104" sldId="325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146936097" sldId="375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1096172076" sldId="382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579516793" sldId="401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2689994385" sldId="406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683440961" sldId="407"/>
        </pc:sldMkLst>
      </pc:sldChg>
      <pc:sldChg chg="add del modAnim">
        <pc:chgData name="Roman Jašek" userId="8c5da18282d529bf" providerId="LiveId" clId="{A0308176-8ADF-47D8-9EA4-7886554C1148}" dt="2023-01-29T12:42:50.779" v="80"/>
        <pc:sldMkLst>
          <pc:docMk/>
          <pc:sldMk cId="1113948976" sldId="2147469507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50666152" sldId="2147469508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3803743541" sldId="2147469510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1867030546" sldId="2147469511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2086660669" sldId="2147469514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1742460529" sldId="2147469517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2789965150" sldId="2147469518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3575673355" sldId="2147469519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3684095781" sldId="2147469520"/>
        </pc:sldMkLst>
      </pc:sldChg>
      <pc:sldChg chg="del">
        <pc:chgData name="Roman Jašek" userId="8c5da18282d529bf" providerId="LiveId" clId="{A0308176-8ADF-47D8-9EA4-7886554C1148}" dt="2023-01-28T12:02:36.443" v="26" actId="47"/>
        <pc:sldMkLst>
          <pc:docMk/>
          <pc:sldMk cId="1248177162" sldId="2147469521"/>
        </pc:sldMkLst>
      </pc:sldChg>
      <pc:sldChg chg="del">
        <pc:chgData name="Roman Jašek" userId="8c5da18282d529bf" providerId="LiveId" clId="{A0308176-8ADF-47D8-9EA4-7886554C1148}" dt="2023-01-28T12:02:38.362" v="27" actId="47"/>
        <pc:sldMkLst>
          <pc:docMk/>
          <pc:sldMk cId="1812141227" sldId="2147469522"/>
        </pc:sldMkLst>
      </pc:sldChg>
      <pc:sldChg chg="modSp add del ord modAnim">
        <pc:chgData name="Roman Jašek" userId="8c5da18282d529bf" providerId="LiveId" clId="{A0308176-8ADF-47D8-9EA4-7886554C1148}" dt="2023-01-29T15:23:12.390" v="1267" actId="47"/>
        <pc:sldMkLst>
          <pc:docMk/>
          <pc:sldMk cId="1141065659" sldId="2147469523"/>
        </pc:sldMkLst>
        <pc:spChg chg="mod">
          <ac:chgData name="Roman Jašek" userId="8c5da18282d529bf" providerId="LiveId" clId="{A0308176-8ADF-47D8-9EA4-7886554C1148}" dt="2023-01-28T12:16:29.450" v="40" actId="6549"/>
          <ac:spMkLst>
            <pc:docMk/>
            <pc:sldMk cId="1141065659" sldId="2147469523"/>
            <ac:spMk id="3" creationId="{DC7B4E24-84C3-938B-86FB-82CC41797362}"/>
          </ac:spMkLst>
        </pc:spChg>
      </pc:sldChg>
      <pc:sldChg chg="addSp delSp modSp new mod">
        <pc:chgData name="Roman Jašek" userId="8c5da18282d529bf" providerId="LiveId" clId="{A0308176-8ADF-47D8-9EA4-7886554C1148}" dt="2023-01-28T12:04:23.118" v="37" actId="27614"/>
        <pc:sldMkLst>
          <pc:docMk/>
          <pc:sldMk cId="270947346" sldId="2147469524"/>
        </pc:sldMkLst>
        <pc:spChg chg="del">
          <ac:chgData name="Roman Jašek" userId="8c5da18282d529bf" providerId="LiveId" clId="{A0308176-8ADF-47D8-9EA4-7886554C1148}" dt="2023-01-28T12:04:19.526" v="35" actId="478"/>
          <ac:spMkLst>
            <pc:docMk/>
            <pc:sldMk cId="270947346" sldId="2147469524"/>
            <ac:spMk id="2" creationId="{B57F0832-6581-B1E2-FCC2-1ADBC095DF0C}"/>
          </ac:spMkLst>
        </pc:spChg>
        <pc:spChg chg="add del">
          <ac:chgData name="Roman Jašek" userId="8c5da18282d529bf" providerId="LiveId" clId="{A0308176-8ADF-47D8-9EA4-7886554C1148}" dt="2023-01-28T12:04:18.106" v="34" actId="478"/>
          <ac:spMkLst>
            <pc:docMk/>
            <pc:sldMk cId="270947346" sldId="2147469524"/>
            <ac:spMk id="3" creationId="{85F6A6BE-50D0-92E3-D11B-4E5745F7D0E6}"/>
          </ac:spMkLst>
        </pc:spChg>
        <pc:picChg chg="add del mod">
          <ac:chgData name="Roman Jašek" userId="8c5da18282d529bf" providerId="LiveId" clId="{A0308176-8ADF-47D8-9EA4-7886554C1148}" dt="2023-01-28T12:04:09.570" v="31"/>
          <ac:picMkLst>
            <pc:docMk/>
            <pc:sldMk cId="270947346" sldId="2147469524"/>
            <ac:picMk id="5" creationId="{D138A7C3-2C92-BB07-2C1A-868732D6DD3D}"/>
          </ac:picMkLst>
        </pc:picChg>
        <pc:picChg chg="add del mod">
          <ac:chgData name="Roman Jašek" userId="8c5da18282d529bf" providerId="LiveId" clId="{A0308176-8ADF-47D8-9EA4-7886554C1148}" dt="2023-01-28T12:04:15.973" v="33"/>
          <ac:picMkLst>
            <pc:docMk/>
            <pc:sldMk cId="270947346" sldId="2147469524"/>
            <ac:picMk id="7" creationId="{9C8A1071-09AA-DC9E-9A5C-9A18463F6530}"/>
          </ac:picMkLst>
        </pc:picChg>
        <pc:picChg chg="add mod">
          <ac:chgData name="Roman Jašek" userId="8c5da18282d529bf" providerId="LiveId" clId="{A0308176-8ADF-47D8-9EA4-7886554C1148}" dt="2023-01-28T12:04:23.118" v="37" actId="27614"/>
          <ac:picMkLst>
            <pc:docMk/>
            <pc:sldMk cId="270947346" sldId="2147469524"/>
            <ac:picMk id="9" creationId="{747861DC-3FB4-CE61-85D3-7606E3B6BB11}"/>
          </ac:picMkLst>
        </pc:picChg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4161265980" sldId="2147469524"/>
        </pc:sldMkLst>
      </pc:sldChg>
      <pc:sldChg chg="new del">
        <pc:chgData name="Roman Jašek" userId="8c5da18282d529bf" providerId="LiveId" clId="{A0308176-8ADF-47D8-9EA4-7886554C1148}" dt="2023-01-29T12:37:34.073" v="47" actId="47"/>
        <pc:sldMkLst>
          <pc:docMk/>
          <pc:sldMk cId="1445129506" sldId="2147469525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2678195777" sldId="2147469525"/>
        </pc:sldMkLst>
      </pc:sldChg>
      <pc:sldChg chg="modSp add modAnim">
        <pc:chgData name="Roman Jašek" userId="8c5da18282d529bf" providerId="LiveId" clId="{A0308176-8ADF-47D8-9EA4-7886554C1148}" dt="2023-01-29T12:42:26.124" v="75"/>
        <pc:sldMkLst>
          <pc:docMk/>
          <pc:sldMk cId="3122295125" sldId="2147469525"/>
        </pc:sldMkLst>
        <pc:spChg chg="mod">
          <ac:chgData name="Roman Jašek" userId="8c5da18282d529bf" providerId="LiveId" clId="{A0308176-8ADF-47D8-9EA4-7886554C1148}" dt="2023-01-29T12:40:22.040" v="58" actId="207"/>
          <ac:spMkLst>
            <pc:docMk/>
            <pc:sldMk cId="3122295125" sldId="2147469525"/>
            <ac:spMk id="11" creationId="{C0E7814F-772A-488B-9829-94D3C5B349DF}"/>
          </ac:spMkLst>
        </pc:spChg>
      </pc:sldChg>
      <pc:sldChg chg="modSp add ord modAnim">
        <pc:chgData name="Roman Jašek" userId="8c5da18282d529bf" providerId="LiveId" clId="{A0308176-8ADF-47D8-9EA4-7886554C1148}" dt="2023-01-29T12:43:09.280" v="81"/>
        <pc:sldMkLst>
          <pc:docMk/>
          <pc:sldMk cId="1007287424" sldId="2147469526"/>
        </pc:sldMkLst>
        <pc:spChg chg="mod">
          <ac:chgData name="Roman Jašek" userId="8c5da18282d529bf" providerId="LiveId" clId="{A0308176-8ADF-47D8-9EA4-7886554C1148}" dt="2023-01-29T12:40:54.768" v="66" actId="207"/>
          <ac:spMkLst>
            <pc:docMk/>
            <pc:sldMk cId="1007287424" sldId="2147469526"/>
            <ac:spMk id="11" creationId="{C0E7814F-772A-488B-9829-94D3C5B349DF}"/>
          </ac:spMkLst>
        </pc:spChg>
      </pc:sldChg>
      <pc:sldChg chg="add del">
        <pc:chgData name="Roman Jašek" userId="8c5da18282d529bf" providerId="LiveId" clId="{A0308176-8ADF-47D8-9EA4-7886554C1148}" dt="2023-01-29T12:40:41.503" v="60" actId="47"/>
        <pc:sldMkLst>
          <pc:docMk/>
          <pc:sldMk cId="3940848447" sldId="2147469526"/>
        </pc:sldMkLst>
      </pc:sldChg>
      <pc:sldChg chg="modSp add modAnim">
        <pc:chgData name="Roman Jašek" userId="8c5da18282d529bf" providerId="LiveId" clId="{A0308176-8ADF-47D8-9EA4-7886554C1148}" dt="2023-01-29T12:43:13.176" v="82"/>
        <pc:sldMkLst>
          <pc:docMk/>
          <pc:sldMk cId="2076789034" sldId="2147469527"/>
        </pc:sldMkLst>
        <pc:spChg chg="mod">
          <ac:chgData name="Roman Jašek" userId="8c5da18282d529bf" providerId="LiveId" clId="{A0308176-8ADF-47D8-9EA4-7886554C1148}" dt="2023-01-29T12:41:06.296" v="69" actId="13926"/>
          <ac:spMkLst>
            <pc:docMk/>
            <pc:sldMk cId="2076789034" sldId="2147469527"/>
            <ac:spMk id="11" creationId="{C0E7814F-772A-488B-9829-94D3C5B349DF}"/>
          </ac:spMkLst>
        </pc:spChg>
      </pc:sldChg>
      <pc:sldChg chg="modSp add modAnim">
        <pc:chgData name="Roman Jašek" userId="8c5da18282d529bf" providerId="LiveId" clId="{A0308176-8ADF-47D8-9EA4-7886554C1148}" dt="2023-01-29T12:43:16.657" v="83"/>
        <pc:sldMkLst>
          <pc:docMk/>
          <pc:sldMk cId="1007592283" sldId="2147469528"/>
        </pc:sldMkLst>
        <pc:spChg chg="mod">
          <ac:chgData name="Roman Jašek" userId="8c5da18282d529bf" providerId="LiveId" clId="{A0308176-8ADF-47D8-9EA4-7886554C1148}" dt="2023-01-29T12:41:21.991" v="74" actId="207"/>
          <ac:spMkLst>
            <pc:docMk/>
            <pc:sldMk cId="1007592283" sldId="2147469528"/>
            <ac:spMk id="11" creationId="{C0E7814F-772A-488B-9829-94D3C5B349DF}"/>
          </ac:spMkLst>
        </pc:spChg>
      </pc:sldChg>
      <pc:sldChg chg="add del">
        <pc:chgData name="Roman Jašek" userId="8c5da18282d529bf" providerId="LiveId" clId="{A0308176-8ADF-47D8-9EA4-7886554C1148}" dt="2023-01-29T12:41:13.044" v="71" actId="47"/>
        <pc:sldMkLst>
          <pc:docMk/>
          <pc:sldMk cId="3797818436" sldId="2147469528"/>
        </pc:sldMkLst>
      </pc:sldChg>
      <pc:sldChg chg="delSp modSp add del mod ord">
        <pc:chgData name="Roman Jašek" userId="8c5da18282d529bf" providerId="LiveId" clId="{A0308176-8ADF-47D8-9EA4-7886554C1148}" dt="2023-01-29T15:28:20.874" v="1376" actId="1076"/>
        <pc:sldMkLst>
          <pc:docMk/>
          <pc:sldMk cId="4230991030" sldId="2147469922"/>
        </pc:sldMkLst>
        <pc:spChg chg="mod">
          <ac:chgData name="Roman Jašek" userId="8c5da18282d529bf" providerId="LiveId" clId="{A0308176-8ADF-47D8-9EA4-7886554C1148}" dt="2023-01-29T15:28:11.496" v="1374" actId="1076"/>
          <ac:spMkLst>
            <pc:docMk/>
            <pc:sldMk cId="4230991030" sldId="2147469922"/>
            <ac:spMk id="3" creationId="{65B84C59-D763-41C5-9274-727CE84AF433}"/>
          </ac:spMkLst>
        </pc:spChg>
        <pc:spChg chg="del">
          <ac:chgData name="Roman Jašek" userId="8c5da18282d529bf" providerId="LiveId" clId="{A0308176-8ADF-47D8-9EA4-7886554C1148}" dt="2023-01-29T13:07:52.698" v="86" actId="478"/>
          <ac:spMkLst>
            <pc:docMk/>
            <pc:sldMk cId="4230991030" sldId="2147469922"/>
            <ac:spMk id="4" creationId="{0D466D33-08DB-4E37-A2E4-59B20D6AB076}"/>
          </ac:spMkLst>
        </pc:spChg>
        <pc:spChg chg="mod">
          <ac:chgData name="Roman Jašek" userId="8c5da18282d529bf" providerId="LiveId" clId="{A0308176-8ADF-47D8-9EA4-7886554C1148}" dt="2023-01-29T15:28:20.874" v="1376" actId="1076"/>
          <ac:spMkLst>
            <pc:docMk/>
            <pc:sldMk cId="4230991030" sldId="2147469922"/>
            <ac:spMk id="5" creationId="{0B2F9740-1616-4BB7-817F-0A6EAC7AC442}"/>
          </ac:spMkLst>
        </pc:spChg>
        <pc:spChg chg="mod">
          <ac:chgData name="Roman Jašek" userId="8c5da18282d529bf" providerId="LiveId" clId="{A0308176-8ADF-47D8-9EA4-7886554C1148}" dt="2023-01-29T15:28:20.874" v="1376" actId="1076"/>
          <ac:spMkLst>
            <pc:docMk/>
            <pc:sldMk cId="4230991030" sldId="2147469922"/>
            <ac:spMk id="6" creationId="{16DCC2EE-C3FC-4988-9D78-F70C129952D7}"/>
          </ac:spMkLst>
        </pc:spChg>
        <pc:spChg chg="mod">
          <ac:chgData name="Roman Jašek" userId="8c5da18282d529bf" providerId="LiveId" clId="{A0308176-8ADF-47D8-9EA4-7886554C1148}" dt="2023-01-29T15:28:20.874" v="1376" actId="1076"/>
          <ac:spMkLst>
            <pc:docMk/>
            <pc:sldMk cId="4230991030" sldId="2147469922"/>
            <ac:spMk id="8" creationId="{2C9162E3-796C-493A-A3B4-F377B95EE687}"/>
          </ac:spMkLst>
        </pc:spChg>
        <pc:spChg chg="mod">
          <ac:chgData name="Roman Jašek" userId="8c5da18282d529bf" providerId="LiveId" clId="{A0308176-8ADF-47D8-9EA4-7886554C1148}" dt="2023-01-29T15:28:20.874" v="1376" actId="1076"/>
          <ac:spMkLst>
            <pc:docMk/>
            <pc:sldMk cId="4230991030" sldId="2147469922"/>
            <ac:spMk id="9" creationId="{4D960F58-70DC-43A7-859D-692B8D9E291B}"/>
          </ac:spMkLst>
        </pc:spChg>
        <pc:spChg chg="mod">
          <ac:chgData name="Roman Jašek" userId="8c5da18282d529bf" providerId="LiveId" clId="{A0308176-8ADF-47D8-9EA4-7886554C1148}" dt="2023-01-29T15:28:20.874" v="1376" actId="1076"/>
          <ac:spMkLst>
            <pc:docMk/>
            <pc:sldMk cId="4230991030" sldId="2147469922"/>
            <ac:spMk id="10" creationId="{3B5B243C-6980-4B92-A2AD-DBA56E538634}"/>
          </ac:spMkLst>
        </pc:spChg>
        <pc:grpChg chg="mod">
          <ac:chgData name="Roman Jašek" userId="8c5da18282d529bf" providerId="LiveId" clId="{A0308176-8ADF-47D8-9EA4-7886554C1148}" dt="2023-01-29T15:28:20.874" v="1376" actId="1076"/>
          <ac:grpSpMkLst>
            <pc:docMk/>
            <pc:sldMk cId="4230991030" sldId="2147469922"/>
            <ac:grpSpMk id="15" creationId="{521CF727-D83A-4D29-9073-159AC5465EB2}"/>
          </ac:grpSpMkLst>
        </pc:grpChg>
        <pc:cxnChg chg="mod">
          <ac:chgData name="Roman Jašek" userId="8c5da18282d529bf" providerId="LiveId" clId="{A0308176-8ADF-47D8-9EA4-7886554C1148}" dt="2023-01-29T15:28:20.874" v="1376" actId="1076"/>
          <ac:cxnSpMkLst>
            <pc:docMk/>
            <pc:sldMk cId="4230991030" sldId="2147469922"/>
            <ac:cxnSpMk id="7" creationId="{0CB641F9-E1C8-4B71-B3BE-D3333662E339}"/>
          </ac:cxnSpMkLst>
        </pc:cxnChg>
        <pc:cxnChg chg="mod">
          <ac:chgData name="Roman Jašek" userId="8c5da18282d529bf" providerId="LiveId" clId="{A0308176-8ADF-47D8-9EA4-7886554C1148}" dt="2023-01-29T15:28:20.874" v="1376" actId="1076"/>
          <ac:cxnSpMkLst>
            <pc:docMk/>
            <pc:sldMk cId="4230991030" sldId="2147469922"/>
            <ac:cxnSpMk id="11" creationId="{32D2B1AB-B621-4216-9860-B7B4AFDC4961}"/>
          </ac:cxnSpMkLst>
        </pc:cxnChg>
        <pc:cxnChg chg="mod">
          <ac:chgData name="Roman Jašek" userId="8c5da18282d529bf" providerId="LiveId" clId="{A0308176-8ADF-47D8-9EA4-7886554C1148}" dt="2023-01-29T15:28:20.874" v="1376" actId="1076"/>
          <ac:cxnSpMkLst>
            <pc:docMk/>
            <pc:sldMk cId="4230991030" sldId="2147469922"/>
            <ac:cxnSpMk id="12" creationId="{4674C63F-A392-4D4C-995F-058DBD731C86}"/>
          </ac:cxnSpMkLst>
        </pc:cxnChg>
        <pc:cxnChg chg="mod">
          <ac:chgData name="Roman Jašek" userId="8c5da18282d529bf" providerId="LiveId" clId="{A0308176-8ADF-47D8-9EA4-7886554C1148}" dt="2023-01-29T15:28:20.874" v="1376" actId="1076"/>
          <ac:cxnSpMkLst>
            <pc:docMk/>
            <pc:sldMk cId="4230991030" sldId="2147469922"/>
            <ac:cxnSpMk id="13" creationId="{00F611C3-4ECA-4064-AAF8-89A34DC98E89}"/>
          </ac:cxnSpMkLst>
        </pc:cxnChg>
        <pc:cxnChg chg="mod">
          <ac:chgData name="Roman Jašek" userId="8c5da18282d529bf" providerId="LiveId" clId="{A0308176-8ADF-47D8-9EA4-7886554C1148}" dt="2023-01-29T15:28:20.874" v="1376" actId="1076"/>
          <ac:cxnSpMkLst>
            <pc:docMk/>
            <pc:sldMk cId="4230991030" sldId="2147469922"/>
            <ac:cxnSpMk id="14" creationId="{3BFAD3B5-9398-4ED8-8E31-A280D8026AD7}"/>
          </ac:cxnSpMkLst>
        </pc:cxnChg>
      </pc:sldChg>
      <pc:sldChg chg="delSp add del mod">
        <pc:chgData name="Roman Jašek" userId="8c5da18282d529bf" providerId="LiveId" clId="{A0308176-8ADF-47D8-9EA4-7886554C1148}" dt="2023-01-29T13:07:54.787" v="87" actId="478"/>
        <pc:sldMkLst>
          <pc:docMk/>
          <pc:sldMk cId="786651612" sldId="2147469923"/>
        </pc:sldMkLst>
        <pc:spChg chg="del">
          <ac:chgData name="Roman Jašek" userId="8c5da18282d529bf" providerId="LiveId" clId="{A0308176-8ADF-47D8-9EA4-7886554C1148}" dt="2023-01-29T13:07:54.787" v="87" actId="478"/>
          <ac:spMkLst>
            <pc:docMk/>
            <pc:sldMk cId="786651612" sldId="2147469923"/>
            <ac:spMk id="4" creationId="{37460A6C-855E-4DDC-8E15-8B3B17321819}"/>
          </ac:spMkLst>
        </pc:spChg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3520227835" sldId="2147469924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2154412831" sldId="2147469925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3947970531" sldId="2147469926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1913499302" sldId="2147469950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3955040398" sldId="2147469951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2587012030" sldId="2147469952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2962592962" sldId="2147469953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257781986" sldId="2147469954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2401990592" sldId="2147469955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179322487" sldId="2147469957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1491184367" sldId="2147469959"/>
        </pc:sldMkLst>
      </pc:sldChg>
      <pc:sldChg chg="del">
        <pc:chgData name="Roman Jašek" userId="8c5da18282d529bf" providerId="LiveId" clId="{A0308176-8ADF-47D8-9EA4-7886554C1148}" dt="2023-01-28T12:02:15.514" v="0" actId="47"/>
        <pc:sldMkLst>
          <pc:docMk/>
          <pc:sldMk cId="2156143147" sldId="2147469960"/>
        </pc:sldMkLst>
      </pc:sldChg>
      <pc:sldChg chg="modSp add mod">
        <pc:chgData name="Roman Jašek" userId="8c5da18282d529bf" providerId="LiveId" clId="{A0308176-8ADF-47D8-9EA4-7886554C1148}" dt="2023-01-29T15:25:18.963" v="1338" actId="6549"/>
        <pc:sldMkLst>
          <pc:docMk/>
          <pc:sldMk cId="1827264747" sldId="2147469969"/>
        </pc:sldMkLst>
        <pc:spChg chg="mod">
          <ac:chgData name="Roman Jašek" userId="8c5da18282d529bf" providerId="LiveId" clId="{A0308176-8ADF-47D8-9EA4-7886554C1148}" dt="2023-01-29T15:25:18.963" v="1338" actId="6549"/>
          <ac:spMkLst>
            <pc:docMk/>
            <pc:sldMk cId="1827264747" sldId="2147469969"/>
            <ac:spMk id="3" creationId="{47A2F7F0-4DB8-D22E-3595-C33C7B6DAE8F}"/>
          </ac:spMkLst>
        </pc:spChg>
      </pc:sldChg>
      <pc:sldChg chg="addSp delSp modSp add mod ord modAnim">
        <pc:chgData name="Roman Jašek" userId="8c5da18282d529bf" providerId="LiveId" clId="{A0308176-8ADF-47D8-9EA4-7886554C1148}" dt="2023-01-29T15:31:08.582" v="1378"/>
        <pc:sldMkLst>
          <pc:docMk/>
          <pc:sldMk cId="339200147" sldId="2147469970"/>
        </pc:sldMkLst>
        <pc:spChg chg="mod">
          <ac:chgData name="Roman Jašek" userId="8c5da18282d529bf" providerId="LiveId" clId="{A0308176-8ADF-47D8-9EA4-7886554C1148}" dt="2023-01-29T15:31:08.582" v="1378"/>
          <ac:spMkLst>
            <pc:docMk/>
            <pc:sldMk cId="339200147" sldId="2147469970"/>
            <ac:spMk id="3" creationId="{D551EE00-352E-B6A9-4FFD-047E9EF8F97C}"/>
          </ac:spMkLst>
        </pc:spChg>
        <pc:spChg chg="add del">
          <ac:chgData name="Roman Jašek" userId="8c5da18282d529bf" providerId="LiveId" clId="{A0308176-8ADF-47D8-9EA4-7886554C1148}" dt="2023-01-29T14:07:43.641" v="457"/>
          <ac:spMkLst>
            <pc:docMk/>
            <pc:sldMk cId="339200147" sldId="2147469970"/>
            <ac:spMk id="5" creationId="{D2052735-9421-FBBD-E142-5F5C01E91D37}"/>
          </ac:spMkLst>
        </pc:spChg>
      </pc:sldChg>
      <pc:sldChg chg="delSp add del mod">
        <pc:chgData name="Roman Jašek" userId="8c5da18282d529bf" providerId="LiveId" clId="{A0308176-8ADF-47D8-9EA4-7886554C1148}" dt="2023-01-29T14:36:27.374" v="1097" actId="47"/>
        <pc:sldMkLst>
          <pc:docMk/>
          <pc:sldMk cId="408196540" sldId="2147469971"/>
        </pc:sldMkLst>
        <pc:spChg chg="del">
          <ac:chgData name="Roman Jašek" userId="8c5da18282d529bf" providerId="LiveId" clId="{A0308176-8ADF-47D8-9EA4-7886554C1148}" dt="2023-01-29T14:32:16.650" v="1095" actId="478"/>
          <ac:spMkLst>
            <pc:docMk/>
            <pc:sldMk cId="408196540" sldId="2147469971"/>
            <ac:spMk id="4" creationId="{01F565A4-702F-043A-CB58-41E85B0003AC}"/>
          </ac:spMkLst>
        </pc:spChg>
      </pc:sldChg>
      <pc:sldChg chg="modSp add del mod modAnim">
        <pc:chgData name="Roman Jašek" userId="8c5da18282d529bf" providerId="LiveId" clId="{A0308176-8ADF-47D8-9EA4-7886554C1148}" dt="2023-02-03T07:51:13.580" v="1411" actId="47"/>
        <pc:sldMkLst>
          <pc:docMk/>
          <pc:sldMk cId="1113714083" sldId="2147469974"/>
        </pc:sldMkLst>
        <pc:spChg chg="mod">
          <ac:chgData name="Roman Jašek" userId="8c5da18282d529bf" providerId="LiveId" clId="{A0308176-8ADF-47D8-9EA4-7886554C1148}" dt="2023-01-29T15:24:47.171" v="1333" actId="27636"/>
          <ac:spMkLst>
            <pc:docMk/>
            <pc:sldMk cId="1113714083" sldId="2147469974"/>
            <ac:spMk id="3" creationId="{1D8DD0A5-3AF3-2BFA-5295-B9414808370E}"/>
          </ac:spMkLst>
        </pc:spChg>
      </pc:sldChg>
      <pc:sldChg chg="add del modAnim">
        <pc:chgData name="Roman Jašek" userId="8c5da18282d529bf" providerId="LiveId" clId="{A0308176-8ADF-47D8-9EA4-7886554C1148}" dt="2023-02-03T07:51:13.580" v="1411" actId="47"/>
        <pc:sldMkLst>
          <pc:docMk/>
          <pc:sldMk cId="3161205360" sldId="2147469975"/>
        </pc:sldMkLst>
      </pc:sldChg>
      <pc:sldChg chg="modSp add del mod modAnim">
        <pc:chgData name="Roman Jašek" userId="8c5da18282d529bf" providerId="LiveId" clId="{A0308176-8ADF-47D8-9EA4-7886554C1148}" dt="2023-02-03T07:51:13.580" v="1411" actId="47"/>
        <pc:sldMkLst>
          <pc:docMk/>
          <pc:sldMk cId="960843837" sldId="2147469976"/>
        </pc:sldMkLst>
        <pc:spChg chg="mod">
          <ac:chgData name="Roman Jašek" userId="8c5da18282d529bf" providerId="LiveId" clId="{A0308176-8ADF-47D8-9EA4-7886554C1148}" dt="2023-01-29T15:11:16.972" v="1258" actId="27636"/>
          <ac:spMkLst>
            <pc:docMk/>
            <pc:sldMk cId="960843837" sldId="2147469976"/>
            <ac:spMk id="3" creationId="{5350162A-223E-7130-C555-0AC620CC9429}"/>
          </ac:spMkLst>
        </pc:spChg>
      </pc:sldChg>
      <pc:sldChg chg="add del modAnim">
        <pc:chgData name="Roman Jašek" userId="8c5da18282d529bf" providerId="LiveId" clId="{A0308176-8ADF-47D8-9EA4-7886554C1148}" dt="2023-02-03T07:51:13.580" v="1411" actId="47"/>
        <pc:sldMkLst>
          <pc:docMk/>
          <pc:sldMk cId="4264149078" sldId="2147469977"/>
        </pc:sldMkLst>
      </pc:sldChg>
      <pc:sldChg chg="modSp add mod">
        <pc:chgData name="Roman Jašek" userId="8c5da18282d529bf" providerId="LiveId" clId="{A0308176-8ADF-47D8-9EA4-7886554C1148}" dt="2023-01-29T14:14:13.143" v="777" actId="1076"/>
        <pc:sldMkLst>
          <pc:docMk/>
          <pc:sldMk cId="2939663085" sldId="2147469978"/>
        </pc:sldMkLst>
        <pc:spChg chg="mod">
          <ac:chgData name="Roman Jašek" userId="8c5da18282d529bf" providerId="LiveId" clId="{A0308176-8ADF-47D8-9EA4-7886554C1148}" dt="2023-01-29T14:14:13.143" v="777" actId="1076"/>
          <ac:spMkLst>
            <pc:docMk/>
            <pc:sldMk cId="2939663085" sldId="2147469978"/>
            <ac:spMk id="3" creationId="{DB605EDF-2261-3EBC-989D-CE32C886F994}"/>
          </ac:spMkLst>
        </pc:spChg>
      </pc:sldChg>
      <pc:sldChg chg="modSp add mod modAnim">
        <pc:chgData name="Roman Jašek" userId="8c5da18282d529bf" providerId="LiveId" clId="{A0308176-8ADF-47D8-9EA4-7886554C1148}" dt="2023-01-29T15:35:00.427" v="1401" actId="20577"/>
        <pc:sldMkLst>
          <pc:docMk/>
          <pc:sldMk cId="1947617915" sldId="2147469980"/>
        </pc:sldMkLst>
        <pc:spChg chg="mod">
          <ac:chgData name="Roman Jašek" userId="8c5da18282d529bf" providerId="LiveId" clId="{A0308176-8ADF-47D8-9EA4-7886554C1148}" dt="2023-01-29T15:35:00.427" v="1401" actId="20577"/>
          <ac:spMkLst>
            <pc:docMk/>
            <pc:sldMk cId="1947617915" sldId="2147469980"/>
            <ac:spMk id="3" creationId="{0DB261E9-6885-D7CF-D740-8965BE60F83E}"/>
          </ac:spMkLst>
        </pc:spChg>
      </pc:sldChg>
      <pc:sldChg chg="modSp add del mod">
        <pc:chgData name="Roman Jašek" userId="8c5da18282d529bf" providerId="LiveId" clId="{A0308176-8ADF-47D8-9EA4-7886554C1148}" dt="2023-01-29T15:23:03.444" v="1266" actId="47"/>
        <pc:sldMkLst>
          <pc:docMk/>
          <pc:sldMk cId="117546643" sldId="2147469981"/>
        </pc:sldMkLst>
        <pc:spChg chg="mod">
          <ac:chgData name="Roman Jašek" userId="8c5da18282d529bf" providerId="LiveId" clId="{A0308176-8ADF-47D8-9EA4-7886554C1148}" dt="2023-01-29T15:09:57.224" v="1256" actId="20577"/>
          <ac:spMkLst>
            <pc:docMk/>
            <pc:sldMk cId="117546643" sldId="2147469981"/>
            <ac:spMk id="3" creationId="{4BCAA9BE-E84D-AE5A-1451-2A254D60A919}"/>
          </ac:spMkLst>
        </pc:spChg>
      </pc:sldChg>
      <pc:sldChg chg="modSp add del mod modAnim">
        <pc:chgData name="Roman Jašek" userId="8c5da18282d529bf" providerId="LiveId" clId="{A0308176-8ADF-47D8-9EA4-7886554C1148}" dt="2023-02-03T07:51:13.580" v="1411" actId="47"/>
        <pc:sldMkLst>
          <pc:docMk/>
          <pc:sldMk cId="2563620404" sldId="2147469982"/>
        </pc:sldMkLst>
        <pc:spChg chg="mod">
          <ac:chgData name="Roman Jašek" userId="8c5da18282d529bf" providerId="LiveId" clId="{A0308176-8ADF-47D8-9EA4-7886554C1148}" dt="2023-01-29T15:24:39.960" v="1331" actId="14100"/>
          <ac:spMkLst>
            <pc:docMk/>
            <pc:sldMk cId="2563620404" sldId="2147469982"/>
            <ac:spMk id="3" creationId="{854EE9A8-FDDF-7851-DE45-92EA17FA10B8}"/>
          </ac:spMkLst>
        </pc:spChg>
      </pc:sldChg>
      <pc:sldChg chg="modSp add mod modAnim">
        <pc:chgData name="Roman Jašek" userId="8c5da18282d529bf" providerId="LiveId" clId="{A0308176-8ADF-47D8-9EA4-7886554C1148}" dt="2023-01-29T15:27:05.219" v="1366" actId="27636"/>
        <pc:sldMkLst>
          <pc:docMk/>
          <pc:sldMk cId="1157539075" sldId="2147469984"/>
        </pc:sldMkLst>
        <pc:spChg chg="mod">
          <ac:chgData name="Roman Jašek" userId="8c5da18282d529bf" providerId="LiveId" clId="{A0308176-8ADF-47D8-9EA4-7886554C1148}" dt="2023-01-29T15:27:05.219" v="1366" actId="27636"/>
          <ac:spMkLst>
            <pc:docMk/>
            <pc:sldMk cId="1157539075" sldId="2147469984"/>
            <ac:spMk id="3" creationId="{2C003C79-4398-B125-25B5-9BF019535112}"/>
          </ac:spMkLst>
        </pc:spChg>
      </pc:sldChg>
      <pc:sldChg chg="add modAnim">
        <pc:chgData name="Roman Jašek" userId="8c5da18282d529bf" providerId="LiveId" clId="{A0308176-8ADF-47D8-9EA4-7886554C1148}" dt="2023-01-29T15:27:16.491" v="1368"/>
        <pc:sldMkLst>
          <pc:docMk/>
          <pc:sldMk cId="4275740701" sldId="2147469985"/>
        </pc:sldMkLst>
      </pc:sldChg>
      <pc:sldChg chg="add">
        <pc:chgData name="Roman Jašek" userId="8c5da18282d529bf" providerId="LiveId" clId="{A0308176-8ADF-47D8-9EA4-7886554C1148}" dt="2023-01-29T13:07:21.860" v="84"/>
        <pc:sldMkLst>
          <pc:docMk/>
          <pc:sldMk cId="83797665" sldId="2147469986"/>
        </pc:sldMkLst>
      </pc:sldChg>
      <pc:sldChg chg="add modAnim">
        <pc:chgData name="Roman Jašek" userId="8c5da18282d529bf" providerId="LiveId" clId="{A0308176-8ADF-47D8-9EA4-7886554C1148}" dt="2023-01-29T15:27:34.431" v="1369"/>
        <pc:sldMkLst>
          <pc:docMk/>
          <pc:sldMk cId="3389492091" sldId="2147469987"/>
        </pc:sldMkLst>
      </pc:sldChg>
      <pc:sldChg chg="modSp new mod modAnim">
        <pc:chgData name="Roman Jašek" userId="8c5da18282d529bf" providerId="LiveId" clId="{A0308176-8ADF-47D8-9EA4-7886554C1148}" dt="2023-01-29T15:28:04.395" v="1372"/>
        <pc:sldMkLst>
          <pc:docMk/>
          <pc:sldMk cId="2945459265" sldId="2147469988"/>
        </pc:sldMkLst>
        <pc:spChg chg="mod">
          <ac:chgData name="Roman Jašek" userId="8c5da18282d529bf" providerId="LiveId" clId="{A0308176-8ADF-47D8-9EA4-7886554C1148}" dt="2023-01-29T13:46:45.804" v="289" actId="20577"/>
          <ac:spMkLst>
            <pc:docMk/>
            <pc:sldMk cId="2945459265" sldId="2147469988"/>
            <ac:spMk id="2" creationId="{840F09EE-726E-12C7-380E-814A6A273073}"/>
          </ac:spMkLst>
        </pc:spChg>
        <pc:spChg chg="mod">
          <ac:chgData name="Roman Jašek" userId="8c5da18282d529bf" providerId="LiveId" clId="{A0308176-8ADF-47D8-9EA4-7886554C1148}" dt="2023-01-29T13:46:41.217" v="282" actId="20577"/>
          <ac:spMkLst>
            <pc:docMk/>
            <pc:sldMk cId="2945459265" sldId="2147469988"/>
            <ac:spMk id="3" creationId="{A64589C8-E021-A4E0-0971-FD231CA822AB}"/>
          </ac:spMkLst>
        </pc:spChg>
      </pc:sldChg>
      <pc:sldChg chg="add">
        <pc:chgData name="Roman Jašek" userId="8c5da18282d529bf" providerId="LiveId" clId="{A0308176-8ADF-47D8-9EA4-7886554C1148}" dt="2023-01-29T13:47:18.106" v="291"/>
        <pc:sldMkLst>
          <pc:docMk/>
          <pc:sldMk cId="1108099804" sldId="2147469990"/>
        </pc:sldMkLst>
      </pc:sldChg>
      <pc:sldChg chg="add">
        <pc:chgData name="Roman Jašek" userId="8c5da18282d529bf" providerId="LiveId" clId="{A0308176-8ADF-47D8-9EA4-7886554C1148}" dt="2023-01-29T13:47:18.106" v="291"/>
        <pc:sldMkLst>
          <pc:docMk/>
          <pc:sldMk cId="4193979247" sldId="2147469991"/>
        </pc:sldMkLst>
      </pc:sldChg>
      <pc:sldChg chg="addSp delSp modSp add mod">
        <pc:chgData name="Roman Jašek" userId="8c5da18282d529bf" providerId="LiveId" clId="{A0308176-8ADF-47D8-9EA4-7886554C1148}" dt="2023-01-29T14:22:41.953" v="1093" actId="1076"/>
        <pc:sldMkLst>
          <pc:docMk/>
          <pc:sldMk cId="1488053112" sldId="2147469993"/>
        </pc:sldMkLst>
        <pc:spChg chg="mod">
          <ac:chgData name="Roman Jašek" userId="8c5da18282d529bf" providerId="LiveId" clId="{A0308176-8ADF-47D8-9EA4-7886554C1148}" dt="2023-01-29T14:16:52.980" v="795" actId="20577"/>
          <ac:spMkLst>
            <pc:docMk/>
            <pc:sldMk cId="1488053112" sldId="2147469993"/>
            <ac:spMk id="2" creationId="{0DA71E1E-611E-55C4-87F0-EE1CD1CE1F74}"/>
          </ac:spMkLst>
        </pc:spChg>
        <pc:spChg chg="add mod">
          <ac:chgData name="Roman Jašek" userId="8c5da18282d529bf" providerId="LiveId" clId="{A0308176-8ADF-47D8-9EA4-7886554C1148}" dt="2023-01-29T14:22:29.991" v="1092" actId="20577"/>
          <ac:spMkLst>
            <pc:docMk/>
            <pc:sldMk cId="1488053112" sldId="2147469993"/>
            <ac:spMk id="3" creationId="{BCB979EF-8792-B63F-1B5E-2A20DC5BC51A}"/>
          </ac:spMkLst>
        </pc:spChg>
        <pc:spChg chg="add del">
          <ac:chgData name="Roman Jašek" userId="8c5da18282d529bf" providerId="LiveId" clId="{A0308176-8ADF-47D8-9EA4-7886554C1148}" dt="2023-01-29T14:20:08.509" v="882"/>
          <ac:spMkLst>
            <pc:docMk/>
            <pc:sldMk cId="1488053112" sldId="2147469993"/>
            <ac:spMk id="6" creationId="{68984C31-BA87-824F-2D7F-74E5E53D5FA2}"/>
          </ac:spMkLst>
        </pc:spChg>
        <pc:graphicFrameChg chg="mod">
          <ac:chgData name="Roman Jašek" userId="8c5da18282d529bf" providerId="LiveId" clId="{A0308176-8ADF-47D8-9EA4-7886554C1148}" dt="2023-01-29T14:22:41.953" v="1093" actId="1076"/>
          <ac:graphicFrameMkLst>
            <pc:docMk/>
            <pc:sldMk cId="1488053112" sldId="2147469993"/>
            <ac:graphicFrameMk id="5" creationId="{366E8F12-F5FD-5FD7-F0DE-720D11FA7DF1}"/>
          </ac:graphicFrameMkLst>
        </pc:graphicFrameChg>
      </pc:sldChg>
      <pc:sldChg chg="add">
        <pc:chgData name="Roman Jašek" userId="8c5da18282d529bf" providerId="LiveId" clId="{A0308176-8ADF-47D8-9EA4-7886554C1148}" dt="2023-01-29T14:13:47.475" v="772"/>
        <pc:sldMkLst>
          <pc:docMk/>
          <pc:sldMk cId="4009056011" sldId="2147469994"/>
        </pc:sldMkLst>
      </pc:sldChg>
      <pc:sldChg chg="delSp modSp add mod">
        <pc:chgData name="Roman Jašek" userId="8c5da18282d529bf" providerId="LiveId" clId="{A0308176-8ADF-47D8-9EA4-7886554C1148}" dt="2023-01-29T15:31:37.473" v="1381" actId="478"/>
        <pc:sldMkLst>
          <pc:docMk/>
          <pc:sldMk cId="4185967870" sldId="2147469996"/>
        </pc:sldMkLst>
        <pc:spChg chg="del">
          <ac:chgData name="Roman Jašek" userId="8c5da18282d529bf" providerId="LiveId" clId="{A0308176-8ADF-47D8-9EA4-7886554C1148}" dt="2023-01-29T15:31:37.473" v="1381" actId="478"/>
          <ac:spMkLst>
            <pc:docMk/>
            <pc:sldMk cId="4185967870" sldId="2147469996"/>
            <ac:spMk id="4" creationId="{89CF82C1-E987-5D8C-8EB1-7BEF9C7DED8D}"/>
          </ac:spMkLst>
        </pc:spChg>
        <pc:picChg chg="mod">
          <ac:chgData name="Roman Jašek" userId="8c5da18282d529bf" providerId="LiveId" clId="{A0308176-8ADF-47D8-9EA4-7886554C1148}" dt="2023-01-29T15:31:24.239" v="1380" actId="1076"/>
          <ac:picMkLst>
            <pc:docMk/>
            <pc:sldMk cId="4185967870" sldId="2147469996"/>
            <ac:picMk id="5124" creationId="{2BBFF30E-DF81-918D-BEB1-5E1560009D23}"/>
          </ac:picMkLst>
        </pc:picChg>
      </pc:sldChg>
      <pc:sldChg chg="addSp delSp modSp new mod modAnim">
        <pc:chgData name="Roman Jašek" userId="8c5da18282d529bf" providerId="LiveId" clId="{A0308176-8ADF-47D8-9EA4-7886554C1148}" dt="2023-01-29T14:04:46.971" v="407" actId="1076"/>
        <pc:sldMkLst>
          <pc:docMk/>
          <pc:sldMk cId="2116780441" sldId="2147469997"/>
        </pc:sldMkLst>
        <pc:spChg chg="mod">
          <ac:chgData name="Roman Jašek" userId="8c5da18282d529bf" providerId="LiveId" clId="{A0308176-8ADF-47D8-9EA4-7886554C1148}" dt="2023-01-29T13:52:28.092" v="324" actId="20577"/>
          <ac:spMkLst>
            <pc:docMk/>
            <pc:sldMk cId="2116780441" sldId="2147469997"/>
            <ac:spMk id="2" creationId="{9EFB4656-5B14-6E00-FAF1-E563FD665F70}"/>
          </ac:spMkLst>
        </pc:spChg>
        <pc:spChg chg="del">
          <ac:chgData name="Roman Jašek" userId="8c5da18282d529bf" providerId="LiveId" clId="{A0308176-8ADF-47D8-9EA4-7886554C1148}" dt="2023-01-29T13:52:19.500" v="297"/>
          <ac:spMkLst>
            <pc:docMk/>
            <pc:sldMk cId="2116780441" sldId="2147469997"/>
            <ac:spMk id="3" creationId="{67AE233D-2CED-FE22-C5AF-581F28B93E28}"/>
          </ac:spMkLst>
        </pc:spChg>
        <pc:spChg chg="add mod">
          <ac:chgData name="Roman Jašek" userId="8c5da18282d529bf" providerId="LiveId" clId="{A0308176-8ADF-47D8-9EA4-7886554C1148}" dt="2023-01-29T13:54:58.233" v="392" actId="20577"/>
          <ac:spMkLst>
            <pc:docMk/>
            <pc:sldMk cId="2116780441" sldId="2147469997"/>
            <ac:spMk id="4" creationId="{2AD3224C-02C7-5879-B15F-80618A553EC8}"/>
          </ac:spMkLst>
        </pc:spChg>
        <pc:picChg chg="add mod modVis">
          <ac:chgData name="Roman Jašek" userId="8c5da18282d529bf" providerId="LiveId" clId="{A0308176-8ADF-47D8-9EA4-7886554C1148}" dt="2023-01-29T14:04:46.971" v="407" actId="1076"/>
          <ac:picMkLst>
            <pc:docMk/>
            <pc:sldMk cId="2116780441" sldId="2147469997"/>
            <ac:picMk id="1026" creationId="{6DA1CC0B-9F25-1F19-7A36-6CD3D829CD06}"/>
          </ac:picMkLst>
        </pc:picChg>
        <pc:picChg chg="add mod">
          <ac:chgData name="Roman Jašek" userId="8c5da18282d529bf" providerId="LiveId" clId="{A0308176-8ADF-47D8-9EA4-7886554C1148}" dt="2023-01-29T13:55:31.660" v="397" actId="1076"/>
          <ac:picMkLst>
            <pc:docMk/>
            <pc:sldMk cId="2116780441" sldId="2147469997"/>
            <ac:picMk id="1028" creationId="{F2D8E4E5-0E3C-F6AE-B0D9-3661B355BF80}"/>
          </ac:picMkLst>
        </pc:picChg>
      </pc:sldChg>
      <pc:sldChg chg="delSp modSp add mod">
        <pc:chgData name="Roman Jašek" userId="8c5da18282d529bf" providerId="LiveId" clId="{A0308176-8ADF-47D8-9EA4-7886554C1148}" dt="2023-01-29T15:32:36.387" v="1388" actId="478"/>
        <pc:sldMkLst>
          <pc:docMk/>
          <pc:sldMk cId="1550634570" sldId="2147469998"/>
        </pc:sldMkLst>
        <pc:spChg chg="del">
          <ac:chgData name="Roman Jašek" userId="8c5da18282d529bf" providerId="LiveId" clId="{A0308176-8ADF-47D8-9EA4-7886554C1148}" dt="2023-01-29T15:32:32.375" v="1386" actId="478"/>
          <ac:spMkLst>
            <pc:docMk/>
            <pc:sldMk cId="1550634570" sldId="2147469998"/>
            <ac:spMk id="3" creationId="{CBBB3031-0475-C136-930B-37E40E43D1AC}"/>
          </ac:spMkLst>
        </pc:spChg>
        <pc:spChg chg="del">
          <ac:chgData name="Roman Jašek" userId="8c5da18282d529bf" providerId="LiveId" clId="{A0308176-8ADF-47D8-9EA4-7886554C1148}" dt="2023-01-29T15:32:36.387" v="1388" actId="478"/>
          <ac:spMkLst>
            <pc:docMk/>
            <pc:sldMk cId="1550634570" sldId="2147469998"/>
            <ac:spMk id="4" creationId="{F89885FE-58A6-BF2A-B6A3-2F68A5C7F0E5}"/>
          </ac:spMkLst>
        </pc:spChg>
        <pc:picChg chg="mod">
          <ac:chgData name="Roman Jašek" userId="8c5da18282d529bf" providerId="LiveId" clId="{A0308176-8ADF-47D8-9EA4-7886554C1148}" dt="2023-01-29T15:32:34.397" v="1387" actId="1076"/>
          <ac:picMkLst>
            <pc:docMk/>
            <pc:sldMk cId="1550634570" sldId="2147469998"/>
            <ac:picMk id="3074" creationId="{2AE976AC-F4EE-4D56-EA85-061908D90603}"/>
          </ac:picMkLst>
        </pc:picChg>
      </pc:sldChg>
      <pc:sldChg chg="modSp add mod modAnim">
        <pc:chgData name="Roman Jašek" userId="8c5da18282d529bf" providerId="LiveId" clId="{A0308176-8ADF-47D8-9EA4-7886554C1148}" dt="2023-01-29T15:33:46.775" v="1389"/>
        <pc:sldMkLst>
          <pc:docMk/>
          <pc:sldMk cId="1882584771" sldId="2147469999"/>
        </pc:sldMkLst>
        <pc:spChg chg="mod">
          <ac:chgData name="Roman Jašek" userId="8c5da18282d529bf" providerId="LiveId" clId="{A0308176-8ADF-47D8-9EA4-7886554C1148}" dt="2023-01-29T15:24:24.756" v="1327" actId="27636"/>
          <ac:spMkLst>
            <pc:docMk/>
            <pc:sldMk cId="1882584771" sldId="2147469999"/>
            <ac:spMk id="3" creationId="{7ABF7188-7FB8-7447-313A-153154F94A03}"/>
          </ac:spMkLst>
        </pc:spChg>
      </pc:sldChg>
      <pc:sldChg chg="modSp add del mod modAnim">
        <pc:chgData name="Roman Jašek" userId="8c5da18282d529bf" providerId="LiveId" clId="{A0308176-8ADF-47D8-9EA4-7886554C1148}" dt="2023-01-29T15:35:28.164" v="1404"/>
        <pc:sldMkLst>
          <pc:docMk/>
          <pc:sldMk cId="3007688922" sldId="2147470001"/>
        </pc:sldMkLst>
        <pc:spChg chg="mod">
          <ac:chgData name="Roman Jašek" userId="8c5da18282d529bf" providerId="LiveId" clId="{A0308176-8ADF-47D8-9EA4-7886554C1148}" dt="2023-01-29T15:24:01.447" v="1316" actId="14100"/>
          <ac:spMkLst>
            <pc:docMk/>
            <pc:sldMk cId="3007688922" sldId="2147470001"/>
            <ac:spMk id="3" creationId="{4BCAA9BE-E84D-AE5A-1451-2A254D60A919}"/>
          </ac:spMkLst>
        </pc:spChg>
      </pc:sldChg>
    </pc:docChg>
  </pc:docChgLst>
  <pc:docChgLst>
    <pc:chgData name="Tomáš Herceg (RIGANTI s.r.o.)" userId="6a699eee-2ffb-45ae-8b48-39dd654f75f9" providerId="ADAL" clId="{6C3275F3-E016-4EF8-99EC-88C041F25CC3}"/>
    <pc:docChg chg="custSel addSld modSld">
      <pc:chgData name="Tomáš Herceg (RIGANTI s.r.o.)" userId="6a699eee-2ffb-45ae-8b48-39dd654f75f9" providerId="ADAL" clId="{6C3275F3-E016-4EF8-99EC-88C041F25CC3}" dt="2021-05-31T13:21:44.923" v="642" actId="962"/>
      <pc:docMkLst>
        <pc:docMk/>
      </pc:docMkLst>
      <pc:sldChg chg="modSp new mod">
        <pc:chgData name="Tomáš Herceg (RIGANTI s.r.o.)" userId="6a699eee-2ffb-45ae-8b48-39dd654f75f9" providerId="ADAL" clId="{6C3275F3-E016-4EF8-99EC-88C041F25CC3}" dt="2021-05-30T13:30:36.578" v="604" actId="113"/>
        <pc:sldMkLst>
          <pc:docMk/>
          <pc:sldMk cId="3461972360" sldId="295"/>
        </pc:sldMkLst>
        <pc:spChg chg="mod">
          <ac:chgData name="Tomáš Herceg (RIGANTI s.r.o.)" userId="6a699eee-2ffb-45ae-8b48-39dd654f75f9" providerId="ADAL" clId="{6C3275F3-E016-4EF8-99EC-88C041F25CC3}" dt="2021-05-30T13:26:33.673" v="28" actId="20577"/>
          <ac:spMkLst>
            <pc:docMk/>
            <pc:sldMk cId="3461972360" sldId="295"/>
            <ac:spMk id="2" creationId="{C41C4E81-F6EF-4EEB-8A65-3762A9E28012}"/>
          </ac:spMkLst>
        </pc:spChg>
        <pc:spChg chg="mod">
          <ac:chgData name="Tomáš Herceg (RIGANTI s.r.o.)" userId="6a699eee-2ffb-45ae-8b48-39dd654f75f9" providerId="ADAL" clId="{6C3275F3-E016-4EF8-99EC-88C041F25CC3}" dt="2021-05-30T13:30:36.578" v="604" actId="113"/>
          <ac:spMkLst>
            <pc:docMk/>
            <pc:sldMk cId="3461972360" sldId="295"/>
            <ac:spMk id="3" creationId="{81793014-2BC0-4A0C-BDF8-24F7486F0DEB}"/>
          </ac:spMkLst>
        </pc:spChg>
      </pc:sldChg>
      <pc:sldChg chg="addSp delSp modSp new mod modClrScheme chgLayout">
        <pc:chgData name="Tomáš Herceg (RIGANTI s.r.o.)" userId="6a699eee-2ffb-45ae-8b48-39dd654f75f9" providerId="ADAL" clId="{6C3275F3-E016-4EF8-99EC-88C041F25CC3}" dt="2021-05-30T13:30:51.880" v="637" actId="20577"/>
        <pc:sldMkLst>
          <pc:docMk/>
          <pc:sldMk cId="2243713914" sldId="296"/>
        </pc:sldMkLst>
        <pc:spChg chg="del mod ord">
          <ac:chgData name="Tomáš Herceg (RIGANTI s.r.o.)" userId="6a699eee-2ffb-45ae-8b48-39dd654f75f9" providerId="ADAL" clId="{6C3275F3-E016-4EF8-99EC-88C041F25CC3}" dt="2021-05-30T13:30:44.874" v="606" actId="700"/>
          <ac:spMkLst>
            <pc:docMk/>
            <pc:sldMk cId="2243713914" sldId="296"/>
            <ac:spMk id="2" creationId="{43367B86-AA26-49E7-8C15-394F8F6E5B37}"/>
          </ac:spMkLst>
        </pc:spChg>
        <pc:spChg chg="del mod ord">
          <ac:chgData name="Tomáš Herceg (RIGANTI s.r.o.)" userId="6a699eee-2ffb-45ae-8b48-39dd654f75f9" providerId="ADAL" clId="{6C3275F3-E016-4EF8-99EC-88C041F25CC3}" dt="2021-05-30T13:30:44.874" v="606" actId="700"/>
          <ac:spMkLst>
            <pc:docMk/>
            <pc:sldMk cId="2243713914" sldId="296"/>
            <ac:spMk id="3" creationId="{A07A1F03-07C5-4603-93AE-04ED0376F97D}"/>
          </ac:spMkLst>
        </pc:spChg>
        <pc:spChg chg="add mod ord">
          <ac:chgData name="Tomáš Herceg (RIGANTI s.r.o.)" userId="6a699eee-2ffb-45ae-8b48-39dd654f75f9" providerId="ADAL" clId="{6C3275F3-E016-4EF8-99EC-88C041F25CC3}" dt="2021-05-30T13:30:46.503" v="610" actId="20577"/>
          <ac:spMkLst>
            <pc:docMk/>
            <pc:sldMk cId="2243713914" sldId="296"/>
            <ac:spMk id="4" creationId="{DA643676-DC23-40C3-B808-E610DD7B9E9D}"/>
          </ac:spMkLst>
        </pc:spChg>
        <pc:spChg chg="add mod ord">
          <ac:chgData name="Tomáš Herceg (RIGANTI s.r.o.)" userId="6a699eee-2ffb-45ae-8b48-39dd654f75f9" providerId="ADAL" clId="{6C3275F3-E016-4EF8-99EC-88C041F25CC3}" dt="2021-05-30T13:30:51.880" v="637" actId="20577"/>
          <ac:spMkLst>
            <pc:docMk/>
            <pc:sldMk cId="2243713914" sldId="296"/>
            <ac:spMk id="5" creationId="{23826BB0-0DDB-4082-94B5-2EAB87F87F97}"/>
          </ac:spMkLst>
        </pc:spChg>
      </pc:sldChg>
      <pc:sldChg chg="addSp delSp modSp new mod modClrScheme chgLayout">
        <pc:chgData name="Tomáš Herceg (RIGANTI s.r.o.)" userId="6a699eee-2ffb-45ae-8b48-39dd654f75f9" providerId="ADAL" clId="{6C3275F3-E016-4EF8-99EC-88C041F25CC3}" dt="2021-05-31T13:21:44.923" v="642" actId="962"/>
        <pc:sldMkLst>
          <pc:docMk/>
          <pc:sldMk cId="3441088860" sldId="297"/>
        </pc:sldMkLst>
        <pc:spChg chg="del">
          <ac:chgData name="Tomáš Herceg (RIGANTI s.r.o.)" userId="6a699eee-2ffb-45ae-8b48-39dd654f75f9" providerId="ADAL" clId="{6C3275F3-E016-4EF8-99EC-88C041F25CC3}" dt="2021-05-31T13:21:39.780" v="639" actId="700"/>
          <ac:spMkLst>
            <pc:docMk/>
            <pc:sldMk cId="3441088860" sldId="297"/>
            <ac:spMk id="2" creationId="{11A86517-B34E-4EB9-AC24-743EDCE2F6D0}"/>
          </ac:spMkLst>
        </pc:spChg>
        <pc:spChg chg="del">
          <ac:chgData name="Tomáš Herceg (RIGANTI s.r.o.)" userId="6a699eee-2ffb-45ae-8b48-39dd654f75f9" providerId="ADAL" clId="{6C3275F3-E016-4EF8-99EC-88C041F25CC3}" dt="2021-05-31T13:21:39.780" v="639" actId="700"/>
          <ac:spMkLst>
            <pc:docMk/>
            <pc:sldMk cId="3441088860" sldId="297"/>
            <ac:spMk id="3" creationId="{44BF4308-C405-44ED-BB78-7C033C74FABB}"/>
          </ac:spMkLst>
        </pc:spChg>
        <pc:picChg chg="add mod">
          <ac:chgData name="Tomáš Herceg (RIGANTI s.r.o.)" userId="6a699eee-2ffb-45ae-8b48-39dd654f75f9" providerId="ADAL" clId="{6C3275F3-E016-4EF8-99EC-88C041F25CC3}" dt="2021-05-31T13:21:44.923" v="642" actId="962"/>
          <ac:picMkLst>
            <pc:docMk/>
            <pc:sldMk cId="3441088860" sldId="297"/>
            <ac:picMk id="5" creationId="{5C9EF098-5A20-4F34-95AB-DB5F6034CB7E}"/>
          </ac:picMkLst>
        </pc:picChg>
      </pc:sldChg>
    </pc:docChg>
  </pc:docChgLst>
  <pc:docChgLst>
    <pc:chgData name="Roman Jašek" userId="8c5da18282d529bf" providerId="LiveId" clId="{B31F0797-DA34-43D7-B4C7-65575E84D1BF}"/>
    <pc:docChg chg="undo redo custSel addSld delSld modSld sldOrd">
      <pc:chgData name="Roman Jašek" userId="8c5da18282d529bf" providerId="LiveId" clId="{B31F0797-DA34-43D7-B4C7-65575E84D1BF}" dt="2022-09-13T14:39:45.093" v="3392" actId="20577"/>
      <pc:docMkLst>
        <pc:docMk/>
      </pc:docMkLst>
      <pc:sldChg chg="modSp add mod modAnim">
        <pc:chgData name="Roman Jašek" userId="8c5da18282d529bf" providerId="LiveId" clId="{B31F0797-DA34-43D7-B4C7-65575E84D1BF}" dt="2022-09-13T13:37:09.455" v="1830" actId="20577"/>
        <pc:sldMkLst>
          <pc:docMk/>
          <pc:sldMk cId="146936097" sldId="375"/>
        </pc:sldMkLst>
        <pc:spChg chg="mod">
          <ac:chgData name="Roman Jašek" userId="8c5da18282d529bf" providerId="LiveId" clId="{B31F0797-DA34-43D7-B4C7-65575E84D1BF}" dt="2022-09-12T14:35:06.075" v="119" actId="20577"/>
          <ac:spMkLst>
            <pc:docMk/>
            <pc:sldMk cId="146936097" sldId="375"/>
            <ac:spMk id="2" creationId="{2E02B82A-D3E9-4658-B323-06288F348746}"/>
          </ac:spMkLst>
        </pc:spChg>
        <pc:spChg chg="mod">
          <ac:chgData name="Roman Jašek" userId="8c5da18282d529bf" providerId="LiveId" clId="{B31F0797-DA34-43D7-B4C7-65575E84D1BF}" dt="2022-09-13T13:37:09.455" v="1830" actId="20577"/>
          <ac:spMkLst>
            <pc:docMk/>
            <pc:sldMk cId="146936097" sldId="375"/>
            <ac:spMk id="3" creationId="{4E3E1125-C103-482A-B29A-E50F6241BC1F}"/>
          </ac:spMkLst>
        </pc:spChg>
      </pc:sldChg>
      <pc:sldChg chg="add">
        <pc:chgData name="Roman Jašek" userId="8c5da18282d529bf" providerId="LiveId" clId="{B31F0797-DA34-43D7-B4C7-65575E84D1BF}" dt="2022-09-13T14:28:45.703" v="2712"/>
        <pc:sldMkLst>
          <pc:docMk/>
          <pc:sldMk cId="1096172076" sldId="382"/>
        </pc:sldMkLst>
      </pc:sldChg>
      <pc:sldChg chg="modSp add mod ord addAnim delAnim modAnim">
        <pc:chgData name="Roman Jašek" userId="8c5da18282d529bf" providerId="LiveId" clId="{B31F0797-DA34-43D7-B4C7-65575E84D1BF}" dt="2022-09-13T13:46:28.061" v="2388" actId="20577"/>
        <pc:sldMkLst>
          <pc:docMk/>
          <pc:sldMk cId="579516793" sldId="401"/>
        </pc:sldMkLst>
        <pc:spChg chg="mod">
          <ac:chgData name="Roman Jašek" userId="8c5da18282d529bf" providerId="LiveId" clId="{B31F0797-DA34-43D7-B4C7-65575E84D1BF}" dt="2022-09-13T13:46:28.061" v="2388" actId="20577"/>
          <ac:spMkLst>
            <pc:docMk/>
            <pc:sldMk cId="579516793" sldId="401"/>
            <ac:spMk id="3" creationId="{7856F6BB-621B-429C-B189-AB1C7C0C8B4C}"/>
          </ac:spMkLst>
        </pc:spChg>
      </pc:sldChg>
      <pc:sldChg chg="add">
        <pc:chgData name="Roman Jašek" userId="8c5da18282d529bf" providerId="LiveId" clId="{B31F0797-DA34-43D7-B4C7-65575E84D1BF}" dt="2022-09-13T07:34:09.337" v="1810"/>
        <pc:sldMkLst>
          <pc:docMk/>
          <pc:sldMk cId="2689994385" sldId="406"/>
        </pc:sldMkLst>
      </pc:sldChg>
      <pc:sldChg chg="modSp add mod">
        <pc:chgData name="Roman Jašek" userId="8c5da18282d529bf" providerId="LiveId" clId="{B31F0797-DA34-43D7-B4C7-65575E84D1BF}" dt="2022-09-13T07:34:09.422" v="1811" actId="27636"/>
        <pc:sldMkLst>
          <pc:docMk/>
          <pc:sldMk cId="683440961" sldId="407"/>
        </pc:sldMkLst>
        <pc:spChg chg="mod">
          <ac:chgData name="Roman Jašek" userId="8c5da18282d529bf" providerId="LiveId" clId="{B31F0797-DA34-43D7-B4C7-65575E84D1BF}" dt="2022-09-13T07:34:09.422" v="1811" actId="27636"/>
          <ac:spMkLst>
            <pc:docMk/>
            <pc:sldMk cId="683440961" sldId="407"/>
            <ac:spMk id="3" creationId="{6B2463F8-840C-416D-A3DA-86CC3EF2EF26}"/>
          </ac:spMkLst>
        </pc:spChg>
      </pc:sldChg>
      <pc:sldChg chg="addSp delSp modSp add del mod">
        <pc:chgData name="Roman Jašek" userId="8c5da18282d529bf" providerId="LiveId" clId="{B31F0797-DA34-43D7-B4C7-65575E84D1BF}" dt="2022-09-12T15:53:50.754" v="254" actId="478"/>
        <pc:sldMkLst>
          <pc:docMk/>
          <pc:sldMk cId="1113948976" sldId="2147469507"/>
        </pc:sldMkLst>
        <pc:spChg chg="mod">
          <ac:chgData name="Roman Jašek" userId="8c5da18282d529bf" providerId="LiveId" clId="{B31F0797-DA34-43D7-B4C7-65575E84D1BF}" dt="2022-09-12T14:34:05.948" v="110" actId="20577"/>
          <ac:spMkLst>
            <pc:docMk/>
            <pc:sldMk cId="1113948976" sldId="2147469507"/>
            <ac:spMk id="6" creationId="{7C376708-27FB-47AF-ABE1-2D622AC8ED83}"/>
          </ac:spMkLst>
        </pc:spChg>
        <pc:spChg chg="add del">
          <ac:chgData name="Roman Jašek" userId="8c5da18282d529bf" providerId="LiveId" clId="{B31F0797-DA34-43D7-B4C7-65575E84D1BF}" dt="2022-09-12T15:53:50.754" v="254" actId="478"/>
          <ac:spMkLst>
            <pc:docMk/>
            <pc:sldMk cId="1113948976" sldId="2147469507"/>
            <ac:spMk id="7" creationId="{D2687EF6-CE28-62D2-62BA-2338CAB47649}"/>
          </ac:spMkLst>
        </pc:spChg>
        <pc:spChg chg="add del">
          <ac:chgData name="Roman Jašek" userId="8c5da18282d529bf" providerId="LiveId" clId="{B31F0797-DA34-43D7-B4C7-65575E84D1BF}" dt="2022-09-12T15:53:46.864" v="253" actId="478"/>
          <ac:spMkLst>
            <pc:docMk/>
            <pc:sldMk cId="1113948976" sldId="2147469507"/>
            <ac:spMk id="13" creationId="{6D2002AA-9054-518E-096C-9E8A19222300}"/>
          </ac:spMkLst>
        </pc:spChg>
      </pc:sldChg>
      <pc:sldChg chg="modSp mod">
        <pc:chgData name="Roman Jašek" userId="8c5da18282d529bf" providerId="LiveId" clId="{B31F0797-DA34-43D7-B4C7-65575E84D1BF}" dt="2022-09-12T16:24:11.671" v="1403" actId="20577"/>
        <pc:sldMkLst>
          <pc:docMk/>
          <pc:sldMk cId="50666152" sldId="2147469508"/>
        </pc:sldMkLst>
        <pc:spChg chg="mod">
          <ac:chgData name="Roman Jašek" userId="8c5da18282d529bf" providerId="LiveId" clId="{B31F0797-DA34-43D7-B4C7-65575E84D1BF}" dt="2022-09-12T15:53:58.661" v="256" actId="20577"/>
          <ac:spMkLst>
            <pc:docMk/>
            <pc:sldMk cId="50666152" sldId="2147469508"/>
            <ac:spMk id="2" creationId="{214EAC94-DE2C-13FD-036F-BF8394D2CB1E}"/>
          </ac:spMkLst>
        </pc:spChg>
        <pc:spChg chg="mod">
          <ac:chgData name="Roman Jašek" userId="8c5da18282d529bf" providerId="LiveId" clId="{B31F0797-DA34-43D7-B4C7-65575E84D1BF}" dt="2022-09-12T16:24:11.671" v="1403" actId="20577"/>
          <ac:spMkLst>
            <pc:docMk/>
            <pc:sldMk cId="50666152" sldId="2147469508"/>
            <ac:spMk id="3" creationId="{59D378CB-780C-7672-BCA2-C9049B51A246}"/>
          </ac:spMkLst>
        </pc:spChg>
      </pc:sldChg>
      <pc:sldChg chg="addSp delSp modSp mod ord">
        <pc:chgData name="Roman Jašek" userId="8c5da18282d529bf" providerId="LiveId" clId="{B31F0797-DA34-43D7-B4C7-65575E84D1BF}" dt="2022-09-13T14:26:12.356" v="2665" actId="11529"/>
        <pc:sldMkLst>
          <pc:docMk/>
          <pc:sldMk cId="934895937" sldId="2147469509"/>
        </pc:sldMkLst>
        <pc:spChg chg="add del mod">
          <ac:chgData name="Roman Jašek" userId="8c5da18282d529bf" providerId="LiveId" clId="{B31F0797-DA34-43D7-B4C7-65575E84D1BF}" dt="2022-09-13T14:26:12.356" v="2665" actId="11529"/>
          <ac:spMkLst>
            <pc:docMk/>
            <pc:sldMk cId="934895937" sldId="2147469509"/>
            <ac:spMk id="4" creationId="{21C7293D-794E-1C08-99EF-D4CE509C0935}"/>
          </ac:spMkLst>
        </pc:spChg>
      </pc:sldChg>
      <pc:sldChg chg="modSp mod">
        <pc:chgData name="Roman Jašek" userId="8c5da18282d529bf" providerId="LiveId" clId="{B31F0797-DA34-43D7-B4C7-65575E84D1BF}" dt="2022-09-12T15:58:27.254" v="479" actId="21"/>
        <pc:sldMkLst>
          <pc:docMk/>
          <pc:sldMk cId="3803743541" sldId="2147469510"/>
        </pc:sldMkLst>
        <pc:spChg chg="mod">
          <ac:chgData name="Roman Jašek" userId="8c5da18282d529bf" providerId="LiveId" clId="{B31F0797-DA34-43D7-B4C7-65575E84D1BF}" dt="2022-09-12T15:58:27.254" v="479" actId="21"/>
          <ac:spMkLst>
            <pc:docMk/>
            <pc:sldMk cId="3803743541" sldId="2147469510"/>
            <ac:spMk id="3" creationId="{00EE58F7-B1B5-7AF7-7367-79FE135F8FC7}"/>
          </ac:spMkLst>
        </pc:spChg>
      </pc:sldChg>
      <pc:sldChg chg="modSp mod ord">
        <pc:chgData name="Roman Jašek" userId="8c5da18282d529bf" providerId="LiveId" clId="{B31F0797-DA34-43D7-B4C7-65575E84D1BF}" dt="2022-09-13T14:39:45.093" v="3392" actId="20577"/>
        <pc:sldMkLst>
          <pc:docMk/>
          <pc:sldMk cId="1867030546" sldId="2147469511"/>
        </pc:sldMkLst>
        <pc:spChg chg="mod">
          <ac:chgData name="Roman Jašek" userId="8c5da18282d529bf" providerId="LiveId" clId="{B31F0797-DA34-43D7-B4C7-65575E84D1BF}" dt="2022-09-13T14:39:45.093" v="3392" actId="20577"/>
          <ac:spMkLst>
            <pc:docMk/>
            <pc:sldMk cId="1867030546" sldId="2147469511"/>
            <ac:spMk id="2" creationId="{C334BC81-6474-BA33-0756-06C336BB0DB2}"/>
          </ac:spMkLst>
        </pc:spChg>
        <pc:spChg chg="mod">
          <ac:chgData name="Roman Jašek" userId="8c5da18282d529bf" providerId="LiveId" clId="{B31F0797-DA34-43D7-B4C7-65575E84D1BF}" dt="2022-09-13T14:17:38.455" v="2508" actId="20577"/>
          <ac:spMkLst>
            <pc:docMk/>
            <pc:sldMk cId="1867030546" sldId="2147469511"/>
            <ac:spMk id="3" creationId="{33C0CE63-55F9-4028-6117-970D0EDEA53D}"/>
          </ac:spMkLst>
        </pc:spChg>
      </pc:sldChg>
      <pc:sldChg chg="modSp del mod">
        <pc:chgData name="Roman Jašek" userId="8c5da18282d529bf" providerId="LiveId" clId="{B31F0797-DA34-43D7-B4C7-65575E84D1BF}" dt="2022-09-13T07:28:16.296" v="1807" actId="47"/>
        <pc:sldMkLst>
          <pc:docMk/>
          <pc:sldMk cId="4205023261" sldId="2147469512"/>
        </pc:sldMkLst>
        <pc:spChg chg="mod">
          <ac:chgData name="Roman Jašek" userId="8c5da18282d529bf" providerId="LiveId" clId="{B31F0797-DA34-43D7-B4C7-65575E84D1BF}" dt="2022-09-13T07:05:01.256" v="1805" actId="20577"/>
          <ac:spMkLst>
            <pc:docMk/>
            <pc:sldMk cId="4205023261" sldId="2147469512"/>
            <ac:spMk id="3" creationId="{99863427-FB99-E992-3FF9-11C4150F5213}"/>
          </ac:spMkLst>
        </pc:spChg>
      </pc:sldChg>
      <pc:sldChg chg="del">
        <pc:chgData name="Roman Jašek" userId="8c5da18282d529bf" providerId="LiveId" clId="{B31F0797-DA34-43D7-B4C7-65575E84D1BF}" dt="2022-09-13T07:34:12.429" v="1812" actId="47"/>
        <pc:sldMkLst>
          <pc:docMk/>
          <pc:sldMk cId="2707141339" sldId="2147469513"/>
        </pc:sldMkLst>
      </pc:sldChg>
      <pc:sldChg chg="modSp mod">
        <pc:chgData name="Roman Jašek" userId="8c5da18282d529bf" providerId="LiveId" clId="{B31F0797-DA34-43D7-B4C7-65575E84D1BF}" dt="2022-09-12T14:38:38.091" v="252" actId="20577"/>
        <pc:sldMkLst>
          <pc:docMk/>
          <pc:sldMk cId="2086660669" sldId="2147469514"/>
        </pc:sldMkLst>
        <pc:spChg chg="mod">
          <ac:chgData name="Roman Jašek" userId="8c5da18282d529bf" providerId="LiveId" clId="{B31F0797-DA34-43D7-B4C7-65575E84D1BF}" dt="2022-09-12T14:36:51.499" v="124" actId="20577"/>
          <ac:spMkLst>
            <pc:docMk/>
            <pc:sldMk cId="2086660669" sldId="2147469514"/>
            <ac:spMk id="2" creationId="{6EBE1082-1B87-69B7-F015-DC759832C5F8}"/>
          </ac:spMkLst>
        </pc:spChg>
        <pc:spChg chg="mod">
          <ac:chgData name="Roman Jašek" userId="8c5da18282d529bf" providerId="LiveId" clId="{B31F0797-DA34-43D7-B4C7-65575E84D1BF}" dt="2022-09-12T14:38:38.091" v="252" actId="20577"/>
          <ac:spMkLst>
            <pc:docMk/>
            <pc:sldMk cId="2086660669" sldId="2147469514"/>
            <ac:spMk id="3" creationId="{C49AF4FB-0C10-2D03-D4E6-AEFE080BF88D}"/>
          </ac:spMkLst>
        </pc:spChg>
      </pc:sldChg>
      <pc:sldChg chg="modSp del mod">
        <pc:chgData name="Roman Jašek" userId="8c5da18282d529bf" providerId="LiveId" clId="{B31F0797-DA34-43D7-B4C7-65575E84D1BF}" dt="2022-09-13T14:28:48.319" v="2713" actId="47"/>
        <pc:sldMkLst>
          <pc:docMk/>
          <pc:sldMk cId="300603949" sldId="2147469515"/>
        </pc:sldMkLst>
        <pc:spChg chg="mod">
          <ac:chgData name="Roman Jašek" userId="8c5da18282d529bf" providerId="LiveId" clId="{B31F0797-DA34-43D7-B4C7-65575E84D1BF}" dt="2022-09-13T14:28:30.883" v="2711" actId="20577"/>
          <ac:spMkLst>
            <pc:docMk/>
            <pc:sldMk cId="300603949" sldId="2147469515"/>
            <ac:spMk id="3" creationId="{D4643C8F-97AF-B534-024F-83921FA4B452}"/>
          </ac:spMkLst>
        </pc:spChg>
      </pc:sldChg>
      <pc:sldChg chg="del">
        <pc:chgData name="Roman Jašek" userId="8c5da18282d529bf" providerId="LiveId" clId="{B31F0797-DA34-43D7-B4C7-65575E84D1BF}" dt="2022-09-13T07:34:19.648" v="1813" actId="47"/>
        <pc:sldMkLst>
          <pc:docMk/>
          <pc:sldMk cId="2032528230" sldId="2147469516"/>
        </pc:sldMkLst>
      </pc:sldChg>
      <pc:sldChg chg="modSp mod ord">
        <pc:chgData name="Roman Jašek" userId="8c5da18282d529bf" providerId="LiveId" clId="{B31F0797-DA34-43D7-B4C7-65575E84D1BF}" dt="2022-09-13T13:43:35.615" v="2284" actId="20577"/>
        <pc:sldMkLst>
          <pc:docMk/>
          <pc:sldMk cId="1742460529" sldId="2147469517"/>
        </pc:sldMkLst>
        <pc:spChg chg="mod">
          <ac:chgData name="Roman Jašek" userId="8c5da18282d529bf" providerId="LiveId" clId="{B31F0797-DA34-43D7-B4C7-65575E84D1BF}" dt="2022-09-13T13:43:35.615" v="2284" actId="20577"/>
          <ac:spMkLst>
            <pc:docMk/>
            <pc:sldMk cId="1742460529" sldId="2147469517"/>
            <ac:spMk id="3" creationId="{059D3E55-A670-3610-E270-8A9E6511297D}"/>
          </ac:spMkLst>
        </pc:spChg>
      </pc:sldChg>
      <pc:sldChg chg="modSp mod">
        <pc:chgData name="Roman Jašek" userId="8c5da18282d529bf" providerId="LiveId" clId="{B31F0797-DA34-43D7-B4C7-65575E84D1BF}" dt="2022-09-13T14:31:13.477" v="2944" actId="5793"/>
        <pc:sldMkLst>
          <pc:docMk/>
          <pc:sldMk cId="2789965150" sldId="2147469518"/>
        </pc:sldMkLst>
        <pc:spChg chg="mod">
          <ac:chgData name="Roman Jašek" userId="8c5da18282d529bf" providerId="LiveId" clId="{B31F0797-DA34-43D7-B4C7-65575E84D1BF}" dt="2022-09-13T14:31:13.477" v="2944" actId="5793"/>
          <ac:spMkLst>
            <pc:docMk/>
            <pc:sldMk cId="2789965150" sldId="2147469518"/>
            <ac:spMk id="3" creationId="{BC10E20D-1196-BBBF-AB60-41D2F874C168}"/>
          </ac:spMkLst>
        </pc:spChg>
      </pc:sldChg>
      <pc:sldChg chg="modSp mod">
        <pc:chgData name="Roman Jašek" userId="8c5da18282d529bf" providerId="LiveId" clId="{B31F0797-DA34-43D7-B4C7-65575E84D1BF}" dt="2022-09-13T13:36:43.058" v="1829" actId="20577"/>
        <pc:sldMkLst>
          <pc:docMk/>
          <pc:sldMk cId="3575673355" sldId="2147469519"/>
        </pc:sldMkLst>
        <pc:spChg chg="mod">
          <ac:chgData name="Roman Jašek" userId="8c5da18282d529bf" providerId="LiveId" clId="{B31F0797-DA34-43D7-B4C7-65575E84D1BF}" dt="2022-09-13T13:36:43.058" v="1829" actId="20577"/>
          <ac:spMkLst>
            <pc:docMk/>
            <pc:sldMk cId="3575673355" sldId="2147469519"/>
            <ac:spMk id="3" creationId="{C515EF57-F7AC-1297-E2D5-5275BC8CBD36}"/>
          </ac:spMkLst>
        </pc:spChg>
      </pc:sldChg>
      <pc:sldChg chg="modSp mod">
        <pc:chgData name="Roman Jašek" userId="8c5da18282d529bf" providerId="LiveId" clId="{B31F0797-DA34-43D7-B4C7-65575E84D1BF}" dt="2022-09-13T14:37:48.414" v="3327" actId="20577"/>
        <pc:sldMkLst>
          <pc:docMk/>
          <pc:sldMk cId="4161265980" sldId="2147469524"/>
        </pc:sldMkLst>
        <pc:spChg chg="mod">
          <ac:chgData name="Roman Jašek" userId="8c5da18282d529bf" providerId="LiveId" clId="{B31F0797-DA34-43D7-B4C7-65575E84D1BF}" dt="2022-09-13T14:31:58.212" v="2965" actId="20577"/>
          <ac:spMkLst>
            <pc:docMk/>
            <pc:sldMk cId="4161265980" sldId="2147469524"/>
            <ac:spMk id="2" creationId="{278AE6D4-A46F-0290-A97A-E6B243AA8707}"/>
          </ac:spMkLst>
        </pc:spChg>
        <pc:spChg chg="mod">
          <ac:chgData name="Roman Jašek" userId="8c5da18282d529bf" providerId="LiveId" clId="{B31F0797-DA34-43D7-B4C7-65575E84D1BF}" dt="2022-09-13T14:37:48.414" v="3327" actId="20577"/>
          <ac:spMkLst>
            <pc:docMk/>
            <pc:sldMk cId="4161265980" sldId="2147469524"/>
            <ac:spMk id="3" creationId="{FCC26042-5834-8829-DDFC-C8A93309BDE7}"/>
          </ac:spMkLst>
        </pc:spChg>
      </pc:sldChg>
      <pc:sldChg chg="addSp delSp modSp new mod modClrScheme modAnim chgLayout">
        <pc:chgData name="Roman Jašek" userId="8c5da18282d529bf" providerId="LiveId" clId="{B31F0797-DA34-43D7-B4C7-65575E84D1BF}" dt="2022-09-12T14:33:32.991" v="76" actId="113"/>
        <pc:sldMkLst>
          <pc:docMk/>
          <pc:sldMk cId="2678195777" sldId="2147469525"/>
        </pc:sldMkLst>
        <pc:spChg chg="del">
          <ac:chgData name="Roman Jašek" userId="8c5da18282d529bf" providerId="LiveId" clId="{B31F0797-DA34-43D7-B4C7-65575E84D1BF}" dt="2022-09-12T13:20:15.225" v="4" actId="700"/>
          <ac:spMkLst>
            <pc:docMk/>
            <pc:sldMk cId="2678195777" sldId="2147469525"/>
            <ac:spMk id="2" creationId="{F19886FA-837B-3DD5-0E68-5422BE4969FE}"/>
          </ac:spMkLst>
        </pc:spChg>
        <pc:spChg chg="del">
          <ac:chgData name="Roman Jašek" userId="8c5da18282d529bf" providerId="LiveId" clId="{B31F0797-DA34-43D7-B4C7-65575E84D1BF}" dt="2022-09-12T13:20:15.225" v="4" actId="700"/>
          <ac:spMkLst>
            <pc:docMk/>
            <pc:sldMk cId="2678195777" sldId="2147469525"/>
            <ac:spMk id="3" creationId="{8C0A0932-9DD3-53E0-5F0C-44E5C586E843}"/>
          </ac:spMkLst>
        </pc:spChg>
        <pc:spChg chg="add mod">
          <ac:chgData name="Roman Jašek" userId="8c5da18282d529bf" providerId="LiveId" clId="{B31F0797-DA34-43D7-B4C7-65575E84D1BF}" dt="2022-09-12T13:38:00.805" v="61" actId="164"/>
          <ac:spMkLst>
            <pc:docMk/>
            <pc:sldMk cId="2678195777" sldId="2147469525"/>
            <ac:spMk id="6" creationId="{D24EB353-3E14-D315-1F63-1D021590F560}"/>
          </ac:spMkLst>
        </pc:spChg>
        <pc:spChg chg="add mod ord">
          <ac:chgData name="Roman Jašek" userId="8c5da18282d529bf" providerId="LiveId" clId="{B31F0797-DA34-43D7-B4C7-65575E84D1BF}" dt="2022-09-12T14:33:32.991" v="76" actId="113"/>
          <ac:spMkLst>
            <pc:docMk/>
            <pc:sldMk cId="2678195777" sldId="2147469525"/>
            <ac:spMk id="8" creationId="{165EAD20-253C-5F91-9789-EBCB6A431C70}"/>
          </ac:spMkLst>
        </pc:spChg>
        <pc:spChg chg="add del mod ord">
          <ac:chgData name="Roman Jašek" userId="8c5da18282d529bf" providerId="LiveId" clId="{B31F0797-DA34-43D7-B4C7-65575E84D1BF}" dt="2022-09-12T14:33:21.806" v="74" actId="478"/>
          <ac:spMkLst>
            <pc:docMk/>
            <pc:sldMk cId="2678195777" sldId="2147469525"/>
            <ac:spMk id="9" creationId="{EB6CDBCA-4608-F7EB-9802-D7C004E59643}"/>
          </ac:spMkLst>
        </pc:spChg>
        <pc:grpChg chg="add mod">
          <ac:chgData name="Roman Jašek" userId="8c5da18282d529bf" providerId="LiveId" clId="{B31F0797-DA34-43D7-B4C7-65575E84D1BF}" dt="2022-09-12T13:38:00.805" v="61" actId="164"/>
          <ac:grpSpMkLst>
            <pc:docMk/>
            <pc:sldMk cId="2678195777" sldId="2147469525"/>
            <ac:grpSpMk id="7" creationId="{E14B90AD-FF17-C3E9-EFF8-F68E20334E47}"/>
          </ac:grpSpMkLst>
        </pc:grpChg>
        <pc:picChg chg="add mod">
          <ac:chgData name="Roman Jašek" userId="8c5da18282d529bf" providerId="LiveId" clId="{B31F0797-DA34-43D7-B4C7-65575E84D1BF}" dt="2022-09-12T13:38:00.805" v="61" actId="164"/>
          <ac:picMkLst>
            <pc:docMk/>
            <pc:sldMk cId="2678195777" sldId="2147469525"/>
            <ac:picMk id="5" creationId="{437A4D2F-2144-8DCC-4747-F36501572D74}"/>
          </ac:picMkLst>
        </pc:picChg>
        <pc:picChg chg="add mod">
          <ac:chgData name="Roman Jašek" userId="8c5da18282d529bf" providerId="LiveId" clId="{B31F0797-DA34-43D7-B4C7-65575E84D1BF}" dt="2022-09-12T13:20:04.736" v="3" actId="1076"/>
          <ac:picMkLst>
            <pc:docMk/>
            <pc:sldMk cId="2678195777" sldId="2147469525"/>
            <ac:picMk id="1026" creationId="{CEC23CDC-77B4-3D98-9B78-71F0EACA8FEE}"/>
          </ac:picMkLst>
        </pc:picChg>
      </pc:sldChg>
      <pc:sldChg chg="modSp new del mod">
        <pc:chgData name="Roman Jašek" userId="8c5da18282d529bf" providerId="LiveId" clId="{B31F0797-DA34-43D7-B4C7-65575E84D1BF}" dt="2022-09-12T14:34:09.060" v="111" actId="47"/>
        <pc:sldMkLst>
          <pc:docMk/>
          <pc:sldMk cId="706022425" sldId="2147469526"/>
        </pc:sldMkLst>
        <pc:spChg chg="mod">
          <ac:chgData name="Roman Jašek" userId="8c5da18282d529bf" providerId="LiveId" clId="{B31F0797-DA34-43D7-B4C7-65575E84D1BF}" dt="2022-09-12T14:33:44.208" v="92" actId="20577"/>
          <ac:spMkLst>
            <pc:docMk/>
            <pc:sldMk cId="706022425" sldId="2147469526"/>
            <ac:spMk id="2" creationId="{34A08FE8-4764-5477-0316-CAD64A9FB876}"/>
          </ac:spMkLst>
        </pc:spChg>
      </pc:sldChg>
      <pc:sldChg chg="modSp add mod">
        <pc:chgData name="Roman Jašek" userId="8c5da18282d529bf" providerId="LiveId" clId="{B31F0797-DA34-43D7-B4C7-65575E84D1BF}" dt="2022-09-12T14:34:46.744" v="115" actId="20577"/>
        <pc:sldMkLst>
          <pc:docMk/>
          <pc:sldMk cId="4230991030" sldId="2147469922"/>
        </pc:sldMkLst>
        <pc:spChg chg="mod">
          <ac:chgData name="Roman Jašek" userId="8c5da18282d529bf" providerId="LiveId" clId="{B31F0797-DA34-43D7-B4C7-65575E84D1BF}" dt="2022-09-12T14:34:46.744" v="115" actId="20577"/>
          <ac:spMkLst>
            <pc:docMk/>
            <pc:sldMk cId="4230991030" sldId="2147469922"/>
            <ac:spMk id="2" creationId="{576935BC-3AE3-4CA1-8AB0-A936C5F115F0}"/>
          </ac:spMkLst>
        </pc:spChg>
      </pc:sldChg>
      <pc:sldChg chg="modSp add mod">
        <pc:chgData name="Roman Jašek" userId="8c5da18282d529bf" providerId="LiveId" clId="{B31F0797-DA34-43D7-B4C7-65575E84D1BF}" dt="2022-09-12T14:34:55.868" v="117" actId="20577"/>
        <pc:sldMkLst>
          <pc:docMk/>
          <pc:sldMk cId="786651612" sldId="2147469923"/>
        </pc:sldMkLst>
        <pc:spChg chg="mod">
          <ac:chgData name="Roman Jašek" userId="8c5da18282d529bf" providerId="LiveId" clId="{B31F0797-DA34-43D7-B4C7-65575E84D1BF}" dt="2022-09-12T14:34:55.868" v="117" actId="20577"/>
          <ac:spMkLst>
            <pc:docMk/>
            <pc:sldMk cId="786651612" sldId="2147469923"/>
            <ac:spMk id="2" creationId="{B5C01984-2C83-40DE-B5BF-7A3A64B25D21}"/>
          </ac:spMkLst>
        </pc:spChg>
      </pc:sldChg>
      <pc:sldChg chg="modSp new mod">
        <pc:chgData name="Roman Jašek" userId="8c5da18282d529bf" providerId="LiveId" clId="{B31F0797-DA34-43D7-B4C7-65575E84D1BF}" dt="2022-09-12T16:12:53.699" v="937" actId="27636"/>
        <pc:sldMkLst>
          <pc:docMk/>
          <pc:sldMk cId="3520227835" sldId="2147469924"/>
        </pc:sldMkLst>
        <pc:spChg chg="mod">
          <ac:chgData name="Roman Jašek" userId="8c5da18282d529bf" providerId="LiveId" clId="{B31F0797-DA34-43D7-B4C7-65575E84D1BF}" dt="2022-09-12T15:56:51.910" v="423" actId="20577"/>
          <ac:spMkLst>
            <pc:docMk/>
            <pc:sldMk cId="3520227835" sldId="2147469924"/>
            <ac:spMk id="2" creationId="{A486C7DC-1FB3-3EA6-2D91-DA26AD370F7E}"/>
          </ac:spMkLst>
        </pc:spChg>
        <pc:spChg chg="mod">
          <ac:chgData name="Roman Jašek" userId="8c5da18282d529bf" providerId="LiveId" clId="{B31F0797-DA34-43D7-B4C7-65575E84D1BF}" dt="2022-09-12T16:12:53.699" v="937" actId="27636"/>
          <ac:spMkLst>
            <pc:docMk/>
            <pc:sldMk cId="3520227835" sldId="2147469924"/>
            <ac:spMk id="3" creationId="{556DD2D0-D84B-8552-98BC-9AD2D1F524D2}"/>
          </ac:spMkLst>
        </pc:spChg>
      </pc:sldChg>
      <pc:sldChg chg="modSp new mod">
        <pc:chgData name="Roman Jašek" userId="8c5da18282d529bf" providerId="LiveId" clId="{B31F0797-DA34-43D7-B4C7-65575E84D1BF}" dt="2022-09-12T16:25:55.753" v="1600" actId="27636"/>
        <pc:sldMkLst>
          <pc:docMk/>
          <pc:sldMk cId="2154412831" sldId="2147469925"/>
        </pc:sldMkLst>
        <pc:spChg chg="mod">
          <ac:chgData name="Roman Jašek" userId="8c5da18282d529bf" providerId="LiveId" clId="{B31F0797-DA34-43D7-B4C7-65575E84D1BF}" dt="2022-09-12T16:19:26.795" v="1029" actId="20577"/>
          <ac:spMkLst>
            <pc:docMk/>
            <pc:sldMk cId="2154412831" sldId="2147469925"/>
            <ac:spMk id="2" creationId="{291292A0-5664-A4EB-5495-6A0C85E53CDC}"/>
          </ac:spMkLst>
        </pc:spChg>
        <pc:spChg chg="mod">
          <ac:chgData name="Roman Jašek" userId="8c5da18282d529bf" providerId="LiveId" clId="{B31F0797-DA34-43D7-B4C7-65575E84D1BF}" dt="2022-09-12T16:25:55.753" v="1600" actId="27636"/>
          <ac:spMkLst>
            <pc:docMk/>
            <pc:sldMk cId="2154412831" sldId="2147469925"/>
            <ac:spMk id="3" creationId="{237672BC-DECE-6E5B-3B94-B6B09652D4A2}"/>
          </ac:spMkLst>
        </pc:spChg>
      </pc:sldChg>
      <pc:sldChg chg="add">
        <pc:chgData name="Roman Jašek" userId="8c5da18282d529bf" providerId="LiveId" clId="{B31F0797-DA34-43D7-B4C7-65575E84D1BF}" dt="2022-09-13T07:28:12.849" v="1806"/>
        <pc:sldMkLst>
          <pc:docMk/>
          <pc:sldMk cId="3947970531" sldId="2147469926"/>
        </pc:sldMkLst>
      </pc:sldChg>
      <pc:sldChg chg="modSp add">
        <pc:chgData name="Roman Jašek" userId="8c5da18282d529bf" providerId="LiveId" clId="{B31F0797-DA34-43D7-B4C7-65575E84D1BF}" dt="2022-09-13T07:28:23.905" v="1808" actId="1076"/>
        <pc:sldMkLst>
          <pc:docMk/>
          <pc:sldMk cId="1913499302" sldId="2147469950"/>
        </pc:sldMkLst>
        <pc:picChg chg="mod">
          <ac:chgData name="Roman Jašek" userId="8c5da18282d529bf" providerId="LiveId" clId="{B31F0797-DA34-43D7-B4C7-65575E84D1BF}" dt="2022-09-13T07:28:23.905" v="1808" actId="1076"/>
          <ac:picMkLst>
            <pc:docMk/>
            <pc:sldMk cId="1913499302" sldId="2147469950"/>
            <ac:picMk id="6" creationId="{A2E23DA6-AF89-F611-3418-E7A1EE21FCFA}"/>
          </ac:picMkLst>
        </pc:picChg>
      </pc:sldChg>
      <pc:sldChg chg="modSp add">
        <pc:chgData name="Roman Jašek" userId="8c5da18282d529bf" providerId="LiveId" clId="{B31F0797-DA34-43D7-B4C7-65575E84D1BF}" dt="2022-09-13T07:28:29.070" v="1809" actId="1076"/>
        <pc:sldMkLst>
          <pc:docMk/>
          <pc:sldMk cId="3955040398" sldId="2147469951"/>
        </pc:sldMkLst>
        <pc:picChg chg="mod">
          <ac:chgData name="Roman Jašek" userId="8c5da18282d529bf" providerId="LiveId" clId="{B31F0797-DA34-43D7-B4C7-65575E84D1BF}" dt="2022-09-13T07:28:29.070" v="1809" actId="1076"/>
          <ac:picMkLst>
            <pc:docMk/>
            <pc:sldMk cId="3955040398" sldId="2147469951"/>
            <ac:picMk id="2050" creationId="{0CACF4AE-C1CD-2570-19A6-DFC40F6D8DED}"/>
          </ac:picMkLst>
        </pc:picChg>
      </pc:sldChg>
      <pc:sldChg chg="add">
        <pc:chgData name="Roman Jašek" userId="8c5da18282d529bf" providerId="LiveId" clId="{B31F0797-DA34-43D7-B4C7-65575E84D1BF}" dt="2022-09-13T07:28:12.849" v="1806"/>
        <pc:sldMkLst>
          <pc:docMk/>
          <pc:sldMk cId="2587012030" sldId="2147469952"/>
        </pc:sldMkLst>
      </pc:sldChg>
      <pc:sldChg chg="add">
        <pc:chgData name="Roman Jašek" userId="8c5da18282d529bf" providerId="LiveId" clId="{B31F0797-DA34-43D7-B4C7-65575E84D1BF}" dt="2022-09-13T07:34:09.337" v="1810"/>
        <pc:sldMkLst>
          <pc:docMk/>
          <pc:sldMk cId="2962592962" sldId="2147469953"/>
        </pc:sldMkLst>
      </pc:sldChg>
      <pc:sldChg chg="modSp new mod">
        <pc:chgData name="Roman Jašek" userId="8c5da18282d529bf" providerId="LiveId" clId="{B31F0797-DA34-43D7-B4C7-65575E84D1BF}" dt="2022-09-13T14:18:36.388" v="2655" actId="20577"/>
        <pc:sldMkLst>
          <pc:docMk/>
          <pc:sldMk cId="257781986" sldId="2147469954"/>
        </pc:sldMkLst>
        <pc:spChg chg="mod">
          <ac:chgData name="Roman Jašek" userId="8c5da18282d529bf" providerId="LiveId" clId="{B31F0797-DA34-43D7-B4C7-65575E84D1BF}" dt="2022-09-13T14:17:47.451" v="2516" actId="20577"/>
          <ac:spMkLst>
            <pc:docMk/>
            <pc:sldMk cId="257781986" sldId="2147469954"/>
            <ac:spMk id="2" creationId="{B54497DA-E0D3-0262-2FAB-1BB7D4D0F12F}"/>
          </ac:spMkLst>
        </pc:spChg>
        <pc:spChg chg="mod">
          <ac:chgData name="Roman Jašek" userId="8c5da18282d529bf" providerId="LiveId" clId="{B31F0797-DA34-43D7-B4C7-65575E84D1BF}" dt="2022-09-13T14:18:36.388" v="2655" actId="20577"/>
          <ac:spMkLst>
            <pc:docMk/>
            <pc:sldMk cId="257781986" sldId="2147469954"/>
            <ac:spMk id="3" creationId="{5AD67D9B-634F-1F1D-31E4-86566212D894}"/>
          </ac:spMkLst>
        </pc:spChg>
      </pc:sldChg>
      <pc:sldChg chg="modSp new mod">
        <pc:chgData name="Roman Jašek" userId="8c5da18282d529bf" providerId="LiveId" clId="{B31F0797-DA34-43D7-B4C7-65575E84D1BF}" dt="2022-09-13T14:38:35.153" v="3390"/>
        <pc:sldMkLst>
          <pc:docMk/>
          <pc:sldMk cId="2401990592" sldId="2147469955"/>
        </pc:sldMkLst>
        <pc:spChg chg="mod">
          <ac:chgData name="Roman Jašek" userId="8c5da18282d529bf" providerId="LiveId" clId="{B31F0797-DA34-43D7-B4C7-65575E84D1BF}" dt="2022-09-13T14:38:18.250" v="3369" actId="20577"/>
          <ac:spMkLst>
            <pc:docMk/>
            <pc:sldMk cId="2401990592" sldId="2147469955"/>
            <ac:spMk id="2" creationId="{0BE0596B-B52A-FD59-F52B-ADB5E8B133D7}"/>
          </ac:spMkLst>
        </pc:spChg>
        <pc:spChg chg="mod">
          <ac:chgData name="Roman Jašek" userId="8c5da18282d529bf" providerId="LiveId" clId="{B31F0797-DA34-43D7-B4C7-65575E84D1BF}" dt="2022-09-13T14:38:35.153" v="3390"/>
          <ac:spMkLst>
            <pc:docMk/>
            <pc:sldMk cId="2401990592" sldId="2147469955"/>
            <ac:spMk id="3" creationId="{87FCD1A8-F687-498A-3516-69F24470B044}"/>
          </ac:spMkLst>
        </pc:spChg>
      </pc:sldChg>
    </pc:docChg>
  </pc:docChgLst>
  <pc:docChgLst>
    <pc:chgData name="Roman Jašek" userId="8c5da18282d529bf" providerId="LiveId" clId="{599EAEA0-629D-41C4-A056-CB581321A108}"/>
    <pc:docChg chg="undo custSel addSld delSld modSld">
      <pc:chgData name="Roman Jašek" userId="8c5da18282d529bf" providerId="LiveId" clId="{599EAEA0-629D-41C4-A056-CB581321A108}" dt="2022-04-29T07:05:08.160" v="532" actId="1076"/>
      <pc:docMkLst>
        <pc:docMk/>
      </pc:docMkLst>
      <pc:sldChg chg="modSp mod">
        <pc:chgData name="Roman Jašek" userId="8c5da18282d529bf" providerId="LiveId" clId="{599EAEA0-629D-41C4-A056-CB581321A108}" dt="2022-04-28T07:11:17.909" v="69" actId="20577"/>
        <pc:sldMkLst>
          <pc:docMk/>
          <pc:sldMk cId="2683886177" sldId="258"/>
        </pc:sldMkLst>
        <pc:spChg chg="mod">
          <ac:chgData name="Roman Jašek" userId="8c5da18282d529bf" providerId="LiveId" clId="{599EAEA0-629D-41C4-A056-CB581321A108}" dt="2022-04-28T07:11:17.909" v="69" actId="20577"/>
          <ac:spMkLst>
            <pc:docMk/>
            <pc:sldMk cId="2683886177" sldId="258"/>
            <ac:spMk id="2" creationId="{D6B1F8C1-643E-FB48-9AD1-7F6E058417C9}"/>
          </ac:spMkLst>
        </pc:spChg>
        <pc:spChg chg="mod">
          <ac:chgData name="Roman Jašek" userId="8c5da18282d529bf" providerId="LiveId" clId="{599EAEA0-629D-41C4-A056-CB581321A108}" dt="2022-04-28T07:09:58.069" v="14" actId="255"/>
          <ac:spMkLst>
            <pc:docMk/>
            <pc:sldMk cId="2683886177" sldId="258"/>
            <ac:spMk id="3" creationId="{9BD33DBE-E0B5-3547-8645-5EEA49E23635}"/>
          </ac:spMkLst>
        </pc:spChg>
      </pc:sldChg>
      <pc:sldChg chg="add del">
        <pc:chgData name="Roman Jašek" userId="8c5da18282d529bf" providerId="LiveId" clId="{599EAEA0-629D-41C4-A056-CB581321A108}" dt="2022-04-28T08:41:18.058" v="133" actId="47"/>
        <pc:sldMkLst>
          <pc:docMk/>
          <pc:sldMk cId="1347584264" sldId="259"/>
        </pc:sldMkLst>
      </pc:sldChg>
      <pc:sldChg chg="modSp mod">
        <pc:chgData name="Roman Jašek" userId="8c5da18282d529bf" providerId="LiveId" clId="{599EAEA0-629D-41C4-A056-CB581321A108}" dt="2022-04-28T07:13:26.579" v="118" actId="27636"/>
        <pc:sldMkLst>
          <pc:docMk/>
          <pc:sldMk cId="4180752343" sldId="269"/>
        </pc:sldMkLst>
        <pc:spChg chg="mod">
          <ac:chgData name="Roman Jašek" userId="8c5da18282d529bf" providerId="LiveId" clId="{599EAEA0-629D-41C4-A056-CB581321A108}" dt="2022-04-28T07:13:26.579" v="118" actId="27636"/>
          <ac:spMkLst>
            <pc:docMk/>
            <pc:sldMk cId="4180752343" sldId="269"/>
            <ac:spMk id="2" creationId="{D6B1F8C1-643E-FB48-9AD1-7F6E058417C9}"/>
          </ac:spMkLst>
        </pc:spChg>
      </pc:sldChg>
      <pc:sldChg chg="del">
        <pc:chgData name="Roman Jašek" userId="8c5da18282d529bf" providerId="LiveId" clId="{599EAEA0-629D-41C4-A056-CB581321A108}" dt="2022-04-28T07:13:09.664" v="115" actId="47"/>
        <pc:sldMkLst>
          <pc:docMk/>
          <pc:sldMk cId="2332576247" sldId="270"/>
        </pc:sldMkLst>
      </pc:sldChg>
      <pc:sldChg chg="del">
        <pc:chgData name="Roman Jašek" userId="8c5da18282d529bf" providerId="LiveId" clId="{599EAEA0-629D-41C4-A056-CB581321A108}" dt="2022-04-28T07:13:09.664" v="115" actId="47"/>
        <pc:sldMkLst>
          <pc:docMk/>
          <pc:sldMk cId="1076327169" sldId="271"/>
        </pc:sldMkLst>
      </pc:sldChg>
      <pc:sldChg chg="del">
        <pc:chgData name="Roman Jašek" userId="8c5da18282d529bf" providerId="LiveId" clId="{599EAEA0-629D-41C4-A056-CB581321A108}" dt="2022-04-28T07:13:09.664" v="115" actId="47"/>
        <pc:sldMkLst>
          <pc:docMk/>
          <pc:sldMk cId="1893637346" sldId="272"/>
        </pc:sldMkLst>
      </pc:sldChg>
      <pc:sldChg chg="del">
        <pc:chgData name="Roman Jašek" userId="8c5da18282d529bf" providerId="LiveId" clId="{599EAEA0-629D-41C4-A056-CB581321A108}" dt="2022-04-28T07:13:09.664" v="115" actId="47"/>
        <pc:sldMkLst>
          <pc:docMk/>
          <pc:sldMk cId="2750179115" sldId="273"/>
        </pc:sldMkLst>
      </pc:sldChg>
      <pc:sldChg chg="del">
        <pc:chgData name="Roman Jašek" userId="8c5da18282d529bf" providerId="LiveId" clId="{599EAEA0-629D-41C4-A056-CB581321A108}" dt="2022-04-28T07:13:09.664" v="115" actId="47"/>
        <pc:sldMkLst>
          <pc:docMk/>
          <pc:sldMk cId="48944553" sldId="274"/>
        </pc:sldMkLst>
      </pc:sldChg>
      <pc:sldChg chg="del">
        <pc:chgData name="Roman Jašek" userId="8c5da18282d529bf" providerId="LiveId" clId="{599EAEA0-629D-41C4-A056-CB581321A108}" dt="2022-04-28T07:13:09.664" v="115" actId="47"/>
        <pc:sldMkLst>
          <pc:docMk/>
          <pc:sldMk cId="78114245" sldId="275"/>
        </pc:sldMkLst>
      </pc:sldChg>
      <pc:sldChg chg="del">
        <pc:chgData name="Roman Jašek" userId="8c5da18282d529bf" providerId="LiveId" clId="{599EAEA0-629D-41C4-A056-CB581321A108}" dt="2022-04-28T07:13:09.664" v="115" actId="47"/>
        <pc:sldMkLst>
          <pc:docMk/>
          <pc:sldMk cId="2994012604" sldId="276"/>
        </pc:sldMkLst>
      </pc:sldChg>
      <pc:sldChg chg="del">
        <pc:chgData name="Roman Jašek" userId="8c5da18282d529bf" providerId="LiveId" clId="{599EAEA0-629D-41C4-A056-CB581321A108}" dt="2022-04-28T07:13:09.664" v="115" actId="47"/>
        <pc:sldMkLst>
          <pc:docMk/>
          <pc:sldMk cId="3844566401" sldId="277"/>
        </pc:sldMkLst>
      </pc:sldChg>
      <pc:sldChg chg="del">
        <pc:chgData name="Roman Jašek" userId="8c5da18282d529bf" providerId="LiveId" clId="{599EAEA0-629D-41C4-A056-CB581321A108}" dt="2022-04-28T07:13:09.664" v="115" actId="47"/>
        <pc:sldMkLst>
          <pc:docMk/>
          <pc:sldMk cId="3697369806" sldId="278"/>
        </pc:sldMkLst>
      </pc:sldChg>
      <pc:sldChg chg="del">
        <pc:chgData name="Roman Jašek" userId="8c5da18282d529bf" providerId="LiveId" clId="{599EAEA0-629D-41C4-A056-CB581321A108}" dt="2022-04-28T07:13:09.664" v="115" actId="47"/>
        <pc:sldMkLst>
          <pc:docMk/>
          <pc:sldMk cId="3809395742" sldId="279"/>
        </pc:sldMkLst>
      </pc:sldChg>
      <pc:sldChg chg="del">
        <pc:chgData name="Roman Jašek" userId="8c5da18282d529bf" providerId="LiveId" clId="{599EAEA0-629D-41C4-A056-CB581321A108}" dt="2022-04-28T07:13:09.664" v="115" actId="47"/>
        <pc:sldMkLst>
          <pc:docMk/>
          <pc:sldMk cId="2027150560" sldId="280"/>
        </pc:sldMkLst>
      </pc:sldChg>
      <pc:sldChg chg="del">
        <pc:chgData name="Roman Jašek" userId="8c5da18282d529bf" providerId="LiveId" clId="{599EAEA0-629D-41C4-A056-CB581321A108}" dt="2022-04-28T07:13:09.664" v="115" actId="47"/>
        <pc:sldMkLst>
          <pc:docMk/>
          <pc:sldMk cId="3956151761" sldId="281"/>
        </pc:sldMkLst>
      </pc:sldChg>
      <pc:sldChg chg="del">
        <pc:chgData name="Roman Jašek" userId="8c5da18282d529bf" providerId="LiveId" clId="{599EAEA0-629D-41C4-A056-CB581321A108}" dt="2022-04-28T07:13:09.664" v="115" actId="47"/>
        <pc:sldMkLst>
          <pc:docMk/>
          <pc:sldMk cId="1021823244" sldId="282"/>
        </pc:sldMkLst>
      </pc:sldChg>
      <pc:sldChg chg="del">
        <pc:chgData name="Roman Jašek" userId="8c5da18282d529bf" providerId="LiveId" clId="{599EAEA0-629D-41C4-A056-CB581321A108}" dt="2022-04-28T07:13:09.664" v="115" actId="47"/>
        <pc:sldMkLst>
          <pc:docMk/>
          <pc:sldMk cId="1898619855" sldId="283"/>
        </pc:sldMkLst>
      </pc:sldChg>
      <pc:sldChg chg="del">
        <pc:chgData name="Roman Jašek" userId="8c5da18282d529bf" providerId="LiveId" clId="{599EAEA0-629D-41C4-A056-CB581321A108}" dt="2022-04-28T07:13:09.664" v="115" actId="47"/>
        <pc:sldMkLst>
          <pc:docMk/>
          <pc:sldMk cId="4273713487" sldId="284"/>
        </pc:sldMkLst>
      </pc:sldChg>
      <pc:sldChg chg="del">
        <pc:chgData name="Roman Jašek" userId="8c5da18282d529bf" providerId="LiveId" clId="{599EAEA0-629D-41C4-A056-CB581321A108}" dt="2022-04-28T07:13:09.664" v="115" actId="47"/>
        <pc:sldMkLst>
          <pc:docMk/>
          <pc:sldMk cId="3133424801" sldId="285"/>
        </pc:sldMkLst>
      </pc:sldChg>
      <pc:sldChg chg="new del">
        <pc:chgData name="Roman Jašek" userId="8c5da18282d529bf" providerId="LiveId" clId="{599EAEA0-629D-41C4-A056-CB581321A108}" dt="2022-04-28T07:13:21.688" v="116" actId="47"/>
        <pc:sldMkLst>
          <pc:docMk/>
          <pc:sldMk cId="1486205007" sldId="286"/>
        </pc:sldMkLst>
      </pc:sldChg>
      <pc:sldChg chg="add del">
        <pc:chgData name="Roman Jašek" userId="8c5da18282d529bf" providerId="LiveId" clId="{599EAEA0-629D-41C4-A056-CB581321A108}" dt="2022-04-28T08:41:20.265" v="134" actId="47"/>
        <pc:sldMkLst>
          <pc:docMk/>
          <pc:sldMk cId="2956275999" sldId="287"/>
        </pc:sldMkLst>
      </pc:sldChg>
      <pc:sldChg chg="add del">
        <pc:chgData name="Roman Jašek" userId="8c5da18282d529bf" providerId="LiveId" clId="{599EAEA0-629D-41C4-A056-CB581321A108}" dt="2022-04-28T08:58:15.619" v="472" actId="47"/>
        <pc:sldMkLst>
          <pc:docMk/>
          <pc:sldMk cId="3347751104" sldId="325"/>
        </pc:sldMkLst>
      </pc:sldChg>
      <pc:sldChg chg="modSp add del mod">
        <pc:chgData name="Roman Jašek" userId="8c5da18282d529bf" providerId="LiveId" clId="{599EAEA0-629D-41C4-A056-CB581321A108}" dt="2022-04-28T08:40:32.847" v="131" actId="27636"/>
        <pc:sldMkLst>
          <pc:docMk/>
          <pc:sldMk cId="4177998821" sldId="365"/>
        </pc:sldMkLst>
        <pc:spChg chg="mod">
          <ac:chgData name="Roman Jašek" userId="8c5da18282d529bf" providerId="LiveId" clId="{599EAEA0-629D-41C4-A056-CB581321A108}" dt="2022-04-28T08:40:32.847" v="131" actId="27636"/>
          <ac:spMkLst>
            <pc:docMk/>
            <pc:sldMk cId="4177998821" sldId="365"/>
            <ac:spMk id="3" creationId="{7011A63A-7F4D-4DDF-A14D-D7807ACAB9CE}"/>
          </ac:spMkLst>
        </pc:spChg>
      </pc:sldChg>
      <pc:sldChg chg="modSp add del">
        <pc:chgData name="Roman Jašek" userId="8c5da18282d529bf" providerId="LiveId" clId="{599EAEA0-629D-41C4-A056-CB581321A108}" dt="2022-04-28T08:47:36.362" v="143" actId="20577"/>
        <pc:sldMkLst>
          <pc:docMk/>
          <pc:sldMk cId="495632401" sldId="367"/>
        </pc:sldMkLst>
        <pc:spChg chg="mod">
          <ac:chgData name="Roman Jašek" userId="8c5da18282d529bf" providerId="LiveId" clId="{599EAEA0-629D-41C4-A056-CB581321A108}" dt="2022-04-28T08:47:36.362" v="143" actId="20577"/>
          <ac:spMkLst>
            <pc:docMk/>
            <pc:sldMk cId="495632401" sldId="367"/>
            <ac:spMk id="13" creationId="{23ADBE1E-4AB4-48FE-93F7-9D0FC971581F}"/>
          </ac:spMkLst>
        </pc:spChg>
      </pc:sldChg>
      <pc:sldChg chg="add del">
        <pc:chgData name="Roman Jašek" userId="8c5da18282d529bf" providerId="LiveId" clId="{599EAEA0-629D-41C4-A056-CB581321A108}" dt="2022-04-28T08:41:22.106" v="135" actId="47"/>
        <pc:sldMkLst>
          <pc:docMk/>
          <pc:sldMk cId="2876098332" sldId="368"/>
        </pc:sldMkLst>
      </pc:sldChg>
      <pc:sldChg chg="add del">
        <pc:chgData name="Roman Jašek" userId="8c5da18282d529bf" providerId="LiveId" clId="{599EAEA0-629D-41C4-A056-CB581321A108}" dt="2022-04-28T07:12:11.473" v="75"/>
        <pc:sldMkLst>
          <pc:docMk/>
          <pc:sldMk cId="2162623682" sldId="369"/>
        </pc:sldMkLst>
      </pc:sldChg>
      <pc:sldChg chg="add del">
        <pc:chgData name="Roman Jašek" userId="8c5da18282d529bf" providerId="LiveId" clId="{599EAEA0-629D-41C4-A056-CB581321A108}" dt="2022-04-28T07:12:11.473" v="75"/>
        <pc:sldMkLst>
          <pc:docMk/>
          <pc:sldMk cId="3476306058" sldId="371"/>
        </pc:sldMkLst>
      </pc:sldChg>
      <pc:sldChg chg="add del">
        <pc:chgData name="Roman Jašek" userId="8c5da18282d529bf" providerId="LiveId" clId="{599EAEA0-629D-41C4-A056-CB581321A108}" dt="2022-04-28T07:12:11.473" v="75"/>
        <pc:sldMkLst>
          <pc:docMk/>
          <pc:sldMk cId="2137398926" sldId="373"/>
        </pc:sldMkLst>
      </pc:sldChg>
      <pc:sldChg chg="add del">
        <pc:chgData name="Roman Jašek" userId="8c5da18282d529bf" providerId="LiveId" clId="{599EAEA0-629D-41C4-A056-CB581321A108}" dt="2022-04-28T07:12:11.473" v="75"/>
        <pc:sldMkLst>
          <pc:docMk/>
          <pc:sldMk cId="33473078" sldId="374"/>
        </pc:sldMkLst>
      </pc:sldChg>
      <pc:sldChg chg="modSp add del mod">
        <pc:chgData name="Roman Jašek" userId="8c5da18282d529bf" providerId="LiveId" clId="{599EAEA0-629D-41C4-A056-CB581321A108}" dt="2022-04-28T08:41:51.396" v="137" actId="47"/>
        <pc:sldMkLst>
          <pc:docMk/>
          <pc:sldMk cId="146936097" sldId="375"/>
        </pc:sldMkLst>
        <pc:spChg chg="mod">
          <ac:chgData name="Roman Jašek" userId="8c5da18282d529bf" providerId="LiveId" clId="{599EAEA0-629D-41C4-A056-CB581321A108}" dt="2022-04-28T08:39:06.065" v="120" actId="27636"/>
          <ac:spMkLst>
            <pc:docMk/>
            <pc:sldMk cId="146936097" sldId="375"/>
            <ac:spMk id="3" creationId="{4E3E1125-C103-482A-B29A-E50F6241BC1F}"/>
          </ac:spMkLst>
        </pc:spChg>
      </pc:sldChg>
      <pc:sldChg chg="add del">
        <pc:chgData name="Roman Jašek" userId="8c5da18282d529bf" providerId="LiveId" clId="{599EAEA0-629D-41C4-A056-CB581321A108}" dt="2022-04-28T07:12:11.473" v="75"/>
        <pc:sldMkLst>
          <pc:docMk/>
          <pc:sldMk cId="1363247952" sldId="376"/>
        </pc:sldMkLst>
      </pc:sldChg>
      <pc:sldChg chg="add del">
        <pc:chgData name="Roman Jašek" userId="8c5da18282d529bf" providerId="LiveId" clId="{599EAEA0-629D-41C4-A056-CB581321A108}" dt="2022-04-28T07:12:11.473" v="75"/>
        <pc:sldMkLst>
          <pc:docMk/>
          <pc:sldMk cId="542410581" sldId="377"/>
        </pc:sldMkLst>
      </pc:sldChg>
      <pc:sldChg chg="modSp add del mod">
        <pc:chgData name="Roman Jašek" userId="8c5da18282d529bf" providerId="LiveId" clId="{599EAEA0-629D-41C4-A056-CB581321A108}" dt="2022-04-28T08:50:14.809" v="146"/>
        <pc:sldMkLst>
          <pc:docMk/>
          <pc:sldMk cId="3138707681" sldId="383"/>
        </pc:sldMkLst>
        <pc:spChg chg="mod">
          <ac:chgData name="Roman Jašek" userId="8c5da18282d529bf" providerId="LiveId" clId="{599EAEA0-629D-41C4-A056-CB581321A108}" dt="2022-04-28T08:50:14.809" v="146"/>
          <ac:spMkLst>
            <pc:docMk/>
            <pc:sldMk cId="3138707681" sldId="383"/>
            <ac:spMk id="2" creationId="{487D5F2A-E261-4622-98AF-CBEDBA00A527}"/>
          </ac:spMkLst>
        </pc:spChg>
      </pc:sldChg>
      <pc:sldChg chg="add del">
        <pc:chgData name="Roman Jašek" userId="8c5da18282d529bf" providerId="LiveId" clId="{599EAEA0-629D-41C4-A056-CB581321A108}" dt="2022-04-28T07:12:11.473" v="75"/>
        <pc:sldMkLst>
          <pc:docMk/>
          <pc:sldMk cId="635587503" sldId="385"/>
        </pc:sldMkLst>
      </pc:sldChg>
      <pc:sldChg chg="add del">
        <pc:chgData name="Roman Jašek" userId="8c5da18282d529bf" providerId="LiveId" clId="{599EAEA0-629D-41C4-A056-CB581321A108}" dt="2022-04-28T07:12:11.473" v="75"/>
        <pc:sldMkLst>
          <pc:docMk/>
          <pc:sldMk cId="338567071" sldId="386"/>
        </pc:sldMkLst>
      </pc:sldChg>
      <pc:sldChg chg="add del">
        <pc:chgData name="Roman Jašek" userId="8c5da18282d529bf" providerId="LiveId" clId="{599EAEA0-629D-41C4-A056-CB581321A108}" dt="2022-04-28T07:12:11.473" v="75"/>
        <pc:sldMkLst>
          <pc:docMk/>
          <pc:sldMk cId="185667371" sldId="388"/>
        </pc:sldMkLst>
      </pc:sldChg>
      <pc:sldChg chg="add del">
        <pc:chgData name="Roman Jašek" userId="8c5da18282d529bf" providerId="LiveId" clId="{599EAEA0-629D-41C4-A056-CB581321A108}" dt="2022-04-28T08:56:46.968" v="470" actId="47"/>
        <pc:sldMkLst>
          <pc:docMk/>
          <pc:sldMk cId="3865751381" sldId="400"/>
        </pc:sldMkLst>
      </pc:sldChg>
      <pc:sldChg chg="add del">
        <pc:chgData name="Roman Jašek" userId="8c5da18282d529bf" providerId="LiveId" clId="{599EAEA0-629D-41C4-A056-CB581321A108}" dt="2022-04-28T07:12:11.473" v="75"/>
        <pc:sldMkLst>
          <pc:docMk/>
          <pc:sldMk cId="579516793" sldId="401"/>
        </pc:sldMkLst>
      </pc:sldChg>
      <pc:sldChg chg="modSp add del mod">
        <pc:chgData name="Roman Jašek" userId="8c5da18282d529bf" providerId="LiveId" clId="{599EAEA0-629D-41C4-A056-CB581321A108}" dt="2022-04-28T08:59:10.837" v="483" actId="20577"/>
        <pc:sldMkLst>
          <pc:docMk/>
          <pc:sldMk cId="637775529" sldId="402"/>
        </pc:sldMkLst>
        <pc:spChg chg="mod">
          <ac:chgData name="Roman Jašek" userId="8c5da18282d529bf" providerId="LiveId" clId="{599EAEA0-629D-41C4-A056-CB581321A108}" dt="2022-04-28T08:59:10.837" v="483" actId="20577"/>
          <ac:spMkLst>
            <pc:docMk/>
            <pc:sldMk cId="637775529" sldId="402"/>
            <ac:spMk id="3" creationId="{D5305B14-917B-41AD-BF50-F7859670D9D7}"/>
          </ac:spMkLst>
        </pc:spChg>
      </pc:sldChg>
      <pc:sldChg chg="add del">
        <pc:chgData name="Roman Jašek" userId="8c5da18282d529bf" providerId="LiveId" clId="{599EAEA0-629D-41C4-A056-CB581321A108}" dt="2022-04-28T07:12:11.473" v="75"/>
        <pc:sldMkLst>
          <pc:docMk/>
          <pc:sldMk cId="2954290540" sldId="403"/>
        </pc:sldMkLst>
      </pc:sldChg>
      <pc:sldChg chg="add del">
        <pc:chgData name="Roman Jašek" userId="8c5da18282d529bf" providerId="LiveId" clId="{599EAEA0-629D-41C4-A056-CB581321A108}" dt="2022-04-28T07:12:11.473" v="75"/>
        <pc:sldMkLst>
          <pc:docMk/>
          <pc:sldMk cId="4036662809" sldId="404"/>
        </pc:sldMkLst>
      </pc:sldChg>
      <pc:sldChg chg="modSp add del mod">
        <pc:chgData name="Roman Jašek" userId="8c5da18282d529bf" providerId="LiveId" clId="{599EAEA0-629D-41C4-A056-CB581321A108}" dt="2022-04-28T08:56:30.753" v="469" actId="47"/>
        <pc:sldMkLst>
          <pc:docMk/>
          <pc:sldMk cId="3517272093" sldId="405"/>
        </pc:sldMkLst>
        <pc:spChg chg="mod">
          <ac:chgData name="Roman Jašek" userId="8c5da18282d529bf" providerId="LiveId" clId="{599EAEA0-629D-41C4-A056-CB581321A108}" dt="2022-04-28T08:40:23.062" v="127" actId="27636"/>
          <ac:spMkLst>
            <pc:docMk/>
            <pc:sldMk cId="3517272093" sldId="405"/>
            <ac:spMk id="3" creationId="{CE828E68-6486-4E3B-9113-D20C7D5C46DD}"/>
          </ac:spMkLst>
        </pc:spChg>
      </pc:sldChg>
      <pc:sldChg chg="modSp add del mod">
        <pc:chgData name="Roman Jašek" userId="8c5da18282d529bf" providerId="LiveId" clId="{599EAEA0-629D-41C4-A056-CB581321A108}" dt="2022-04-28T08:55:11.678" v="454" actId="47"/>
        <pc:sldMkLst>
          <pc:docMk/>
          <pc:sldMk cId="2689994385" sldId="406"/>
        </pc:sldMkLst>
        <pc:spChg chg="mod">
          <ac:chgData name="Roman Jašek" userId="8c5da18282d529bf" providerId="LiveId" clId="{599EAEA0-629D-41C4-A056-CB581321A108}" dt="2022-04-28T08:40:16.431" v="125" actId="27636"/>
          <ac:spMkLst>
            <pc:docMk/>
            <pc:sldMk cId="2689994385" sldId="406"/>
            <ac:spMk id="3" creationId="{39F43D84-1E61-47F1-AEC9-679415A86EB4}"/>
          </ac:spMkLst>
        </pc:spChg>
      </pc:sldChg>
      <pc:sldChg chg="modSp add del mod">
        <pc:chgData name="Roman Jašek" userId="8c5da18282d529bf" providerId="LiveId" clId="{599EAEA0-629D-41C4-A056-CB581321A108}" dt="2022-04-28T08:55:10.146" v="453" actId="47"/>
        <pc:sldMkLst>
          <pc:docMk/>
          <pc:sldMk cId="683440961" sldId="407"/>
        </pc:sldMkLst>
        <pc:spChg chg="mod">
          <ac:chgData name="Roman Jašek" userId="8c5da18282d529bf" providerId="LiveId" clId="{599EAEA0-629D-41C4-A056-CB581321A108}" dt="2022-04-28T08:40:08.983" v="123" actId="27636"/>
          <ac:spMkLst>
            <pc:docMk/>
            <pc:sldMk cId="683440961" sldId="407"/>
            <ac:spMk id="3" creationId="{6B2463F8-840C-416D-A3DA-86CC3EF2EF26}"/>
          </ac:spMkLst>
        </pc:spChg>
      </pc:sldChg>
      <pc:sldChg chg="modSp add del mod">
        <pc:chgData name="Roman Jašek" userId="8c5da18282d529bf" providerId="LiveId" clId="{599EAEA0-629D-41C4-A056-CB581321A108}" dt="2022-04-28T08:50:18.130" v="147" actId="47"/>
        <pc:sldMkLst>
          <pc:docMk/>
          <pc:sldMk cId="36248044" sldId="408"/>
        </pc:sldMkLst>
        <pc:spChg chg="mod">
          <ac:chgData name="Roman Jašek" userId="8c5da18282d529bf" providerId="LiveId" clId="{599EAEA0-629D-41C4-A056-CB581321A108}" dt="2022-04-28T08:50:08.297" v="144" actId="21"/>
          <ac:spMkLst>
            <pc:docMk/>
            <pc:sldMk cId="36248044" sldId="408"/>
            <ac:spMk id="2" creationId="{4D24976A-C7B7-4E89-A7CC-1FE19ADC754F}"/>
          </ac:spMkLst>
        </pc:spChg>
      </pc:sldChg>
      <pc:sldChg chg="modSp add del mod">
        <pc:chgData name="Roman Jašek" userId="8c5da18282d529bf" providerId="LiveId" clId="{599EAEA0-629D-41C4-A056-CB581321A108}" dt="2022-04-28T09:02:21.238" v="487" actId="20577"/>
        <pc:sldMkLst>
          <pc:docMk/>
          <pc:sldMk cId="868071753" sldId="409"/>
        </pc:sldMkLst>
        <pc:spChg chg="mod">
          <ac:chgData name="Roman Jašek" userId="8c5da18282d529bf" providerId="LiveId" clId="{599EAEA0-629D-41C4-A056-CB581321A108}" dt="2022-04-28T09:02:21.238" v="487" actId="20577"/>
          <ac:spMkLst>
            <pc:docMk/>
            <pc:sldMk cId="868071753" sldId="409"/>
            <ac:spMk id="2" creationId="{00347B6D-864A-47E4-AE12-D626E8F16379}"/>
          </ac:spMkLst>
        </pc:spChg>
      </pc:sldChg>
      <pc:sldChg chg="add del">
        <pc:chgData name="Roman Jašek" userId="8c5da18282d529bf" providerId="LiveId" clId="{599EAEA0-629D-41C4-A056-CB581321A108}" dt="2022-04-28T07:12:48.833" v="114" actId="47"/>
        <pc:sldMkLst>
          <pc:docMk/>
          <pc:sldMk cId="1211194728" sldId="410"/>
        </pc:sldMkLst>
      </pc:sldChg>
      <pc:sldChg chg="add">
        <pc:chgData name="Roman Jašek" userId="8c5da18282d529bf" providerId="LiveId" clId="{599EAEA0-629D-41C4-A056-CB581321A108}" dt="2022-04-28T08:41:15.115" v="132"/>
        <pc:sldMkLst>
          <pc:docMk/>
          <pc:sldMk cId="1113948976" sldId="2147469507"/>
        </pc:sldMkLst>
      </pc:sldChg>
      <pc:sldChg chg="add del">
        <pc:chgData name="Roman Jašek" userId="8c5da18282d529bf" providerId="LiveId" clId="{599EAEA0-629D-41C4-A056-CB581321A108}" dt="2022-04-28T07:12:11.473" v="75"/>
        <pc:sldMkLst>
          <pc:docMk/>
          <pc:sldMk cId="1987009781" sldId="2147469920"/>
        </pc:sldMkLst>
      </pc:sldChg>
      <pc:sldChg chg="modSp add mod">
        <pc:chgData name="Roman Jašek" userId="8c5da18282d529bf" providerId="LiveId" clId="{599EAEA0-629D-41C4-A056-CB581321A108}" dt="2022-04-28T13:38:17.947" v="495" actId="20577"/>
        <pc:sldMkLst>
          <pc:docMk/>
          <pc:sldMk cId="4056617208" sldId="2147469921"/>
        </pc:sldMkLst>
        <pc:spChg chg="mod">
          <ac:chgData name="Roman Jašek" userId="8c5da18282d529bf" providerId="LiveId" clId="{599EAEA0-629D-41C4-A056-CB581321A108}" dt="2022-04-28T13:38:17.947" v="495" actId="20577"/>
          <ac:spMkLst>
            <pc:docMk/>
            <pc:sldMk cId="4056617208" sldId="2147469921"/>
            <ac:spMk id="4" creationId="{D9796A12-9696-40AB-B4AA-F3A1B091A1E3}"/>
          </ac:spMkLst>
        </pc:spChg>
        <pc:spChg chg="mod">
          <ac:chgData name="Roman Jašek" userId="8c5da18282d529bf" providerId="LiveId" clId="{599EAEA0-629D-41C4-A056-CB581321A108}" dt="2022-04-28T07:12:44.664" v="113" actId="20577"/>
          <ac:spMkLst>
            <pc:docMk/>
            <pc:sldMk cId="4056617208" sldId="2147469921"/>
            <ac:spMk id="5" creationId="{373A8993-A5D5-4620-930F-4F88BC4357C6}"/>
          </ac:spMkLst>
        </pc:spChg>
      </pc:sldChg>
      <pc:sldChg chg="modSp add mod">
        <pc:chgData name="Roman Jašek" userId="8c5da18282d529bf" providerId="LiveId" clId="{599EAEA0-629D-41C4-A056-CB581321A108}" dt="2022-04-28T08:46:32.760" v="141" actId="1076"/>
        <pc:sldMkLst>
          <pc:docMk/>
          <pc:sldMk cId="4230991030" sldId="2147469922"/>
        </pc:sldMkLst>
        <pc:spChg chg="mod">
          <ac:chgData name="Roman Jašek" userId="8c5da18282d529bf" providerId="LiveId" clId="{599EAEA0-629D-41C4-A056-CB581321A108}" dt="2022-04-28T08:46:32.760" v="141" actId="1076"/>
          <ac:spMkLst>
            <pc:docMk/>
            <pc:sldMk cId="4230991030" sldId="2147469922"/>
            <ac:spMk id="5" creationId="{0B2F9740-1616-4BB7-817F-0A6EAC7AC442}"/>
          </ac:spMkLst>
        </pc:spChg>
        <pc:spChg chg="mod">
          <ac:chgData name="Roman Jašek" userId="8c5da18282d529bf" providerId="LiveId" clId="{599EAEA0-629D-41C4-A056-CB581321A108}" dt="2022-04-28T08:46:32.760" v="141" actId="1076"/>
          <ac:spMkLst>
            <pc:docMk/>
            <pc:sldMk cId="4230991030" sldId="2147469922"/>
            <ac:spMk id="6" creationId="{16DCC2EE-C3FC-4988-9D78-F70C129952D7}"/>
          </ac:spMkLst>
        </pc:spChg>
        <pc:spChg chg="mod">
          <ac:chgData name="Roman Jašek" userId="8c5da18282d529bf" providerId="LiveId" clId="{599EAEA0-629D-41C4-A056-CB581321A108}" dt="2022-04-28T08:46:32.760" v="141" actId="1076"/>
          <ac:spMkLst>
            <pc:docMk/>
            <pc:sldMk cId="4230991030" sldId="2147469922"/>
            <ac:spMk id="8" creationId="{2C9162E3-796C-493A-A3B4-F377B95EE687}"/>
          </ac:spMkLst>
        </pc:spChg>
        <pc:spChg chg="mod">
          <ac:chgData name="Roman Jašek" userId="8c5da18282d529bf" providerId="LiveId" clId="{599EAEA0-629D-41C4-A056-CB581321A108}" dt="2022-04-28T08:46:32.760" v="141" actId="1076"/>
          <ac:spMkLst>
            <pc:docMk/>
            <pc:sldMk cId="4230991030" sldId="2147469922"/>
            <ac:spMk id="9" creationId="{4D960F58-70DC-43A7-859D-692B8D9E291B}"/>
          </ac:spMkLst>
        </pc:spChg>
        <pc:spChg chg="mod">
          <ac:chgData name="Roman Jašek" userId="8c5da18282d529bf" providerId="LiveId" clId="{599EAEA0-629D-41C4-A056-CB581321A108}" dt="2022-04-28T08:46:32.760" v="141" actId="1076"/>
          <ac:spMkLst>
            <pc:docMk/>
            <pc:sldMk cId="4230991030" sldId="2147469922"/>
            <ac:spMk id="10" creationId="{3B5B243C-6980-4B92-A2AD-DBA56E538634}"/>
          </ac:spMkLst>
        </pc:spChg>
        <pc:grpChg chg="mod">
          <ac:chgData name="Roman Jašek" userId="8c5da18282d529bf" providerId="LiveId" clId="{599EAEA0-629D-41C4-A056-CB581321A108}" dt="2022-04-28T08:46:32.760" v="141" actId="1076"/>
          <ac:grpSpMkLst>
            <pc:docMk/>
            <pc:sldMk cId="4230991030" sldId="2147469922"/>
            <ac:grpSpMk id="15" creationId="{521CF727-D83A-4D29-9073-159AC5465EB2}"/>
          </ac:grpSpMkLst>
        </pc:grpChg>
        <pc:cxnChg chg="mod">
          <ac:chgData name="Roman Jašek" userId="8c5da18282d529bf" providerId="LiveId" clId="{599EAEA0-629D-41C4-A056-CB581321A108}" dt="2022-04-28T08:46:32.760" v="141" actId="1076"/>
          <ac:cxnSpMkLst>
            <pc:docMk/>
            <pc:sldMk cId="4230991030" sldId="2147469922"/>
            <ac:cxnSpMk id="7" creationId="{0CB641F9-E1C8-4B71-B3BE-D3333662E339}"/>
          </ac:cxnSpMkLst>
        </pc:cxnChg>
        <pc:cxnChg chg="mod">
          <ac:chgData name="Roman Jašek" userId="8c5da18282d529bf" providerId="LiveId" clId="{599EAEA0-629D-41C4-A056-CB581321A108}" dt="2022-04-28T08:46:32.760" v="141" actId="1076"/>
          <ac:cxnSpMkLst>
            <pc:docMk/>
            <pc:sldMk cId="4230991030" sldId="2147469922"/>
            <ac:cxnSpMk id="11" creationId="{32D2B1AB-B621-4216-9860-B7B4AFDC4961}"/>
          </ac:cxnSpMkLst>
        </pc:cxnChg>
        <pc:cxnChg chg="mod">
          <ac:chgData name="Roman Jašek" userId="8c5da18282d529bf" providerId="LiveId" clId="{599EAEA0-629D-41C4-A056-CB581321A108}" dt="2022-04-28T08:46:32.760" v="141" actId="1076"/>
          <ac:cxnSpMkLst>
            <pc:docMk/>
            <pc:sldMk cId="4230991030" sldId="2147469922"/>
            <ac:cxnSpMk id="12" creationId="{4674C63F-A392-4D4C-995F-058DBD731C86}"/>
          </ac:cxnSpMkLst>
        </pc:cxnChg>
        <pc:cxnChg chg="mod">
          <ac:chgData name="Roman Jašek" userId="8c5da18282d529bf" providerId="LiveId" clId="{599EAEA0-629D-41C4-A056-CB581321A108}" dt="2022-04-28T08:46:32.760" v="141" actId="1076"/>
          <ac:cxnSpMkLst>
            <pc:docMk/>
            <pc:sldMk cId="4230991030" sldId="2147469922"/>
            <ac:cxnSpMk id="13" creationId="{00F611C3-4ECA-4064-AAF8-89A34DC98E89}"/>
          </ac:cxnSpMkLst>
        </pc:cxnChg>
        <pc:cxnChg chg="mod">
          <ac:chgData name="Roman Jašek" userId="8c5da18282d529bf" providerId="LiveId" clId="{599EAEA0-629D-41C4-A056-CB581321A108}" dt="2022-04-28T08:46:32.760" v="141" actId="1076"/>
          <ac:cxnSpMkLst>
            <pc:docMk/>
            <pc:sldMk cId="4230991030" sldId="2147469922"/>
            <ac:cxnSpMk id="14" creationId="{3BFAD3B5-9398-4ED8-8E31-A280D8026AD7}"/>
          </ac:cxnSpMkLst>
        </pc:cxnChg>
      </pc:sldChg>
      <pc:sldChg chg="modSp add mod">
        <pc:chgData name="Roman Jašek" userId="8c5da18282d529bf" providerId="LiveId" clId="{599EAEA0-629D-41C4-A056-CB581321A108}" dt="2022-04-28T08:46:49.692" v="142" actId="1076"/>
        <pc:sldMkLst>
          <pc:docMk/>
          <pc:sldMk cId="786651612" sldId="2147469923"/>
        </pc:sldMkLst>
        <pc:spChg chg="mod">
          <ac:chgData name="Roman Jašek" userId="8c5da18282d529bf" providerId="LiveId" clId="{599EAEA0-629D-41C4-A056-CB581321A108}" dt="2022-04-28T08:46:06.620" v="138" actId="1076"/>
          <ac:spMkLst>
            <pc:docMk/>
            <pc:sldMk cId="786651612" sldId="2147469923"/>
            <ac:spMk id="4" creationId="{37460A6C-855E-4DDC-8E15-8B3B17321819}"/>
          </ac:spMkLst>
        </pc:spChg>
        <pc:spChg chg="mod">
          <ac:chgData name="Roman Jašek" userId="8c5da18282d529bf" providerId="LiveId" clId="{599EAEA0-629D-41C4-A056-CB581321A108}" dt="2022-04-28T08:46:06.620" v="138" actId="1076"/>
          <ac:spMkLst>
            <pc:docMk/>
            <pc:sldMk cId="786651612" sldId="2147469923"/>
            <ac:spMk id="5" creationId="{83AE14FD-1067-42E4-94D3-D785831E27F7}"/>
          </ac:spMkLst>
        </pc:spChg>
        <pc:spChg chg="mod">
          <ac:chgData name="Roman Jašek" userId="8c5da18282d529bf" providerId="LiveId" clId="{599EAEA0-629D-41C4-A056-CB581321A108}" dt="2022-04-28T08:46:06.620" v="138" actId="1076"/>
          <ac:spMkLst>
            <pc:docMk/>
            <pc:sldMk cId="786651612" sldId="2147469923"/>
            <ac:spMk id="6" creationId="{1A4F9D5E-02EC-4529-A468-E3C0067DB41A}"/>
          </ac:spMkLst>
        </pc:spChg>
        <pc:spChg chg="mod">
          <ac:chgData name="Roman Jašek" userId="8c5da18282d529bf" providerId="LiveId" clId="{599EAEA0-629D-41C4-A056-CB581321A108}" dt="2022-04-28T08:46:06.620" v="138" actId="1076"/>
          <ac:spMkLst>
            <pc:docMk/>
            <pc:sldMk cId="786651612" sldId="2147469923"/>
            <ac:spMk id="8" creationId="{6E754F94-C713-4E6F-8494-DC2BAF166008}"/>
          </ac:spMkLst>
        </pc:spChg>
        <pc:spChg chg="mod">
          <ac:chgData name="Roman Jašek" userId="8c5da18282d529bf" providerId="LiveId" clId="{599EAEA0-629D-41C4-A056-CB581321A108}" dt="2022-04-28T08:46:06.620" v="138" actId="1076"/>
          <ac:spMkLst>
            <pc:docMk/>
            <pc:sldMk cId="786651612" sldId="2147469923"/>
            <ac:spMk id="9" creationId="{8F7C7DBD-4397-4A71-BC91-365066638723}"/>
          </ac:spMkLst>
        </pc:spChg>
        <pc:spChg chg="mod">
          <ac:chgData name="Roman Jašek" userId="8c5da18282d529bf" providerId="LiveId" clId="{599EAEA0-629D-41C4-A056-CB581321A108}" dt="2022-04-28T08:46:49.692" v="142" actId="1076"/>
          <ac:spMkLst>
            <pc:docMk/>
            <pc:sldMk cId="786651612" sldId="2147469923"/>
            <ac:spMk id="10" creationId="{DB12F3B0-E5D9-449D-81BD-446F2D0839AD}"/>
          </ac:spMkLst>
        </pc:spChg>
        <pc:grpChg chg="mod">
          <ac:chgData name="Roman Jašek" userId="8c5da18282d529bf" providerId="LiveId" clId="{599EAEA0-629D-41C4-A056-CB581321A108}" dt="2022-04-28T08:46:06.620" v="138" actId="1076"/>
          <ac:grpSpMkLst>
            <pc:docMk/>
            <pc:sldMk cId="786651612" sldId="2147469923"/>
            <ac:grpSpMk id="15" creationId="{F5542C68-B23C-4F4F-8BAE-7F905A2E0896}"/>
          </ac:grpSpMkLst>
        </pc:grpChg>
        <pc:cxnChg chg="mod">
          <ac:chgData name="Roman Jašek" userId="8c5da18282d529bf" providerId="LiveId" clId="{599EAEA0-629D-41C4-A056-CB581321A108}" dt="2022-04-28T08:46:06.620" v="138" actId="1076"/>
          <ac:cxnSpMkLst>
            <pc:docMk/>
            <pc:sldMk cId="786651612" sldId="2147469923"/>
            <ac:cxnSpMk id="7" creationId="{BCF38D49-2643-4545-856C-463D0565D583}"/>
          </ac:cxnSpMkLst>
        </pc:cxnChg>
        <pc:cxnChg chg="mod">
          <ac:chgData name="Roman Jašek" userId="8c5da18282d529bf" providerId="LiveId" clId="{599EAEA0-629D-41C4-A056-CB581321A108}" dt="2022-04-28T08:46:06.620" v="138" actId="1076"/>
          <ac:cxnSpMkLst>
            <pc:docMk/>
            <pc:sldMk cId="786651612" sldId="2147469923"/>
            <ac:cxnSpMk id="11" creationId="{1F7DD9A9-7A67-4AE1-AE2C-F0B6DB002832}"/>
          </ac:cxnSpMkLst>
        </pc:cxnChg>
        <pc:cxnChg chg="mod">
          <ac:chgData name="Roman Jašek" userId="8c5da18282d529bf" providerId="LiveId" clId="{599EAEA0-629D-41C4-A056-CB581321A108}" dt="2022-04-28T08:46:06.620" v="138" actId="1076"/>
          <ac:cxnSpMkLst>
            <pc:docMk/>
            <pc:sldMk cId="786651612" sldId="2147469923"/>
            <ac:cxnSpMk id="12" creationId="{9E18B757-2A55-414D-91CE-176934362323}"/>
          </ac:cxnSpMkLst>
        </pc:cxnChg>
        <pc:cxnChg chg="mod">
          <ac:chgData name="Roman Jašek" userId="8c5da18282d529bf" providerId="LiveId" clId="{599EAEA0-629D-41C4-A056-CB581321A108}" dt="2022-04-28T08:46:06.620" v="138" actId="1076"/>
          <ac:cxnSpMkLst>
            <pc:docMk/>
            <pc:sldMk cId="786651612" sldId="2147469923"/>
            <ac:cxnSpMk id="13" creationId="{8F5A6C2D-6B48-4054-9198-615EFD936295}"/>
          </ac:cxnSpMkLst>
        </pc:cxnChg>
        <pc:cxnChg chg="mod">
          <ac:chgData name="Roman Jašek" userId="8c5da18282d529bf" providerId="LiveId" clId="{599EAEA0-629D-41C4-A056-CB581321A108}" dt="2022-04-28T08:46:06.620" v="138" actId="1076"/>
          <ac:cxnSpMkLst>
            <pc:docMk/>
            <pc:sldMk cId="786651612" sldId="2147469923"/>
            <ac:cxnSpMk id="14" creationId="{7C1FD4A5-B249-423D-8A78-3C96A9E1576F}"/>
          </ac:cxnSpMkLst>
        </pc:cxnChg>
      </pc:sldChg>
      <pc:sldChg chg="add">
        <pc:chgData name="Roman Jašek" userId="8c5da18282d529bf" providerId="LiveId" clId="{599EAEA0-629D-41C4-A056-CB581321A108}" dt="2022-04-28T08:41:47.650" v="136"/>
        <pc:sldMkLst>
          <pc:docMk/>
          <pc:sldMk cId="3081088580" sldId="2147469924"/>
        </pc:sldMkLst>
      </pc:sldChg>
      <pc:sldChg chg="modSp new mod">
        <pc:chgData name="Roman Jašek" userId="8c5da18282d529bf" providerId="LiveId" clId="{599EAEA0-629D-41C4-A056-CB581321A108}" dt="2022-04-28T08:56:24.031" v="468" actId="20577"/>
        <pc:sldMkLst>
          <pc:docMk/>
          <pc:sldMk cId="834409364" sldId="2147469925"/>
        </pc:sldMkLst>
        <pc:spChg chg="mod">
          <ac:chgData name="Roman Jašek" userId="8c5da18282d529bf" providerId="LiveId" clId="{599EAEA0-629D-41C4-A056-CB581321A108}" dt="2022-04-28T08:52:49.823" v="166" actId="20577"/>
          <ac:spMkLst>
            <pc:docMk/>
            <pc:sldMk cId="834409364" sldId="2147469925"/>
            <ac:spMk id="2" creationId="{563E0F90-49AC-4B41-BEF8-99B4A496E0F1}"/>
          </ac:spMkLst>
        </pc:spChg>
        <pc:spChg chg="mod">
          <ac:chgData name="Roman Jašek" userId="8c5da18282d529bf" providerId="LiveId" clId="{599EAEA0-629D-41C4-A056-CB581321A108}" dt="2022-04-28T08:56:24.031" v="468" actId="20577"/>
          <ac:spMkLst>
            <pc:docMk/>
            <pc:sldMk cId="834409364" sldId="2147469925"/>
            <ac:spMk id="3" creationId="{035C693D-24D3-40E2-90DF-52632569B28E}"/>
          </ac:spMkLst>
        </pc:spChg>
      </pc:sldChg>
      <pc:sldChg chg="add">
        <pc:chgData name="Roman Jašek" userId="8c5da18282d529bf" providerId="LiveId" clId="{599EAEA0-629D-41C4-A056-CB581321A108}" dt="2022-04-28T08:57:12.527" v="471"/>
        <pc:sldMkLst>
          <pc:docMk/>
          <pc:sldMk cId="2851571397" sldId="2147469926"/>
        </pc:sldMkLst>
      </pc:sldChg>
      <pc:sldChg chg="addSp modSp add mod">
        <pc:chgData name="Roman Jašek" userId="8c5da18282d529bf" providerId="LiveId" clId="{599EAEA0-629D-41C4-A056-CB581321A108}" dt="2022-04-29T07:05:08.160" v="532" actId="1076"/>
        <pc:sldMkLst>
          <pc:docMk/>
          <pc:sldMk cId="918549866" sldId="2147469927"/>
        </pc:sldMkLst>
        <pc:spChg chg="mod">
          <ac:chgData name="Roman Jašek" userId="8c5da18282d529bf" providerId="LiveId" clId="{599EAEA0-629D-41C4-A056-CB581321A108}" dt="2022-04-29T07:04:55.427" v="530" actId="1076"/>
          <ac:spMkLst>
            <pc:docMk/>
            <pc:sldMk cId="918549866" sldId="2147469927"/>
            <ac:spMk id="4" creationId="{D9796A12-9696-40AB-B4AA-F3A1B091A1E3}"/>
          </ac:spMkLst>
        </pc:spChg>
        <pc:spChg chg="mod">
          <ac:chgData name="Roman Jašek" userId="8c5da18282d529bf" providerId="LiveId" clId="{599EAEA0-629D-41C4-A056-CB581321A108}" dt="2022-04-29T07:04:55.427" v="530" actId="1076"/>
          <ac:spMkLst>
            <pc:docMk/>
            <pc:sldMk cId="918549866" sldId="2147469927"/>
            <ac:spMk id="5" creationId="{373A8993-A5D5-4620-930F-4F88BC4357C6}"/>
          </ac:spMkLst>
        </pc:spChg>
        <pc:picChg chg="add mod">
          <ac:chgData name="Roman Jašek" userId="8c5da18282d529bf" providerId="LiveId" clId="{599EAEA0-629D-41C4-A056-CB581321A108}" dt="2022-04-29T07:05:08.160" v="532" actId="1076"/>
          <ac:picMkLst>
            <pc:docMk/>
            <pc:sldMk cId="918549866" sldId="2147469927"/>
            <ac:picMk id="3" creationId="{9CB1CD41-DE32-47C5-90AD-C069B9CACB50}"/>
          </ac:picMkLst>
        </pc:picChg>
        <pc:picChg chg="add mod">
          <ac:chgData name="Roman Jašek" userId="8c5da18282d529bf" providerId="LiveId" clId="{599EAEA0-629D-41C4-A056-CB581321A108}" dt="2022-04-29T07:05:01.945" v="531" actId="1076"/>
          <ac:picMkLst>
            <pc:docMk/>
            <pc:sldMk cId="918549866" sldId="2147469927"/>
            <ac:picMk id="7" creationId="{FD0FF350-5196-45CD-B2B8-FA5C4C445B4C}"/>
          </ac:picMkLst>
        </pc:picChg>
      </pc:sldChg>
      <pc:sldMasterChg chg="delSldLayout">
        <pc:chgData name="Roman Jašek" userId="8c5da18282d529bf" providerId="LiveId" clId="{599EAEA0-629D-41C4-A056-CB581321A108}" dt="2022-04-28T08:41:18.058" v="133" actId="47"/>
        <pc:sldMasterMkLst>
          <pc:docMk/>
          <pc:sldMasterMk cId="2077152086" sldId="2147483648"/>
        </pc:sldMasterMkLst>
        <pc:sldLayoutChg chg="del">
          <pc:chgData name="Roman Jašek" userId="8c5da18282d529bf" providerId="LiveId" clId="{599EAEA0-629D-41C4-A056-CB581321A108}" dt="2022-04-28T08:41:18.058" v="133" actId="47"/>
          <pc:sldLayoutMkLst>
            <pc:docMk/>
            <pc:sldMasterMk cId="2077152086" sldId="2147483648"/>
            <pc:sldLayoutMk cId="3789447082" sldId="2147483660"/>
          </pc:sldLayoutMkLst>
        </pc:sldLayoutChg>
        <pc:sldLayoutChg chg="del">
          <pc:chgData name="Roman Jašek" userId="8c5da18282d529bf" providerId="LiveId" clId="{599EAEA0-629D-41C4-A056-CB581321A108}" dt="2022-04-28T07:12:48.833" v="114" actId="47"/>
          <pc:sldLayoutMkLst>
            <pc:docMk/>
            <pc:sldMasterMk cId="2077152086" sldId="2147483648"/>
            <pc:sldLayoutMk cId="3609118405" sldId="2147483661"/>
          </pc:sldLayoutMkLst>
        </pc:sldLayoutChg>
      </pc:sldMasterChg>
    </pc:docChg>
  </pc:docChgLst>
  <pc:docChgLst>
    <pc:chgData name="Roman Jašek" userId="8c5da18282d529bf" providerId="LiveId" clId="{5892FBE7-D442-49CF-87B2-75F8358E57CC}"/>
    <pc:docChg chg="undo custSel addSld delSld modSld sldOrd">
      <pc:chgData name="Roman Jašek" userId="8c5da18282d529bf" providerId="LiveId" clId="{5892FBE7-D442-49CF-87B2-75F8358E57CC}" dt="2022-10-31T16:29:41.006" v="2296" actId="20577"/>
      <pc:docMkLst>
        <pc:docMk/>
      </pc:docMkLst>
      <pc:sldChg chg="modSp add mod ord">
        <pc:chgData name="Roman Jašek" userId="8c5da18282d529bf" providerId="LiveId" clId="{5892FBE7-D442-49CF-87B2-75F8358E57CC}" dt="2022-09-11T14:20:43.411" v="926" actId="14100"/>
        <pc:sldMkLst>
          <pc:docMk/>
          <pc:sldMk cId="3344057732" sldId="257"/>
        </pc:sldMkLst>
        <pc:spChg chg="mod">
          <ac:chgData name="Roman Jašek" userId="8c5da18282d529bf" providerId="LiveId" clId="{5892FBE7-D442-49CF-87B2-75F8358E57CC}" dt="2022-09-11T14:20:43.411" v="926" actId="14100"/>
          <ac:spMkLst>
            <pc:docMk/>
            <pc:sldMk cId="3344057732" sldId="257"/>
            <ac:spMk id="4" creationId="{794FD14E-7538-C33A-7450-4942584CD2F4}"/>
          </ac:spMkLst>
        </pc:spChg>
      </pc:sldChg>
      <pc:sldChg chg="modSp mod">
        <pc:chgData name="Roman Jašek" userId="8c5da18282d529bf" providerId="LiveId" clId="{5892FBE7-D442-49CF-87B2-75F8358E57CC}" dt="2022-10-31T16:29:41.006" v="2296" actId="20577"/>
        <pc:sldMkLst>
          <pc:docMk/>
          <pc:sldMk cId="2683886177" sldId="258"/>
        </pc:sldMkLst>
        <pc:spChg chg="mod">
          <ac:chgData name="Roman Jašek" userId="8c5da18282d529bf" providerId="LiveId" clId="{5892FBE7-D442-49CF-87B2-75F8358E57CC}" dt="2022-10-31T16:29:41.006" v="2296" actId="20577"/>
          <ac:spMkLst>
            <pc:docMk/>
            <pc:sldMk cId="2683886177" sldId="258"/>
            <ac:spMk id="3" creationId="{9BD33DBE-E0B5-3547-8645-5EEA49E23635}"/>
          </ac:spMkLst>
        </pc:spChg>
      </pc:sldChg>
      <pc:sldChg chg="del">
        <pc:chgData name="Roman Jašek" userId="8c5da18282d529bf" providerId="LiveId" clId="{5892FBE7-D442-49CF-87B2-75F8358E57CC}" dt="2022-09-10T08:01:21.314" v="3" actId="47"/>
        <pc:sldMkLst>
          <pc:docMk/>
          <pc:sldMk cId="4180752343" sldId="269"/>
        </pc:sldMkLst>
      </pc:sldChg>
      <pc:sldChg chg="add">
        <pc:chgData name="Roman Jašek" userId="8c5da18282d529bf" providerId="LiveId" clId="{5892FBE7-D442-49CF-87B2-75F8358E57CC}" dt="2022-09-13T18:05:19.166" v="2208"/>
        <pc:sldMkLst>
          <pc:docMk/>
          <pc:sldMk cId="3347751104" sldId="325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495632401" sldId="367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133769703" sldId="368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2162623682" sldId="369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3476306058" sldId="371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2137398926" sldId="373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33473078" sldId="374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542410581" sldId="377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3138707681" sldId="383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635587503" sldId="385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338567071" sldId="386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185667371" sldId="388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579516793" sldId="401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637775529" sldId="402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2954290540" sldId="403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4036662809" sldId="404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868071753" sldId="409"/>
        </pc:sldMkLst>
      </pc:sldChg>
      <pc:sldChg chg="modSp new mod modAnim">
        <pc:chgData name="Roman Jašek" userId="8c5da18282d529bf" providerId="LiveId" clId="{5892FBE7-D442-49CF-87B2-75F8358E57CC}" dt="2022-09-13T18:06:00.600" v="2210"/>
        <pc:sldMkLst>
          <pc:docMk/>
          <pc:sldMk cId="50666152" sldId="2147469508"/>
        </pc:sldMkLst>
        <pc:spChg chg="mod">
          <ac:chgData name="Roman Jašek" userId="8c5da18282d529bf" providerId="LiveId" clId="{5892FBE7-D442-49CF-87B2-75F8358E57CC}" dt="2022-09-10T08:04:09.427" v="47" actId="20577"/>
          <ac:spMkLst>
            <pc:docMk/>
            <pc:sldMk cId="50666152" sldId="2147469508"/>
            <ac:spMk id="2" creationId="{214EAC94-DE2C-13FD-036F-BF8394D2CB1E}"/>
          </ac:spMkLst>
        </pc:spChg>
      </pc:sldChg>
      <pc:sldChg chg="modSp new del mod">
        <pc:chgData name="Roman Jašek" userId="8c5da18282d529bf" providerId="LiveId" clId="{5892FBE7-D442-49CF-87B2-75F8358E57CC}" dt="2022-09-13T17:24:46.233" v="972" actId="47"/>
        <pc:sldMkLst>
          <pc:docMk/>
          <pc:sldMk cId="934895937" sldId="2147469509"/>
        </pc:sldMkLst>
        <pc:spChg chg="mod">
          <ac:chgData name="Roman Jašek" userId="8c5da18282d529bf" providerId="LiveId" clId="{5892FBE7-D442-49CF-87B2-75F8358E57CC}" dt="2022-09-10T08:04:17.587" v="52" actId="20577"/>
          <ac:spMkLst>
            <pc:docMk/>
            <pc:sldMk cId="934895937" sldId="2147469509"/>
            <ac:spMk id="2" creationId="{74F40798-B471-50FA-E18D-E228E28461F3}"/>
          </ac:spMkLst>
        </pc:spChg>
      </pc:sldChg>
      <pc:sldChg chg="addSp delSp modSp new mod modAnim">
        <pc:chgData name="Roman Jašek" userId="8c5da18282d529bf" providerId="LiveId" clId="{5892FBE7-D442-49CF-87B2-75F8358E57CC}" dt="2022-09-13T18:07:25.879" v="2222"/>
        <pc:sldMkLst>
          <pc:docMk/>
          <pc:sldMk cId="3803743541" sldId="2147469510"/>
        </pc:sldMkLst>
        <pc:spChg chg="mod">
          <ac:chgData name="Roman Jašek" userId="8c5da18282d529bf" providerId="LiveId" clId="{5892FBE7-D442-49CF-87B2-75F8358E57CC}" dt="2022-09-10T08:04:21.681" v="56" actId="20577"/>
          <ac:spMkLst>
            <pc:docMk/>
            <pc:sldMk cId="3803743541" sldId="2147469510"/>
            <ac:spMk id="2" creationId="{9667DABC-AE45-63F4-3005-51D9D66E2DC0}"/>
          </ac:spMkLst>
        </pc:spChg>
        <pc:spChg chg="add del mod">
          <ac:chgData name="Roman Jašek" userId="8c5da18282d529bf" providerId="LiveId" clId="{5892FBE7-D442-49CF-87B2-75F8358E57CC}" dt="2022-09-13T18:00:28.334" v="2033" actId="20577"/>
          <ac:spMkLst>
            <pc:docMk/>
            <pc:sldMk cId="3803743541" sldId="2147469510"/>
            <ac:spMk id="3" creationId="{00EE58F7-B1B5-7AF7-7367-79FE135F8FC7}"/>
          </ac:spMkLst>
        </pc:spChg>
        <pc:picChg chg="add del mod">
          <ac:chgData name="Roman Jašek" userId="8c5da18282d529bf" providerId="LiveId" clId="{5892FBE7-D442-49CF-87B2-75F8358E57CC}" dt="2022-09-10T13:07:25.386" v="327"/>
          <ac:picMkLst>
            <pc:docMk/>
            <pc:sldMk cId="3803743541" sldId="2147469510"/>
            <ac:picMk id="1026" creationId="{A473A246-526A-53A4-296C-118E0EF38353}"/>
          </ac:picMkLst>
        </pc:picChg>
        <pc:picChg chg="add del mod">
          <ac:chgData name="Roman Jašek" userId="8c5da18282d529bf" providerId="LiveId" clId="{5892FBE7-D442-49CF-87B2-75F8358E57CC}" dt="2022-09-13T18:00:23.559" v="2030" actId="478"/>
          <ac:picMkLst>
            <pc:docMk/>
            <pc:sldMk cId="3803743541" sldId="2147469510"/>
            <ac:picMk id="1028" creationId="{AE371D61-9AF6-A413-6432-D1DB18C8A0BD}"/>
          </ac:picMkLst>
        </pc:picChg>
      </pc:sldChg>
      <pc:sldChg chg="modSp new mod modAnim">
        <pc:chgData name="Roman Jašek" userId="8c5da18282d529bf" providerId="LiveId" clId="{5892FBE7-D442-49CF-87B2-75F8358E57CC}" dt="2022-09-13T18:06:19.411" v="2213"/>
        <pc:sldMkLst>
          <pc:docMk/>
          <pc:sldMk cId="1867030546" sldId="2147469511"/>
        </pc:sldMkLst>
        <pc:spChg chg="mod">
          <ac:chgData name="Roman Jašek" userId="8c5da18282d529bf" providerId="LiveId" clId="{5892FBE7-D442-49CF-87B2-75F8358E57CC}" dt="2022-09-10T08:04:32.092" v="65" actId="20577"/>
          <ac:spMkLst>
            <pc:docMk/>
            <pc:sldMk cId="1867030546" sldId="2147469511"/>
            <ac:spMk id="2" creationId="{C334BC81-6474-BA33-0756-06C336BB0DB2}"/>
          </ac:spMkLst>
        </pc:spChg>
      </pc:sldChg>
      <pc:sldChg chg="modSp new mod">
        <pc:chgData name="Roman Jašek" userId="8c5da18282d529bf" providerId="LiveId" clId="{5892FBE7-D442-49CF-87B2-75F8358E57CC}" dt="2022-09-10T08:04:37.913" v="71" actId="20577"/>
        <pc:sldMkLst>
          <pc:docMk/>
          <pc:sldMk cId="4205023261" sldId="2147469512"/>
        </pc:sldMkLst>
        <pc:spChg chg="mod">
          <ac:chgData name="Roman Jašek" userId="8c5da18282d529bf" providerId="LiveId" clId="{5892FBE7-D442-49CF-87B2-75F8358E57CC}" dt="2022-09-10T08:04:37.913" v="71" actId="20577"/>
          <ac:spMkLst>
            <pc:docMk/>
            <pc:sldMk cId="4205023261" sldId="2147469512"/>
            <ac:spMk id="2" creationId="{CFFE17A4-C6C0-32E9-D779-599519DBE77A}"/>
          </ac:spMkLst>
        </pc:spChg>
      </pc:sldChg>
      <pc:sldChg chg="modSp new mod">
        <pc:chgData name="Roman Jašek" userId="8c5da18282d529bf" providerId="LiveId" clId="{5892FBE7-D442-49CF-87B2-75F8358E57CC}" dt="2022-09-10T08:04:41.782" v="79" actId="20577"/>
        <pc:sldMkLst>
          <pc:docMk/>
          <pc:sldMk cId="2707141339" sldId="2147469513"/>
        </pc:sldMkLst>
        <pc:spChg chg="mod">
          <ac:chgData name="Roman Jašek" userId="8c5da18282d529bf" providerId="LiveId" clId="{5892FBE7-D442-49CF-87B2-75F8358E57CC}" dt="2022-09-10T08:04:41.782" v="79" actId="20577"/>
          <ac:spMkLst>
            <pc:docMk/>
            <pc:sldMk cId="2707141339" sldId="2147469513"/>
            <ac:spMk id="2" creationId="{2B1B2C13-DF8E-DB8A-2373-B2ACC96E6D10}"/>
          </ac:spMkLst>
        </pc:spChg>
      </pc:sldChg>
      <pc:sldChg chg="modSp new mod modAnim">
        <pc:chgData name="Roman Jašek" userId="8c5da18282d529bf" providerId="LiveId" clId="{5892FBE7-D442-49CF-87B2-75F8358E57CC}" dt="2022-09-13T18:08:38.484" v="2279" actId="20577"/>
        <pc:sldMkLst>
          <pc:docMk/>
          <pc:sldMk cId="2086660669" sldId="2147469514"/>
        </pc:sldMkLst>
        <pc:spChg chg="mod">
          <ac:chgData name="Roman Jašek" userId="8c5da18282d529bf" providerId="LiveId" clId="{5892FBE7-D442-49CF-87B2-75F8358E57CC}" dt="2022-09-10T08:05:00.653" v="108" actId="20577"/>
          <ac:spMkLst>
            <pc:docMk/>
            <pc:sldMk cId="2086660669" sldId="2147469514"/>
            <ac:spMk id="2" creationId="{6EBE1082-1B87-69B7-F015-DC759832C5F8}"/>
          </ac:spMkLst>
        </pc:spChg>
        <pc:spChg chg="mod">
          <ac:chgData name="Roman Jašek" userId="8c5da18282d529bf" providerId="LiveId" clId="{5892FBE7-D442-49CF-87B2-75F8358E57CC}" dt="2022-09-13T18:08:38.484" v="2279" actId="20577"/>
          <ac:spMkLst>
            <pc:docMk/>
            <pc:sldMk cId="2086660669" sldId="2147469514"/>
            <ac:spMk id="3" creationId="{C49AF4FB-0C10-2D03-D4E6-AEFE080BF88D}"/>
          </ac:spMkLst>
        </pc:spChg>
      </pc:sldChg>
      <pc:sldChg chg="modSp new mod">
        <pc:chgData name="Roman Jašek" userId="8c5da18282d529bf" providerId="LiveId" clId="{5892FBE7-D442-49CF-87B2-75F8358E57CC}" dt="2022-09-10T08:05:25.687" v="129" actId="20577"/>
        <pc:sldMkLst>
          <pc:docMk/>
          <pc:sldMk cId="300603949" sldId="2147469515"/>
        </pc:sldMkLst>
        <pc:spChg chg="mod">
          <ac:chgData name="Roman Jašek" userId="8c5da18282d529bf" providerId="LiveId" clId="{5892FBE7-D442-49CF-87B2-75F8358E57CC}" dt="2022-09-10T08:05:25.687" v="129" actId="20577"/>
          <ac:spMkLst>
            <pc:docMk/>
            <pc:sldMk cId="300603949" sldId="2147469515"/>
            <ac:spMk id="2" creationId="{2E40BF17-07D0-2C55-FC38-0BB24BDE491F}"/>
          </ac:spMkLst>
        </pc:spChg>
      </pc:sldChg>
      <pc:sldChg chg="modSp new mod">
        <pc:chgData name="Roman Jašek" userId="8c5da18282d529bf" providerId="LiveId" clId="{5892FBE7-D442-49CF-87B2-75F8358E57CC}" dt="2022-09-10T08:05:47.624" v="142" actId="20577"/>
        <pc:sldMkLst>
          <pc:docMk/>
          <pc:sldMk cId="2032528230" sldId="2147469516"/>
        </pc:sldMkLst>
        <pc:spChg chg="mod">
          <ac:chgData name="Roman Jašek" userId="8c5da18282d529bf" providerId="LiveId" clId="{5892FBE7-D442-49CF-87B2-75F8358E57CC}" dt="2022-09-10T08:05:47.624" v="142" actId="20577"/>
          <ac:spMkLst>
            <pc:docMk/>
            <pc:sldMk cId="2032528230" sldId="2147469516"/>
            <ac:spMk id="2" creationId="{130F3BA0-D892-C846-CA86-8E33B94D6395}"/>
          </ac:spMkLst>
        </pc:spChg>
      </pc:sldChg>
      <pc:sldChg chg="modSp new mod modAnim">
        <pc:chgData name="Roman Jašek" userId="8c5da18282d529bf" providerId="LiveId" clId="{5892FBE7-D442-49CF-87B2-75F8358E57CC}" dt="2022-09-13T18:06:16.181" v="2212"/>
        <pc:sldMkLst>
          <pc:docMk/>
          <pc:sldMk cId="1742460529" sldId="2147469517"/>
        </pc:sldMkLst>
        <pc:spChg chg="mod">
          <ac:chgData name="Roman Jašek" userId="8c5da18282d529bf" providerId="LiveId" clId="{5892FBE7-D442-49CF-87B2-75F8358E57CC}" dt="2022-09-10T08:06:01.493" v="160" actId="20577"/>
          <ac:spMkLst>
            <pc:docMk/>
            <pc:sldMk cId="1742460529" sldId="2147469517"/>
            <ac:spMk id="2" creationId="{D2E40956-5630-E93D-2C27-D6A37B408BDA}"/>
          </ac:spMkLst>
        </pc:spChg>
      </pc:sldChg>
      <pc:sldChg chg="modSp new mod modAnim">
        <pc:chgData name="Roman Jašek" userId="8c5da18282d529bf" providerId="LiveId" clId="{5892FBE7-D442-49CF-87B2-75F8358E57CC}" dt="2022-09-13T18:08:48.056" v="2280"/>
        <pc:sldMkLst>
          <pc:docMk/>
          <pc:sldMk cId="2789965150" sldId="2147469518"/>
        </pc:sldMkLst>
        <pc:spChg chg="mod">
          <ac:chgData name="Roman Jašek" userId="8c5da18282d529bf" providerId="LiveId" clId="{5892FBE7-D442-49CF-87B2-75F8358E57CC}" dt="2022-09-10T08:07:20.695" v="208" actId="20577"/>
          <ac:spMkLst>
            <pc:docMk/>
            <pc:sldMk cId="2789965150" sldId="2147469518"/>
            <ac:spMk id="2" creationId="{BB314631-ACAD-4CC1-0D86-D96291A1FB4D}"/>
          </ac:spMkLst>
        </pc:spChg>
      </pc:sldChg>
      <pc:sldChg chg="addSp delSp modSp new mod modAnim">
        <pc:chgData name="Roman Jašek" userId="8c5da18282d529bf" providerId="LiveId" clId="{5892FBE7-D442-49CF-87B2-75F8358E57CC}" dt="2022-09-13T18:09:24.568" v="2286" actId="20577"/>
        <pc:sldMkLst>
          <pc:docMk/>
          <pc:sldMk cId="3575673355" sldId="2147469519"/>
        </pc:sldMkLst>
        <pc:spChg chg="mod">
          <ac:chgData name="Roman Jašek" userId="8c5da18282d529bf" providerId="LiveId" clId="{5892FBE7-D442-49CF-87B2-75F8358E57CC}" dt="2022-09-10T08:14:04.237" v="248" actId="20577"/>
          <ac:spMkLst>
            <pc:docMk/>
            <pc:sldMk cId="3575673355" sldId="2147469519"/>
            <ac:spMk id="2" creationId="{1FF5DCCB-1E98-FB85-1EB6-EB79D7280627}"/>
          </ac:spMkLst>
        </pc:spChg>
        <pc:spChg chg="mod">
          <ac:chgData name="Roman Jašek" userId="8c5da18282d529bf" providerId="LiveId" clId="{5892FBE7-D442-49CF-87B2-75F8358E57CC}" dt="2022-09-13T18:09:24.568" v="2286" actId="20577"/>
          <ac:spMkLst>
            <pc:docMk/>
            <pc:sldMk cId="3575673355" sldId="2147469519"/>
            <ac:spMk id="3" creationId="{C515EF57-F7AC-1297-E2D5-5275BC8CBD36}"/>
          </ac:spMkLst>
        </pc:spChg>
        <pc:spChg chg="add del">
          <ac:chgData name="Roman Jašek" userId="8c5da18282d529bf" providerId="LiveId" clId="{5892FBE7-D442-49CF-87B2-75F8358E57CC}" dt="2022-09-10T08:12:22.227" v="211" actId="22"/>
          <ac:spMkLst>
            <pc:docMk/>
            <pc:sldMk cId="3575673355" sldId="2147469519"/>
            <ac:spMk id="5" creationId="{A831EC36-CA89-04BC-1FA5-E472F7805E97}"/>
          </ac:spMkLst>
        </pc:spChg>
      </pc:sldChg>
      <pc:sldChg chg="modSp new mod modAnim">
        <pc:chgData name="Roman Jašek" userId="8c5da18282d529bf" providerId="LiveId" clId="{5892FBE7-D442-49CF-87B2-75F8358E57CC}" dt="2022-09-13T18:09:40.915" v="2288"/>
        <pc:sldMkLst>
          <pc:docMk/>
          <pc:sldMk cId="3684095781" sldId="2147469520"/>
        </pc:sldMkLst>
        <pc:spChg chg="mod">
          <ac:chgData name="Roman Jašek" userId="8c5da18282d529bf" providerId="LiveId" clId="{5892FBE7-D442-49CF-87B2-75F8358E57CC}" dt="2022-09-11T12:38:53.211" v="631" actId="20577"/>
          <ac:spMkLst>
            <pc:docMk/>
            <pc:sldMk cId="3684095781" sldId="2147469520"/>
            <ac:spMk id="2" creationId="{560B0271-9ACD-3115-690C-C1F447378692}"/>
          </ac:spMkLst>
        </pc:spChg>
        <pc:spChg chg="mod">
          <ac:chgData name="Roman Jašek" userId="8c5da18282d529bf" providerId="LiveId" clId="{5892FBE7-D442-49CF-87B2-75F8358E57CC}" dt="2022-09-11T12:19:48.460" v="621" actId="21"/>
          <ac:spMkLst>
            <pc:docMk/>
            <pc:sldMk cId="3684095781" sldId="2147469520"/>
            <ac:spMk id="3" creationId="{84D6150B-985E-B30E-8427-07756CF5BB93}"/>
          </ac:spMkLst>
        </pc:spChg>
      </pc:sldChg>
      <pc:sldChg chg="addSp delSp modSp new mod modClrScheme chgLayout">
        <pc:chgData name="Roman Jašek" userId="8c5da18282d529bf" providerId="LiveId" clId="{5892FBE7-D442-49CF-87B2-75F8358E57CC}" dt="2022-09-11T12:40:09.015" v="654" actId="14100"/>
        <pc:sldMkLst>
          <pc:docMk/>
          <pc:sldMk cId="1248177162" sldId="2147469521"/>
        </pc:sldMkLst>
        <pc:spChg chg="add del mod ord">
          <ac:chgData name="Roman Jašek" userId="8c5da18282d529bf" providerId="LiveId" clId="{5892FBE7-D442-49CF-87B2-75F8358E57CC}" dt="2022-09-11T12:39:57.310" v="648" actId="478"/>
          <ac:spMkLst>
            <pc:docMk/>
            <pc:sldMk cId="1248177162" sldId="2147469521"/>
            <ac:spMk id="2" creationId="{C1DE645C-03B3-9201-9DB6-72979A1B0B1D}"/>
          </ac:spMkLst>
        </pc:spChg>
        <pc:spChg chg="add del mod ord">
          <ac:chgData name="Roman Jašek" userId="8c5da18282d529bf" providerId="LiveId" clId="{5892FBE7-D442-49CF-87B2-75F8358E57CC}" dt="2022-09-11T12:39:58.042" v="649" actId="478"/>
          <ac:spMkLst>
            <pc:docMk/>
            <pc:sldMk cId="1248177162" sldId="2147469521"/>
            <ac:spMk id="3" creationId="{2CAACF30-AA3C-825B-7704-D4C4BB52CA7C}"/>
          </ac:spMkLst>
        </pc:spChg>
        <pc:spChg chg="add del mod ord">
          <ac:chgData name="Roman Jašek" userId="8c5da18282d529bf" providerId="LiveId" clId="{5892FBE7-D442-49CF-87B2-75F8358E57CC}" dt="2022-09-11T12:39:20.852" v="634" actId="700"/>
          <ac:spMkLst>
            <pc:docMk/>
            <pc:sldMk cId="1248177162" sldId="2147469521"/>
            <ac:spMk id="4" creationId="{FDCEEE97-B765-5ACC-62A2-3ED8E9C9A47A}"/>
          </ac:spMkLst>
        </pc:spChg>
        <pc:spChg chg="add del mod ord">
          <ac:chgData name="Roman Jašek" userId="8c5da18282d529bf" providerId="LiveId" clId="{5892FBE7-D442-49CF-87B2-75F8358E57CC}" dt="2022-09-11T12:39:20.852" v="634" actId="700"/>
          <ac:spMkLst>
            <pc:docMk/>
            <pc:sldMk cId="1248177162" sldId="2147469521"/>
            <ac:spMk id="5" creationId="{B1903361-2EE8-5E8C-B264-ECA9B11CBA13}"/>
          </ac:spMkLst>
        </pc:spChg>
        <pc:picChg chg="add del mod">
          <ac:chgData name="Roman Jašek" userId="8c5da18282d529bf" providerId="LiveId" clId="{5892FBE7-D442-49CF-87B2-75F8358E57CC}" dt="2022-09-11T12:39:41.920" v="636"/>
          <ac:picMkLst>
            <pc:docMk/>
            <pc:sldMk cId="1248177162" sldId="2147469521"/>
            <ac:picMk id="7" creationId="{60DAFA41-9649-5584-2F01-DE61A5F3BC3E}"/>
          </ac:picMkLst>
        </pc:picChg>
        <pc:picChg chg="add del mod">
          <ac:chgData name="Roman Jašek" userId="8c5da18282d529bf" providerId="LiveId" clId="{5892FBE7-D442-49CF-87B2-75F8358E57CC}" dt="2022-09-11T12:39:48.836" v="638"/>
          <ac:picMkLst>
            <pc:docMk/>
            <pc:sldMk cId="1248177162" sldId="2147469521"/>
            <ac:picMk id="9" creationId="{7A7D9005-2951-CA59-EE6E-FFC391DADA13}"/>
          </ac:picMkLst>
        </pc:picChg>
        <pc:picChg chg="add del mod">
          <ac:chgData name="Roman Jašek" userId="8c5da18282d529bf" providerId="LiveId" clId="{5892FBE7-D442-49CF-87B2-75F8358E57CC}" dt="2022-09-11T12:39:53.064" v="640"/>
          <ac:picMkLst>
            <pc:docMk/>
            <pc:sldMk cId="1248177162" sldId="2147469521"/>
            <ac:picMk id="11" creationId="{28279B75-884F-EC88-69F6-61CAA45B4180}"/>
          </ac:picMkLst>
        </pc:picChg>
        <pc:picChg chg="add del mod">
          <ac:chgData name="Roman Jašek" userId="8c5da18282d529bf" providerId="LiveId" clId="{5892FBE7-D442-49CF-87B2-75F8358E57CC}" dt="2022-09-11T12:39:54.069" v="642"/>
          <ac:picMkLst>
            <pc:docMk/>
            <pc:sldMk cId="1248177162" sldId="2147469521"/>
            <ac:picMk id="13" creationId="{C127C4EE-C0B9-81CA-E75C-6EA11463AB67}"/>
          </ac:picMkLst>
        </pc:picChg>
        <pc:picChg chg="add del mod">
          <ac:chgData name="Roman Jašek" userId="8c5da18282d529bf" providerId="LiveId" clId="{5892FBE7-D442-49CF-87B2-75F8358E57CC}" dt="2022-09-11T12:39:55.211" v="647"/>
          <ac:picMkLst>
            <pc:docMk/>
            <pc:sldMk cId="1248177162" sldId="2147469521"/>
            <ac:picMk id="15" creationId="{B2B2476A-D25F-8F06-6667-F7AFD7201097}"/>
          </ac:picMkLst>
        </pc:picChg>
        <pc:picChg chg="add mod">
          <ac:chgData name="Roman Jašek" userId="8c5da18282d529bf" providerId="LiveId" clId="{5892FBE7-D442-49CF-87B2-75F8358E57CC}" dt="2022-09-11T12:40:09.015" v="654" actId="14100"/>
          <ac:picMkLst>
            <pc:docMk/>
            <pc:sldMk cId="1248177162" sldId="2147469521"/>
            <ac:picMk id="17" creationId="{E6D6E672-FDC3-CA12-9C98-91AE0D77AF6B}"/>
          </ac:picMkLst>
        </pc:picChg>
      </pc:sldChg>
      <pc:sldChg chg="addSp delSp modSp new mod">
        <pc:chgData name="Roman Jašek" userId="8c5da18282d529bf" providerId="LiveId" clId="{5892FBE7-D442-49CF-87B2-75F8358E57CC}" dt="2022-09-11T12:40:58.450" v="674" actId="1076"/>
        <pc:sldMkLst>
          <pc:docMk/>
          <pc:sldMk cId="1812141227" sldId="2147469522"/>
        </pc:sldMkLst>
        <pc:spChg chg="del mod">
          <ac:chgData name="Roman Jašek" userId="8c5da18282d529bf" providerId="LiveId" clId="{5892FBE7-D442-49CF-87B2-75F8358E57CC}" dt="2022-09-11T12:40:44.724" v="670" actId="478"/>
          <ac:spMkLst>
            <pc:docMk/>
            <pc:sldMk cId="1812141227" sldId="2147469522"/>
            <ac:spMk id="2" creationId="{992D103F-0297-359A-82A6-7465D8E5F6B6}"/>
          </ac:spMkLst>
        </pc:spChg>
        <pc:spChg chg="del">
          <ac:chgData name="Roman Jašek" userId="8c5da18282d529bf" providerId="LiveId" clId="{5892FBE7-D442-49CF-87B2-75F8358E57CC}" dt="2022-09-11T12:40:41.337" v="667"/>
          <ac:spMkLst>
            <pc:docMk/>
            <pc:sldMk cId="1812141227" sldId="2147469522"/>
            <ac:spMk id="3" creationId="{EF18B27A-5314-22A7-BE58-3D620AA35F72}"/>
          </ac:spMkLst>
        </pc:spChg>
        <pc:picChg chg="add mod">
          <ac:chgData name="Roman Jašek" userId="8c5da18282d529bf" providerId="LiveId" clId="{5892FBE7-D442-49CF-87B2-75F8358E57CC}" dt="2022-09-11T12:40:58.450" v="674" actId="1076"/>
          <ac:picMkLst>
            <pc:docMk/>
            <pc:sldMk cId="1812141227" sldId="2147469522"/>
            <ac:picMk id="5" creationId="{0DBA33E6-FD16-DC98-2EDA-DB200D05487E}"/>
          </ac:picMkLst>
        </pc:picChg>
      </pc:sldChg>
      <pc:sldChg chg="modSp new mod modAnim">
        <pc:chgData name="Roman Jašek" userId="8c5da18282d529bf" providerId="LiveId" clId="{5892FBE7-D442-49CF-87B2-75F8358E57CC}" dt="2022-09-13T18:09:44.899" v="2289"/>
        <pc:sldMkLst>
          <pc:docMk/>
          <pc:sldMk cId="1141065659" sldId="2147469523"/>
        </pc:sldMkLst>
        <pc:spChg chg="mod">
          <ac:chgData name="Roman Jašek" userId="8c5da18282d529bf" providerId="LiveId" clId="{5892FBE7-D442-49CF-87B2-75F8358E57CC}" dt="2022-09-11T12:40:28.388" v="666" actId="20577"/>
          <ac:spMkLst>
            <pc:docMk/>
            <pc:sldMk cId="1141065659" sldId="2147469523"/>
            <ac:spMk id="2" creationId="{978CFFAD-A445-316C-796D-5157D4E5D3EE}"/>
          </ac:spMkLst>
        </pc:spChg>
        <pc:spChg chg="mod">
          <ac:chgData name="Roman Jašek" userId="8c5da18282d529bf" providerId="LiveId" clId="{5892FBE7-D442-49CF-87B2-75F8358E57CC}" dt="2022-09-11T14:26:30.071" v="944" actId="20577"/>
          <ac:spMkLst>
            <pc:docMk/>
            <pc:sldMk cId="1141065659" sldId="2147469523"/>
            <ac:spMk id="3" creationId="{DC7B4E24-84C3-938B-86FB-82CC41797362}"/>
          </ac:spMkLst>
        </pc:spChg>
      </pc:sldChg>
      <pc:sldChg chg="modSp new mod modAnim">
        <pc:chgData name="Roman Jašek" userId="8c5da18282d529bf" providerId="LiveId" clId="{5892FBE7-D442-49CF-87B2-75F8358E57CC}" dt="2022-09-13T18:08:57.928" v="2282"/>
        <pc:sldMkLst>
          <pc:docMk/>
          <pc:sldMk cId="4161265980" sldId="2147469524"/>
        </pc:sldMkLst>
        <pc:spChg chg="mod">
          <ac:chgData name="Roman Jašek" userId="8c5da18282d529bf" providerId="LiveId" clId="{5892FBE7-D442-49CF-87B2-75F8358E57CC}" dt="2022-09-11T18:06:47.274" v="970" actId="20577"/>
          <ac:spMkLst>
            <pc:docMk/>
            <pc:sldMk cId="4161265980" sldId="2147469524"/>
            <ac:spMk id="2" creationId="{278AE6D4-A46F-0290-A97A-E6B243AA8707}"/>
          </ac:spMkLst>
        </pc:spChg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1987009781" sldId="2147469920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4056617208" sldId="2147469921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4230991030" sldId="2147469922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786651612" sldId="2147469923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3081088580" sldId="2147469924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834409364" sldId="2147469925"/>
        </pc:sldMkLst>
      </pc:sldChg>
      <pc:sldChg chg="modAnim">
        <pc:chgData name="Roman Jašek" userId="8c5da18282d529bf" providerId="LiveId" clId="{5892FBE7-D442-49CF-87B2-75F8358E57CC}" dt="2022-09-13T18:06:03.762" v="2211"/>
        <pc:sldMkLst>
          <pc:docMk/>
          <pc:sldMk cId="2154412831" sldId="2147469925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2851571397" sldId="2147469926"/>
        </pc:sldMkLst>
      </pc:sldChg>
      <pc:sldChg chg="modAnim">
        <pc:chgData name="Roman Jašek" userId="8c5da18282d529bf" providerId="LiveId" clId="{5892FBE7-D442-49CF-87B2-75F8358E57CC}" dt="2022-09-13T18:07:47.914" v="2226"/>
        <pc:sldMkLst>
          <pc:docMk/>
          <pc:sldMk cId="3947970531" sldId="2147469926"/>
        </pc:sldMkLst>
      </pc:sldChg>
      <pc:sldChg chg="del">
        <pc:chgData name="Roman Jašek" userId="8c5da18282d529bf" providerId="LiveId" clId="{5892FBE7-D442-49CF-87B2-75F8358E57CC}" dt="2022-09-10T08:03:54.371" v="43" actId="47"/>
        <pc:sldMkLst>
          <pc:docMk/>
          <pc:sldMk cId="918549866" sldId="2147469927"/>
        </pc:sldMkLst>
      </pc:sldChg>
      <pc:sldChg chg="modAnim">
        <pc:chgData name="Roman Jašek" userId="8c5da18282d529bf" providerId="LiveId" clId="{5892FBE7-D442-49CF-87B2-75F8358E57CC}" dt="2022-09-13T18:07:50.984" v="2227"/>
        <pc:sldMkLst>
          <pc:docMk/>
          <pc:sldMk cId="1913499302" sldId="2147469950"/>
        </pc:sldMkLst>
      </pc:sldChg>
      <pc:sldChg chg="modAnim">
        <pc:chgData name="Roman Jašek" userId="8c5da18282d529bf" providerId="LiveId" clId="{5892FBE7-D442-49CF-87B2-75F8358E57CC}" dt="2022-09-13T18:07:58.531" v="2228"/>
        <pc:sldMkLst>
          <pc:docMk/>
          <pc:sldMk cId="3955040398" sldId="2147469951"/>
        </pc:sldMkLst>
      </pc:sldChg>
      <pc:sldChg chg="modAnim">
        <pc:chgData name="Roman Jašek" userId="8c5da18282d529bf" providerId="LiveId" clId="{5892FBE7-D442-49CF-87B2-75F8358E57CC}" dt="2022-09-13T18:08:03.187" v="2229"/>
        <pc:sldMkLst>
          <pc:docMk/>
          <pc:sldMk cId="2587012030" sldId="2147469952"/>
        </pc:sldMkLst>
      </pc:sldChg>
      <pc:sldChg chg="modAnim">
        <pc:chgData name="Roman Jašek" userId="8c5da18282d529bf" providerId="LiveId" clId="{5892FBE7-D442-49CF-87B2-75F8358E57CC}" dt="2022-09-13T18:08:07.634" v="2230"/>
        <pc:sldMkLst>
          <pc:docMk/>
          <pc:sldMk cId="2962592962" sldId="2147469953"/>
        </pc:sldMkLst>
      </pc:sldChg>
      <pc:sldChg chg="modAnim">
        <pc:chgData name="Roman Jašek" userId="8c5da18282d529bf" providerId="LiveId" clId="{5892FBE7-D442-49CF-87B2-75F8358E57CC}" dt="2022-09-13T18:06:22.808" v="2214"/>
        <pc:sldMkLst>
          <pc:docMk/>
          <pc:sldMk cId="257781986" sldId="2147469954"/>
        </pc:sldMkLst>
      </pc:sldChg>
      <pc:sldChg chg="modAnim">
        <pc:chgData name="Roman Jašek" userId="8c5da18282d529bf" providerId="LiveId" clId="{5892FBE7-D442-49CF-87B2-75F8358E57CC}" dt="2022-09-13T18:09:12.230" v="2284"/>
        <pc:sldMkLst>
          <pc:docMk/>
          <pc:sldMk cId="2401990592" sldId="2147469955"/>
        </pc:sldMkLst>
      </pc:sldChg>
      <pc:sldChg chg="modSp add del mod modAnim">
        <pc:chgData name="Roman Jašek" userId="8c5da18282d529bf" providerId="LiveId" clId="{5892FBE7-D442-49CF-87B2-75F8358E57CC}" dt="2022-09-13T18:06:29.093" v="2215" actId="47"/>
        <pc:sldMkLst>
          <pc:docMk/>
          <pc:sldMk cId="723497812" sldId="2147469956"/>
        </pc:sldMkLst>
        <pc:spChg chg="mod">
          <ac:chgData name="Roman Jašek" userId="8c5da18282d529bf" providerId="LiveId" clId="{5892FBE7-D442-49CF-87B2-75F8358E57CC}" dt="2022-09-13T17:27:55.877" v="1331" actId="1076"/>
          <ac:spMkLst>
            <pc:docMk/>
            <pc:sldMk cId="723497812" sldId="2147469956"/>
            <ac:spMk id="2" creationId="{00000000-0000-0000-0000-000000000000}"/>
          </ac:spMkLst>
        </pc:spChg>
        <pc:spChg chg="mod">
          <ac:chgData name="Roman Jašek" userId="8c5da18282d529bf" providerId="LiveId" clId="{5892FBE7-D442-49CF-87B2-75F8358E57CC}" dt="2022-09-13T17:25:32.680" v="1059" actId="20577"/>
          <ac:spMkLst>
            <pc:docMk/>
            <pc:sldMk cId="723497812" sldId="2147469956"/>
            <ac:spMk id="4" creationId="{00000000-0000-0000-0000-000000000000}"/>
          </ac:spMkLst>
        </pc:spChg>
      </pc:sldChg>
      <pc:sldChg chg="addSp delSp modSp new mod addAnim delAnim modAnim">
        <pc:chgData name="Roman Jašek" userId="8c5da18282d529bf" providerId="LiveId" clId="{5892FBE7-D442-49CF-87B2-75F8358E57CC}" dt="2022-09-13T18:06:50.073" v="2219" actId="21"/>
        <pc:sldMkLst>
          <pc:docMk/>
          <pc:sldMk cId="179322487" sldId="2147469957"/>
        </pc:sldMkLst>
        <pc:spChg chg="mod">
          <ac:chgData name="Roman Jašek" userId="8c5da18282d529bf" providerId="LiveId" clId="{5892FBE7-D442-49CF-87B2-75F8358E57CC}" dt="2022-09-13T17:28:15.082" v="1339" actId="20577"/>
          <ac:spMkLst>
            <pc:docMk/>
            <pc:sldMk cId="179322487" sldId="2147469957"/>
            <ac:spMk id="2" creationId="{3D6EC12A-11E4-1A38-6841-6F7CB6268270}"/>
          </ac:spMkLst>
        </pc:spChg>
        <pc:spChg chg="mod">
          <ac:chgData name="Roman Jašek" userId="8c5da18282d529bf" providerId="LiveId" clId="{5892FBE7-D442-49CF-87B2-75F8358E57CC}" dt="2022-09-13T18:06:50.073" v="2219" actId="21"/>
          <ac:spMkLst>
            <pc:docMk/>
            <pc:sldMk cId="179322487" sldId="2147469957"/>
            <ac:spMk id="3" creationId="{25DF688F-BD6D-8241-A094-12FFA3A81896}"/>
          </ac:spMkLst>
        </pc:spChg>
        <pc:spChg chg="add del mod">
          <ac:chgData name="Roman Jašek" userId="8c5da18282d529bf" providerId="LiveId" clId="{5892FBE7-D442-49CF-87B2-75F8358E57CC}" dt="2022-09-13T17:28:03.449" v="1333"/>
          <ac:spMkLst>
            <pc:docMk/>
            <pc:sldMk cId="179322487" sldId="2147469957"/>
            <ac:spMk id="4" creationId="{98866BE9-73F0-8DF8-55CB-56B60C5CB8E2}"/>
          </ac:spMkLst>
        </pc:spChg>
        <pc:spChg chg="add del mod">
          <ac:chgData name="Roman Jašek" userId="8c5da18282d529bf" providerId="LiveId" clId="{5892FBE7-D442-49CF-87B2-75F8358E57CC}" dt="2022-09-13T17:28:03.449" v="1333"/>
          <ac:spMkLst>
            <pc:docMk/>
            <pc:sldMk cId="179322487" sldId="2147469957"/>
            <ac:spMk id="5" creationId="{F1F82029-D1F5-89A5-C4F2-B9524AE37697}"/>
          </ac:spMkLst>
        </pc:spChg>
        <pc:spChg chg="add del mod">
          <ac:chgData name="Roman Jašek" userId="8c5da18282d529bf" providerId="LiveId" clId="{5892FBE7-D442-49CF-87B2-75F8358E57CC}" dt="2022-09-13T17:28:03.449" v="1333"/>
          <ac:spMkLst>
            <pc:docMk/>
            <pc:sldMk cId="179322487" sldId="2147469957"/>
            <ac:spMk id="6" creationId="{E7DEAC19-E0D0-F294-7118-D6DACC07B32E}"/>
          </ac:spMkLst>
        </pc:spChg>
        <pc:spChg chg="add del mod">
          <ac:chgData name="Roman Jašek" userId="8c5da18282d529bf" providerId="LiveId" clId="{5892FBE7-D442-49CF-87B2-75F8358E57CC}" dt="2022-09-13T17:28:03.449" v="1333"/>
          <ac:spMkLst>
            <pc:docMk/>
            <pc:sldMk cId="179322487" sldId="2147469957"/>
            <ac:spMk id="7" creationId="{9B6903B3-7EBB-CAA4-6827-4EB8AACDD277}"/>
          </ac:spMkLst>
        </pc:spChg>
        <pc:spChg chg="add del mod">
          <ac:chgData name="Roman Jašek" userId="8c5da18282d529bf" providerId="LiveId" clId="{5892FBE7-D442-49CF-87B2-75F8358E57CC}" dt="2022-09-13T17:28:03.449" v="1333"/>
          <ac:spMkLst>
            <pc:docMk/>
            <pc:sldMk cId="179322487" sldId="2147469957"/>
            <ac:spMk id="8" creationId="{8EA956CF-7C4E-4A67-BCF8-C6FD837DD3BA}"/>
          </ac:spMkLst>
        </pc:spChg>
        <pc:spChg chg="add del mod">
          <ac:chgData name="Roman Jašek" userId="8c5da18282d529bf" providerId="LiveId" clId="{5892FBE7-D442-49CF-87B2-75F8358E57CC}" dt="2022-09-13T17:28:03.449" v="1333"/>
          <ac:spMkLst>
            <pc:docMk/>
            <pc:sldMk cId="179322487" sldId="2147469957"/>
            <ac:spMk id="9" creationId="{DE0356F2-D88F-4255-C7DF-F87438B3762A}"/>
          </ac:spMkLst>
        </pc:spChg>
        <pc:spChg chg="add del mod">
          <ac:chgData name="Roman Jašek" userId="8c5da18282d529bf" providerId="LiveId" clId="{5892FBE7-D442-49CF-87B2-75F8358E57CC}" dt="2022-09-13T17:28:03.449" v="1333"/>
          <ac:spMkLst>
            <pc:docMk/>
            <pc:sldMk cId="179322487" sldId="2147469957"/>
            <ac:spMk id="10" creationId="{61A030ED-90C7-9F4C-5254-4B34B525C611}"/>
          </ac:spMkLst>
        </pc:spChg>
        <pc:spChg chg="add del mod">
          <ac:chgData name="Roman Jašek" userId="8c5da18282d529bf" providerId="LiveId" clId="{5892FBE7-D442-49CF-87B2-75F8358E57CC}" dt="2022-09-13T17:28:03.449" v="1333"/>
          <ac:spMkLst>
            <pc:docMk/>
            <pc:sldMk cId="179322487" sldId="2147469957"/>
            <ac:spMk id="11" creationId="{33FEBD2C-FF42-47CA-27C7-0BFFD3C3B7E1}"/>
          </ac:spMkLst>
        </pc:spChg>
        <pc:spChg chg="add del mod">
          <ac:chgData name="Roman Jašek" userId="8c5da18282d529bf" providerId="LiveId" clId="{5892FBE7-D442-49CF-87B2-75F8358E57CC}" dt="2022-09-13T17:28:03.449" v="1333"/>
          <ac:spMkLst>
            <pc:docMk/>
            <pc:sldMk cId="179322487" sldId="2147469957"/>
            <ac:spMk id="12" creationId="{DC9475DC-A095-F05D-4E33-21ED5DB6F387}"/>
          </ac:spMkLst>
        </pc:spChg>
        <pc:spChg chg="add mod">
          <ac:chgData name="Roman Jašek" userId="8c5da18282d529bf" providerId="LiveId" clId="{5892FBE7-D442-49CF-87B2-75F8358E57CC}" dt="2022-09-13T17:31:05.549" v="1366" actId="14100"/>
          <ac:spMkLst>
            <pc:docMk/>
            <pc:sldMk cId="179322487" sldId="2147469957"/>
            <ac:spMk id="13" creationId="{76CB934E-7869-77E5-2BFA-E5EB369C9792}"/>
          </ac:spMkLst>
        </pc:spChg>
        <pc:spChg chg="add mod">
          <ac:chgData name="Roman Jašek" userId="8c5da18282d529bf" providerId="LiveId" clId="{5892FBE7-D442-49CF-87B2-75F8358E57CC}" dt="2022-09-13T17:28:07.362" v="1335" actId="1076"/>
          <ac:spMkLst>
            <pc:docMk/>
            <pc:sldMk cId="179322487" sldId="2147469957"/>
            <ac:spMk id="14" creationId="{E36A67DF-2FE5-772C-7A5D-4AECFBCC9FFE}"/>
          </ac:spMkLst>
        </pc:spChg>
        <pc:spChg chg="add mod">
          <ac:chgData name="Roman Jašek" userId="8c5da18282d529bf" providerId="LiveId" clId="{5892FBE7-D442-49CF-87B2-75F8358E57CC}" dt="2022-09-13T17:28:07.362" v="1335" actId="1076"/>
          <ac:spMkLst>
            <pc:docMk/>
            <pc:sldMk cId="179322487" sldId="2147469957"/>
            <ac:spMk id="15" creationId="{4C22F148-5E33-AC64-EC7D-8B65E797F879}"/>
          </ac:spMkLst>
        </pc:spChg>
        <pc:spChg chg="add mod">
          <ac:chgData name="Roman Jašek" userId="8c5da18282d529bf" providerId="LiveId" clId="{5892FBE7-D442-49CF-87B2-75F8358E57CC}" dt="2022-09-13T17:28:07.362" v="1335" actId="1076"/>
          <ac:spMkLst>
            <pc:docMk/>
            <pc:sldMk cId="179322487" sldId="2147469957"/>
            <ac:spMk id="16" creationId="{E1CFDFD9-8B56-B0A3-12D7-453DDDAA88CB}"/>
          </ac:spMkLst>
        </pc:spChg>
        <pc:spChg chg="add mod">
          <ac:chgData name="Roman Jašek" userId="8c5da18282d529bf" providerId="LiveId" clId="{5892FBE7-D442-49CF-87B2-75F8358E57CC}" dt="2022-09-13T17:28:07.362" v="1335" actId="1076"/>
          <ac:spMkLst>
            <pc:docMk/>
            <pc:sldMk cId="179322487" sldId="2147469957"/>
            <ac:spMk id="17" creationId="{F5AE7B75-9F25-E912-2843-1ED7A3339634}"/>
          </ac:spMkLst>
        </pc:spChg>
        <pc:spChg chg="add mod">
          <ac:chgData name="Roman Jašek" userId="8c5da18282d529bf" providerId="LiveId" clId="{5892FBE7-D442-49CF-87B2-75F8358E57CC}" dt="2022-09-13T17:28:07.362" v="1335" actId="1076"/>
          <ac:spMkLst>
            <pc:docMk/>
            <pc:sldMk cId="179322487" sldId="2147469957"/>
            <ac:spMk id="18" creationId="{BC74EFF9-A043-1DC4-1273-1940208CDAE9}"/>
          </ac:spMkLst>
        </pc:spChg>
        <pc:spChg chg="add mod">
          <ac:chgData name="Roman Jašek" userId="8c5da18282d529bf" providerId="LiveId" clId="{5892FBE7-D442-49CF-87B2-75F8358E57CC}" dt="2022-09-13T17:30:58.476" v="1364" actId="14100"/>
          <ac:spMkLst>
            <pc:docMk/>
            <pc:sldMk cId="179322487" sldId="2147469957"/>
            <ac:spMk id="19" creationId="{5FB8DE2E-85A4-461F-6759-745EA2A9CE61}"/>
          </ac:spMkLst>
        </pc:spChg>
        <pc:spChg chg="add mod">
          <ac:chgData name="Roman Jašek" userId="8c5da18282d529bf" providerId="LiveId" clId="{5892FBE7-D442-49CF-87B2-75F8358E57CC}" dt="2022-09-13T17:31:07.997" v="1367" actId="14100"/>
          <ac:spMkLst>
            <pc:docMk/>
            <pc:sldMk cId="179322487" sldId="2147469957"/>
            <ac:spMk id="20" creationId="{D777E9CE-C9B1-EC8D-9225-BCCB3E69DE4C}"/>
          </ac:spMkLst>
        </pc:spChg>
        <pc:spChg chg="add mod">
          <ac:chgData name="Roman Jašek" userId="8c5da18282d529bf" providerId="LiveId" clId="{5892FBE7-D442-49CF-87B2-75F8358E57CC}" dt="2022-09-13T17:28:07.362" v="1335" actId="1076"/>
          <ac:spMkLst>
            <pc:docMk/>
            <pc:sldMk cId="179322487" sldId="2147469957"/>
            <ac:spMk id="21" creationId="{2D9568BB-167E-A605-652D-A8465BC7E2F7}"/>
          </ac:spMkLst>
        </pc:spChg>
      </pc:sldChg>
      <pc:sldChg chg="modSp new del mod">
        <pc:chgData name="Roman Jašek" userId="8c5da18282d529bf" providerId="LiveId" clId="{5892FBE7-D442-49CF-87B2-75F8358E57CC}" dt="2022-09-13T18:00:30.666" v="2034" actId="47"/>
        <pc:sldMkLst>
          <pc:docMk/>
          <pc:sldMk cId="3410327269" sldId="2147469958"/>
        </pc:sldMkLst>
        <pc:spChg chg="mod">
          <ac:chgData name="Roman Jašek" userId="8c5da18282d529bf" providerId="LiveId" clId="{5892FBE7-D442-49CF-87B2-75F8358E57CC}" dt="2022-09-13T17:38:43.817" v="1822" actId="20577"/>
          <ac:spMkLst>
            <pc:docMk/>
            <pc:sldMk cId="3410327269" sldId="2147469958"/>
            <ac:spMk id="3" creationId="{D8E5196B-B6C8-923F-24AD-216B8C1DA87B}"/>
          </ac:spMkLst>
        </pc:spChg>
      </pc:sldChg>
      <pc:sldChg chg="addSp delSp modSp new mod modAnim">
        <pc:chgData name="Roman Jašek" userId="8c5da18282d529bf" providerId="LiveId" clId="{5892FBE7-D442-49CF-87B2-75F8358E57CC}" dt="2022-09-13T18:07:20.644" v="2221"/>
        <pc:sldMkLst>
          <pc:docMk/>
          <pc:sldMk cId="1491184367" sldId="2147469959"/>
        </pc:sldMkLst>
        <pc:spChg chg="mod">
          <ac:chgData name="Roman Jašek" userId="8c5da18282d529bf" providerId="LiveId" clId="{5892FBE7-D442-49CF-87B2-75F8358E57CC}" dt="2022-09-13T17:57:40.407" v="1967" actId="20577"/>
          <ac:spMkLst>
            <pc:docMk/>
            <pc:sldMk cId="1491184367" sldId="2147469959"/>
            <ac:spMk id="2" creationId="{BCE65441-9D8B-11F0-371D-DDA609AA71CF}"/>
          </ac:spMkLst>
        </pc:spChg>
        <pc:spChg chg="add del mod">
          <ac:chgData name="Roman Jašek" userId="8c5da18282d529bf" providerId="LiveId" clId="{5892FBE7-D442-49CF-87B2-75F8358E57CC}" dt="2022-09-13T17:57:33.384" v="1963" actId="20577"/>
          <ac:spMkLst>
            <pc:docMk/>
            <pc:sldMk cId="1491184367" sldId="2147469959"/>
            <ac:spMk id="3" creationId="{65D18BDF-7F6E-F30D-DF5E-1C7428EA7331}"/>
          </ac:spMkLst>
        </pc:spChg>
        <pc:picChg chg="add del mod">
          <ac:chgData name="Roman Jašek" userId="8c5da18282d529bf" providerId="LiveId" clId="{5892FBE7-D442-49CF-87B2-75F8358E57CC}" dt="2022-09-13T17:45:57.613" v="1825"/>
          <ac:picMkLst>
            <pc:docMk/>
            <pc:sldMk cId="1491184367" sldId="2147469959"/>
            <ac:picMk id="1026" creationId="{4E40278A-62B6-F803-D18B-A65250CB4E78}"/>
          </ac:picMkLst>
        </pc:picChg>
        <pc:picChg chg="add mod">
          <ac:chgData name="Roman Jašek" userId="8c5da18282d529bf" providerId="LiveId" clId="{5892FBE7-D442-49CF-87B2-75F8358E57CC}" dt="2022-09-13T17:59:55.057" v="1991" actId="1076"/>
          <ac:picMkLst>
            <pc:docMk/>
            <pc:sldMk cId="1491184367" sldId="2147469959"/>
            <ac:picMk id="1028" creationId="{914A059F-0303-5176-0641-03F07B9DBB8E}"/>
          </ac:picMkLst>
        </pc:picChg>
      </pc:sldChg>
      <pc:sldChg chg="modSp new mod modAnim">
        <pc:chgData name="Roman Jašek" userId="8c5da18282d529bf" providerId="LiveId" clId="{5892FBE7-D442-49CF-87B2-75F8358E57CC}" dt="2022-09-13T18:07:28.906" v="2223"/>
        <pc:sldMkLst>
          <pc:docMk/>
          <pc:sldMk cId="2156143147" sldId="2147469960"/>
        </pc:sldMkLst>
        <pc:spChg chg="mod">
          <ac:chgData name="Roman Jašek" userId="8c5da18282d529bf" providerId="LiveId" clId="{5892FBE7-D442-49CF-87B2-75F8358E57CC}" dt="2022-09-13T18:00:40.599" v="2053" actId="20577"/>
          <ac:spMkLst>
            <pc:docMk/>
            <pc:sldMk cId="2156143147" sldId="2147469960"/>
            <ac:spMk id="2" creationId="{4C20C5AA-24AD-C2FC-FD63-FE67077FAC87}"/>
          </ac:spMkLst>
        </pc:spChg>
        <pc:spChg chg="mod">
          <ac:chgData name="Roman Jašek" userId="8c5da18282d529bf" providerId="LiveId" clId="{5892FBE7-D442-49CF-87B2-75F8358E57CC}" dt="2022-09-13T18:01:48.750" v="2206" actId="20577"/>
          <ac:spMkLst>
            <pc:docMk/>
            <pc:sldMk cId="2156143147" sldId="2147469960"/>
            <ac:spMk id="3" creationId="{DCEC92FE-D045-F69B-4261-4307A8D4DA30}"/>
          </ac:spMkLst>
        </pc:spChg>
      </pc:sldChg>
      <pc:sldChg chg="new del">
        <pc:chgData name="Roman Jašek" userId="8c5da18282d529bf" providerId="LiveId" clId="{5892FBE7-D442-49CF-87B2-75F8358E57CC}" dt="2022-09-13T18:05:23.144" v="2209" actId="47"/>
        <pc:sldMkLst>
          <pc:docMk/>
          <pc:sldMk cId="136073606" sldId="2147469961"/>
        </pc:sldMkLst>
      </pc:sldChg>
      <pc:sldChg chg="new del">
        <pc:chgData name="Roman Jašek" userId="8c5da18282d529bf" providerId="LiveId" clId="{5892FBE7-D442-49CF-87B2-75F8358E57CC}" dt="2022-09-13T18:09:58.459" v="2291" actId="47"/>
        <pc:sldMkLst>
          <pc:docMk/>
          <pc:sldMk cId="577800535" sldId="21474699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CEE3D-3B84-4148-9F63-2C0B6A9D5530}" type="datetimeFigureOut">
              <a:rPr lang="en-US" smtClean="0"/>
              <a:t>2023-02-03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CE5D8-315D-44C5-8E81-D5E184A7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5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Next I want to talk about .NET MAUI.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.NET MAUI is the evolution of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Xamarin.Forms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designed to help you deliver high-performance, cross-platform, native desktop &amp; mobile apps all from a single codebase. 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.NET MAUI under the hood uses technologies out there today for building native apps on Windows with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WinUI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Mac Catalyst for macOS, and of course, iOS and Android. .NET MAUI abstracts all those frameworks into a single framework built on .NET 6.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.NET MAUI on Windows supports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WinUI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allowing these apps to use all the newest native features on supported versions of Windows 10.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That means you can build all these apps for any device from a single codebase and project system. Instead of learning different stacks and languages for each, you can use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one language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one set of libraries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and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one UI stack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for all of them.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It will release early spring next year. You can watch the progress and help contribute on GitHub in the /dotnet/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maui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repo.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E7EBF-8FEE-4079-889B-EEE134D308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49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Next I want to talk about .NET MAUI.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.NET MAUI is the evolution of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Xamarin.Forms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designed to help you deliver high-performance, cross-platform, native desktop &amp; mobile apps all from a single codebase. 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.NET MAUI under the hood uses technologies out there today for building native apps on Windows with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WinUI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Mac Catalyst for macOS, and of course, iOS and Android. .NET MAUI abstracts all those frameworks into a single framework built on .NET 6.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.NET MAUI on Windows supports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WinUI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allowing these apps to use all the newest native features on supported versions of Windows 10.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That means you can build all these apps for any device from a single codebase and project system. Instead of learning different stacks and languages for each, you can use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one language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one set of libraries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and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one UI stack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for all of them.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It will release early spring next year. You can watch the progress and help contribute on GitHub in the /dotnet/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maui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repo.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E7EBF-8FEE-4079-889B-EEE134D308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74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Next I want to talk about .NET MAUI.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.NET MAUI is the evolution of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Xamarin.Forms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designed to help you deliver high-performance, cross-platform, native desktop &amp; mobile apps all from a single codebase. 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.NET MAUI under the hood uses technologies out there today for building native apps on Windows with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WinUI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Mac Catalyst for macOS, and of course, iOS and Android. .NET MAUI abstracts all those frameworks into a single framework built on .NET 6.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.NET MAUI on Windows supports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WinUI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allowing these apps to use all the newest native features on supported versions of Windows 10.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That means you can build all these apps for any device from a single codebase and project system. Instead of learning different stacks and languages for each, you can use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one language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one set of libraries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and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one UI stack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for all of them.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It will release early spring next year. You can watch the progress and help contribute on GitHub in the /dotnet/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maui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repo.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E7EBF-8FEE-4079-889B-EEE134D308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78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AAB – Android </a:t>
            </a:r>
            <a:r>
              <a:rPr lang="sk-SK" dirty="0" err="1"/>
              <a:t>App</a:t>
            </a:r>
            <a:r>
              <a:rPr lang="sk-SK" dirty="0"/>
              <a:t> </a:t>
            </a:r>
            <a:r>
              <a:rPr lang="sk-SK" dirty="0" err="1"/>
              <a:t>Bundle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87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Next I want to talk about .NET MAUI.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.NET MAUI is the evolution of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Xamarin.Forms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designed to help you deliver high-performance, cross-platform, native desktop &amp; mobile apps all from a single codebase. 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.NET MAUI under the hood uses technologies out there today for building native apps on Windows with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WinUI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Mac Catalyst for macOS, and of course, iOS and Android. .NET MAUI abstracts all those frameworks into a single framework built on .NET 6.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.NET MAUI on Windows supports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WinUI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allowing these apps to use all the newest native features on supported versions of Windows 10.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That means you can build all these apps for any device from a single codebase and project system. Instead of learning different stacks and languages for each, you can use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one language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one set of libraries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and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one UI stack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for all of them.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It will release early spring next year. You can watch the progress and help contribute on GitHub in the /dotnet/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maui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repo.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E7EBF-8FEE-4079-889B-EEE134D308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489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Next I want to talk about .NET MAUI.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.NET MAUI is the evolution of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Xamarin.Forms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designed to help you deliver high-performance, cross-platform, native desktop &amp; mobile apps all from a single codebase. 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.NET MAUI under the hood uses technologies out there today for building native apps on Windows with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WinUI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Mac Catalyst for macOS, and of course, iOS and Android. .NET MAUI abstracts all those frameworks into a single framework built on .NET 6.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.NET MAUI on Windows supports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WinUI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allowing these apps to use all the newest native features on supported versions of Windows 10.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That means you can build all these apps for any device from a single codebase and project system. Instead of learning different stacks and languages for each, you can use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one language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one set of libraries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and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one UI stack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for all of them.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It will release early spring next year. You can watch the progress and help contribute on GitHub in the /dotnet/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maui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repo.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E7EBF-8FEE-4079-889B-EEE134D308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46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7E68875A-4B3E-534E-92EE-6646A3C670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1958" y="0"/>
            <a:ext cx="10330042" cy="685800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A5F28568-86E1-DE4E-9B3B-11D0BD9D9913}"/>
              </a:ext>
            </a:extLst>
          </p:cNvPr>
          <p:cNvSpPr/>
          <p:nvPr userDrawn="1"/>
        </p:nvSpPr>
        <p:spPr>
          <a:xfrm>
            <a:off x="-319489" y="0"/>
            <a:ext cx="12511489" cy="6858000"/>
          </a:xfrm>
          <a:prstGeom prst="rect">
            <a:avLst/>
          </a:prstGeom>
          <a:solidFill>
            <a:srgbClr val="333F50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76B6DE6-3588-094F-94C4-8F274AD3DA19}"/>
              </a:ext>
            </a:extLst>
          </p:cNvPr>
          <p:cNvGrpSpPr/>
          <p:nvPr userDrawn="1"/>
        </p:nvGrpSpPr>
        <p:grpSpPr>
          <a:xfrm>
            <a:off x="-352875" y="-297934"/>
            <a:ext cx="4054207" cy="8020280"/>
            <a:chOff x="-319489" y="-297933"/>
            <a:chExt cx="4054207" cy="8020280"/>
          </a:xfrm>
          <a:noFill/>
          <a:effectLst/>
        </p:grpSpPr>
        <p:sp>
          <p:nvSpPr>
            <p:cNvPr id="7" name="Trojúhelník 6">
              <a:extLst>
                <a:ext uri="{FF2B5EF4-FFF2-40B4-BE49-F238E27FC236}">
                  <a16:creationId xmlns:a16="http://schemas.microsoft.com/office/drawing/2014/main" id="{8678D0C6-6037-C143-8D10-6DD49ABB45B1}"/>
                </a:ext>
              </a:extLst>
            </p:cNvPr>
            <p:cNvSpPr/>
            <p:nvPr userDrawn="1"/>
          </p:nvSpPr>
          <p:spPr>
            <a:xfrm rot="5400000">
              <a:off x="-1361394" y="2626234"/>
              <a:ext cx="8020280" cy="2171945"/>
            </a:xfrm>
            <a:prstGeom prst="triangle">
              <a:avLst>
                <a:gd name="adj" fmla="val 195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11C5C898-1B06-8F4B-B269-2426FED4A7E9}"/>
                </a:ext>
              </a:extLst>
            </p:cNvPr>
            <p:cNvSpPr/>
            <p:nvPr userDrawn="1"/>
          </p:nvSpPr>
          <p:spPr>
            <a:xfrm>
              <a:off x="-319489" y="-187287"/>
              <a:ext cx="2016087" cy="713893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Podnadpis 2">
            <a:extLst>
              <a:ext uri="{FF2B5EF4-FFF2-40B4-BE49-F238E27FC236}">
                <a16:creationId xmlns:a16="http://schemas.microsoft.com/office/drawing/2014/main" id="{D3E7C814-0F66-CE4A-9869-45E22D677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8860" y="3667928"/>
            <a:ext cx="5352254" cy="25042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164778-9818-4041-8907-9B9C66CA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7627" y="159944"/>
            <a:ext cx="2743200" cy="365125"/>
          </a:xfrm>
        </p:spPr>
        <p:txBody>
          <a:bodyPr/>
          <a:lstStyle/>
          <a:p>
            <a:fld id="{404529A0-E6D4-E94D-9F7A-5F644379ED7C}" type="datetimeFigureOut">
              <a:rPr lang="cs-CZ" smtClean="0"/>
              <a:t>03.02.2023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AC2DBE-8461-6640-A652-89C43149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846E5F-E073-154D-A940-39A12D2F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7627" y="6332931"/>
            <a:ext cx="2743200" cy="365125"/>
          </a:xfrm>
        </p:spPr>
        <p:txBody>
          <a:bodyPr/>
          <a:lstStyle/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Nadpis 17">
            <a:extLst>
              <a:ext uri="{FF2B5EF4-FFF2-40B4-BE49-F238E27FC236}">
                <a16:creationId xmlns:a16="http://schemas.microsoft.com/office/drawing/2014/main" id="{B91EE305-963E-9649-ADAF-08CE543BF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169" y="1852612"/>
            <a:ext cx="7952522" cy="1325563"/>
          </a:xfrm>
        </p:spPr>
        <p:txBody>
          <a:bodyPr>
            <a:noAutofit/>
          </a:bodyPr>
          <a:lstStyle>
            <a:lvl1pPr>
              <a:defRPr sz="5400">
                <a:solidFill>
                  <a:srgbClr val="48AFE4"/>
                </a:solidFill>
                <a:latin typeface="Prometo" panose="020B0604030203060203" pitchFamily="34" charset="0"/>
              </a:defRPr>
            </a:lvl1pPr>
          </a:lstStyle>
          <a:p>
            <a:r>
              <a:rPr lang="cs-CZ"/>
              <a:t>Kliknutím lze upravit styl.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FFD0ADE-8E03-4E44-8F6F-290E5BCC5556}"/>
              </a:ext>
            </a:extLst>
          </p:cNvPr>
          <p:cNvSpPr/>
          <p:nvPr userDrawn="1"/>
        </p:nvSpPr>
        <p:spPr>
          <a:xfrm>
            <a:off x="-407020" y="-111512"/>
            <a:ext cx="4159405" cy="6991814"/>
          </a:xfrm>
          <a:custGeom>
            <a:avLst/>
            <a:gdLst>
              <a:gd name="connsiteX0" fmla="*/ 27878 w 3969834"/>
              <a:gd name="connsiteY0" fmla="*/ 11151 h 6991814"/>
              <a:gd name="connsiteX1" fmla="*/ 2141034 w 3969834"/>
              <a:gd name="connsiteY1" fmla="*/ 0 h 6991814"/>
              <a:gd name="connsiteX2" fmla="*/ 3969834 w 3969834"/>
              <a:gd name="connsiteY2" fmla="*/ 1388327 h 6991814"/>
              <a:gd name="connsiteX3" fmla="*/ 2068551 w 3969834"/>
              <a:gd name="connsiteY3" fmla="*/ 6991814 h 6991814"/>
              <a:gd name="connsiteX4" fmla="*/ 0 w 3969834"/>
              <a:gd name="connsiteY4" fmla="*/ 6991814 h 6991814"/>
              <a:gd name="connsiteX5" fmla="*/ 27878 w 3969834"/>
              <a:gd name="connsiteY5" fmla="*/ 11151 h 699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834" h="6991814">
                <a:moveTo>
                  <a:pt x="27878" y="11151"/>
                </a:moveTo>
                <a:lnTo>
                  <a:pt x="2141034" y="0"/>
                </a:lnTo>
                <a:lnTo>
                  <a:pt x="3969834" y="1388327"/>
                </a:lnTo>
                <a:lnTo>
                  <a:pt x="2068551" y="6991814"/>
                </a:lnTo>
                <a:lnTo>
                  <a:pt x="0" y="6991814"/>
                </a:lnTo>
                <a:lnTo>
                  <a:pt x="27878" y="11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1475390C-04C7-E447-9335-DC4608133B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9123" y="2447635"/>
            <a:ext cx="1313179" cy="738663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6706769-8E56-9240-820F-075FA67731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2265" y="311096"/>
            <a:ext cx="1317108" cy="8231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04F1F2-9DAB-4C9B-83F0-7ED180988C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5904" y="3737048"/>
            <a:ext cx="740762" cy="7386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09379A-8A9F-4AE2-A00C-7D9E24F1945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3791" y="1315706"/>
            <a:ext cx="2132367" cy="7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0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>
            <a:extLst>
              <a:ext uri="{FF2B5EF4-FFF2-40B4-BE49-F238E27FC236}">
                <a16:creationId xmlns:a16="http://schemas.microsoft.com/office/drawing/2014/main" id="{D9082A95-6377-CB49-A0A2-C425034EAB61}"/>
              </a:ext>
            </a:extLst>
          </p:cNvPr>
          <p:cNvSpPr/>
          <p:nvPr userDrawn="1"/>
        </p:nvSpPr>
        <p:spPr>
          <a:xfrm>
            <a:off x="0" y="5645637"/>
            <a:ext cx="12192000" cy="1226650"/>
          </a:xfrm>
          <a:prstGeom prst="rtTriangle">
            <a:avLst/>
          </a:prstGeom>
          <a:solidFill>
            <a:srgbClr val="48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ravoúhlý trojúhelník 11">
            <a:extLst>
              <a:ext uri="{FF2B5EF4-FFF2-40B4-BE49-F238E27FC236}">
                <a16:creationId xmlns:a16="http://schemas.microsoft.com/office/drawing/2014/main" id="{77FC72A5-8B61-3C4B-A34F-CFCE9EA74B8A}"/>
              </a:ext>
            </a:extLst>
          </p:cNvPr>
          <p:cNvSpPr/>
          <p:nvPr userDrawn="1"/>
        </p:nvSpPr>
        <p:spPr>
          <a:xfrm>
            <a:off x="0" y="6042240"/>
            <a:ext cx="12192000" cy="830047"/>
          </a:xfrm>
          <a:prstGeom prst="rtTriangle">
            <a:avLst/>
          </a:prstGeom>
          <a:solidFill>
            <a:srgbClr val="2C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0B2BEF-45F7-BE41-9DC0-3F6A2D26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5251C0-8E39-A146-985B-399CAEE2B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Clr>
                <a:srgbClr val="48AFE4"/>
              </a:buClr>
              <a:buFont typeface="Wingdings" pitchFamily="2" charset="2"/>
              <a:buChar char="§"/>
              <a:defRPr>
                <a:latin typeface="Prometo" panose="020B0604030203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E6C0DC-2E80-7B47-BD7F-777BEE5D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29A0-E6D4-E94D-9F7A-5F644379ED7C}" type="datetimeFigureOut">
              <a:rPr lang="cs-CZ" smtClean="0"/>
              <a:t>03.02.2023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8D0B02-FE76-CA45-8CA9-5DE16CFF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10C268-89E6-3646-9517-D46C7FF0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880F5576-3EE7-2E4F-B96C-50E8D54C8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786" y="185739"/>
            <a:ext cx="6962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0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>
            <a:extLst>
              <a:ext uri="{FF2B5EF4-FFF2-40B4-BE49-F238E27FC236}">
                <a16:creationId xmlns:a16="http://schemas.microsoft.com/office/drawing/2014/main" id="{5EFEECE9-34D5-AD46-BD6D-3255CD01A8C3}"/>
              </a:ext>
            </a:extLst>
          </p:cNvPr>
          <p:cNvSpPr/>
          <p:nvPr userDrawn="1"/>
        </p:nvSpPr>
        <p:spPr>
          <a:xfrm>
            <a:off x="0" y="5645637"/>
            <a:ext cx="12192000" cy="1226650"/>
          </a:xfrm>
          <a:prstGeom prst="rtTriangle">
            <a:avLst/>
          </a:prstGeom>
          <a:solidFill>
            <a:srgbClr val="48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ravoúhlý trojúhelník 11">
            <a:extLst>
              <a:ext uri="{FF2B5EF4-FFF2-40B4-BE49-F238E27FC236}">
                <a16:creationId xmlns:a16="http://schemas.microsoft.com/office/drawing/2014/main" id="{909AA8F4-86A8-864D-A4B8-33D56CF16579}"/>
              </a:ext>
            </a:extLst>
          </p:cNvPr>
          <p:cNvSpPr/>
          <p:nvPr userDrawn="1"/>
        </p:nvSpPr>
        <p:spPr>
          <a:xfrm>
            <a:off x="0" y="6042240"/>
            <a:ext cx="12192000" cy="830047"/>
          </a:xfrm>
          <a:prstGeom prst="rtTriangle">
            <a:avLst/>
          </a:prstGeom>
          <a:solidFill>
            <a:srgbClr val="2C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Svislý nadpis 1">
            <a:extLst>
              <a:ext uri="{FF2B5EF4-FFF2-40B4-BE49-F238E27FC236}">
                <a16:creationId xmlns:a16="http://schemas.microsoft.com/office/drawing/2014/main" id="{8E35B89F-846F-024C-807C-18332A676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4717E6A-6110-2342-8A0D-D2B31578F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228600" indent="-228600">
              <a:buClr>
                <a:srgbClr val="48AFE4"/>
              </a:buClr>
              <a:buFont typeface="Wingdings" pitchFamily="2" charset="2"/>
              <a:buChar char="§"/>
              <a:defRPr>
                <a:latin typeface="Prometo" panose="020B0604030203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896DC5-2226-5447-B408-8218D8F4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29A0-E6D4-E94D-9F7A-5F644379ED7C}" type="datetimeFigureOut">
              <a:rPr lang="cs-CZ" smtClean="0"/>
              <a:t>03.02.2023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706533-0F24-9E4B-9E0C-41FAA9D9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510C52-33EC-9F47-A446-63990523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85B49681-3565-BB4C-98FD-8906B84BE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786" y="185739"/>
            <a:ext cx="6962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9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úhlý trojúhelník 6">
            <a:extLst>
              <a:ext uri="{FF2B5EF4-FFF2-40B4-BE49-F238E27FC236}">
                <a16:creationId xmlns:a16="http://schemas.microsoft.com/office/drawing/2014/main" id="{8D2221A9-9B62-5E43-AABB-14C13B123CF4}"/>
              </a:ext>
            </a:extLst>
          </p:cNvPr>
          <p:cNvSpPr/>
          <p:nvPr userDrawn="1"/>
        </p:nvSpPr>
        <p:spPr>
          <a:xfrm>
            <a:off x="0" y="5645637"/>
            <a:ext cx="12192000" cy="1226650"/>
          </a:xfrm>
          <a:prstGeom prst="rtTriangle">
            <a:avLst/>
          </a:prstGeom>
          <a:solidFill>
            <a:srgbClr val="48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ravoúhlý trojúhelník 7">
            <a:extLst>
              <a:ext uri="{FF2B5EF4-FFF2-40B4-BE49-F238E27FC236}">
                <a16:creationId xmlns:a16="http://schemas.microsoft.com/office/drawing/2014/main" id="{6825342A-0A50-904D-AE59-221D7B981DFC}"/>
              </a:ext>
            </a:extLst>
          </p:cNvPr>
          <p:cNvSpPr/>
          <p:nvPr userDrawn="1"/>
        </p:nvSpPr>
        <p:spPr>
          <a:xfrm>
            <a:off x="0" y="6042240"/>
            <a:ext cx="12192000" cy="830047"/>
          </a:xfrm>
          <a:prstGeom prst="rtTriangle">
            <a:avLst/>
          </a:prstGeom>
          <a:solidFill>
            <a:srgbClr val="2C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991A86-AB9B-7B47-A40D-6870C9C6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4BD6A7-15C0-9146-B50C-4529C082C4B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Clr>
                <a:srgbClr val="48AFE4"/>
              </a:buClr>
              <a:buFont typeface="Wingdings" pitchFamily="2" charset="2"/>
              <a:buChar char="§"/>
              <a:defRPr>
                <a:latin typeface="+mn-lt"/>
              </a:defRPr>
            </a:lvl1pPr>
            <a:lvl2pPr marL="685800" indent="-228600">
              <a:buClr>
                <a:srgbClr val="48AFE4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1143000" indent="-228600">
              <a:buClr>
                <a:srgbClr val="48AFE4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600200" indent="-228600">
              <a:buClr>
                <a:srgbClr val="48AFE4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2057400" indent="-228600">
              <a:buClr>
                <a:srgbClr val="48AFE4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r>
              <a:rPr lang="cs-CZ"/>
              <a:t>Upravte styly předlohy textu</a:t>
            </a:r>
            <a:endParaRPr lang="en-US"/>
          </a:p>
          <a:p>
            <a:pPr lvl="1"/>
            <a:r>
              <a:rPr lang="cs-CZ"/>
              <a:t>Druhá úroveň</a:t>
            </a:r>
            <a:endParaRPr lang="en-US"/>
          </a:p>
          <a:p>
            <a:pPr lvl="2"/>
            <a:r>
              <a:rPr lang="en-US"/>
              <a:t>T</a:t>
            </a:r>
            <a:r>
              <a:rPr lang="cs-CZ" err="1"/>
              <a:t>řetí</a:t>
            </a:r>
            <a:r>
              <a:rPr lang="cs-CZ"/>
              <a:t> úroveň</a:t>
            </a:r>
            <a:endParaRPr lang="en-US"/>
          </a:p>
          <a:p>
            <a:pPr lvl="3"/>
            <a:r>
              <a:rPr lang="en-US"/>
              <a:t>Č</a:t>
            </a:r>
            <a:r>
              <a:rPr lang="cs-CZ" err="1"/>
              <a:t>tvrtá</a:t>
            </a:r>
            <a:r>
              <a:rPr lang="cs-CZ"/>
              <a:t> úroveň</a:t>
            </a:r>
            <a:endParaRPr lang="en-US"/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2F5A35-096C-E648-A55B-BB970525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29A0-E6D4-E94D-9F7A-5F644379ED7C}" type="datetimeFigureOut">
              <a:rPr lang="cs-CZ" smtClean="0"/>
              <a:t>03.02.2023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78DAC-147D-D14E-B5C9-A93D3DAC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8E5BFB-B680-8E48-946F-D62347B9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8A0371D5-177B-8F45-AF22-3B326B1DF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786" y="185739"/>
            <a:ext cx="6962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3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>
            <a:extLst>
              <a:ext uri="{FF2B5EF4-FFF2-40B4-BE49-F238E27FC236}">
                <a16:creationId xmlns:a16="http://schemas.microsoft.com/office/drawing/2014/main" id="{980A6AB6-42A1-E540-A43F-A5BB9EA500EF}"/>
              </a:ext>
            </a:extLst>
          </p:cNvPr>
          <p:cNvSpPr/>
          <p:nvPr userDrawn="1"/>
        </p:nvSpPr>
        <p:spPr>
          <a:xfrm>
            <a:off x="0" y="5645637"/>
            <a:ext cx="12192000" cy="1226650"/>
          </a:xfrm>
          <a:prstGeom prst="rtTriangle">
            <a:avLst/>
          </a:prstGeom>
          <a:solidFill>
            <a:srgbClr val="48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ravoúhlý trojúhelník 11">
            <a:extLst>
              <a:ext uri="{FF2B5EF4-FFF2-40B4-BE49-F238E27FC236}">
                <a16:creationId xmlns:a16="http://schemas.microsoft.com/office/drawing/2014/main" id="{40658C27-5528-8048-8181-790F60E5EF1E}"/>
              </a:ext>
            </a:extLst>
          </p:cNvPr>
          <p:cNvSpPr/>
          <p:nvPr userDrawn="1"/>
        </p:nvSpPr>
        <p:spPr>
          <a:xfrm>
            <a:off x="0" y="6042240"/>
            <a:ext cx="12192000" cy="830047"/>
          </a:xfrm>
          <a:prstGeom prst="rtTriangle">
            <a:avLst/>
          </a:prstGeom>
          <a:solidFill>
            <a:srgbClr val="2C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032F44-E0F3-D549-98BE-A91ADB05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Prometo" panose="020B0604030203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4F9DFC-5936-5743-B71D-B701A1CA3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06908E-A213-D843-928D-DAD0C4C8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29A0-E6D4-E94D-9F7A-5F644379ED7C}" type="datetimeFigureOut">
              <a:rPr lang="cs-CZ" smtClean="0"/>
              <a:t>03.02.2023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53A34A-2AEF-EF44-82BD-F81067BB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0A5864-748E-B249-915E-082A1C93E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7AB59980-D704-2F48-B345-95F8E0481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786" y="185739"/>
            <a:ext cx="6962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6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úhlý trojúhelník 11">
            <a:extLst>
              <a:ext uri="{FF2B5EF4-FFF2-40B4-BE49-F238E27FC236}">
                <a16:creationId xmlns:a16="http://schemas.microsoft.com/office/drawing/2014/main" id="{0FD3AC26-893A-CE43-B4A5-9F06A4451281}"/>
              </a:ext>
            </a:extLst>
          </p:cNvPr>
          <p:cNvSpPr/>
          <p:nvPr userDrawn="1"/>
        </p:nvSpPr>
        <p:spPr>
          <a:xfrm>
            <a:off x="0" y="5645637"/>
            <a:ext cx="12192000" cy="1226650"/>
          </a:xfrm>
          <a:prstGeom prst="rtTriangle">
            <a:avLst/>
          </a:prstGeom>
          <a:solidFill>
            <a:srgbClr val="48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ravoúhlý trojúhelník 12">
            <a:extLst>
              <a:ext uri="{FF2B5EF4-FFF2-40B4-BE49-F238E27FC236}">
                <a16:creationId xmlns:a16="http://schemas.microsoft.com/office/drawing/2014/main" id="{829CCE9C-F84A-1644-A34B-F0C63D048239}"/>
              </a:ext>
            </a:extLst>
          </p:cNvPr>
          <p:cNvSpPr/>
          <p:nvPr userDrawn="1"/>
        </p:nvSpPr>
        <p:spPr>
          <a:xfrm>
            <a:off x="0" y="6042240"/>
            <a:ext cx="12192000" cy="830047"/>
          </a:xfrm>
          <a:prstGeom prst="rtTriangle">
            <a:avLst/>
          </a:prstGeom>
          <a:solidFill>
            <a:srgbClr val="2C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908A45-56CC-A74A-ABEB-145EAE2CD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764D6F-6C4C-4046-99D5-46BEF4E0C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48AFE4"/>
              </a:buClr>
              <a:buFont typeface="Wingdings" pitchFamily="2" charset="2"/>
              <a:buChar char="§"/>
              <a:defRPr>
                <a:latin typeface="Prometo" panose="020B0604030203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DA69A9-4FCD-BD4D-A2E5-6E08BEF64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rgbClr val="48AFE4"/>
              </a:buClr>
              <a:buFont typeface="Wingdings" pitchFamily="2" charset="2"/>
              <a:buChar char="§"/>
              <a:defRPr>
                <a:latin typeface="Prometo" panose="020B0604030203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96DC15-0CB1-784C-BDE3-21577384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29A0-E6D4-E94D-9F7A-5F644379ED7C}" type="datetimeFigureOut">
              <a:rPr lang="cs-CZ" smtClean="0"/>
              <a:t>03.02.2023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96AB1F-C4C7-0E4B-894B-05E117F4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266A46-B84D-BA4F-B578-FF871CC3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AE4CC548-64E7-434A-8BB3-52AB4F4D2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786" y="185739"/>
            <a:ext cx="6962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0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úhlý trojúhelník 13">
            <a:extLst>
              <a:ext uri="{FF2B5EF4-FFF2-40B4-BE49-F238E27FC236}">
                <a16:creationId xmlns:a16="http://schemas.microsoft.com/office/drawing/2014/main" id="{ED083A1B-4AA6-CA4E-958E-1F658410C020}"/>
              </a:ext>
            </a:extLst>
          </p:cNvPr>
          <p:cNvSpPr/>
          <p:nvPr userDrawn="1"/>
        </p:nvSpPr>
        <p:spPr>
          <a:xfrm>
            <a:off x="0" y="5645637"/>
            <a:ext cx="12192000" cy="1226650"/>
          </a:xfrm>
          <a:prstGeom prst="rtTriangle">
            <a:avLst/>
          </a:prstGeom>
          <a:solidFill>
            <a:srgbClr val="48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ravoúhlý trojúhelník 14">
            <a:extLst>
              <a:ext uri="{FF2B5EF4-FFF2-40B4-BE49-F238E27FC236}">
                <a16:creationId xmlns:a16="http://schemas.microsoft.com/office/drawing/2014/main" id="{1D44E4E0-88B5-1A40-AEEC-DD558FDDC2EE}"/>
              </a:ext>
            </a:extLst>
          </p:cNvPr>
          <p:cNvSpPr/>
          <p:nvPr userDrawn="1"/>
        </p:nvSpPr>
        <p:spPr>
          <a:xfrm>
            <a:off x="0" y="6042240"/>
            <a:ext cx="12192000" cy="830047"/>
          </a:xfrm>
          <a:prstGeom prst="rtTriangle">
            <a:avLst/>
          </a:prstGeom>
          <a:solidFill>
            <a:srgbClr val="2C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95365A-D195-B84D-B5C7-443BE3E4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FE0D82-D4FD-F345-B906-B20731C80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Prometo" panose="020B060403020306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F33FB0-B394-C742-B99C-61E7BDD90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4441AB3-EC65-5241-8BBF-32E7AD52E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Prometo" panose="020B060403020306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CE30314-A54B-574F-974D-FD904EC8E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410E2EB-E2DB-074D-9CDB-E5445F8F9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fld id="{404529A0-E6D4-E94D-9F7A-5F644379ED7C}" type="datetimeFigureOut">
              <a:rPr lang="cs-CZ" smtClean="0"/>
              <a:pPr/>
              <a:t>03.02.2023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5874402-8C88-9047-B218-A9F740612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EB3179-8C05-394B-8CCC-143BE9FD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fld id="{5C36DE55-2BFF-DB43-9591-0C160179EF2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A4E8BAC1-38BC-B649-81AC-44BE142A6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786" y="185739"/>
            <a:ext cx="6962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6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>
            <a:extLst>
              <a:ext uri="{FF2B5EF4-FFF2-40B4-BE49-F238E27FC236}">
                <a16:creationId xmlns:a16="http://schemas.microsoft.com/office/drawing/2014/main" id="{3205C2C4-40E4-F343-8B4B-B5665C32E75D}"/>
              </a:ext>
            </a:extLst>
          </p:cNvPr>
          <p:cNvSpPr/>
          <p:nvPr userDrawn="1"/>
        </p:nvSpPr>
        <p:spPr>
          <a:xfrm>
            <a:off x="0" y="5645637"/>
            <a:ext cx="12192000" cy="1226650"/>
          </a:xfrm>
          <a:prstGeom prst="rtTriangle">
            <a:avLst/>
          </a:prstGeom>
          <a:solidFill>
            <a:srgbClr val="48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ravoúhlý trojúhelník 10">
            <a:extLst>
              <a:ext uri="{FF2B5EF4-FFF2-40B4-BE49-F238E27FC236}">
                <a16:creationId xmlns:a16="http://schemas.microsoft.com/office/drawing/2014/main" id="{8917F211-994B-7541-82AD-D6DCFE19FDD3}"/>
              </a:ext>
            </a:extLst>
          </p:cNvPr>
          <p:cNvSpPr/>
          <p:nvPr userDrawn="1"/>
        </p:nvSpPr>
        <p:spPr>
          <a:xfrm>
            <a:off x="0" y="6042240"/>
            <a:ext cx="12192000" cy="830047"/>
          </a:xfrm>
          <a:prstGeom prst="rtTriangle">
            <a:avLst/>
          </a:prstGeom>
          <a:solidFill>
            <a:srgbClr val="2C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46DD33-0F5C-B242-980A-644BDBD8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B4DBD21-CAB8-304C-9BA2-BB9105C8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29A0-E6D4-E94D-9F7A-5F644379ED7C}" type="datetimeFigureOut">
              <a:rPr lang="cs-CZ" smtClean="0"/>
              <a:t>03.02.2023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362611-A773-D247-BBE6-FC056D67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D8E5AA-F6AD-B948-ABE2-7E539065B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A85C569A-3AE2-1B46-9F0F-BB0D5B33F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786" y="185739"/>
            <a:ext cx="6962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>
            <a:extLst>
              <a:ext uri="{FF2B5EF4-FFF2-40B4-BE49-F238E27FC236}">
                <a16:creationId xmlns:a16="http://schemas.microsoft.com/office/drawing/2014/main" id="{77F267B1-9037-7F44-A34A-D1F792BCBF37}"/>
              </a:ext>
            </a:extLst>
          </p:cNvPr>
          <p:cNvSpPr/>
          <p:nvPr userDrawn="1"/>
        </p:nvSpPr>
        <p:spPr>
          <a:xfrm>
            <a:off x="0" y="5645637"/>
            <a:ext cx="12192000" cy="1226650"/>
          </a:xfrm>
          <a:prstGeom prst="rtTriangle">
            <a:avLst/>
          </a:prstGeom>
          <a:solidFill>
            <a:srgbClr val="48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ravoúhlý trojúhelník 9">
            <a:extLst>
              <a:ext uri="{FF2B5EF4-FFF2-40B4-BE49-F238E27FC236}">
                <a16:creationId xmlns:a16="http://schemas.microsoft.com/office/drawing/2014/main" id="{9216E799-E6D2-3549-90F6-EC18B5F68C65}"/>
              </a:ext>
            </a:extLst>
          </p:cNvPr>
          <p:cNvSpPr/>
          <p:nvPr userDrawn="1"/>
        </p:nvSpPr>
        <p:spPr>
          <a:xfrm>
            <a:off x="0" y="6042240"/>
            <a:ext cx="12192000" cy="830047"/>
          </a:xfrm>
          <a:prstGeom prst="rtTriangle">
            <a:avLst/>
          </a:prstGeom>
          <a:solidFill>
            <a:srgbClr val="2C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F0B60A1-6BB9-1040-97B8-090C078BC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29A0-E6D4-E94D-9F7A-5F644379ED7C}" type="datetimeFigureOut">
              <a:rPr lang="cs-CZ" smtClean="0"/>
              <a:t>03.02.2023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D879FE9-B787-564F-8FB9-2F1D2B2D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7CBFEF-9F8E-D74A-865D-291E3529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6D386078-E080-5649-A30A-2BF04F557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786" y="185739"/>
            <a:ext cx="6962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7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úhlý trojúhelník 11">
            <a:extLst>
              <a:ext uri="{FF2B5EF4-FFF2-40B4-BE49-F238E27FC236}">
                <a16:creationId xmlns:a16="http://schemas.microsoft.com/office/drawing/2014/main" id="{1DC31D94-6332-B84F-90E1-398A266C1804}"/>
              </a:ext>
            </a:extLst>
          </p:cNvPr>
          <p:cNvSpPr/>
          <p:nvPr userDrawn="1"/>
        </p:nvSpPr>
        <p:spPr>
          <a:xfrm>
            <a:off x="0" y="5645637"/>
            <a:ext cx="12192000" cy="1226650"/>
          </a:xfrm>
          <a:prstGeom prst="rtTriangle">
            <a:avLst/>
          </a:prstGeom>
          <a:solidFill>
            <a:srgbClr val="48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ravoúhlý trojúhelník 12">
            <a:extLst>
              <a:ext uri="{FF2B5EF4-FFF2-40B4-BE49-F238E27FC236}">
                <a16:creationId xmlns:a16="http://schemas.microsoft.com/office/drawing/2014/main" id="{AA90A231-92DB-9D4D-85EA-EFC183D6642C}"/>
              </a:ext>
            </a:extLst>
          </p:cNvPr>
          <p:cNvSpPr/>
          <p:nvPr userDrawn="1"/>
        </p:nvSpPr>
        <p:spPr>
          <a:xfrm>
            <a:off x="0" y="6042240"/>
            <a:ext cx="12192000" cy="830047"/>
          </a:xfrm>
          <a:prstGeom prst="rtTriangle">
            <a:avLst/>
          </a:prstGeom>
          <a:solidFill>
            <a:srgbClr val="2C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E65FD8-B964-9444-9B9A-85496DDD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Prometo" panose="020B0604030203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E76669-7401-CD4E-A5DD-0E3D13F64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buClr>
                <a:srgbClr val="48AFE4"/>
              </a:buClr>
              <a:buFont typeface="Wingdings" pitchFamily="2" charset="2"/>
              <a:buChar char="§"/>
              <a:defRPr sz="3200">
                <a:latin typeface="Prometo" panose="020B0604030203060203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B0C5F7-754B-FE4B-8289-7D69496AD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rometo" panose="020B0604030203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3020BE-6FA8-8040-9473-DBCD9B50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29A0-E6D4-E94D-9F7A-5F644379ED7C}" type="datetimeFigureOut">
              <a:rPr lang="cs-CZ" smtClean="0"/>
              <a:t>03.02.2023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3D8D8C-B92E-0B44-A152-E4671E1F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E9C372-D9D3-7546-9D69-052E80D3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9BF63301-699A-FF42-B953-7653787C5C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786" y="185739"/>
            <a:ext cx="6962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6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úhlý trojúhelník 11">
            <a:extLst>
              <a:ext uri="{FF2B5EF4-FFF2-40B4-BE49-F238E27FC236}">
                <a16:creationId xmlns:a16="http://schemas.microsoft.com/office/drawing/2014/main" id="{4C5B1818-C3B8-974D-9045-FACE7C933ED4}"/>
              </a:ext>
            </a:extLst>
          </p:cNvPr>
          <p:cNvSpPr/>
          <p:nvPr userDrawn="1"/>
        </p:nvSpPr>
        <p:spPr>
          <a:xfrm>
            <a:off x="0" y="5645637"/>
            <a:ext cx="12192000" cy="1226650"/>
          </a:xfrm>
          <a:prstGeom prst="rtTriangle">
            <a:avLst/>
          </a:prstGeom>
          <a:solidFill>
            <a:srgbClr val="48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ravoúhlý trojúhelník 12">
            <a:extLst>
              <a:ext uri="{FF2B5EF4-FFF2-40B4-BE49-F238E27FC236}">
                <a16:creationId xmlns:a16="http://schemas.microsoft.com/office/drawing/2014/main" id="{B8858ED9-FA8C-8D4D-9DDC-DE8E980DA807}"/>
              </a:ext>
            </a:extLst>
          </p:cNvPr>
          <p:cNvSpPr/>
          <p:nvPr userDrawn="1"/>
        </p:nvSpPr>
        <p:spPr>
          <a:xfrm>
            <a:off x="0" y="6042240"/>
            <a:ext cx="12192000" cy="830047"/>
          </a:xfrm>
          <a:prstGeom prst="rtTriangle">
            <a:avLst/>
          </a:prstGeom>
          <a:solidFill>
            <a:srgbClr val="2C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785499-8912-8144-8D01-1BC6BC80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Prometo" panose="020B0604030203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D966639-CF26-1749-9A11-49F816830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Prometo" panose="020B060403020306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EB7A67-97B9-4340-ABA7-7684FD1EB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rometo" panose="020B0604030203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7FAE57-FC93-4C4E-A463-4034F4AB6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29A0-E6D4-E94D-9F7A-5F644379ED7C}" type="datetimeFigureOut">
              <a:rPr lang="cs-CZ" smtClean="0"/>
              <a:t>03.02.2023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F673BB-B6AE-B940-A2E4-E14D51E2E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91DD33-8661-714D-BA80-56F55E33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6FECDD7F-8425-6A49-BC38-67F516673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786" y="185739"/>
            <a:ext cx="6962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7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2A6A9A4-D23B-D045-A60A-CBAF38AF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9D1417-ADBB-764C-8E53-439560714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3849C7-1452-6F43-A094-F1C668F2B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529A0-E6D4-E94D-9F7A-5F644379ED7C}" type="datetimeFigureOut">
              <a:rPr lang="cs-CZ" smtClean="0"/>
              <a:t>03.02.2023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04AFA1-53BB-A14D-9188-4475FDBEA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A081F2-6185-7946-A97A-CBD44D0A9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5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man.jasek@riganti.cz" TargetMode="External"/><Relationship Id="rId2" Type="http://schemas.openxmlformats.org/officeDocument/2006/relationships/hyperlink" Target="mailto:tomas.herceg@rigant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adekdoulik/apkdiff" TargetMode="External"/><Relationship Id="rId2" Type="http://schemas.openxmlformats.org/officeDocument/2006/relationships/hyperlink" Target="https://github.com/rolfbjarne/dotnet-appsize-repor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blogs.microsoft.com/dotnet/dotnet-7-performance-improvements-in-dotnet-maui/" TargetMode="External"/><Relationship Id="rId2" Type="http://schemas.openxmlformats.org/officeDocument/2006/relationships/hyperlink" Target="https://devblogs.microsoft.com/dotnet/performance-improvements-in-dotnet-maui/#reduce-java-interop-call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XmSmv5ifkk" TargetMode="External"/><Relationship Id="rId2" Type="http://schemas.openxmlformats.org/officeDocument/2006/relationships/hyperlink" Target="https://github.com/dotnet/maui/wiki/Migrating-from-Xamarin.Forms-(Preview)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microsoft.com/store/detail/winui-3-gallery/9P3JFPWWDZRC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D6B1F8C1-643E-FB48-9AD1-7F6E05841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8860" y="3667928"/>
            <a:ext cx="5352254" cy="2766326"/>
          </a:xfrm>
        </p:spPr>
        <p:txBody>
          <a:bodyPr>
            <a:normAutofit/>
          </a:bodyPr>
          <a:lstStyle/>
          <a:p>
            <a:r>
              <a:rPr lang="cs-CZ" sz="3000" b="1" noProof="0" dirty="0"/>
              <a:t>Roman Jašek</a:t>
            </a:r>
          </a:p>
          <a:p>
            <a:r>
              <a:rPr lang="cs-CZ" sz="2200" noProof="0" dirty="0"/>
              <a:t>RIGANTI</a:t>
            </a:r>
          </a:p>
          <a:p>
            <a:r>
              <a:rPr lang="cs-CZ" sz="2200" noProof="0" dirty="0"/>
              <a:t>Microsoft MVP</a:t>
            </a:r>
          </a:p>
          <a:p>
            <a:r>
              <a:rPr lang="cs-CZ" sz="2200" noProof="0" dirty="0">
                <a:solidFill>
                  <a:srgbClr val="48AFE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cs-CZ" sz="2200" noProof="0" dirty="0">
                <a:solidFill>
                  <a:srgbClr val="48AFE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oman.jasek@riganti.cz</a:t>
            </a:r>
            <a:endParaRPr lang="cs-CZ" sz="2200" noProof="0" dirty="0">
              <a:solidFill>
                <a:srgbClr val="48AFE4"/>
              </a:solidFill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BD33DBE-E0B5-3547-8645-5EEA49E2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168" y="1852612"/>
            <a:ext cx="8604831" cy="1325563"/>
          </a:xfrm>
        </p:spPr>
        <p:txBody>
          <a:bodyPr>
            <a:noAutofit/>
          </a:bodyPr>
          <a:lstStyle/>
          <a:p>
            <a:r>
              <a:rPr lang="en-US" sz="3800" dirty="0"/>
              <a:t>What’s new in .NET MAUI</a:t>
            </a:r>
            <a:endParaRPr lang="cs-CZ" sz="3800" noProof="0" dirty="0"/>
          </a:p>
        </p:txBody>
      </p:sp>
    </p:spTree>
    <p:extLst>
      <p:ext uri="{BB962C8B-B14F-4D97-AF65-F5344CB8AC3E}">
        <p14:creationId xmlns:p14="http://schemas.microsoft.com/office/powerpoint/2010/main" val="268388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09EE-726E-12C7-380E-814A6A273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6AFE4"/>
                </a:solidFill>
              </a:rPr>
              <a:t>Mobile </a:t>
            </a:r>
            <a:r>
              <a:rPr lang="en-US" dirty="0"/>
              <a:t>–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89C8-E021-A4E0-0971-FD231CA82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Profiling</a:t>
            </a:r>
          </a:p>
          <a:p>
            <a:pPr lvl="1"/>
            <a:r>
              <a:rPr lang="en-US" dirty="0"/>
              <a:t>dotnet-trace – tracing &amp; startup tracing</a:t>
            </a:r>
          </a:p>
          <a:p>
            <a:pPr lvl="1"/>
            <a:r>
              <a:rPr lang="en-US" dirty="0"/>
              <a:t>dotnet-</a:t>
            </a:r>
            <a:r>
              <a:rPr lang="en-US" dirty="0" err="1"/>
              <a:t>dsrouter</a:t>
            </a:r>
            <a:r>
              <a:rPr lang="en-US" dirty="0"/>
              <a:t> – connect dotnet trace to running application on mobile</a:t>
            </a:r>
          </a:p>
          <a:p>
            <a:pPr lvl="1"/>
            <a:r>
              <a:rPr lang="en-US" dirty="0" err="1"/>
              <a:t>PerfView</a:t>
            </a:r>
            <a:r>
              <a:rPr lang="en-US" dirty="0"/>
              <a:t> – Windows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35BC-3AE3-4CA1-8AB0-A936C5F1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Android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84C59-D763-41C5-9274-727CE84AF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C# compiles to intermediate language (IL)</a:t>
            </a:r>
          </a:p>
          <a:p>
            <a:r>
              <a:rPr lang="en-US" dirty="0"/>
              <a:t>IL + JIT in app</a:t>
            </a:r>
          </a:p>
        </p:txBody>
      </p:sp>
      <p:sp>
        <p:nvSpPr>
          <p:cNvPr id="5" name="Rounded Rectangle 48">
            <a:extLst>
              <a:ext uri="{FF2B5EF4-FFF2-40B4-BE49-F238E27FC236}">
                <a16:creationId xmlns:a16="http://schemas.microsoft.com/office/drawing/2014/main" id="{0B2F9740-1616-4BB7-817F-0A6EAC7AC442}"/>
              </a:ext>
            </a:extLst>
          </p:cNvPr>
          <p:cNvSpPr/>
          <p:nvPr/>
        </p:nvSpPr>
        <p:spPr>
          <a:xfrm>
            <a:off x="5582101" y="3912844"/>
            <a:ext cx="1486539" cy="1486539"/>
          </a:xfrm>
          <a:prstGeom prst="roundRect">
            <a:avLst/>
          </a:prstGeom>
          <a:solidFill>
            <a:srgbClr val="70D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4000" kern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.AAB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DCC2EE-C3FC-4988-9D78-F70C129952D7}"/>
              </a:ext>
            </a:extLst>
          </p:cNvPr>
          <p:cNvSpPr/>
          <p:nvPr/>
        </p:nvSpPr>
        <p:spPr>
          <a:xfrm>
            <a:off x="3172955" y="3874500"/>
            <a:ext cx="1560930" cy="1560930"/>
          </a:xfrm>
          <a:prstGeom prst="ellipse">
            <a:avLst/>
          </a:prstGeom>
          <a:solidFill>
            <a:srgbClr val="386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4000" kern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JIT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B641F9-E1C8-4B71-B3BE-D3333662E339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4733885" y="4654965"/>
            <a:ext cx="848216" cy="1149"/>
          </a:xfrm>
          <a:prstGeom prst="straightConnector1">
            <a:avLst/>
          </a:prstGeom>
          <a:ln w="76200" cmpd="sng">
            <a:solidFill>
              <a:srgbClr val="505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9162E3-796C-493A-A3B4-F377B95EE687}"/>
              </a:ext>
            </a:extLst>
          </p:cNvPr>
          <p:cNvSpPr txBox="1"/>
          <p:nvPr/>
        </p:nvSpPr>
        <p:spPr>
          <a:xfrm>
            <a:off x="568157" y="3874500"/>
            <a:ext cx="736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960F58-70DC-43A7-859D-692B8D9E291B}"/>
              </a:ext>
            </a:extLst>
          </p:cNvPr>
          <p:cNvSpPr txBox="1"/>
          <p:nvPr/>
        </p:nvSpPr>
        <p:spPr>
          <a:xfrm>
            <a:off x="830865" y="4438872"/>
            <a:ext cx="52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C#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5B243C-6980-4B92-A2AD-DBA56E538634}"/>
              </a:ext>
            </a:extLst>
          </p:cNvPr>
          <p:cNvSpPr txBox="1"/>
          <p:nvPr/>
        </p:nvSpPr>
        <p:spPr>
          <a:xfrm>
            <a:off x="192434" y="4957626"/>
            <a:ext cx="1160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Bindings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D2B1AB-B621-4216-9860-B7B4AFDC496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353393" y="4638927"/>
            <a:ext cx="1717984" cy="0"/>
          </a:xfrm>
          <a:prstGeom prst="line">
            <a:avLst/>
          </a:prstGeom>
          <a:ln w="3810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55">
            <a:extLst>
              <a:ext uri="{FF2B5EF4-FFF2-40B4-BE49-F238E27FC236}">
                <a16:creationId xmlns:a16="http://schemas.microsoft.com/office/drawing/2014/main" id="{4674C63F-A392-4D4C-995F-058DBD731C86}"/>
              </a:ext>
            </a:extLst>
          </p:cNvPr>
          <p:cNvCxnSpPr>
            <a:cxnSpLocks/>
          </p:cNvCxnSpPr>
          <p:nvPr/>
        </p:nvCxnSpPr>
        <p:spPr>
          <a:xfrm rot="10800000">
            <a:off x="1353394" y="4118058"/>
            <a:ext cx="1721651" cy="311311"/>
          </a:xfrm>
          <a:prstGeom prst="bentConnector3">
            <a:avLst>
              <a:gd name="adj1" fmla="val 50000"/>
            </a:avLst>
          </a:prstGeom>
          <a:ln w="3810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56">
            <a:extLst>
              <a:ext uri="{FF2B5EF4-FFF2-40B4-BE49-F238E27FC236}">
                <a16:creationId xmlns:a16="http://schemas.microsoft.com/office/drawing/2014/main" id="{00F611C3-4ECA-4064-AAF8-89A34DC98E89}"/>
              </a:ext>
            </a:extLst>
          </p:cNvPr>
          <p:cNvCxnSpPr>
            <a:cxnSpLocks/>
          </p:cNvCxnSpPr>
          <p:nvPr/>
        </p:nvCxnSpPr>
        <p:spPr>
          <a:xfrm flipV="1">
            <a:off x="1353394" y="4851336"/>
            <a:ext cx="1721651" cy="306345"/>
          </a:xfrm>
          <a:prstGeom prst="bentConnector3">
            <a:avLst>
              <a:gd name="adj1" fmla="val 50000"/>
            </a:avLst>
          </a:prstGeom>
          <a:ln w="3810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FAD3B5-9398-4ED8-8E31-A280D8026AD7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 flipV="1">
            <a:off x="7068640" y="4654965"/>
            <a:ext cx="1160960" cy="1149"/>
          </a:xfrm>
          <a:prstGeom prst="straightConnector1">
            <a:avLst/>
          </a:prstGeom>
          <a:ln w="76200" cmpd="sng">
            <a:solidFill>
              <a:srgbClr val="505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1CF727-D83A-4D29-9073-159AC5465EB2}"/>
              </a:ext>
            </a:extLst>
          </p:cNvPr>
          <p:cNvGrpSpPr/>
          <p:nvPr/>
        </p:nvGrpSpPr>
        <p:grpSpPr>
          <a:xfrm>
            <a:off x="8229600" y="2753230"/>
            <a:ext cx="2214527" cy="3803469"/>
            <a:chOff x="8058621" y="4076700"/>
            <a:chExt cx="2527726" cy="434139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E9481F-77F8-4422-8818-D28F85C21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8621" y="4076700"/>
              <a:ext cx="2527726" cy="434139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628AB7A-694E-4607-B31B-C7BE22D99D30}"/>
                </a:ext>
              </a:extLst>
            </p:cNvPr>
            <p:cNvSpPr/>
            <p:nvPr/>
          </p:nvSpPr>
          <p:spPr>
            <a:xfrm>
              <a:off x="8290560" y="4320540"/>
              <a:ext cx="2057400" cy="3436620"/>
            </a:xfrm>
            <a:prstGeom prst="rect">
              <a:avLst/>
            </a:prstGeom>
            <a:solidFill>
              <a:srgbClr val="70D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endParaRPr lang="en-US" sz="675" kern="0">
                <a:solidFill>
                  <a:schemeClr val="tx2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9BF7F93-F146-4103-9322-42902911A065}"/>
                </a:ext>
              </a:extLst>
            </p:cNvPr>
            <p:cNvSpPr/>
            <p:nvPr/>
          </p:nvSpPr>
          <p:spPr>
            <a:xfrm>
              <a:off x="8471535" y="4657619"/>
              <a:ext cx="1695450" cy="1695450"/>
            </a:xfrm>
            <a:prstGeom prst="ellipse">
              <a:avLst/>
            </a:prstGeom>
            <a:solidFill>
              <a:srgbClr val="386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IL</a:t>
              </a:r>
              <a:br>
                <a:rPr lang="en-US" sz="2000" kern="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2000" kern="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  <a:br>
                <a:rPr lang="en-US" sz="2000" kern="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2000" kern="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JIT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BF644A-3664-4374-9713-E9BA666E3F59}"/>
                </a:ext>
              </a:extLst>
            </p:cNvPr>
            <p:cNvSpPr txBox="1"/>
            <p:nvPr/>
          </p:nvSpPr>
          <p:spPr>
            <a:xfrm>
              <a:off x="8414928" y="6641076"/>
              <a:ext cx="1876426" cy="694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 fontAlgn="auto">
                <a:lnSpc>
                  <a:spcPts val="127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Runs</a:t>
              </a:r>
              <a:endParaRPr lang="sk-SK" sz="2000" kern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defTabSz="342900" fontAlgn="auto">
                <a:lnSpc>
                  <a:spcPts val="1275"/>
                </a:lnSpc>
                <a:spcBef>
                  <a:spcPts val="0"/>
                </a:spcBef>
                <a:spcAft>
                  <a:spcPts val="0"/>
                </a:spcAft>
              </a:pPr>
              <a:endParaRPr lang="sk-SK" sz="2000" kern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defTabSz="342900" fontAlgn="auto">
                <a:lnSpc>
                  <a:spcPts val="127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natively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99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167D-2134-E547-C3F8-C2AC7A22C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Android – </a:t>
            </a:r>
            <a:r>
              <a:rPr lang="sk-SK" dirty="0" err="1"/>
              <a:t>application</a:t>
            </a:r>
            <a:r>
              <a:rPr lang="sk-SK" dirty="0"/>
              <a:t> startup</a:t>
            </a:r>
            <a:r>
              <a:rPr lang="en-US" dirty="0"/>
              <a:t> &amp;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EE00-352E-B6A9-4FFD-047E9EF8F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AOT Profile</a:t>
            </a:r>
          </a:p>
          <a:p>
            <a:pPr lvl="1"/>
            <a:r>
              <a:rPr lang="en-US" dirty="0"/>
              <a:t>Added Flyout content</a:t>
            </a:r>
          </a:p>
          <a:p>
            <a:pPr lvl="1"/>
            <a:r>
              <a:rPr lang="en-US" dirty="0"/>
              <a:t>Added version with </a:t>
            </a:r>
            <a:r>
              <a:rPr lang="en-US" dirty="0" err="1"/>
              <a:t>FlyoutPage</a:t>
            </a:r>
            <a:r>
              <a:rPr lang="en-US" dirty="0"/>
              <a:t> (instead of Shell)</a:t>
            </a:r>
          </a:p>
          <a:p>
            <a:r>
              <a:rPr lang="en-US" dirty="0"/>
              <a:t>Reducing Java Interop Calls</a:t>
            </a:r>
            <a:endParaRPr lang="sk-SK" dirty="0"/>
          </a:p>
          <a:p>
            <a:pPr lvl="1"/>
            <a:r>
              <a:rPr lang="sk-SK" dirty="0" err="1"/>
              <a:t>Removing</a:t>
            </a:r>
            <a:r>
              <a:rPr lang="sk-SK" dirty="0"/>
              <a:t> </a:t>
            </a:r>
            <a:r>
              <a:rPr lang="en-US" dirty="0"/>
              <a:t>unnecessary repeated calls – </a:t>
            </a:r>
            <a:r>
              <a:rPr lang="en-US" dirty="0" err="1"/>
              <a:t>View.Context</a:t>
            </a:r>
            <a:endParaRPr lang="sk-SK" dirty="0"/>
          </a:p>
          <a:p>
            <a:pPr lvl="1"/>
            <a:r>
              <a:rPr lang="sk-SK" dirty="0" err="1"/>
              <a:t>Grouping</a:t>
            </a:r>
            <a:r>
              <a:rPr lang="sk-SK" dirty="0"/>
              <a:t> </a:t>
            </a:r>
            <a:r>
              <a:rPr lang="sk-SK" dirty="0" err="1"/>
              <a:t>calls</a:t>
            </a:r>
            <a:r>
              <a:rPr lang="sk-SK" dirty="0"/>
              <a:t> </a:t>
            </a:r>
            <a:r>
              <a:rPr lang="sk-SK" dirty="0" err="1"/>
              <a:t>together</a:t>
            </a:r>
            <a:r>
              <a:rPr lang="sk-SK" dirty="0"/>
              <a:t> </a:t>
            </a:r>
            <a:r>
              <a:rPr lang="en-US" dirty="0"/>
              <a:t>– Measure(int, int), </a:t>
            </a:r>
            <a:r>
              <a:rPr lang="en-US" dirty="0" err="1"/>
              <a:t>get_MeasuredWidth</a:t>
            </a:r>
            <a:r>
              <a:rPr lang="en-US" dirty="0"/>
              <a:t>(), </a:t>
            </a:r>
            <a:r>
              <a:rPr lang="en-US" dirty="0" err="1"/>
              <a:t>get_MeasuredHeight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“Packing” multiple values from Java – 2 integers into long</a:t>
            </a:r>
          </a:p>
          <a:p>
            <a:r>
              <a:rPr lang="en-US" dirty="0"/>
              <a:t>Use explicit Android compiler optimizations</a:t>
            </a:r>
          </a:p>
          <a:p>
            <a:r>
              <a:rPr lang="en-US" dirty="0"/>
              <a:t>…</a:t>
            </a:r>
          </a:p>
          <a:p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EF479-653C-F7E5-182D-3DE86F2F1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96EA-C0FC-50F4-CF2F-9C81E2C2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Androi</a:t>
            </a:r>
            <a:r>
              <a:rPr lang="sk-SK" dirty="0"/>
              <a:t>d</a:t>
            </a:r>
            <a:r>
              <a:rPr lang="en-US" dirty="0"/>
              <a:t> - Startup times - Pixel 5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662575F-EF15-7811-A68E-A551733BCD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192202607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74337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2510773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426813514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26332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Application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Xamarin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MAUI – Preview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MAUI – .NET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MAUI - .NET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444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Android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306.5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210.5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182.8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980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Without Shell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498.6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683.9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464.2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98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With Shell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817.7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568.1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914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.NET Podcast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1299.9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814.2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759.7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7462959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9C5BE-BA9E-9BA4-C933-C8924DD5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79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B947-FD22-BE94-2A72-88238781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Startup times – Pixel 4a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A67ABC6-466F-18BA-51FF-50B7CAA9D7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30711"/>
            <a:ext cx="10515600" cy="294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99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E15F1-F7BC-5C9A-DBBE-5A6AC47D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CollectionView</a:t>
            </a:r>
            <a:r>
              <a:rPr lang="en-US" dirty="0"/>
              <a:t> with 10 000 rows – Pixel 4a</a:t>
            </a:r>
          </a:p>
        </p:txBody>
      </p:sp>
      <p:pic>
        <p:nvPicPr>
          <p:cNvPr id="5124" name="Picture 4" descr="Android Visual GPU Profiler .NET 6 vs 7">
            <a:extLst>
              <a:ext uri="{FF2B5EF4-FFF2-40B4-BE49-F238E27FC236}">
                <a16:creationId xmlns:a16="http://schemas.microsoft.com/office/drawing/2014/main" id="{2BBFF30E-DF81-918D-BEB1-5E1560009D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86" y="1690688"/>
            <a:ext cx="8606427" cy="398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67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4656-5B14-6E00-FAF1-E563FD665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LOLs / sec – Pixel 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2D8E4E5-0E3C-F6AE-B0D9-3661B355B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8"/>
          <a:stretch/>
        </p:blipFill>
        <p:spPr bwMode="auto">
          <a:xfrm>
            <a:off x="8150887" y="1078028"/>
            <a:ext cx="2581281" cy="488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art of LOLs per second">
            <a:extLst>
              <a:ext uri="{FF2B5EF4-FFF2-40B4-BE49-F238E27FC236}">
                <a16:creationId xmlns:a16="http://schemas.microsoft.com/office/drawing/2014/main" id="{6DA1CC0B-9F25-1F19-7A36-6CD3D829CD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t="21724"/>
          <a:stretch/>
        </p:blipFill>
        <p:spPr bwMode="auto">
          <a:xfrm>
            <a:off x="1677549" y="1825625"/>
            <a:ext cx="9779011" cy="39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D3224C-02C7-5879-B15F-80618A553EC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8AFE4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8AFE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8AFE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8AFE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8AFE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Labels with random color and rotation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678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1984-2C83-40DE-B5BF-7A3A64B25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iOS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E5CEF-61C5-4BCC-8207-EE020AC6D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Fully ahead-of-time (AOT) compiled to native ARM </a:t>
            </a:r>
            <a:r>
              <a:rPr lang="sk-SK" dirty="0" err="1"/>
              <a:t>binary</a:t>
            </a:r>
            <a:endParaRPr lang="en-US" dirty="0"/>
          </a:p>
          <a:p>
            <a:endParaRPr lang="en-US" dirty="0"/>
          </a:p>
        </p:txBody>
      </p:sp>
      <p:sp>
        <p:nvSpPr>
          <p:cNvPr id="5" name="Rounded Rectangle 48">
            <a:extLst>
              <a:ext uri="{FF2B5EF4-FFF2-40B4-BE49-F238E27FC236}">
                <a16:creationId xmlns:a16="http://schemas.microsoft.com/office/drawing/2014/main" id="{83AE14FD-1067-42E4-94D3-D785831E27F7}"/>
              </a:ext>
            </a:extLst>
          </p:cNvPr>
          <p:cNvSpPr/>
          <p:nvPr/>
        </p:nvSpPr>
        <p:spPr>
          <a:xfrm>
            <a:off x="5582101" y="3912844"/>
            <a:ext cx="1486539" cy="1486539"/>
          </a:xfrm>
          <a:prstGeom prst="roundRect">
            <a:avLst/>
          </a:prstGeom>
          <a:solidFill>
            <a:srgbClr val="F7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4000" kern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sk-SK" sz="4000" kern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IPA</a:t>
            </a:r>
            <a:endParaRPr lang="en-US" sz="4000" kern="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A4F9D5E-02EC-4529-A468-E3C0067DB41A}"/>
              </a:ext>
            </a:extLst>
          </p:cNvPr>
          <p:cNvSpPr/>
          <p:nvPr/>
        </p:nvSpPr>
        <p:spPr>
          <a:xfrm>
            <a:off x="3172955" y="3874500"/>
            <a:ext cx="1560930" cy="156093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sk-SK" sz="3700" kern="0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AOT</a:t>
            </a:r>
            <a:endParaRPr lang="en-US" sz="3700" kern="0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F38D49-2643-4545-856C-463D0565D583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4733885" y="4654965"/>
            <a:ext cx="848216" cy="1149"/>
          </a:xfrm>
          <a:prstGeom prst="straightConnector1">
            <a:avLst/>
          </a:prstGeom>
          <a:ln w="76200" cmpd="sng">
            <a:solidFill>
              <a:srgbClr val="505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E754F94-C713-4E6F-8494-DC2BAF166008}"/>
              </a:ext>
            </a:extLst>
          </p:cNvPr>
          <p:cNvSpPr txBox="1"/>
          <p:nvPr/>
        </p:nvSpPr>
        <p:spPr>
          <a:xfrm>
            <a:off x="568157" y="3874500"/>
            <a:ext cx="736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C7DBD-4397-4A71-BC91-365066638723}"/>
              </a:ext>
            </a:extLst>
          </p:cNvPr>
          <p:cNvSpPr txBox="1"/>
          <p:nvPr/>
        </p:nvSpPr>
        <p:spPr>
          <a:xfrm>
            <a:off x="830865" y="4438872"/>
            <a:ext cx="52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C#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12F3B0-E5D9-449D-81BD-446F2D0839AD}"/>
              </a:ext>
            </a:extLst>
          </p:cNvPr>
          <p:cNvSpPr txBox="1"/>
          <p:nvPr/>
        </p:nvSpPr>
        <p:spPr>
          <a:xfrm>
            <a:off x="192434" y="4957626"/>
            <a:ext cx="1160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Bindings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7DD9A9-7A67-4AE1-AE2C-F0B6DB00283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353393" y="4638927"/>
            <a:ext cx="1717984" cy="0"/>
          </a:xfrm>
          <a:prstGeom prst="line">
            <a:avLst/>
          </a:prstGeom>
          <a:ln w="3810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55">
            <a:extLst>
              <a:ext uri="{FF2B5EF4-FFF2-40B4-BE49-F238E27FC236}">
                <a16:creationId xmlns:a16="http://schemas.microsoft.com/office/drawing/2014/main" id="{9E18B757-2A55-414D-91CE-176934362323}"/>
              </a:ext>
            </a:extLst>
          </p:cNvPr>
          <p:cNvCxnSpPr>
            <a:cxnSpLocks/>
          </p:cNvCxnSpPr>
          <p:nvPr/>
        </p:nvCxnSpPr>
        <p:spPr>
          <a:xfrm rot="10800000">
            <a:off x="1353394" y="4118058"/>
            <a:ext cx="1721651" cy="311311"/>
          </a:xfrm>
          <a:prstGeom prst="bentConnector3">
            <a:avLst>
              <a:gd name="adj1" fmla="val 50000"/>
            </a:avLst>
          </a:prstGeom>
          <a:ln w="3810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56">
            <a:extLst>
              <a:ext uri="{FF2B5EF4-FFF2-40B4-BE49-F238E27FC236}">
                <a16:creationId xmlns:a16="http://schemas.microsoft.com/office/drawing/2014/main" id="{8F5A6C2D-6B48-4054-9198-615EFD936295}"/>
              </a:ext>
            </a:extLst>
          </p:cNvPr>
          <p:cNvCxnSpPr>
            <a:cxnSpLocks/>
          </p:cNvCxnSpPr>
          <p:nvPr/>
        </p:nvCxnSpPr>
        <p:spPr>
          <a:xfrm flipV="1">
            <a:off x="1353394" y="4851336"/>
            <a:ext cx="1721651" cy="306345"/>
          </a:xfrm>
          <a:prstGeom prst="bentConnector3">
            <a:avLst>
              <a:gd name="adj1" fmla="val 50000"/>
            </a:avLst>
          </a:prstGeom>
          <a:ln w="3810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1FD4A5-B249-423D-8A78-3C96A9E1576F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 flipV="1">
            <a:off x="7068640" y="4654965"/>
            <a:ext cx="1160960" cy="1149"/>
          </a:xfrm>
          <a:prstGeom prst="straightConnector1">
            <a:avLst/>
          </a:prstGeom>
          <a:ln w="76200" cmpd="sng">
            <a:solidFill>
              <a:srgbClr val="505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542C68-B23C-4F4F-8BAE-7F905A2E0896}"/>
              </a:ext>
            </a:extLst>
          </p:cNvPr>
          <p:cNvGrpSpPr/>
          <p:nvPr/>
        </p:nvGrpSpPr>
        <p:grpSpPr>
          <a:xfrm>
            <a:off x="8229600" y="2753230"/>
            <a:ext cx="2214527" cy="3803469"/>
            <a:chOff x="8058621" y="4076700"/>
            <a:chExt cx="2527726" cy="434139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A40748A-8860-469E-AD00-16E9B63E9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8621" y="4076700"/>
              <a:ext cx="2527726" cy="434139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0599B3-DDB9-462C-A38C-0AE3B4218A0C}"/>
                </a:ext>
              </a:extLst>
            </p:cNvPr>
            <p:cNvSpPr/>
            <p:nvPr/>
          </p:nvSpPr>
          <p:spPr>
            <a:xfrm>
              <a:off x="8290560" y="4320540"/>
              <a:ext cx="2057400" cy="3436620"/>
            </a:xfrm>
            <a:prstGeom prst="rect">
              <a:avLst/>
            </a:prstGeom>
            <a:solidFill>
              <a:srgbClr val="F7B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endParaRPr lang="en-US" sz="675" kern="0">
                <a:solidFill>
                  <a:schemeClr val="tx2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DD11D5D-219D-4F00-964F-157DA740E606}"/>
                </a:ext>
              </a:extLst>
            </p:cNvPr>
            <p:cNvSpPr/>
            <p:nvPr/>
          </p:nvSpPr>
          <p:spPr>
            <a:xfrm>
              <a:off x="8471535" y="4657619"/>
              <a:ext cx="1695451" cy="1695450"/>
            </a:xfrm>
            <a:prstGeom prst="ellipse">
              <a:avLst/>
            </a:prstGeom>
            <a:solidFill>
              <a:srgbClr val="7B5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sk-SK" sz="2000" kern="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ARM</a:t>
              </a:r>
            </a:p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sk-SK" sz="2000" kern="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BINARY</a:t>
              </a:r>
              <a:endParaRPr lang="en-US" sz="2000" kern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7639E6-15E3-4C08-9012-1225BAD458DC}"/>
                </a:ext>
              </a:extLst>
            </p:cNvPr>
            <p:cNvSpPr txBox="1"/>
            <p:nvPr/>
          </p:nvSpPr>
          <p:spPr>
            <a:xfrm>
              <a:off x="8414928" y="6641076"/>
              <a:ext cx="1876426" cy="694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 fontAlgn="auto">
                <a:lnSpc>
                  <a:spcPts val="127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Runs</a:t>
              </a:r>
              <a:endParaRPr lang="sk-SK" sz="2000" kern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defTabSz="342900" fontAlgn="auto">
                <a:lnSpc>
                  <a:spcPts val="1275"/>
                </a:lnSpc>
                <a:spcBef>
                  <a:spcPts val="0"/>
                </a:spcBef>
                <a:spcAft>
                  <a:spcPts val="0"/>
                </a:spcAft>
              </a:pPr>
              <a:endParaRPr lang="sk-SK" sz="2000" kern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defTabSz="342900" fontAlgn="auto">
                <a:lnSpc>
                  <a:spcPts val="127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natively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6651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71E1E-611E-55C4-87F0-EE1CD1CE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– Application size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66E8F12-F5FD-5FD7-F0DE-720D11FA7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882604"/>
              </p:ext>
            </p:extLst>
          </p:nvPr>
        </p:nvGraphicFramePr>
        <p:xfrm>
          <a:off x="838203" y="4347152"/>
          <a:ext cx="105155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16275506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377308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81790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MAUI - .NET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MAUI - .NET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079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With Shell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066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.NET Podcast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64850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7B61D-9EBA-5BEB-847E-01F28B08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979EF-8792-B63F-1B5E-2A20DC5BC51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8AFE4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8AFE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8AFE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8AFE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8AFE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 Size Reporting Tools</a:t>
            </a:r>
          </a:p>
          <a:p>
            <a:pPr lvl="1"/>
            <a:r>
              <a:rPr lang="en-US" dirty="0">
                <a:hlinkClick r:id="rId2"/>
              </a:rPr>
              <a:t>dotnet-</a:t>
            </a:r>
            <a:r>
              <a:rPr lang="en-US" dirty="0" err="1">
                <a:hlinkClick r:id="rId2"/>
              </a:rPr>
              <a:t>appsize</a:t>
            </a:r>
            <a:r>
              <a:rPr lang="en-US" dirty="0">
                <a:hlinkClick r:id="rId2"/>
              </a:rPr>
              <a:t>-report</a:t>
            </a:r>
            <a:r>
              <a:rPr lang="en-US" dirty="0"/>
              <a:t> (iOS)</a:t>
            </a:r>
          </a:p>
          <a:p>
            <a:pPr lvl="1"/>
            <a:r>
              <a:rPr lang="en-US" dirty="0" err="1">
                <a:hlinkClick r:id="rId3"/>
              </a:rPr>
              <a:t>apkdiff</a:t>
            </a:r>
            <a:r>
              <a:rPr lang="en-US" dirty="0"/>
              <a:t> (Android)</a:t>
            </a:r>
          </a:p>
          <a:p>
            <a:r>
              <a:rPr lang="en-US" dirty="0"/>
              <a:t>Improved AOT output for generics</a:t>
            </a:r>
          </a:p>
          <a:p>
            <a:pPr lvl="1"/>
            <a:r>
              <a:rPr lang="en-US" dirty="0"/>
              <a:t>Makes difference for unreachable methods in referenced libraries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88053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EBB5-37E2-1980-4593-4CA041D5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– .NET blog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F6D5-EEE7-FF21-4415-8057761A8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Jonathan Peppers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https://devblogs.microsoft.com/dotnet/performance-improvements-in-dotnet-maui/#reduce-java-interop-calls</a:t>
            </a:r>
            <a:endParaRPr lang="en-US" dirty="0"/>
          </a:p>
          <a:p>
            <a:r>
              <a:rPr lang="en-US" dirty="0">
                <a:hlinkClick r:id="rId3"/>
              </a:rPr>
              <a:t>https://devblogs.microsoft.com/dotnet/dotnet-7-performance-improvements-in-dotnet-maui/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5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0E7814F-772A-488B-9829-94D3C5B349DF}"/>
              </a:ext>
            </a:extLst>
          </p:cNvPr>
          <p:cNvSpPr txBox="1"/>
          <p:nvPr/>
        </p:nvSpPr>
        <p:spPr>
          <a:xfrm>
            <a:off x="6060117" y="1926946"/>
            <a:ext cx="61318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Cross-platform, native UI </a:t>
            </a:r>
          </a:p>
          <a:p>
            <a:pPr defTabSz="914377">
              <a:defRPr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77">
              <a:defRPr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project system, single codebase</a:t>
            </a:r>
          </a:p>
          <a:p>
            <a:pPr defTabSz="914377">
              <a:defRPr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77">
              <a:defRPr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Deploy to multiple devices, mobile &amp; desktop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376708-27FB-47AF-ABE1-2D622AC8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.NET Multi-platform App UI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56ECE8-C979-467B-9DBF-255CA25E0517}"/>
              </a:ext>
            </a:extLst>
          </p:cNvPr>
          <p:cNvSpPr/>
          <p:nvPr/>
        </p:nvSpPr>
        <p:spPr bwMode="auto">
          <a:xfrm>
            <a:off x="698016" y="1835884"/>
            <a:ext cx="4774424" cy="1630771"/>
          </a:xfrm>
          <a:prstGeom prst="rect">
            <a:avLst/>
          </a:prstGeom>
          <a:solidFill>
            <a:srgbClr val="481CA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49">
              <a:defRPr/>
            </a:pPr>
            <a:r>
              <a:rPr lang="en-US" sz="2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.NET 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0192F-208F-4F24-87F9-75A65AE119DC}"/>
              </a:ext>
            </a:extLst>
          </p:cNvPr>
          <p:cNvSpPr/>
          <p:nvPr/>
        </p:nvSpPr>
        <p:spPr bwMode="auto">
          <a:xfrm>
            <a:off x="760837" y="2651270"/>
            <a:ext cx="4655761" cy="706837"/>
          </a:xfrm>
          <a:prstGeom prst="rect">
            <a:avLst/>
          </a:prstGeom>
          <a:solidFill>
            <a:srgbClr val="7D2A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49">
              <a:defRPr/>
            </a:pPr>
            <a:r>
              <a:rPr lang="en-US" sz="20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.NET MAUI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B8F34B3-5B6F-4E09-93D9-E7F356FCB691}"/>
              </a:ext>
            </a:extLst>
          </p:cNvPr>
          <p:cNvGrpSpPr/>
          <p:nvPr/>
        </p:nvGrpSpPr>
        <p:grpSpPr>
          <a:xfrm>
            <a:off x="698017" y="3541547"/>
            <a:ext cx="4774425" cy="701084"/>
            <a:chOff x="698016" y="3541546"/>
            <a:chExt cx="4774425" cy="70108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0A6166F-22A6-47B1-BBEB-215290F0EABF}"/>
                </a:ext>
              </a:extLst>
            </p:cNvPr>
            <p:cNvGrpSpPr/>
            <p:nvPr/>
          </p:nvGrpSpPr>
          <p:grpSpPr>
            <a:xfrm>
              <a:off x="698016" y="3541546"/>
              <a:ext cx="4774425" cy="701084"/>
              <a:chOff x="951499" y="3520091"/>
              <a:chExt cx="4302011" cy="70108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42D615D-A9CB-4A3E-BF3E-4030C12ED894}"/>
                  </a:ext>
                </a:extLst>
              </p:cNvPr>
              <p:cNvSpPr/>
              <p:nvPr/>
            </p:nvSpPr>
            <p:spPr bwMode="auto">
              <a:xfrm>
                <a:off x="951499" y="3520093"/>
                <a:ext cx="1015160" cy="701082"/>
              </a:xfrm>
              <a:prstGeom prst="rect">
                <a:avLst/>
              </a:prstGeom>
              <a:solidFill>
                <a:srgbClr val="70DA0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49">
                  <a:defRPr/>
                </a:pPr>
                <a:r>
                  <a:rPr lang="sk-SK" sz="1600" dirty="0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Android</a:t>
                </a:r>
                <a:endParaRPr lang="en-US" sz="16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12ADBBF-DBA1-4B54-9C3F-8E14E2FD5479}"/>
                  </a:ext>
                </a:extLst>
              </p:cNvPr>
              <p:cNvSpPr/>
              <p:nvPr/>
            </p:nvSpPr>
            <p:spPr bwMode="auto">
              <a:xfrm>
                <a:off x="2034297" y="3531597"/>
                <a:ext cx="1015162" cy="683825"/>
              </a:xfrm>
              <a:prstGeom prst="rect">
                <a:avLst/>
              </a:prstGeom>
              <a:solidFill>
                <a:srgbClr val="F7B5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49">
                  <a:defRPr/>
                </a:pPr>
                <a:r>
                  <a:rPr lang="sk-SK" sz="1600" dirty="0" err="1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iOS</a:t>
                </a:r>
                <a:endParaRPr lang="en-US" sz="16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BE83C9-4CA8-4E7C-A8FE-04FF1E0C1A0F}"/>
                  </a:ext>
                </a:extLst>
              </p:cNvPr>
              <p:cNvSpPr/>
              <p:nvPr/>
            </p:nvSpPr>
            <p:spPr bwMode="auto">
              <a:xfrm>
                <a:off x="4227346" y="3520091"/>
                <a:ext cx="1026164" cy="695331"/>
              </a:xfrm>
              <a:prstGeom prst="rect">
                <a:avLst/>
              </a:prstGeom>
              <a:solidFill>
                <a:srgbClr val="32C5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49">
                  <a:defRPr/>
                </a:pPr>
                <a:r>
                  <a:rPr lang="sk-SK" sz="1400" dirty="0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Windows</a:t>
                </a:r>
                <a:endParaRPr lang="en-US" sz="14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15E6E9-F688-43E5-9997-6FE833CDEE12}"/>
                </a:ext>
              </a:extLst>
            </p:cNvPr>
            <p:cNvSpPr/>
            <p:nvPr/>
          </p:nvSpPr>
          <p:spPr bwMode="auto">
            <a:xfrm>
              <a:off x="3116655" y="3547298"/>
              <a:ext cx="1126639" cy="695331"/>
            </a:xfrm>
            <a:prstGeom prst="rect">
              <a:avLst/>
            </a:prstGeom>
            <a:solidFill>
              <a:srgbClr val="6D7278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49">
                <a:defRPr/>
              </a:pPr>
              <a:r>
                <a:rPr lang="sk-SK" sz="1600" dirty="0" err="1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macOS</a:t>
              </a:r>
              <a:endParaRPr lang="en-US" sz="1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2BAE325-538C-4701-8D9B-515E4BEAC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735" y="4733156"/>
            <a:ext cx="914563" cy="9206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3D29CA8-6462-465C-9A38-9ECF689BC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693" y="4733156"/>
            <a:ext cx="914564" cy="8909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9DD271A-7B5A-4373-854C-5CB557F91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453" y="4733156"/>
            <a:ext cx="363172" cy="6607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0A6D7EC-F7A3-4923-8099-E67D04CB7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576" y="4743864"/>
            <a:ext cx="363172" cy="660711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1DE8501-EC25-49AA-9A96-45A0144BBD67}"/>
              </a:ext>
            </a:extLst>
          </p:cNvPr>
          <p:cNvCxnSpPr>
            <a:stCxn id="3" idx="2"/>
            <a:endCxn id="40" idx="0"/>
          </p:cNvCxnSpPr>
          <p:nvPr/>
        </p:nvCxnSpPr>
        <p:spPr>
          <a:xfrm>
            <a:off x="1261336" y="4242631"/>
            <a:ext cx="2826" cy="501233"/>
          </a:xfrm>
          <a:prstGeom prst="line">
            <a:avLst/>
          </a:prstGeom>
          <a:ln w="19050">
            <a:solidFill>
              <a:srgbClr val="70DA0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9B8EC6F-2276-472C-AA88-58B43A7AA2D6}"/>
              </a:ext>
            </a:extLst>
          </p:cNvPr>
          <p:cNvCxnSpPr>
            <a:endCxn id="37" idx="0"/>
          </p:cNvCxnSpPr>
          <p:nvPr/>
        </p:nvCxnSpPr>
        <p:spPr>
          <a:xfrm>
            <a:off x="2463039" y="4282041"/>
            <a:ext cx="0" cy="451115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8B5CC2C-539F-453C-A210-95164931A269}"/>
              </a:ext>
            </a:extLst>
          </p:cNvPr>
          <p:cNvCxnSpPr>
            <a:cxnSpLocks/>
            <a:stCxn id="2" idx="2"/>
            <a:endCxn id="31" idx="0"/>
          </p:cNvCxnSpPr>
          <p:nvPr/>
        </p:nvCxnSpPr>
        <p:spPr>
          <a:xfrm flipH="1">
            <a:off x="3679975" y="4242630"/>
            <a:ext cx="1" cy="490526"/>
          </a:xfrm>
          <a:prstGeom prst="line">
            <a:avLst/>
          </a:prstGeom>
          <a:ln w="19050">
            <a:solidFill>
              <a:srgbClr val="6D727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8397040-FDDF-43C9-A235-6721561CE34E}"/>
              </a:ext>
            </a:extLst>
          </p:cNvPr>
          <p:cNvCxnSpPr>
            <a:stCxn id="10" idx="2"/>
            <a:endCxn id="20" idx="0"/>
          </p:cNvCxnSpPr>
          <p:nvPr/>
        </p:nvCxnSpPr>
        <p:spPr>
          <a:xfrm flipH="1">
            <a:off x="4903017" y="4236878"/>
            <a:ext cx="1" cy="496278"/>
          </a:xfrm>
          <a:prstGeom prst="line">
            <a:avLst/>
          </a:prstGeom>
          <a:ln w="19050">
            <a:solidFill>
              <a:srgbClr val="32C5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>
            <a:extLst>
              <a:ext uri="{FF2B5EF4-FFF2-40B4-BE49-F238E27FC236}">
                <a16:creationId xmlns:a16="http://schemas.microsoft.com/office/drawing/2014/main" id="{1579A950-2C35-4170-8D44-6719540CDB3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7B5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1794" y="4885831"/>
            <a:ext cx="322489" cy="30765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4301F4B6-2882-4EFD-B69E-6824CCAEE28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70DA0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4932926"/>
            <a:ext cx="251035" cy="25103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CB2BD2E-F115-4539-824F-EC94BECE94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32C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4180" y="4923324"/>
            <a:ext cx="237674" cy="23767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6085E70-B5C2-44DA-8458-D55CD89EF4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6D727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988" y="4885831"/>
            <a:ext cx="307973" cy="3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4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8982-ABE0-941E-D06E-93D96D720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TwoPaneView</a:t>
            </a:r>
            <a:r>
              <a:rPr lang="en-US" dirty="0"/>
              <a:t> layout</a:t>
            </a:r>
          </a:p>
        </p:txBody>
      </p:sp>
      <p:pic>
        <p:nvPicPr>
          <p:cNvPr id="3074" name="Picture 2" descr="Surface Duo dual-screen emulator showing a basic TwoPaneView test app">
            <a:extLst>
              <a:ext uri="{FF2B5EF4-FFF2-40B4-BE49-F238E27FC236}">
                <a16:creationId xmlns:a16="http://schemas.microsoft.com/office/drawing/2014/main" id="{2AE976AC-F4EE-4D56-EA85-061908D90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99" y="1460097"/>
            <a:ext cx="5911377" cy="468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34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CB2C-BDB8-2711-77A2-4534452E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05EDF-2261-3EBC-989D-CE32C886F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109"/>
            <a:ext cx="10515600" cy="45627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Added in state as in Xamarin Forms</a:t>
            </a:r>
          </a:p>
          <a:p>
            <a:pPr lvl="1"/>
            <a:r>
              <a:rPr lang="en-US" dirty="0"/>
              <a:t>Multiplatform</a:t>
            </a:r>
          </a:p>
          <a:p>
            <a:pPr lvl="1"/>
            <a:r>
              <a:rPr lang="en-US" dirty="0"/>
              <a:t>Support for pins, polygons, polylines, geocoding, geolocation…</a:t>
            </a:r>
          </a:p>
          <a:p>
            <a:r>
              <a:rPr lang="en-US" dirty="0"/>
              <a:t>Android, iOS, Mac OS – supported</a:t>
            </a:r>
          </a:p>
          <a:p>
            <a:r>
              <a:rPr lang="en-US" dirty="0"/>
              <a:t>Windows – unsupported – no control in </a:t>
            </a:r>
            <a:r>
              <a:rPr lang="en-US" dirty="0" err="1"/>
              <a:t>WinUI</a:t>
            </a:r>
            <a:endParaRPr lang="en-US" dirty="0"/>
          </a:p>
          <a:p>
            <a:pPr lvl="1"/>
            <a:r>
              <a:rPr lang="en-US" dirty="0"/>
              <a:t>Open in external application</a:t>
            </a:r>
          </a:p>
          <a:p>
            <a:pPr lvl="1"/>
            <a:r>
              <a:rPr lang="en-US" dirty="0"/>
              <a:t>Use embedded web map</a:t>
            </a:r>
          </a:p>
          <a:p>
            <a:r>
              <a:rPr lang="en-US" dirty="0"/>
              <a:t>Separate package - </a:t>
            </a:r>
            <a:r>
              <a:rPr lang="en-US" dirty="0" err="1"/>
              <a:t>Microsoft.Maui.Controls.Maps</a:t>
            </a:r>
            <a:endParaRPr lang="en-US" dirty="0"/>
          </a:p>
          <a:p>
            <a:r>
              <a:rPr lang="en-US" dirty="0"/>
              <a:t>Initialization</a:t>
            </a:r>
          </a:p>
          <a:p>
            <a:pPr lvl="1"/>
            <a:r>
              <a:rPr lang="en-US" dirty="0" err="1"/>
              <a:t>builder.UseMauiMaps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Request access to location services – platform specific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2A2CD-ECD4-A93A-3666-A2C060FC9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63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0E7814F-772A-488B-9829-94D3C5B349DF}"/>
              </a:ext>
            </a:extLst>
          </p:cNvPr>
          <p:cNvSpPr txBox="1"/>
          <p:nvPr/>
        </p:nvSpPr>
        <p:spPr>
          <a:xfrm>
            <a:off x="6060117" y="1926946"/>
            <a:ext cx="61318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Cross-platform, native UI </a:t>
            </a:r>
          </a:p>
          <a:p>
            <a:pPr defTabSz="914377">
              <a:defRPr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77">
              <a:defRPr/>
            </a:pPr>
            <a:r>
              <a:rPr lang="en-US" sz="2000" dirty="0">
                <a:solidFill>
                  <a:srgbClr val="46AF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project system, single codebase</a:t>
            </a:r>
          </a:p>
          <a:p>
            <a:pPr defTabSz="914377">
              <a:defRPr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77">
              <a:defRPr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Deploy to multiple devices, mobile &amp; desktop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376708-27FB-47AF-ABE1-2D622AC8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.NET Multi-platform App UI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56ECE8-C979-467B-9DBF-255CA25E0517}"/>
              </a:ext>
            </a:extLst>
          </p:cNvPr>
          <p:cNvSpPr/>
          <p:nvPr/>
        </p:nvSpPr>
        <p:spPr bwMode="auto">
          <a:xfrm>
            <a:off x="698016" y="1835884"/>
            <a:ext cx="4774424" cy="1630771"/>
          </a:xfrm>
          <a:prstGeom prst="rect">
            <a:avLst/>
          </a:prstGeom>
          <a:solidFill>
            <a:srgbClr val="481CA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49">
              <a:defRPr/>
            </a:pPr>
            <a:r>
              <a:rPr lang="en-US" sz="2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.NET 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0192F-208F-4F24-87F9-75A65AE119DC}"/>
              </a:ext>
            </a:extLst>
          </p:cNvPr>
          <p:cNvSpPr/>
          <p:nvPr/>
        </p:nvSpPr>
        <p:spPr bwMode="auto">
          <a:xfrm>
            <a:off x="760837" y="2651270"/>
            <a:ext cx="4655761" cy="706837"/>
          </a:xfrm>
          <a:prstGeom prst="rect">
            <a:avLst/>
          </a:prstGeom>
          <a:solidFill>
            <a:srgbClr val="7D2A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49">
              <a:defRPr/>
            </a:pPr>
            <a:r>
              <a:rPr lang="en-US" sz="20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.NET MAUI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B8F34B3-5B6F-4E09-93D9-E7F356FCB691}"/>
              </a:ext>
            </a:extLst>
          </p:cNvPr>
          <p:cNvGrpSpPr/>
          <p:nvPr/>
        </p:nvGrpSpPr>
        <p:grpSpPr>
          <a:xfrm>
            <a:off x="698017" y="3541547"/>
            <a:ext cx="4774425" cy="701084"/>
            <a:chOff x="698016" y="3541546"/>
            <a:chExt cx="4774425" cy="70108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0A6166F-22A6-47B1-BBEB-215290F0EABF}"/>
                </a:ext>
              </a:extLst>
            </p:cNvPr>
            <p:cNvGrpSpPr/>
            <p:nvPr/>
          </p:nvGrpSpPr>
          <p:grpSpPr>
            <a:xfrm>
              <a:off x="698016" y="3541546"/>
              <a:ext cx="4774425" cy="701084"/>
              <a:chOff x="951499" y="3520091"/>
              <a:chExt cx="4302011" cy="70108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42D615D-A9CB-4A3E-BF3E-4030C12ED894}"/>
                  </a:ext>
                </a:extLst>
              </p:cNvPr>
              <p:cNvSpPr/>
              <p:nvPr/>
            </p:nvSpPr>
            <p:spPr bwMode="auto">
              <a:xfrm>
                <a:off x="951499" y="3520093"/>
                <a:ext cx="1015160" cy="701082"/>
              </a:xfrm>
              <a:prstGeom prst="rect">
                <a:avLst/>
              </a:prstGeom>
              <a:solidFill>
                <a:srgbClr val="70DA0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49">
                  <a:defRPr/>
                </a:pPr>
                <a:r>
                  <a:rPr lang="sk-SK" sz="1600" dirty="0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Android</a:t>
                </a:r>
                <a:endParaRPr lang="en-US" sz="16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12ADBBF-DBA1-4B54-9C3F-8E14E2FD5479}"/>
                  </a:ext>
                </a:extLst>
              </p:cNvPr>
              <p:cNvSpPr/>
              <p:nvPr/>
            </p:nvSpPr>
            <p:spPr bwMode="auto">
              <a:xfrm>
                <a:off x="2034297" y="3531597"/>
                <a:ext cx="1015162" cy="683825"/>
              </a:xfrm>
              <a:prstGeom prst="rect">
                <a:avLst/>
              </a:prstGeom>
              <a:solidFill>
                <a:srgbClr val="F7B5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49">
                  <a:defRPr/>
                </a:pPr>
                <a:r>
                  <a:rPr lang="sk-SK" sz="1600" dirty="0" err="1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iOS</a:t>
                </a:r>
                <a:endParaRPr lang="en-US" sz="16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BE83C9-4CA8-4E7C-A8FE-04FF1E0C1A0F}"/>
                  </a:ext>
                </a:extLst>
              </p:cNvPr>
              <p:cNvSpPr/>
              <p:nvPr/>
            </p:nvSpPr>
            <p:spPr bwMode="auto">
              <a:xfrm>
                <a:off x="4227346" y="3520091"/>
                <a:ext cx="1026164" cy="695331"/>
              </a:xfrm>
              <a:prstGeom prst="rect">
                <a:avLst/>
              </a:prstGeom>
              <a:solidFill>
                <a:srgbClr val="32C5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49">
                  <a:defRPr/>
                </a:pPr>
                <a:r>
                  <a:rPr lang="sk-SK" sz="1400" dirty="0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Windows</a:t>
                </a:r>
                <a:endParaRPr lang="en-US" sz="14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15E6E9-F688-43E5-9997-6FE833CDEE12}"/>
                </a:ext>
              </a:extLst>
            </p:cNvPr>
            <p:cNvSpPr/>
            <p:nvPr/>
          </p:nvSpPr>
          <p:spPr bwMode="auto">
            <a:xfrm>
              <a:off x="3116655" y="3547298"/>
              <a:ext cx="1126639" cy="695331"/>
            </a:xfrm>
            <a:prstGeom prst="rect">
              <a:avLst/>
            </a:prstGeom>
            <a:solidFill>
              <a:srgbClr val="6D7278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49">
                <a:defRPr/>
              </a:pPr>
              <a:r>
                <a:rPr lang="sk-SK" sz="1600" dirty="0" err="1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macOS</a:t>
              </a:r>
              <a:endParaRPr lang="en-US" sz="1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2BAE325-538C-4701-8D9B-515E4BEAC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735" y="4733156"/>
            <a:ext cx="914563" cy="9206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3D29CA8-6462-465C-9A38-9ECF689BC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693" y="4733156"/>
            <a:ext cx="914564" cy="8909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9DD271A-7B5A-4373-854C-5CB557F91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453" y="4733156"/>
            <a:ext cx="363172" cy="6607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0A6D7EC-F7A3-4923-8099-E67D04CB7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576" y="4743864"/>
            <a:ext cx="363172" cy="660711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1DE8501-EC25-49AA-9A96-45A0144BBD67}"/>
              </a:ext>
            </a:extLst>
          </p:cNvPr>
          <p:cNvCxnSpPr>
            <a:stCxn id="3" idx="2"/>
            <a:endCxn id="40" idx="0"/>
          </p:cNvCxnSpPr>
          <p:nvPr/>
        </p:nvCxnSpPr>
        <p:spPr>
          <a:xfrm>
            <a:off x="1261336" y="4242631"/>
            <a:ext cx="2826" cy="501233"/>
          </a:xfrm>
          <a:prstGeom prst="line">
            <a:avLst/>
          </a:prstGeom>
          <a:ln w="19050">
            <a:solidFill>
              <a:srgbClr val="70DA0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9B8EC6F-2276-472C-AA88-58B43A7AA2D6}"/>
              </a:ext>
            </a:extLst>
          </p:cNvPr>
          <p:cNvCxnSpPr>
            <a:endCxn id="37" idx="0"/>
          </p:cNvCxnSpPr>
          <p:nvPr/>
        </p:nvCxnSpPr>
        <p:spPr>
          <a:xfrm>
            <a:off x="2463039" y="4282041"/>
            <a:ext cx="0" cy="451115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8B5CC2C-539F-453C-A210-95164931A269}"/>
              </a:ext>
            </a:extLst>
          </p:cNvPr>
          <p:cNvCxnSpPr>
            <a:cxnSpLocks/>
            <a:stCxn id="2" idx="2"/>
            <a:endCxn id="31" idx="0"/>
          </p:cNvCxnSpPr>
          <p:nvPr/>
        </p:nvCxnSpPr>
        <p:spPr>
          <a:xfrm flipH="1">
            <a:off x="3679975" y="4242630"/>
            <a:ext cx="1" cy="490526"/>
          </a:xfrm>
          <a:prstGeom prst="line">
            <a:avLst/>
          </a:prstGeom>
          <a:ln w="19050">
            <a:solidFill>
              <a:srgbClr val="6D727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8397040-FDDF-43C9-A235-6721561CE34E}"/>
              </a:ext>
            </a:extLst>
          </p:cNvPr>
          <p:cNvCxnSpPr>
            <a:stCxn id="10" idx="2"/>
            <a:endCxn id="20" idx="0"/>
          </p:cNvCxnSpPr>
          <p:nvPr/>
        </p:nvCxnSpPr>
        <p:spPr>
          <a:xfrm flipH="1">
            <a:off x="4903017" y="4236878"/>
            <a:ext cx="1" cy="496278"/>
          </a:xfrm>
          <a:prstGeom prst="line">
            <a:avLst/>
          </a:prstGeom>
          <a:ln w="19050">
            <a:solidFill>
              <a:srgbClr val="32C5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>
            <a:extLst>
              <a:ext uri="{FF2B5EF4-FFF2-40B4-BE49-F238E27FC236}">
                <a16:creationId xmlns:a16="http://schemas.microsoft.com/office/drawing/2014/main" id="{1579A950-2C35-4170-8D44-6719540CDB3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7B5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1794" y="4885831"/>
            <a:ext cx="322489" cy="30765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4301F4B6-2882-4EFD-B69E-6824CCAEE28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70DA0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4932926"/>
            <a:ext cx="251035" cy="25103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CB2BD2E-F115-4539-824F-EC94BECE94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32C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4180" y="4923324"/>
            <a:ext cx="237674" cy="23767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6085E70-B5C2-44DA-8458-D55CD89EF4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6D727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988" y="4885831"/>
            <a:ext cx="307973" cy="3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89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3817-F32A-FC52-7F5F-C1668C05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migration – Upgrade Assistant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F7188-7FB8-7447-313A-153154F94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45258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Updates csproj files</a:t>
            </a:r>
          </a:p>
          <a:p>
            <a:r>
              <a:rPr lang="en-US" dirty="0"/>
              <a:t>Adds relevant </a:t>
            </a:r>
            <a:r>
              <a:rPr lang="en-US" dirty="0" err="1"/>
              <a:t>TargetFrameworks</a:t>
            </a:r>
            <a:endParaRPr lang="en-US" dirty="0"/>
          </a:p>
          <a:p>
            <a:r>
              <a:rPr lang="en-US" dirty="0"/>
              <a:t>Removes unsupported </a:t>
            </a:r>
            <a:r>
              <a:rPr lang="en-US" dirty="0" err="1"/>
              <a:t>Nuget</a:t>
            </a:r>
            <a:r>
              <a:rPr lang="en-US" dirty="0"/>
              <a:t> packages</a:t>
            </a:r>
          </a:p>
          <a:p>
            <a:r>
              <a:rPr lang="en-US" dirty="0"/>
              <a:t>Adds known ports of </a:t>
            </a:r>
            <a:r>
              <a:rPr lang="en-US" dirty="0" err="1"/>
              <a:t>Nuget</a:t>
            </a:r>
            <a:r>
              <a:rPr lang="en-US" dirty="0"/>
              <a:t> packages</a:t>
            </a:r>
          </a:p>
          <a:p>
            <a:r>
              <a:rPr lang="en-US" dirty="0"/>
              <a:t>Switches </a:t>
            </a:r>
            <a:r>
              <a:rPr lang="en-US" i="1" dirty="0"/>
              <a:t>using </a:t>
            </a:r>
            <a:r>
              <a:rPr lang="en-US" i="1" dirty="0" err="1"/>
              <a:t>Xamarin.Forms</a:t>
            </a:r>
            <a:r>
              <a:rPr lang="en-US" i="1" dirty="0"/>
              <a:t> </a:t>
            </a:r>
            <a:r>
              <a:rPr lang="en-US" dirty="0"/>
              <a:t>with </a:t>
            </a:r>
            <a:r>
              <a:rPr lang="en-US" i="1" dirty="0"/>
              <a:t>using </a:t>
            </a:r>
            <a:r>
              <a:rPr lang="en-US" i="1" dirty="0" err="1"/>
              <a:t>Microsoft.Maui</a:t>
            </a:r>
            <a:endParaRPr lang="en-US" i="1" dirty="0"/>
          </a:p>
          <a:p>
            <a:r>
              <a:rPr lang="en-US" dirty="0"/>
              <a:t>Removes </a:t>
            </a:r>
            <a:r>
              <a:rPr lang="en-US" i="1" dirty="0"/>
              <a:t>using </a:t>
            </a:r>
            <a:r>
              <a:rPr lang="en-US" i="1" dirty="0" err="1"/>
              <a:t>Xamarin.Essentials</a:t>
            </a:r>
            <a:endParaRPr lang="en-US" i="1" dirty="0"/>
          </a:p>
          <a:p>
            <a:endParaRPr lang="en-US" i="1" dirty="0"/>
          </a:p>
          <a:p>
            <a:r>
              <a:rPr lang="en-US" dirty="0">
                <a:hlinkClick r:id="rId2"/>
              </a:rPr>
              <a:t>Manual Migration Guide</a:t>
            </a:r>
            <a:endParaRPr lang="en-US" dirty="0"/>
          </a:p>
          <a:p>
            <a:r>
              <a:rPr lang="en-US" dirty="0">
                <a:hlinkClick r:id="rId3"/>
              </a:rPr>
              <a:t>James </a:t>
            </a:r>
            <a:r>
              <a:rPr lang="en-US" dirty="0" err="1">
                <a:hlinkClick r:id="rId3"/>
              </a:rPr>
              <a:t>Montemagno</a:t>
            </a:r>
            <a:r>
              <a:rPr lang="en-US" dirty="0">
                <a:hlinkClick r:id="rId3"/>
              </a:rPr>
              <a:t> – updating app on live stream</a:t>
            </a:r>
            <a:endParaRPr lang="en-US" dirty="0"/>
          </a:p>
          <a:p>
            <a:r>
              <a:rPr lang="en-US" dirty="0"/>
              <a:t>And…still in preview</a:t>
            </a:r>
          </a:p>
        </p:txBody>
      </p:sp>
    </p:spTree>
    <p:extLst>
      <p:ext uri="{BB962C8B-B14F-4D97-AF65-F5344CB8AC3E}">
        <p14:creationId xmlns:p14="http://schemas.microsoft.com/office/powerpoint/2010/main" val="188258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0E7814F-772A-488B-9829-94D3C5B349DF}"/>
              </a:ext>
            </a:extLst>
          </p:cNvPr>
          <p:cNvSpPr txBox="1"/>
          <p:nvPr/>
        </p:nvSpPr>
        <p:spPr>
          <a:xfrm>
            <a:off x="6060117" y="1926946"/>
            <a:ext cx="61318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2000" dirty="0">
                <a:solidFill>
                  <a:srgbClr val="46AF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Cross-platform, native UI</a:t>
            </a:r>
          </a:p>
          <a:p>
            <a:pPr defTabSz="914377">
              <a:defRPr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77">
              <a:defRPr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project system, single codebase</a:t>
            </a:r>
          </a:p>
          <a:p>
            <a:pPr defTabSz="914377">
              <a:defRPr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77">
              <a:defRPr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Deploy to multiple devices, mobile &amp; desktop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376708-27FB-47AF-ABE1-2D622AC8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.NET Multi-platform App UI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56ECE8-C979-467B-9DBF-255CA25E0517}"/>
              </a:ext>
            </a:extLst>
          </p:cNvPr>
          <p:cNvSpPr/>
          <p:nvPr/>
        </p:nvSpPr>
        <p:spPr bwMode="auto">
          <a:xfrm>
            <a:off x="698016" y="1835884"/>
            <a:ext cx="4774424" cy="1630771"/>
          </a:xfrm>
          <a:prstGeom prst="rect">
            <a:avLst/>
          </a:prstGeom>
          <a:solidFill>
            <a:srgbClr val="481CA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49">
              <a:defRPr/>
            </a:pPr>
            <a:r>
              <a:rPr lang="en-US" sz="2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.NET 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0192F-208F-4F24-87F9-75A65AE119DC}"/>
              </a:ext>
            </a:extLst>
          </p:cNvPr>
          <p:cNvSpPr/>
          <p:nvPr/>
        </p:nvSpPr>
        <p:spPr bwMode="auto">
          <a:xfrm>
            <a:off x="760837" y="2651270"/>
            <a:ext cx="4655761" cy="706837"/>
          </a:xfrm>
          <a:prstGeom prst="rect">
            <a:avLst/>
          </a:prstGeom>
          <a:solidFill>
            <a:srgbClr val="7D2A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49">
              <a:defRPr/>
            </a:pPr>
            <a:r>
              <a:rPr lang="en-US" sz="20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.NET MAUI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B8F34B3-5B6F-4E09-93D9-E7F356FCB691}"/>
              </a:ext>
            </a:extLst>
          </p:cNvPr>
          <p:cNvGrpSpPr/>
          <p:nvPr/>
        </p:nvGrpSpPr>
        <p:grpSpPr>
          <a:xfrm>
            <a:off x="698017" y="3541547"/>
            <a:ext cx="4774425" cy="701084"/>
            <a:chOff x="698016" y="3541546"/>
            <a:chExt cx="4774425" cy="70108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0A6166F-22A6-47B1-BBEB-215290F0EABF}"/>
                </a:ext>
              </a:extLst>
            </p:cNvPr>
            <p:cNvGrpSpPr/>
            <p:nvPr/>
          </p:nvGrpSpPr>
          <p:grpSpPr>
            <a:xfrm>
              <a:off x="698016" y="3541546"/>
              <a:ext cx="4774425" cy="701084"/>
              <a:chOff x="951499" y="3520091"/>
              <a:chExt cx="4302011" cy="70108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42D615D-A9CB-4A3E-BF3E-4030C12ED894}"/>
                  </a:ext>
                </a:extLst>
              </p:cNvPr>
              <p:cNvSpPr/>
              <p:nvPr/>
            </p:nvSpPr>
            <p:spPr bwMode="auto">
              <a:xfrm>
                <a:off x="951499" y="3520093"/>
                <a:ext cx="1015160" cy="701082"/>
              </a:xfrm>
              <a:prstGeom prst="rect">
                <a:avLst/>
              </a:prstGeom>
              <a:solidFill>
                <a:srgbClr val="70DA0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49">
                  <a:defRPr/>
                </a:pPr>
                <a:r>
                  <a:rPr lang="sk-SK" sz="1600" dirty="0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Android</a:t>
                </a:r>
                <a:endParaRPr lang="en-US" sz="16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12ADBBF-DBA1-4B54-9C3F-8E14E2FD5479}"/>
                  </a:ext>
                </a:extLst>
              </p:cNvPr>
              <p:cNvSpPr/>
              <p:nvPr/>
            </p:nvSpPr>
            <p:spPr bwMode="auto">
              <a:xfrm>
                <a:off x="2034297" y="3531597"/>
                <a:ext cx="1015162" cy="683825"/>
              </a:xfrm>
              <a:prstGeom prst="rect">
                <a:avLst/>
              </a:prstGeom>
              <a:solidFill>
                <a:srgbClr val="F7B5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49">
                  <a:defRPr/>
                </a:pPr>
                <a:r>
                  <a:rPr lang="sk-SK" sz="1600" dirty="0" err="1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iOS</a:t>
                </a:r>
                <a:endParaRPr lang="en-US" sz="16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BE83C9-4CA8-4E7C-A8FE-04FF1E0C1A0F}"/>
                  </a:ext>
                </a:extLst>
              </p:cNvPr>
              <p:cNvSpPr/>
              <p:nvPr/>
            </p:nvSpPr>
            <p:spPr bwMode="auto">
              <a:xfrm>
                <a:off x="4227346" y="3520091"/>
                <a:ext cx="1026164" cy="695331"/>
              </a:xfrm>
              <a:prstGeom prst="rect">
                <a:avLst/>
              </a:prstGeom>
              <a:solidFill>
                <a:srgbClr val="32C5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49">
                  <a:defRPr/>
                </a:pPr>
                <a:r>
                  <a:rPr lang="sk-SK" sz="1400" dirty="0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Windows</a:t>
                </a:r>
                <a:endParaRPr lang="en-US" sz="14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15E6E9-F688-43E5-9997-6FE833CDEE12}"/>
                </a:ext>
              </a:extLst>
            </p:cNvPr>
            <p:cNvSpPr/>
            <p:nvPr/>
          </p:nvSpPr>
          <p:spPr bwMode="auto">
            <a:xfrm>
              <a:off x="3116655" y="3547298"/>
              <a:ext cx="1126639" cy="695331"/>
            </a:xfrm>
            <a:prstGeom prst="rect">
              <a:avLst/>
            </a:prstGeom>
            <a:solidFill>
              <a:srgbClr val="6D7278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49">
                <a:defRPr/>
              </a:pPr>
              <a:r>
                <a:rPr lang="sk-SK" sz="1600" dirty="0" err="1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macOS</a:t>
              </a:r>
              <a:endParaRPr lang="en-US" sz="1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2BAE325-538C-4701-8D9B-515E4BEAC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735" y="4733156"/>
            <a:ext cx="914563" cy="9206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3D29CA8-6462-465C-9A38-9ECF689BC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693" y="4733156"/>
            <a:ext cx="914564" cy="8909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9DD271A-7B5A-4373-854C-5CB557F91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453" y="4733156"/>
            <a:ext cx="363172" cy="6607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0A6D7EC-F7A3-4923-8099-E67D04CB7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576" y="4743864"/>
            <a:ext cx="363172" cy="660711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1DE8501-EC25-49AA-9A96-45A0144BBD67}"/>
              </a:ext>
            </a:extLst>
          </p:cNvPr>
          <p:cNvCxnSpPr>
            <a:stCxn id="3" idx="2"/>
            <a:endCxn id="40" idx="0"/>
          </p:cNvCxnSpPr>
          <p:nvPr/>
        </p:nvCxnSpPr>
        <p:spPr>
          <a:xfrm>
            <a:off x="1261336" y="4242631"/>
            <a:ext cx="2826" cy="501233"/>
          </a:xfrm>
          <a:prstGeom prst="line">
            <a:avLst/>
          </a:prstGeom>
          <a:ln w="19050">
            <a:solidFill>
              <a:srgbClr val="70DA0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9B8EC6F-2276-472C-AA88-58B43A7AA2D6}"/>
              </a:ext>
            </a:extLst>
          </p:cNvPr>
          <p:cNvCxnSpPr>
            <a:endCxn id="37" idx="0"/>
          </p:cNvCxnSpPr>
          <p:nvPr/>
        </p:nvCxnSpPr>
        <p:spPr>
          <a:xfrm>
            <a:off x="2463039" y="4282041"/>
            <a:ext cx="0" cy="451115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8B5CC2C-539F-453C-A210-95164931A269}"/>
              </a:ext>
            </a:extLst>
          </p:cNvPr>
          <p:cNvCxnSpPr>
            <a:cxnSpLocks/>
            <a:stCxn id="2" idx="2"/>
            <a:endCxn id="31" idx="0"/>
          </p:cNvCxnSpPr>
          <p:nvPr/>
        </p:nvCxnSpPr>
        <p:spPr>
          <a:xfrm flipH="1">
            <a:off x="3679975" y="4242630"/>
            <a:ext cx="1" cy="490526"/>
          </a:xfrm>
          <a:prstGeom prst="line">
            <a:avLst/>
          </a:prstGeom>
          <a:ln w="19050">
            <a:solidFill>
              <a:srgbClr val="6D727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8397040-FDDF-43C9-A235-6721561CE34E}"/>
              </a:ext>
            </a:extLst>
          </p:cNvPr>
          <p:cNvCxnSpPr>
            <a:stCxn id="10" idx="2"/>
            <a:endCxn id="20" idx="0"/>
          </p:cNvCxnSpPr>
          <p:nvPr/>
        </p:nvCxnSpPr>
        <p:spPr>
          <a:xfrm flipH="1">
            <a:off x="4903017" y="4236878"/>
            <a:ext cx="1" cy="496278"/>
          </a:xfrm>
          <a:prstGeom prst="line">
            <a:avLst/>
          </a:prstGeom>
          <a:ln w="19050">
            <a:solidFill>
              <a:srgbClr val="32C5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>
            <a:extLst>
              <a:ext uri="{FF2B5EF4-FFF2-40B4-BE49-F238E27FC236}">
                <a16:creationId xmlns:a16="http://schemas.microsoft.com/office/drawing/2014/main" id="{1579A950-2C35-4170-8D44-6719540CDB3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7B5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1794" y="4885831"/>
            <a:ext cx="322489" cy="30765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4301F4B6-2882-4EFD-B69E-6824CCAEE28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70DA0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4932926"/>
            <a:ext cx="251035" cy="25103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CB2BD2E-F115-4539-824F-EC94BECE94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32C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4180" y="4923324"/>
            <a:ext cx="237674" cy="23767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6085E70-B5C2-44DA-8458-D55CD89EF4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6D727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988" y="4885831"/>
            <a:ext cx="307973" cy="3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92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0C91-8332-47BD-D3BF-1573E5C1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WinUI</a:t>
            </a:r>
            <a:r>
              <a:rPr lang="en-US" dirty="0"/>
              <a:t> 3</a:t>
            </a:r>
            <a:r>
              <a:rPr lang="sk-SK" dirty="0"/>
              <a:t> </a:t>
            </a:r>
            <a:r>
              <a:rPr lang="en-US" dirty="0"/>
              <a:t>&amp; Windows App SDK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261E9-6885-D7CF-D740-8965BE60F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636"/>
            <a:ext cx="10515600" cy="4745327"/>
          </a:xfrm>
        </p:spPr>
        <p:txBody>
          <a:bodyPr>
            <a:normAutofit/>
          </a:bodyPr>
          <a:lstStyle/>
          <a:p>
            <a:r>
              <a:rPr lang="en-US" dirty="0"/>
              <a:t>Used as native UI framework on Windows</a:t>
            </a:r>
          </a:p>
          <a:p>
            <a:r>
              <a:rPr lang="en-US" dirty="0" err="1">
                <a:hlinkClick r:id="rId2"/>
              </a:rPr>
              <a:t>WinUI</a:t>
            </a:r>
            <a:r>
              <a:rPr lang="en-US" dirty="0">
                <a:hlinkClick r:id="rId2"/>
              </a:rPr>
              <a:t> 3 Gallery </a:t>
            </a:r>
            <a:endParaRPr lang="en-US" dirty="0"/>
          </a:p>
          <a:p>
            <a:r>
              <a:rPr lang="en-US" dirty="0"/>
              <a:t>Version 1.2 released in November 2022</a:t>
            </a:r>
          </a:p>
          <a:p>
            <a:pPr lvl="1"/>
            <a:r>
              <a:rPr lang="en-US" dirty="0"/>
              <a:t>Support for Widgets (Windows 11)</a:t>
            </a:r>
          </a:p>
          <a:p>
            <a:pPr lvl="1"/>
            <a:r>
              <a:rPr lang="en-US" dirty="0"/>
              <a:t>Media playback controls</a:t>
            </a:r>
          </a:p>
          <a:p>
            <a:pPr lvl="1"/>
            <a:r>
              <a:rPr lang="en-US" dirty="0"/>
              <a:t>Voice and video calling</a:t>
            </a:r>
          </a:p>
          <a:p>
            <a:pPr lvl="1"/>
            <a:r>
              <a:rPr lang="en-US" dirty="0"/>
              <a:t>Performance and reliability improvements</a:t>
            </a:r>
          </a:p>
          <a:p>
            <a:r>
              <a:rPr lang="en-US" dirty="0"/>
              <a:t>Can be used</a:t>
            </a:r>
          </a:p>
          <a:p>
            <a:pPr lvl="1"/>
            <a:r>
              <a:rPr lang="en-US" dirty="0"/>
              <a:t>Separately – Windows desktop project</a:t>
            </a:r>
          </a:p>
          <a:p>
            <a:pPr lvl="1"/>
            <a:r>
              <a:rPr lang="en-US" dirty="0"/>
              <a:t>As part of MAUI – custom handlers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2E83D-482F-7ED8-C59F-4ED4013F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6AB7-6DB7-CE2C-BE25-86DDFF27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.NET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AA9BE-E84D-AE5A-1451-2A254D60A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Public previews – probably in February</a:t>
            </a:r>
          </a:p>
          <a:p>
            <a:r>
              <a:rPr lang="en-US" dirty="0"/>
              <a:t>Focus areas for .NET MAUI</a:t>
            </a:r>
          </a:p>
          <a:p>
            <a:pPr lvl="1"/>
            <a:r>
              <a:rPr lang="en-US" dirty="0"/>
              <a:t>Improve upgrade path from Xamarin to MAUI</a:t>
            </a:r>
          </a:p>
          <a:p>
            <a:pPr lvl="1"/>
            <a:r>
              <a:rPr lang="en-US" dirty="0"/>
              <a:t>Speed up UI rendering</a:t>
            </a:r>
          </a:p>
          <a:p>
            <a:pPr lvl="1"/>
            <a:r>
              <a:rPr lang="en-US" dirty="0"/>
              <a:t>Reduce developer inner-loop time</a:t>
            </a:r>
          </a:p>
          <a:p>
            <a:pPr lvl="2"/>
            <a:r>
              <a:rPr lang="en-US" dirty="0"/>
              <a:t>Build time</a:t>
            </a:r>
          </a:p>
          <a:p>
            <a:pPr lvl="2"/>
            <a:r>
              <a:rPr lang="en-US" dirty="0"/>
              <a:t>Hot reload improvements</a:t>
            </a:r>
          </a:p>
          <a:p>
            <a:r>
              <a:rPr lang="en-US" dirty="0"/>
              <a:t>GitHub .NET 8 milestones</a:t>
            </a:r>
          </a:p>
          <a:p>
            <a:pPr lvl="1"/>
            <a:r>
              <a:rPr lang="en-US" dirty="0"/>
              <a:t>.NET 7 + Servicing: 104 closed, 16 open</a:t>
            </a:r>
          </a:p>
          <a:p>
            <a:pPr lvl="1"/>
            <a:r>
              <a:rPr lang="en-US" dirty="0"/>
              <a:t>.NET 8 Planning: 28 closed, 268 open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4CD00-9299-11E6-FDC0-B227A2D8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8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7861DC-3FB4-CE61-85D3-7606E3B6B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0E7814F-772A-488B-9829-94D3C5B349DF}"/>
              </a:ext>
            </a:extLst>
          </p:cNvPr>
          <p:cNvSpPr txBox="1"/>
          <p:nvPr/>
        </p:nvSpPr>
        <p:spPr>
          <a:xfrm>
            <a:off x="6060117" y="1926946"/>
            <a:ext cx="61318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Cross-platform, native UI </a:t>
            </a:r>
          </a:p>
          <a:p>
            <a:pPr defTabSz="914377">
              <a:defRPr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77">
              <a:defRPr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project system, single codebase</a:t>
            </a:r>
          </a:p>
          <a:p>
            <a:pPr defTabSz="914377">
              <a:defRPr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77">
              <a:defRPr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Deploy to multiple devices, mobile &amp; </a:t>
            </a:r>
            <a:r>
              <a:rPr lang="en-US" sz="2000" b="1" dirty="0">
                <a:solidFill>
                  <a:srgbClr val="46AF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desktop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376708-27FB-47AF-ABE1-2D622AC8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.NET Multi-platform App UI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56ECE8-C979-467B-9DBF-255CA25E0517}"/>
              </a:ext>
            </a:extLst>
          </p:cNvPr>
          <p:cNvSpPr/>
          <p:nvPr/>
        </p:nvSpPr>
        <p:spPr bwMode="auto">
          <a:xfrm>
            <a:off x="698016" y="1835884"/>
            <a:ext cx="4774424" cy="1630771"/>
          </a:xfrm>
          <a:prstGeom prst="rect">
            <a:avLst/>
          </a:prstGeom>
          <a:solidFill>
            <a:srgbClr val="481CA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49">
              <a:defRPr/>
            </a:pPr>
            <a:r>
              <a:rPr lang="en-US" sz="2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.NET 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0192F-208F-4F24-87F9-75A65AE119DC}"/>
              </a:ext>
            </a:extLst>
          </p:cNvPr>
          <p:cNvSpPr/>
          <p:nvPr/>
        </p:nvSpPr>
        <p:spPr bwMode="auto">
          <a:xfrm>
            <a:off x="760837" y="2651270"/>
            <a:ext cx="4655761" cy="706837"/>
          </a:xfrm>
          <a:prstGeom prst="rect">
            <a:avLst/>
          </a:prstGeom>
          <a:solidFill>
            <a:srgbClr val="7D2A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49">
              <a:defRPr/>
            </a:pPr>
            <a:r>
              <a:rPr lang="en-US" sz="20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.NET MAUI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B8F34B3-5B6F-4E09-93D9-E7F356FCB691}"/>
              </a:ext>
            </a:extLst>
          </p:cNvPr>
          <p:cNvGrpSpPr/>
          <p:nvPr/>
        </p:nvGrpSpPr>
        <p:grpSpPr>
          <a:xfrm>
            <a:off x="698017" y="3541547"/>
            <a:ext cx="4774425" cy="701084"/>
            <a:chOff x="698016" y="3541546"/>
            <a:chExt cx="4774425" cy="70108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0A6166F-22A6-47B1-BBEB-215290F0EABF}"/>
                </a:ext>
              </a:extLst>
            </p:cNvPr>
            <p:cNvGrpSpPr/>
            <p:nvPr/>
          </p:nvGrpSpPr>
          <p:grpSpPr>
            <a:xfrm>
              <a:off x="698016" y="3541546"/>
              <a:ext cx="4774425" cy="701084"/>
              <a:chOff x="951499" y="3520091"/>
              <a:chExt cx="4302011" cy="70108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42D615D-A9CB-4A3E-BF3E-4030C12ED894}"/>
                  </a:ext>
                </a:extLst>
              </p:cNvPr>
              <p:cNvSpPr/>
              <p:nvPr/>
            </p:nvSpPr>
            <p:spPr bwMode="auto">
              <a:xfrm>
                <a:off x="951499" y="3520093"/>
                <a:ext cx="1015160" cy="701082"/>
              </a:xfrm>
              <a:prstGeom prst="rect">
                <a:avLst/>
              </a:prstGeom>
              <a:solidFill>
                <a:srgbClr val="70DA0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49">
                  <a:defRPr/>
                </a:pPr>
                <a:r>
                  <a:rPr lang="sk-SK" sz="1600" dirty="0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Android</a:t>
                </a:r>
                <a:endParaRPr lang="en-US" sz="16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12ADBBF-DBA1-4B54-9C3F-8E14E2FD5479}"/>
                  </a:ext>
                </a:extLst>
              </p:cNvPr>
              <p:cNvSpPr/>
              <p:nvPr/>
            </p:nvSpPr>
            <p:spPr bwMode="auto">
              <a:xfrm>
                <a:off x="2034297" y="3531597"/>
                <a:ext cx="1015162" cy="683825"/>
              </a:xfrm>
              <a:prstGeom prst="rect">
                <a:avLst/>
              </a:prstGeom>
              <a:solidFill>
                <a:srgbClr val="F7B5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49">
                  <a:defRPr/>
                </a:pPr>
                <a:r>
                  <a:rPr lang="sk-SK" sz="1600" dirty="0" err="1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iOS</a:t>
                </a:r>
                <a:endParaRPr lang="en-US" sz="16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BE83C9-4CA8-4E7C-A8FE-04FF1E0C1A0F}"/>
                  </a:ext>
                </a:extLst>
              </p:cNvPr>
              <p:cNvSpPr/>
              <p:nvPr/>
            </p:nvSpPr>
            <p:spPr bwMode="auto">
              <a:xfrm>
                <a:off x="4227346" y="3520091"/>
                <a:ext cx="1026164" cy="695331"/>
              </a:xfrm>
              <a:prstGeom prst="rect">
                <a:avLst/>
              </a:prstGeom>
              <a:solidFill>
                <a:srgbClr val="32C5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49">
                  <a:defRPr/>
                </a:pPr>
                <a:r>
                  <a:rPr lang="sk-SK" sz="1400" dirty="0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Windows</a:t>
                </a:r>
                <a:endParaRPr lang="en-US" sz="14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15E6E9-F688-43E5-9997-6FE833CDEE12}"/>
                </a:ext>
              </a:extLst>
            </p:cNvPr>
            <p:cNvSpPr/>
            <p:nvPr/>
          </p:nvSpPr>
          <p:spPr bwMode="auto">
            <a:xfrm>
              <a:off x="3116655" y="3547298"/>
              <a:ext cx="1126639" cy="695331"/>
            </a:xfrm>
            <a:prstGeom prst="rect">
              <a:avLst/>
            </a:prstGeom>
            <a:solidFill>
              <a:srgbClr val="6D7278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49">
                <a:defRPr/>
              </a:pPr>
              <a:r>
                <a:rPr lang="sk-SK" sz="1600" dirty="0" err="1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macOS</a:t>
              </a:r>
              <a:endParaRPr lang="en-US" sz="1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2BAE325-538C-4701-8D9B-515E4BEAC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735" y="4733156"/>
            <a:ext cx="914563" cy="9206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3D29CA8-6462-465C-9A38-9ECF689BC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693" y="4733156"/>
            <a:ext cx="914564" cy="8909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9DD271A-7B5A-4373-854C-5CB557F91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453" y="4733156"/>
            <a:ext cx="363172" cy="6607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0A6D7EC-F7A3-4923-8099-E67D04CB7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576" y="4743864"/>
            <a:ext cx="363172" cy="660711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1DE8501-EC25-49AA-9A96-45A0144BBD67}"/>
              </a:ext>
            </a:extLst>
          </p:cNvPr>
          <p:cNvCxnSpPr>
            <a:stCxn id="3" idx="2"/>
            <a:endCxn id="40" idx="0"/>
          </p:cNvCxnSpPr>
          <p:nvPr/>
        </p:nvCxnSpPr>
        <p:spPr>
          <a:xfrm>
            <a:off x="1261336" y="4242631"/>
            <a:ext cx="2826" cy="501233"/>
          </a:xfrm>
          <a:prstGeom prst="line">
            <a:avLst/>
          </a:prstGeom>
          <a:ln w="19050">
            <a:solidFill>
              <a:srgbClr val="70DA0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9B8EC6F-2276-472C-AA88-58B43A7AA2D6}"/>
              </a:ext>
            </a:extLst>
          </p:cNvPr>
          <p:cNvCxnSpPr>
            <a:endCxn id="37" idx="0"/>
          </p:cNvCxnSpPr>
          <p:nvPr/>
        </p:nvCxnSpPr>
        <p:spPr>
          <a:xfrm>
            <a:off x="2463039" y="4282041"/>
            <a:ext cx="0" cy="451115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8B5CC2C-539F-453C-A210-95164931A269}"/>
              </a:ext>
            </a:extLst>
          </p:cNvPr>
          <p:cNvCxnSpPr>
            <a:cxnSpLocks/>
            <a:stCxn id="2" idx="2"/>
            <a:endCxn id="31" idx="0"/>
          </p:cNvCxnSpPr>
          <p:nvPr/>
        </p:nvCxnSpPr>
        <p:spPr>
          <a:xfrm flipH="1">
            <a:off x="3679975" y="4242630"/>
            <a:ext cx="1" cy="490526"/>
          </a:xfrm>
          <a:prstGeom prst="line">
            <a:avLst/>
          </a:prstGeom>
          <a:ln w="19050">
            <a:solidFill>
              <a:srgbClr val="6D727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8397040-FDDF-43C9-A235-6721561CE34E}"/>
              </a:ext>
            </a:extLst>
          </p:cNvPr>
          <p:cNvCxnSpPr>
            <a:stCxn id="10" idx="2"/>
            <a:endCxn id="20" idx="0"/>
          </p:cNvCxnSpPr>
          <p:nvPr/>
        </p:nvCxnSpPr>
        <p:spPr>
          <a:xfrm flipH="1">
            <a:off x="4903017" y="4236878"/>
            <a:ext cx="1" cy="496278"/>
          </a:xfrm>
          <a:prstGeom prst="line">
            <a:avLst/>
          </a:prstGeom>
          <a:ln w="19050">
            <a:solidFill>
              <a:srgbClr val="32C5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>
            <a:extLst>
              <a:ext uri="{FF2B5EF4-FFF2-40B4-BE49-F238E27FC236}">
                <a16:creationId xmlns:a16="http://schemas.microsoft.com/office/drawing/2014/main" id="{1579A950-2C35-4170-8D44-6719540CDB3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7B5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1794" y="4885831"/>
            <a:ext cx="322489" cy="30765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4301F4B6-2882-4EFD-B69E-6824CCAEE28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70DA0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4932926"/>
            <a:ext cx="251035" cy="25103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CB2BD2E-F115-4539-824F-EC94BECE94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32C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4180" y="4923324"/>
            <a:ext cx="237674" cy="23767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6085E70-B5C2-44DA-8458-D55CD89EF4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6D727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988" y="4885831"/>
            <a:ext cx="307973" cy="3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9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0529-1AC2-F89A-798F-C48DCC82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6AFE4"/>
                </a:solidFill>
              </a:rPr>
              <a:t>Desktop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2F7F0-4DB8-D22E-3595-C33C7B6DA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Desktop – new form factors &amp; scenarios for MAUI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20B56-EB0F-86B1-B9B4-00ACE8E5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6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76E4-C87D-07E6-9D9E-1B41E012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Context menu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03C79-4398-B125-25B5-9BF019535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81462"/>
          </a:xfrm>
        </p:spPr>
        <p:txBody>
          <a:bodyPr>
            <a:normAutofit lnSpcReduction="10000"/>
          </a:bodyPr>
          <a:lstStyle/>
          <a:p>
            <a:r>
              <a:rPr lang="sk-SK" dirty="0"/>
              <a:t>Desktop </a:t>
            </a:r>
            <a:r>
              <a:rPr lang="sk-SK" dirty="0" err="1"/>
              <a:t>specific</a:t>
            </a:r>
            <a:r>
              <a:rPr lang="sk-SK" dirty="0"/>
              <a:t> feature</a:t>
            </a:r>
          </a:p>
          <a:p>
            <a:r>
              <a:rPr lang="sk-SK" dirty="0" err="1"/>
              <a:t>Add</a:t>
            </a:r>
            <a:r>
              <a:rPr lang="sk-SK" dirty="0"/>
              <a:t> to </a:t>
            </a:r>
            <a:r>
              <a:rPr lang="sk-SK" dirty="0" err="1"/>
              <a:t>any</a:t>
            </a:r>
            <a:r>
              <a:rPr lang="sk-SK" dirty="0"/>
              <a:t> </a:t>
            </a:r>
            <a:r>
              <a:rPr lang="sk-SK" dirty="0" err="1"/>
              <a:t>control</a:t>
            </a:r>
            <a:endParaRPr lang="sk-SK" dirty="0"/>
          </a:p>
          <a:p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hierarchical</a:t>
            </a:r>
            <a:endParaRPr lang="sk-SK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&lt;Editor&gt;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en-US" sz="1800" dirty="0" err="1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FlyoutBase.ContextFlyout</a:t>
            </a:r>
            <a:r>
              <a:rPr lang="en-US" sz="1800" dirty="0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en-US" sz="1800" dirty="0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en-US" sz="1800" dirty="0" err="1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MenuFlyout</a:t>
            </a:r>
            <a:r>
              <a:rPr lang="en-US" sz="1800" dirty="0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en-US" sz="1800" dirty="0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en-US" sz="1800" dirty="0" err="1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MenuFlyoutItem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6600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0088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"Bold"</a:t>
            </a:r>
            <a:r>
              <a:rPr lang="sk-SK" sz="1800" dirty="0">
                <a:solidFill>
                  <a:srgbClr val="0088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/&gt;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en-US" sz="1800" dirty="0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en-US" sz="1800" dirty="0" err="1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MenuFlyoutItem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6600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0088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"Italics"</a:t>
            </a:r>
            <a:r>
              <a:rPr lang="sk-SK" sz="1800" dirty="0">
                <a:solidFill>
                  <a:srgbClr val="0088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/&gt;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en-US" sz="1800" dirty="0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en-US" sz="1800" dirty="0" err="1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MenuFlyoutItem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6600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0088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"Underline"</a:t>
            </a:r>
            <a:r>
              <a:rPr lang="sk-SK" sz="1800" dirty="0">
                <a:solidFill>
                  <a:srgbClr val="0088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/&gt;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en-US" sz="1800" dirty="0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&lt;/</a:t>
            </a:r>
            <a:r>
              <a:rPr lang="en-US" sz="1800" dirty="0" err="1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MenuFlyout</a:t>
            </a:r>
            <a:r>
              <a:rPr lang="en-US" sz="1800" dirty="0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&lt;/</a:t>
            </a:r>
            <a:r>
              <a:rPr lang="en-US" sz="1800" dirty="0" err="1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FlyoutBase.ContextFlyout</a:t>
            </a:r>
            <a:r>
              <a:rPr lang="en-US" sz="1800" dirty="0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&lt;/Editor&gt;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4394E-A170-20F4-71A4-3F3075041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18759D-68D2-BBB7-0B50-4B16394F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91400" y="1524000"/>
            <a:ext cx="4282308" cy="40814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3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9557-8BFE-8CBC-4305-66321F574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Tooltip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B9E07-2AA9-36DD-10D5-7BE058C70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Attached</a:t>
            </a:r>
            <a:r>
              <a:rPr lang="sk-SK" dirty="0"/>
              <a:t> </a:t>
            </a:r>
            <a:r>
              <a:rPr lang="sk-SK" dirty="0" err="1"/>
              <a:t>property</a:t>
            </a:r>
            <a:endParaRPr lang="sk-SK" dirty="0"/>
          </a:p>
          <a:p>
            <a:r>
              <a:rPr lang="sk-SK" dirty="0"/>
              <a:t>Windows, Mac – on </a:t>
            </a:r>
            <a:r>
              <a:rPr lang="sk-SK" dirty="0" err="1"/>
              <a:t>hover</a:t>
            </a:r>
            <a:endParaRPr lang="sk-SK" dirty="0"/>
          </a:p>
          <a:p>
            <a:r>
              <a:rPr lang="sk-SK" dirty="0"/>
              <a:t>Android – </a:t>
            </a:r>
            <a:r>
              <a:rPr lang="sk-SK" dirty="0" err="1"/>
              <a:t>long</a:t>
            </a:r>
            <a:r>
              <a:rPr lang="sk-SK" dirty="0"/>
              <a:t> press</a:t>
            </a:r>
          </a:p>
          <a:p>
            <a:r>
              <a:rPr lang="en-US" dirty="0"/>
              <a:t>P</a:t>
            </a:r>
            <a:r>
              <a:rPr lang="sk-SK" dirty="0" err="1"/>
              <a:t>osition</a:t>
            </a:r>
            <a:r>
              <a:rPr lang="sk-SK" dirty="0"/>
              <a:t> – </a:t>
            </a:r>
            <a:r>
              <a:rPr lang="sk-SK" dirty="0" err="1"/>
              <a:t>centered</a:t>
            </a:r>
            <a:r>
              <a:rPr lang="sk-SK" dirty="0"/>
              <a:t> </a:t>
            </a:r>
            <a:r>
              <a:rPr lang="sk-SK" dirty="0" err="1"/>
              <a:t>above</a:t>
            </a:r>
            <a:r>
              <a:rPr lang="sk-SK" dirty="0"/>
              <a:t> pointer</a:t>
            </a:r>
          </a:p>
          <a:p>
            <a:endParaRPr lang="sk-SK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88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&lt;Button </a:t>
            </a:r>
            <a:r>
              <a:rPr lang="en-US" sz="1800" dirty="0">
                <a:solidFill>
                  <a:srgbClr val="660066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Text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0088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"Save"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solidFill>
                  <a:srgbClr val="569CD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800" dirty="0" err="1">
                <a:solidFill>
                  <a:srgbClr val="660066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ToolTipProperties.Text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0088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sk-SK" sz="1800" dirty="0">
                <a:solidFill>
                  <a:srgbClr val="0088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Press</a:t>
            </a:r>
            <a:r>
              <a:rPr lang="en-US" sz="1800" dirty="0">
                <a:solidFill>
                  <a:srgbClr val="0088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to Save your data" </a:t>
            </a:r>
            <a:r>
              <a:rPr lang="en-US" sz="1800" dirty="0">
                <a:solidFill>
                  <a:srgbClr val="000088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E1868-54DA-2627-C8E3-B55FCD3C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9E3725-A614-B4D8-81E8-4A1A61DD4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2828841"/>
            <a:ext cx="1991003" cy="12003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574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6653-CE93-CCA0-E1E7-969E34B8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gestures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E1227-1E74-DCD2-A65F-898C6631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for getting relative position of pointer</a:t>
            </a:r>
          </a:p>
          <a:p>
            <a:pPr marL="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88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&lt;Image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Source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8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"dotnet_bot.png"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88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88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88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Image.GestureRecognizers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88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88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88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PointerGestureRecognizer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PointerEnteredCommand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8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“{Binding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8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PointerEnteredCommand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8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}“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800" dirty="0">
                <a:solidFill>
                  <a:srgbClr val="008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PointerExitedCommand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8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“{Binding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8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OnPointerExitedCommand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8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}"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PointerMovedCommand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8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“{Binding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8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OnPointerMovedCommand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8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}"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88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/&gt;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88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88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Image.GestureRecognizers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88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88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&lt;/Image&gt;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C9A3E-C048-C150-C995-93C6C680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2653-BEC5-B311-AF10-CAC68D3F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9E5A1-78B0-6EAC-8596-C40AA45FD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for window size &amp; position</a:t>
            </a:r>
          </a:p>
          <a:p>
            <a:r>
              <a:rPr lang="en-US" dirty="0"/>
              <a:t>Creating multiple windows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69C23-29F4-2BC0-0136-3DAB2E2F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9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0E7814F-772A-488B-9829-94D3C5B349DF}"/>
              </a:ext>
            </a:extLst>
          </p:cNvPr>
          <p:cNvSpPr txBox="1"/>
          <p:nvPr/>
        </p:nvSpPr>
        <p:spPr>
          <a:xfrm>
            <a:off x="6060117" y="1926946"/>
            <a:ext cx="61318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Cross-platform, native UI </a:t>
            </a:r>
          </a:p>
          <a:p>
            <a:pPr defTabSz="914377">
              <a:defRPr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77">
              <a:defRPr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project system, single codebase</a:t>
            </a:r>
          </a:p>
          <a:p>
            <a:pPr defTabSz="914377">
              <a:defRPr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77">
              <a:defRPr/>
            </a:pPr>
            <a:r>
              <a:rPr lang="en-US" sz="2000" b="1" dirty="0">
                <a:solidFill>
                  <a:srgbClr val="46AF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Deploy to multiple devices, mobile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desktop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376708-27FB-47AF-ABE1-2D622AC8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.NET Multi-platform App UI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56ECE8-C979-467B-9DBF-255CA25E0517}"/>
              </a:ext>
            </a:extLst>
          </p:cNvPr>
          <p:cNvSpPr/>
          <p:nvPr/>
        </p:nvSpPr>
        <p:spPr bwMode="auto">
          <a:xfrm>
            <a:off x="698016" y="1835884"/>
            <a:ext cx="4774424" cy="1630771"/>
          </a:xfrm>
          <a:prstGeom prst="rect">
            <a:avLst/>
          </a:prstGeom>
          <a:solidFill>
            <a:srgbClr val="481CA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49">
              <a:defRPr/>
            </a:pPr>
            <a:r>
              <a:rPr lang="en-US" sz="2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.NET 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0192F-208F-4F24-87F9-75A65AE119DC}"/>
              </a:ext>
            </a:extLst>
          </p:cNvPr>
          <p:cNvSpPr/>
          <p:nvPr/>
        </p:nvSpPr>
        <p:spPr bwMode="auto">
          <a:xfrm>
            <a:off x="760837" y="2651270"/>
            <a:ext cx="4655761" cy="706837"/>
          </a:xfrm>
          <a:prstGeom prst="rect">
            <a:avLst/>
          </a:prstGeom>
          <a:solidFill>
            <a:srgbClr val="7D2A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49">
              <a:defRPr/>
            </a:pPr>
            <a:r>
              <a:rPr lang="en-US" sz="20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.NET MAUI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B8F34B3-5B6F-4E09-93D9-E7F356FCB691}"/>
              </a:ext>
            </a:extLst>
          </p:cNvPr>
          <p:cNvGrpSpPr/>
          <p:nvPr/>
        </p:nvGrpSpPr>
        <p:grpSpPr>
          <a:xfrm>
            <a:off x="698017" y="3541547"/>
            <a:ext cx="4774425" cy="701084"/>
            <a:chOff x="698016" y="3541546"/>
            <a:chExt cx="4774425" cy="70108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0A6166F-22A6-47B1-BBEB-215290F0EABF}"/>
                </a:ext>
              </a:extLst>
            </p:cNvPr>
            <p:cNvGrpSpPr/>
            <p:nvPr/>
          </p:nvGrpSpPr>
          <p:grpSpPr>
            <a:xfrm>
              <a:off x="698016" y="3541546"/>
              <a:ext cx="4774425" cy="701084"/>
              <a:chOff x="951499" y="3520091"/>
              <a:chExt cx="4302011" cy="70108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42D615D-A9CB-4A3E-BF3E-4030C12ED894}"/>
                  </a:ext>
                </a:extLst>
              </p:cNvPr>
              <p:cNvSpPr/>
              <p:nvPr/>
            </p:nvSpPr>
            <p:spPr bwMode="auto">
              <a:xfrm>
                <a:off x="951499" y="3520093"/>
                <a:ext cx="1015160" cy="701082"/>
              </a:xfrm>
              <a:prstGeom prst="rect">
                <a:avLst/>
              </a:prstGeom>
              <a:solidFill>
                <a:srgbClr val="70DA0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49">
                  <a:defRPr/>
                </a:pPr>
                <a:r>
                  <a:rPr lang="sk-SK" sz="1600" dirty="0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Android</a:t>
                </a:r>
                <a:endParaRPr lang="en-US" sz="16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12ADBBF-DBA1-4B54-9C3F-8E14E2FD5479}"/>
                  </a:ext>
                </a:extLst>
              </p:cNvPr>
              <p:cNvSpPr/>
              <p:nvPr/>
            </p:nvSpPr>
            <p:spPr bwMode="auto">
              <a:xfrm>
                <a:off x="2034297" y="3531597"/>
                <a:ext cx="1015162" cy="683825"/>
              </a:xfrm>
              <a:prstGeom prst="rect">
                <a:avLst/>
              </a:prstGeom>
              <a:solidFill>
                <a:srgbClr val="F7B5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49">
                  <a:defRPr/>
                </a:pPr>
                <a:r>
                  <a:rPr lang="sk-SK" sz="1600" dirty="0" err="1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iOS</a:t>
                </a:r>
                <a:endParaRPr lang="en-US" sz="16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BE83C9-4CA8-4E7C-A8FE-04FF1E0C1A0F}"/>
                  </a:ext>
                </a:extLst>
              </p:cNvPr>
              <p:cNvSpPr/>
              <p:nvPr/>
            </p:nvSpPr>
            <p:spPr bwMode="auto">
              <a:xfrm>
                <a:off x="4227346" y="3520091"/>
                <a:ext cx="1026164" cy="695331"/>
              </a:xfrm>
              <a:prstGeom prst="rect">
                <a:avLst/>
              </a:prstGeom>
              <a:solidFill>
                <a:srgbClr val="32C5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49">
                  <a:defRPr/>
                </a:pPr>
                <a:r>
                  <a:rPr lang="sk-SK" sz="1400" dirty="0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Windows</a:t>
                </a:r>
                <a:endParaRPr lang="en-US" sz="140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15E6E9-F688-43E5-9997-6FE833CDEE12}"/>
                </a:ext>
              </a:extLst>
            </p:cNvPr>
            <p:cNvSpPr/>
            <p:nvPr/>
          </p:nvSpPr>
          <p:spPr bwMode="auto">
            <a:xfrm>
              <a:off x="3116655" y="3547298"/>
              <a:ext cx="1126639" cy="695331"/>
            </a:xfrm>
            <a:prstGeom prst="rect">
              <a:avLst/>
            </a:prstGeom>
            <a:solidFill>
              <a:srgbClr val="6D7278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49">
                <a:defRPr/>
              </a:pPr>
              <a:r>
                <a:rPr lang="sk-SK" sz="1600" dirty="0" err="1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macOS</a:t>
              </a:r>
              <a:endParaRPr lang="en-US" sz="1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2BAE325-538C-4701-8D9B-515E4BEAC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735" y="4733156"/>
            <a:ext cx="914563" cy="9206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3D29CA8-6462-465C-9A38-9ECF689BC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693" y="4733156"/>
            <a:ext cx="914564" cy="8909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9DD271A-7B5A-4373-854C-5CB557F91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453" y="4733156"/>
            <a:ext cx="363172" cy="6607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0A6D7EC-F7A3-4923-8099-E67D04CB7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576" y="4743864"/>
            <a:ext cx="363172" cy="660711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1DE8501-EC25-49AA-9A96-45A0144BBD67}"/>
              </a:ext>
            </a:extLst>
          </p:cNvPr>
          <p:cNvCxnSpPr>
            <a:stCxn id="3" idx="2"/>
            <a:endCxn id="40" idx="0"/>
          </p:cNvCxnSpPr>
          <p:nvPr/>
        </p:nvCxnSpPr>
        <p:spPr>
          <a:xfrm>
            <a:off x="1261336" y="4242631"/>
            <a:ext cx="2826" cy="501233"/>
          </a:xfrm>
          <a:prstGeom prst="line">
            <a:avLst/>
          </a:prstGeom>
          <a:ln w="19050">
            <a:solidFill>
              <a:srgbClr val="70DA0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9B8EC6F-2276-472C-AA88-58B43A7AA2D6}"/>
              </a:ext>
            </a:extLst>
          </p:cNvPr>
          <p:cNvCxnSpPr>
            <a:endCxn id="37" idx="0"/>
          </p:cNvCxnSpPr>
          <p:nvPr/>
        </p:nvCxnSpPr>
        <p:spPr>
          <a:xfrm>
            <a:off x="2463039" y="4282041"/>
            <a:ext cx="0" cy="451115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8B5CC2C-539F-453C-A210-95164931A269}"/>
              </a:ext>
            </a:extLst>
          </p:cNvPr>
          <p:cNvCxnSpPr>
            <a:cxnSpLocks/>
            <a:stCxn id="2" idx="2"/>
            <a:endCxn id="31" idx="0"/>
          </p:cNvCxnSpPr>
          <p:nvPr/>
        </p:nvCxnSpPr>
        <p:spPr>
          <a:xfrm flipH="1">
            <a:off x="3679975" y="4242630"/>
            <a:ext cx="1" cy="490526"/>
          </a:xfrm>
          <a:prstGeom prst="line">
            <a:avLst/>
          </a:prstGeom>
          <a:ln w="19050">
            <a:solidFill>
              <a:srgbClr val="6D727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8397040-FDDF-43C9-A235-6721561CE34E}"/>
              </a:ext>
            </a:extLst>
          </p:cNvPr>
          <p:cNvCxnSpPr>
            <a:stCxn id="10" idx="2"/>
            <a:endCxn id="20" idx="0"/>
          </p:cNvCxnSpPr>
          <p:nvPr/>
        </p:nvCxnSpPr>
        <p:spPr>
          <a:xfrm flipH="1">
            <a:off x="4903017" y="4236878"/>
            <a:ext cx="1" cy="496278"/>
          </a:xfrm>
          <a:prstGeom prst="line">
            <a:avLst/>
          </a:prstGeom>
          <a:ln w="19050">
            <a:solidFill>
              <a:srgbClr val="32C5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>
            <a:extLst>
              <a:ext uri="{FF2B5EF4-FFF2-40B4-BE49-F238E27FC236}">
                <a16:creationId xmlns:a16="http://schemas.microsoft.com/office/drawing/2014/main" id="{1579A950-2C35-4170-8D44-6719540CDB3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7B5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1794" y="4885831"/>
            <a:ext cx="322489" cy="30765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4301F4B6-2882-4EFD-B69E-6824CCAEE28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70DA0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4932926"/>
            <a:ext cx="251035" cy="25103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CB2BD2E-F115-4539-824F-EC94BECE94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32C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4180" y="4923324"/>
            <a:ext cx="237674" cy="23767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6085E70-B5C2-44DA-8458-D55CD89EF4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6D727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988" y="4885831"/>
            <a:ext cx="307973" cy="3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874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date Day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B0F0"/>
      </a:hlink>
      <a:folHlink>
        <a:srgbClr val="954F72"/>
      </a:folHlink>
    </a:clrScheme>
    <a:fontScheme name="Prometo Segoe">
      <a:majorFont>
        <a:latin typeface="Promet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r" id="{5C3966CE-8744-4CC5-832D-79A9AD522266}" vid="{2BD42144-B624-4866-BDD7-2D41DE0C29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219177-7dbf-4b3a-b10c-9e182bef67ac" xsi:nil="true"/>
    <lcf76f155ced4ddcb4097134ff3c332f xmlns="de703118-1d83-4aec-8dbe-b2a62c8725d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F92FA42F94D4FACB1440134F38CBA" ma:contentTypeVersion="14" ma:contentTypeDescription="Create a new document." ma:contentTypeScope="" ma:versionID="453a9ae70c59240a5d45cb2a9f5ee778">
  <xsd:schema xmlns:xsd="http://www.w3.org/2001/XMLSchema" xmlns:xs="http://www.w3.org/2001/XMLSchema" xmlns:p="http://schemas.microsoft.com/office/2006/metadata/properties" xmlns:ns2="de219177-7dbf-4b3a-b10c-9e182bef67ac" xmlns:ns3="de703118-1d83-4aec-8dbe-b2a62c8725d7" targetNamespace="http://schemas.microsoft.com/office/2006/metadata/properties" ma:root="true" ma:fieldsID="d1423173ae61284058d189092fd06ce8" ns2:_="" ns3:_="">
    <xsd:import namespace="de219177-7dbf-4b3a-b10c-9e182bef67ac"/>
    <xsd:import namespace="de703118-1d83-4aec-8dbe-b2a62c8725d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19177-7dbf-4b3a-b10c-9e182bef67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0285e7-6657-42d6-97c8-1c0ce4efaeb9}" ma:internalName="TaxCatchAll" ma:showField="CatchAllData" ma:web="de219177-7dbf-4b3a-b10c-9e182bef67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03118-1d83-4aec-8dbe-b2a62c872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c4f9657-4bc9-422c-b872-a7982c26f0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CA532E-F42F-49C3-91E3-74A1D49005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C317A7-F427-4E3C-A542-E8DDEA99AEDA}">
  <ds:schemaRefs>
    <ds:schemaRef ds:uri="http://schemas.microsoft.com/office/2006/metadata/properties"/>
    <ds:schemaRef ds:uri="http://schemas.microsoft.com/office/infopath/2007/PartnerControls"/>
    <ds:schemaRef ds:uri="de219177-7dbf-4b3a-b10c-9e182bef67ac"/>
    <ds:schemaRef ds:uri="de703118-1d83-4aec-8dbe-b2a62c8725d7"/>
  </ds:schemaRefs>
</ds:datastoreItem>
</file>

<file path=customXml/itemProps3.xml><?xml version="1.0" encoding="utf-8"?>
<ds:datastoreItem xmlns:ds="http://schemas.openxmlformats.org/officeDocument/2006/customXml" ds:itemID="{2DFD0AED-8E80-4D7F-8EE7-84D824905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219177-7dbf-4b3a-b10c-9e182bef67ac"/>
    <ds:schemaRef ds:uri="de703118-1d83-4aec-8dbe-b2a62c872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Update - template</Template>
  <TotalTime>1654</TotalTime>
  <Words>1852</Words>
  <Application>Microsoft Office PowerPoint</Application>
  <PresentationFormat>Widescreen</PresentationFormat>
  <Paragraphs>297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Consolas</vt:lpstr>
      <vt:lpstr>Open Sans</vt:lpstr>
      <vt:lpstr>Prometo</vt:lpstr>
      <vt:lpstr>Segoe UI</vt:lpstr>
      <vt:lpstr>Wingdings</vt:lpstr>
      <vt:lpstr>Motiv Office</vt:lpstr>
      <vt:lpstr>What’s new in .NET MAUI</vt:lpstr>
      <vt:lpstr>.NET Multi-platform App UI</vt:lpstr>
      <vt:lpstr>.NET Multi-platform App UI</vt:lpstr>
      <vt:lpstr>Desktop</vt:lpstr>
      <vt:lpstr>Context menu</vt:lpstr>
      <vt:lpstr>Tooltip</vt:lpstr>
      <vt:lpstr>Pointer gestures</vt:lpstr>
      <vt:lpstr>Working with windows</vt:lpstr>
      <vt:lpstr>.NET Multi-platform App UI</vt:lpstr>
      <vt:lpstr>Mobile – performance</vt:lpstr>
      <vt:lpstr>Android</vt:lpstr>
      <vt:lpstr>Android – application startup &amp; speed</vt:lpstr>
      <vt:lpstr>Android - Startup times - Pixel 5</vt:lpstr>
      <vt:lpstr>Android - Startup times – Pixel 4a</vt:lpstr>
      <vt:lpstr>CollectionView with 10 000 rows – Pixel 4a</vt:lpstr>
      <vt:lpstr>LOLs / sec – Pixel 5</vt:lpstr>
      <vt:lpstr>iOS</vt:lpstr>
      <vt:lpstr>iOS – Application size</vt:lpstr>
      <vt:lpstr>Performance – .NET blog</vt:lpstr>
      <vt:lpstr>TwoPaneView layout</vt:lpstr>
      <vt:lpstr>Map Control</vt:lpstr>
      <vt:lpstr>.NET Multi-platform App UI</vt:lpstr>
      <vt:lpstr>Project migration – Upgrade Assistant</vt:lpstr>
      <vt:lpstr>.NET Multi-platform App UI</vt:lpstr>
      <vt:lpstr>WinUI 3 &amp; Windows App SDK</vt:lpstr>
      <vt:lpstr>.NET 8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Dapr Jsou pro vás Kubernetes příliš low-level?</dc:title>
  <dc:creator>Tomáš Herceg (RIGANTI s.r.o.)</dc:creator>
  <cp:lastModifiedBy>Roman Jašek</cp:lastModifiedBy>
  <cp:revision>1</cp:revision>
  <dcterms:created xsi:type="dcterms:W3CDTF">2020-10-17T18:09:31Z</dcterms:created>
  <dcterms:modified xsi:type="dcterms:W3CDTF">2023-02-03T07:51:15Z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0x010100C99F92FA42F94D4FACB1440134F38CBA</vt:lpwstr>
  </property>
</Properties>
</file>