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6"/>
  </p:notesMasterIdLst>
  <p:sldIdLst>
    <p:sldId id="261" r:id="rId3"/>
    <p:sldId id="262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1024" autoAdjust="0"/>
  </p:normalViewPr>
  <p:slideViewPr>
    <p:cSldViewPr snapToGrid="0">
      <p:cViewPr varScale="1">
        <p:scale>
          <a:sx n="102" d="100"/>
          <a:sy n="102" d="100"/>
        </p:scale>
        <p:origin x="12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4/22/2017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9" y="2130428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9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9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9" y="2130428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9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72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653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3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9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20" y="4074177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879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0318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1" y="3429003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3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6663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4329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96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3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7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3221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5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3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45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2975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3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64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9" y="2130428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9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9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9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2" y="1700811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2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7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6" y="6250167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2" y="6250166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8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041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Novinky v C# 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Jiří Činčura</a:t>
            </a:r>
          </a:p>
          <a:p>
            <a:r>
              <a:rPr lang="cs-CZ" dirty="0"/>
              <a:t>@</a:t>
            </a:r>
            <a:r>
              <a:rPr lang="cs-CZ" dirty="0" err="1"/>
              <a:t>cincura_net</a:t>
            </a:r>
            <a:endParaRPr lang="cs-CZ" dirty="0"/>
          </a:p>
          <a:p>
            <a:r>
              <a:rPr lang="cs-CZ"/>
              <a:t>https://www.tabsoverspaces.com</a:t>
            </a:r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269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Kód ;)</a:t>
            </a:r>
          </a:p>
        </p:txBody>
      </p:sp>
    </p:spTree>
    <p:extLst>
      <p:ext uri="{BB962C8B-B14F-4D97-AF65-F5344CB8AC3E}">
        <p14:creationId xmlns:p14="http://schemas.microsoft.com/office/powerpoint/2010/main" val="28893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24000" y="0"/>
            <a:ext cx="10363200" cy="6858003"/>
            <a:chOff x="1524000" y="0"/>
            <a:chExt cx="10363200" cy="6858003"/>
          </a:xfrm>
        </p:grpSpPr>
        <p:pic>
          <p:nvPicPr>
            <p:cNvPr id="3" name="Rectangle 2764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24000" y="0"/>
              <a:ext cx="103632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Rectangle 2765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24393" y="2359028"/>
              <a:ext cx="1719157" cy="4498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Q &amp;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83926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2999</TotalTime>
  <Words>23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Candara</vt:lpstr>
      <vt:lpstr>Segoe UI</vt:lpstr>
      <vt:lpstr>Segoe UI Semibold</vt:lpstr>
      <vt:lpstr>Symbol</vt:lpstr>
      <vt:lpstr>Wingdings</vt:lpstr>
      <vt:lpstr>Gopas 1  (3 barvy)</vt:lpstr>
      <vt:lpstr>Waveform</vt:lpstr>
      <vt:lpstr>Novinky v C# 7</vt:lpstr>
      <vt:lpstr>Kód ;)</vt:lpstr>
      <vt:lpstr>Q &amp;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Novinky v C# 7</dc:title>
  <dc:creator/>
  <cp:lastModifiedBy>David Gešvindr</cp:lastModifiedBy>
  <cp:revision>205</cp:revision>
  <dcterms:created xsi:type="dcterms:W3CDTF">2014-11-11T15:45:29Z</dcterms:created>
  <dcterms:modified xsi:type="dcterms:W3CDTF">2017-04-22T11:10:50Z</dcterms:modified>
</cp:coreProperties>
</file>