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8"/>
  </p:notesMasterIdLst>
  <p:handoutMasterIdLst>
    <p:handoutMasterId r:id="rId9"/>
  </p:handoutMasterIdLst>
  <p:sldIdLst>
    <p:sldId id="286" r:id="rId4"/>
    <p:sldId id="287" r:id="rId5"/>
    <p:sldId id="288" r:id="rId6"/>
    <p:sldId id="276" r:id="rId7"/>
  </p:sldIdLst>
  <p:sldSz cx="13442950" cy="7561263"/>
  <p:notesSz cx="9928225" cy="6797675"/>
  <p:defaultTextStyle>
    <a:defPPr>
      <a:defRPr lang="en-US"/>
    </a:defPPr>
    <a:lvl1pPr algn="l" defTabSz="9953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96888" indent="-39688" algn="l" defTabSz="9953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95363" indent="-80963" algn="l" defTabSz="9953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492250" indent="-120650" algn="l" defTabSz="9953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990725" indent="-161925" algn="l" defTabSz="9953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85" userDrawn="1">
          <p15:clr>
            <a:srgbClr val="A4A3A4"/>
          </p15:clr>
        </p15:guide>
        <p15:guide id="2" orient="horz" pos="719" userDrawn="1">
          <p15:clr>
            <a:srgbClr val="A4A3A4"/>
          </p15:clr>
        </p15:guide>
        <p15:guide id="3" orient="horz" pos="316" userDrawn="1">
          <p15:clr>
            <a:srgbClr val="A4A3A4"/>
          </p15:clr>
        </p15:guide>
        <p15:guide id="4" orient="horz" pos="1754" userDrawn="1">
          <p15:clr>
            <a:srgbClr val="A4A3A4"/>
          </p15:clr>
        </p15:guide>
        <p15:guide id="5" orient="horz" pos="2612" userDrawn="1">
          <p15:clr>
            <a:srgbClr val="A4A3A4"/>
          </p15:clr>
        </p15:guide>
        <p15:guide id="6" orient="horz" pos="3460" userDrawn="1">
          <p15:clr>
            <a:srgbClr val="A4A3A4"/>
          </p15:clr>
        </p15:guide>
        <p15:guide id="7" orient="horz" pos="4321" userDrawn="1">
          <p15:clr>
            <a:srgbClr val="A4A3A4"/>
          </p15:clr>
        </p15:guide>
        <p15:guide id="8" orient="horz" pos="4589" userDrawn="1">
          <p15:clr>
            <a:srgbClr val="A4A3A4"/>
          </p15:clr>
        </p15:guide>
        <p15:guide id="9" pos="3661" userDrawn="1">
          <p15:clr>
            <a:srgbClr val="A4A3A4"/>
          </p15:clr>
        </p15:guide>
        <p15:guide id="10" pos="539" userDrawn="1">
          <p15:clr>
            <a:srgbClr val="A4A3A4"/>
          </p15:clr>
        </p15:guide>
        <p15:guide id="11" pos="2109" userDrawn="1">
          <p15:clr>
            <a:srgbClr val="A4A3A4"/>
          </p15:clr>
        </p15:guide>
        <p15:guide id="12" pos="5194" userDrawn="1">
          <p15:clr>
            <a:srgbClr val="A4A3A4"/>
          </p15:clr>
        </p15:guide>
        <p15:guide id="13" pos="6719" userDrawn="1">
          <p15:clr>
            <a:srgbClr val="A4A3A4"/>
          </p15:clr>
        </p15:guide>
        <p15:guide id="14" pos="8170" userDrawn="1">
          <p15:clr>
            <a:srgbClr val="A4A3A4"/>
          </p15:clr>
        </p15:guide>
        <p15:guide id="15" pos="5096" userDrawn="1">
          <p15:clr>
            <a:srgbClr val="A4A3A4"/>
          </p15:clr>
        </p15:guide>
        <p15:guide id="16" pos="66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123"/>
    <a:srgbClr val="C7D900"/>
    <a:srgbClr val="B3B2B1"/>
    <a:srgbClr val="FFCCFF"/>
    <a:srgbClr val="CF95DD"/>
    <a:srgbClr val="B594DC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9" d="100"/>
          <a:sy n="79" d="100"/>
        </p:scale>
        <p:origin x="403" y="67"/>
      </p:cViewPr>
      <p:guideLst>
        <p:guide orient="horz" pos="885"/>
        <p:guide orient="horz" pos="719"/>
        <p:guide orient="horz" pos="316"/>
        <p:guide orient="horz" pos="1754"/>
        <p:guide orient="horz" pos="2612"/>
        <p:guide orient="horz" pos="3460"/>
        <p:guide orient="horz" pos="4321"/>
        <p:guide orient="horz" pos="4589"/>
        <p:guide pos="3661"/>
        <p:guide pos="539"/>
        <p:guide pos="2109"/>
        <p:guide pos="5194"/>
        <p:guide pos="6719"/>
        <p:guide pos="8170"/>
        <p:guide pos="5096"/>
        <p:guide pos="66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9569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9569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0B37A8A-72E4-42EE-B629-D1BFD2E9BF5E}" type="datetimeFigureOut">
              <a:rPr lang="en-GB"/>
              <a:pPr>
                <a:defRPr/>
              </a:pPr>
              <a:t>16/08/2016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9569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7BF9041-2CC0-428E-8FF0-30AB32AE0C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9569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9569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49B6C08-4CA2-4A3C-8EC0-4BA1442CD752}" type="datetimeFigureOut">
              <a:rPr lang="en-GB"/>
              <a:pPr>
                <a:defRPr/>
              </a:pPr>
              <a:t>16/08/2016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98750" y="509588"/>
            <a:ext cx="45307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9569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618CB36-09E9-4A66-84A4-F9BDFFAD85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536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6888" algn="l" defTabSz="99536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363" algn="l" defTabSz="99536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2250" algn="l" defTabSz="99536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0725" algn="l" defTabSz="99536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 txBox="1">
            <a:spLocks/>
          </p:cNvSpPr>
          <p:nvPr userDrawn="1"/>
        </p:nvSpPr>
        <p:spPr>
          <a:xfrm>
            <a:off x="3366725" y="7296150"/>
            <a:ext cx="2305018" cy="141288"/>
          </a:xfrm>
          <a:prstGeom prst="rect">
            <a:avLst/>
          </a:prstGeom>
        </p:spPr>
        <p:txBody>
          <a:bodyPr lIns="125171" tIns="0" rIns="125171" bIns="0" anchor="b"/>
          <a:lstStyle>
            <a:defPPr>
              <a:defRPr lang="en-US"/>
            </a:defPPr>
            <a:lvl1pPr marL="0" algn="l" defTabSz="995690" rtl="0" eaLnBrk="1" latinLnBrk="0" hangingPunct="1">
              <a:defRPr sz="900" kern="1200" spc="-44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97845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69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535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38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9225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707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916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761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3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6445" y="2001239"/>
            <a:ext cx="9688766" cy="1089002"/>
          </a:xfrm>
        </p:spPr>
        <p:txBody>
          <a:bodyPr rIns="78401">
            <a:noAutofit/>
          </a:bodyPr>
          <a:lstStyle>
            <a:lvl1pPr marL="0" indent="0">
              <a:buNone/>
              <a:defRPr lang="en-GB" sz="5783" b="0" spc="-205">
                <a:solidFill>
                  <a:schemeClr val="accent1"/>
                </a:solidFill>
                <a:ea typeface="+mj-ea"/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56445" y="1404939"/>
            <a:ext cx="9688766" cy="950059"/>
          </a:xfrm>
        </p:spPr>
        <p:txBody>
          <a:bodyPr/>
          <a:lstStyle>
            <a:lvl1pPr>
              <a:lnSpc>
                <a:spcPct val="80000"/>
              </a:lnSpc>
              <a:defRPr sz="5783" b="0" spc="-205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4460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a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13442950" cy="7561263"/>
          </a:xfr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Page </a:t>
            </a:r>
            <a:fld id="{2C804E60-6BD2-4624-AE68-7A5207C01377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0880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Page </a:t>
            </a:r>
            <a:fld id="{0B0C01F6-D4AC-45D4-B964-93AFC126799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57337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Page </a:t>
            </a:r>
            <a:fld id="{E0ECBD5D-6690-4B27-B392-6E693B71EDEF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9614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459" y="1491722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3"/>
          </p:nvPr>
        </p:nvSpPr>
        <p:spPr>
          <a:xfrm>
            <a:off x="850459" y="2833688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4"/>
          </p:nvPr>
        </p:nvSpPr>
        <p:spPr>
          <a:xfrm>
            <a:off x="850459" y="4175654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5"/>
          </p:nvPr>
        </p:nvSpPr>
        <p:spPr>
          <a:xfrm>
            <a:off x="850459" y="5517621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6"/>
          </p:nvPr>
        </p:nvSpPr>
        <p:spPr>
          <a:xfrm>
            <a:off x="3932083" y="1491722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7"/>
          </p:nvPr>
        </p:nvSpPr>
        <p:spPr>
          <a:xfrm>
            <a:off x="3932083" y="2833688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8"/>
          </p:nvPr>
        </p:nvSpPr>
        <p:spPr>
          <a:xfrm>
            <a:off x="3932083" y="4175654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9"/>
          </p:nvPr>
        </p:nvSpPr>
        <p:spPr>
          <a:xfrm>
            <a:off x="3932083" y="5517621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7013707" y="1491722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7013707" y="2833688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13707" y="4175654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23"/>
          </p:nvPr>
        </p:nvSpPr>
        <p:spPr>
          <a:xfrm>
            <a:off x="7013707" y="5517621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28"/>
          </p:nvPr>
        </p:nvSpPr>
        <p:spPr>
          <a:xfrm>
            <a:off x="10095332" y="1491722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idx="29"/>
          </p:nvPr>
        </p:nvSpPr>
        <p:spPr>
          <a:xfrm>
            <a:off x="10095332" y="2833688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30"/>
          </p:nvPr>
        </p:nvSpPr>
        <p:spPr>
          <a:xfrm>
            <a:off x="10095332" y="4175654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31"/>
          </p:nvPr>
        </p:nvSpPr>
        <p:spPr>
          <a:xfrm>
            <a:off x="10095332" y="5517621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3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Page </a:t>
            </a:r>
            <a:fld id="{6F316148-A2A4-49BC-9D09-C34A8FA9347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5296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56446" y="1404939"/>
            <a:ext cx="8557610" cy="950059"/>
          </a:xfrm>
        </p:spPr>
        <p:txBody>
          <a:bodyPr/>
          <a:lstStyle>
            <a:lvl1pPr>
              <a:lnSpc>
                <a:spcPct val="80000"/>
              </a:lnSpc>
              <a:defRPr sz="5783" b="0" spc="-205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2298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458" y="1409701"/>
            <a:ext cx="12119514" cy="5307013"/>
          </a:xfrm>
        </p:spPr>
        <p:txBody>
          <a:bodyPr/>
          <a:lstStyle>
            <a:lvl1pPr marL="431060" indent="-431060">
              <a:spcBef>
                <a:spcPts val="1509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1pPr>
            <a:lvl2pPr marL="900037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/>
            </a:lvl2pPr>
            <a:lvl3pPr marL="1347062" indent="-43106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  <a:defRPr/>
            </a:lvl3pPr>
            <a:lvl4pPr marL="1804064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 lang="en-US" sz="2514" b="0" kern="1200" spc="-13" baseline="0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251089" indent="-43106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3674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2 sub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458" y="1409701"/>
            <a:ext cx="7240060" cy="5307013"/>
          </a:xfrm>
        </p:spPr>
        <p:txBody>
          <a:bodyPr/>
          <a:lstStyle>
            <a:lvl1pPr marL="431060" indent="-431060">
              <a:spcBef>
                <a:spcPts val="1509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1pPr>
            <a:lvl2pPr marL="900037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/>
            </a:lvl2pPr>
            <a:lvl3pPr marL="1347062" indent="-43106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  <a:defRPr/>
            </a:lvl3pPr>
            <a:lvl4pPr marL="1804064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 lang="en-US" sz="2514" b="0" kern="1200" spc="-13" baseline="0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251089" indent="-43106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3"/>
          </p:nvPr>
        </p:nvSpPr>
        <p:spPr>
          <a:xfrm>
            <a:off x="8222232" y="1409701"/>
            <a:ext cx="2299032" cy="5307013"/>
          </a:xfrm>
        </p:spPr>
        <p:txBody>
          <a:bodyPr>
            <a:noAutofit/>
          </a:bodyPr>
          <a:lstStyle>
            <a:lvl1pPr marL="0" indent="0">
              <a:buNone/>
              <a:defRPr sz="1509" spc="0">
                <a:solidFill>
                  <a:schemeClr val="accent1"/>
                </a:solidFill>
              </a:defRPr>
            </a:lvl1pPr>
            <a:lvl2pPr>
              <a:defRPr sz="1383">
                <a:solidFill>
                  <a:schemeClr val="tx1"/>
                </a:solidFill>
              </a:defRPr>
            </a:lvl2pPr>
            <a:lvl3pPr>
              <a:defRPr sz="1383">
                <a:solidFill>
                  <a:schemeClr val="tx1"/>
                </a:solidFill>
              </a:defRPr>
            </a:lvl3pPr>
            <a:lvl4pPr>
              <a:defRPr sz="1383">
                <a:solidFill>
                  <a:schemeClr val="tx1"/>
                </a:solidFill>
              </a:defRPr>
            </a:lvl4pPr>
            <a:lvl5pPr>
              <a:defRPr sz="1383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10660762" y="1409701"/>
            <a:ext cx="2299032" cy="5307013"/>
          </a:xfrm>
        </p:spPr>
        <p:txBody>
          <a:bodyPr>
            <a:noAutofit/>
          </a:bodyPr>
          <a:lstStyle>
            <a:lvl1pPr marL="0" indent="0">
              <a:buNone/>
              <a:defRPr sz="1509" spc="0">
                <a:solidFill>
                  <a:schemeClr val="accent1"/>
                </a:solidFill>
              </a:defRPr>
            </a:lvl1pPr>
            <a:lvl2pPr>
              <a:defRPr sz="1383">
                <a:solidFill>
                  <a:schemeClr val="tx1"/>
                </a:solidFill>
              </a:defRPr>
            </a:lvl2pPr>
            <a:lvl3pPr>
              <a:defRPr sz="1383">
                <a:solidFill>
                  <a:schemeClr val="tx1"/>
                </a:solidFill>
              </a:defRPr>
            </a:lvl3pPr>
            <a:lvl4pPr>
              <a:defRPr sz="1383">
                <a:solidFill>
                  <a:schemeClr val="tx1"/>
                </a:solidFill>
              </a:defRPr>
            </a:lvl4pPr>
            <a:lvl5pPr>
              <a:defRPr sz="1383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Page </a:t>
            </a:r>
            <a:fld id="{D317322F-CAE7-4F48-BD35-0921CE48676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4024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5"/>
          </p:nvPr>
        </p:nvSpPr>
        <p:spPr>
          <a:xfrm>
            <a:off x="850459" y="2786243"/>
            <a:ext cx="4821285" cy="3930470"/>
          </a:xfrm>
        </p:spPr>
        <p:txBody>
          <a:bodyPr/>
          <a:lstStyle>
            <a:lvl1pPr marL="0" indent="0">
              <a:spcBef>
                <a:spcPts val="1509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760"/>
            </a:lvl1pPr>
            <a:lvl2pPr marL="468977" indent="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None/>
              <a:defRPr sz="1760"/>
            </a:lvl2pPr>
            <a:lvl3pPr marL="916002" indent="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None/>
              <a:defRPr sz="1760"/>
            </a:lvl3pPr>
            <a:lvl4pPr marL="1373005" indent="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None/>
              <a:defRPr lang="en-US" sz="1760" b="0" kern="1200" spc="-13" baseline="0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0029" indent="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76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5811443" y="2786243"/>
            <a:ext cx="4733770" cy="3930470"/>
          </a:xfrm>
        </p:spPr>
        <p:txBody>
          <a:bodyPr/>
          <a:lstStyle>
            <a:lvl1pPr marL="0" indent="0">
              <a:spcBef>
                <a:spcPts val="1509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760"/>
            </a:lvl1pPr>
            <a:lvl2pPr marL="468977" indent="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None/>
              <a:defRPr sz="1760"/>
            </a:lvl2pPr>
            <a:lvl3pPr marL="916002" indent="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None/>
              <a:defRPr sz="1760"/>
            </a:lvl3pPr>
            <a:lvl4pPr marL="1373005" indent="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None/>
              <a:defRPr lang="en-US" sz="1760" b="0" kern="1200" spc="-13" baseline="0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0029" indent="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76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856151" y="1404938"/>
            <a:ext cx="9689061" cy="12366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Page </a:t>
            </a:r>
            <a:fld id="{02C274A0-4580-4B41-89BD-38AB80221BC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6816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5"/>
          </p:nvPr>
        </p:nvSpPr>
        <p:spPr>
          <a:xfrm>
            <a:off x="850459" y="1404938"/>
            <a:ext cx="4821285" cy="5311775"/>
          </a:xfrm>
        </p:spPr>
        <p:txBody>
          <a:bodyPr/>
          <a:lstStyle>
            <a:lvl1pPr marL="431060" indent="-431060">
              <a:spcBef>
                <a:spcPts val="1509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760"/>
            </a:lvl1pPr>
            <a:lvl2pPr marL="900037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 sz="1760"/>
            </a:lvl2pPr>
            <a:lvl3pPr marL="1347062" indent="-43106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  <a:defRPr sz="1760"/>
            </a:lvl3pPr>
            <a:lvl4pPr marL="1804064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 lang="en-US" sz="1760" b="0" kern="1200" spc="-13" baseline="0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251089" indent="-43106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6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5811443" y="1404938"/>
            <a:ext cx="4733770" cy="5311775"/>
          </a:xfrm>
        </p:spPr>
        <p:txBody>
          <a:bodyPr/>
          <a:lstStyle>
            <a:lvl1pPr marL="431060" indent="-431060">
              <a:spcBef>
                <a:spcPts val="1509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760"/>
            </a:lvl1pPr>
            <a:lvl2pPr marL="900037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 sz="1760"/>
            </a:lvl2pPr>
            <a:lvl3pPr marL="1347062" indent="-43106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  <a:defRPr sz="1760"/>
            </a:lvl3pPr>
            <a:lvl4pPr marL="1804064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 lang="en-US" sz="1760" b="0" kern="1200" spc="-13" baseline="0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251089" indent="-43106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6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Page </a:t>
            </a:r>
            <a:fld id="{374F0979-1CB1-4935-A7BF-368406B8A6BE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0103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 with bullets and sub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5"/>
          </p:nvPr>
        </p:nvSpPr>
        <p:spPr>
          <a:xfrm>
            <a:off x="850459" y="1404938"/>
            <a:ext cx="4821285" cy="5311775"/>
          </a:xfrm>
        </p:spPr>
        <p:txBody>
          <a:bodyPr/>
          <a:lstStyle>
            <a:lvl1pPr marL="431060" indent="-431060">
              <a:spcBef>
                <a:spcPts val="1509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760"/>
            </a:lvl1pPr>
            <a:lvl2pPr marL="900037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 sz="1760"/>
            </a:lvl2pPr>
            <a:lvl3pPr marL="1347062" indent="-43106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  <a:defRPr sz="1760"/>
            </a:lvl3pPr>
            <a:lvl4pPr marL="1804064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 lang="en-US" sz="1760" b="0" kern="1200" spc="-13" baseline="0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251089" indent="-43106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6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5811443" y="1404938"/>
            <a:ext cx="4733770" cy="5311775"/>
          </a:xfrm>
        </p:spPr>
        <p:txBody>
          <a:bodyPr/>
          <a:lstStyle>
            <a:lvl1pPr marL="431060" indent="-431060">
              <a:spcBef>
                <a:spcPts val="1509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760"/>
            </a:lvl1pPr>
            <a:lvl2pPr marL="900037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 sz="1760"/>
            </a:lvl2pPr>
            <a:lvl3pPr marL="1347062" indent="-43106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  <a:defRPr sz="1760"/>
            </a:lvl3pPr>
            <a:lvl4pPr marL="1804064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 lang="en-US" sz="1760" b="0" kern="1200" spc="-13" baseline="0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251089" indent="-43106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6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10660762" y="1409701"/>
            <a:ext cx="2299032" cy="5307013"/>
          </a:xfrm>
        </p:spPr>
        <p:txBody>
          <a:bodyPr>
            <a:noAutofit/>
          </a:bodyPr>
          <a:lstStyle>
            <a:lvl1pPr marL="0" indent="0">
              <a:buNone/>
              <a:defRPr sz="1509" spc="0">
                <a:solidFill>
                  <a:schemeClr val="accent1"/>
                </a:solidFill>
              </a:defRPr>
            </a:lvl1pPr>
            <a:lvl2pPr>
              <a:defRPr sz="1383">
                <a:solidFill>
                  <a:schemeClr val="tx1"/>
                </a:solidFill>
              </a:defRPr>
            </a:lvl2pPr>
            <a:lvl3pPr>
              <a:defRPr sz="1383">
                <a:solidFill>
                  <a:schemeClr val="tx1"/>
                </a:solidFill>
              </a:defRPr>
            </a:lvl3pPr>
            <a:lvl4pPr>
              <a:defRPr sz="1383">
                <a:solidFill>
                  <a:schemeClr val="tx1"/>
                </a:solidFill>
              </a:defRPr>
            </a:lvl4pPr>
            <a:lvl5pPr>
              <a:defRPr sz="1383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Page </a:t>
            </a:r>
            <a:fld id="{53A680E7-FA3B-409A-9B16-FD0900765FF5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4465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hart and sub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8420" y="2784476"/>
            <a:ext cx="4943022" cy="2565400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  <a:lvl2pPr marL="625841" indent="0">
              <a:buNone/>
              <a:defRPr>
                <a:solidFill>
                  <a:schemeClr val="tx2"/>
                </a:solidFill>
              </a:defRPr>
            </a:lvl2pPr>
            <a:lvl3pPr marL="1251682" indent="0">
              <a:buNone/>
              <a:defRPr>
                <a:solidFill>
                  <a:schemeClr val="tx2"/>
                </a:solidFill>
              </a:defRPr>
            </a:lvl3pPr>
            <a:lvl4pPr marL="1877523" indent="0">
              <a:buNone/>
              <a:defRPr>
                <a:solidFill>
                  <a:schemeClr val="tx2"/>
                </a:solidFill>
              </a:defRPr>
            </a:lvl4pPr>
            <a:lvl5pPr marL="2503364" indent="0"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3"/>
          </p:nvPr>
        </p:nvSpPr>
        <p:spPr>
          <a:xfrm>
            <a:off x="8242223" y="1409701"/>
            <a:ext cx="2302989" cy="1793527"/>
          </a:xfrm>
        </p:spPr>
        <p:txBody>
          <a:bodyPr>
            <a:noAutofit/>
          </a:bodyPr>
          <a:lstStyle>
            <a:lvl1pPr marL="0" indent="0">
              <a:buNone/>
              <a:defRPr sz="1509" spc="0">
                <a:solidFill>
                  <a:schemeClr val="accent1"/>
                </a:solidFill>
              </a:defRPr>
            </a:lvl1pPr>
            <a:lvl2pPr>
              <a:defRPr sz="1383">
                <a:solidFill>
                  <a:schemeClr val="tx1"/>
                </a:solidFill>
              </a:defRPr>
            </a:lvl2pPr>
            <a:lvl3pPr>
              <a:defRPr sz="1383">
                <a:solidFill>
                  <a:schemeClr val="tx1"/>
                </a:solidFill>
              </a:defRPr>
            </a:lvl3pPr>
            <a:lvl4pPr>
              <a:defRPr sz="1383">
                <a:solidFill>
                  <a:schemeClr val="tx1"/>
                </a:solidFill>
              </a:defRPr>
            </a:lvl4pPr>
            <a:lvl5pPr>
              <a:defRPr sz="1383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10660762" y="1409701"/>
            <a:ext cx="2309211" cy="1793875"/>
          </a:xfrm>
        </p:spPr>
        <p:txBody>
          <a:bodyPr>
            <a:noAutofit/>
          </a:bodyPr>
          <a:lstStyle>
            <a:lvl1pPr marL="0" indent="0">
              <a:buNone/>
              <a:defRPr lang="en-US" sz="1509" spc="0" dirty="0" smtClean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5"/>
          </p:nvPr>
        </p:nvSpPr>
        <p:spPr>
          <a:xfrm>
            <a:off x="10660762" y="3556001"/>
            <a:ext cx="2309211" cy="1793875"/>
          </a:xfrm>
        </p:spPr>
        <p:txBody>
          <a:bodyPr>
            <a:noAutofit/>
          </a:bodyPr>
          <a:lstStyle>
            <a:lvl1pPr marL="0" indent="0">
              <a:buNone/>
              <a:defRPr sz="1509" spc="0">
                <a:solidFill>
                  <a:schemeClr val="accent1"/>
                </a:solidFill>
              </a:defRPr>
            </a:lvl1pPr>
            <a:lvl2pPr>
              <a:defRPr sz="1383">
                <a:solidFill>
                  <a:schemeClr val="tx1"/>
                </a:solidFill>
              </a:defRPr>
            </a:lvl2pPr>
            <a:lvl3pPr>
              <a:defRPr sz="1383">
                <a:solidFill>
                  <a:schemeClr val="tx1"/>
                </a:solidFill>
              </a:defRPr>
            </a:lvl3pPr>
            <a:lvl4pPr>
              <a:defRPr sz="1383">
                <a:solidFill>
                  <a:schemeClr val="tx1"/>
                </a:solidFill>
              </a:defRPr>
            </a:lvl4pPr>
            <a:lvl5pPr>
              <a:defRPr sz="1383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856151" y="1409701"/>
            <a:ext cx="2348923" cy="1231900"/>
          </a:xfrm>
        </p:spPr>
        <p:txBody>
          <a:bodyPr>
            <a:noAutofit/>
          </a:bodyPr>
          <a:lstStyle>
            <a:lvl1pPr marL="0" indent="0">
              <a:buNone/>
              <a:defRPr sz="1509" spc="0">
                <a:solidFill>
                  <a:schemeClr val="accent1"/>
                </a:solidFill>
              </a:defRPr>
            </a:lvl1pPr>
            <a:lvl2pPr>
              <a:defRPr sz="1383">
                <a:solidFill>
                  <a:schemeClr val="tx1"/>
                </a:solidFill>
              </a:defRPr>
            </a:lvl2pPr>
            <a:lvl3pPr>
              <a:defRPr sz="1383">
                <a:solidFill>
                  <a:schemeClr val="tx1"/>
                </a:solidFill>
              </a:defRPr>
            </a:lvl3pPr>
            <a:lvl4pPr>
              <a:defRPr sz="1383">
                <a:solidFill>
                  <a:schemeClr val="tx1"/>
                </a:solidFill>
              </a:defRPr>
            </a:lvl4pPr>
            <a:lvl5pPr>
              <a:defRPr sz="1383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7"/>
          </p:nvPr>
        </p:nvSpPr>
        <p:spPr>
          <a:xfrm>
            <a:off x="8242223" y="3556001"/>
            <a:ext cx="2302989" cy="1793527"/>
          </a:xfrm>
        </p:spPr>
        <p:txBody>
          <a:bodyPr>
            <a:noAutofit/>
          </a:bodyPr>
          <a:lstStyle>
            <a:lvl1pPr marL="0" indent="0">
              <a:buNone/>
              <a:defRPr sz="1509" spc="0">
                <a:solidFill>
                  <a:schemeClr val="accent1"/>
                </a:solidFill>
              </a:defRPr>
            </a:lvl1pPr>
            <a:lvl2pPr>
              <a:defRPr sz="1383">
                <a:solidFill>
                  <a:schemeClr val="tx1"/>
                </a:solidFill>
              </a:defRPr>
            </a:lvl2pPr>
            <a:lvl3pPr>
              <a:defRPr sz="1383">
                <a:solidFill>
                  <a:schemeClr val="tx1"/>
                </a:solidFill>
              </a:defRPr>
            </a:lvl3pPr>
            <a:lvl4pPr>
              <a:defRPr sz="1383">
                <a:solidFill>
                  <a:schemeClr val="tx1"/>
                </a:solidFill>
              </a:defRPr>
            </a:lvl4pPr>
            <a:lvl5pPr>
              <a:defRPr sz="1383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8"/>
          </p:nvPr>
        </p:nvSpPr>
        <p:spPr>
          <a:xfrm>
            <a:off x="8246181" y="5484813"/>
            <a:ext cx="2299032" cy="1231900"/>
          </a:xfrm>
        </p:spPr>
        <p:txBody>
          <a:bodyPr>
            <a:noAutofit/>
          </a:bodyPr>
          <a:lstStyle>
            <a:lvl1pPr marL="0" indent="0">
              <a:buNone/>
              <a:defRPr sz="1509" spc="0">
                <a:solidFill>
                  <a:schemeClr val="accent1"/>
                </a:solidFill>
              </a:defRPr>
            </a:lvl1pPr>
            <a:lvl2pPr>
              <a:defRPr sz="1383">
                <a:solidFill>
                  <a:schemeClr val="tx1"/>
                </a:solidFill>
              </a:defRPr>
            </a:lvl2pPr>
            <a:lvl3pPr>
              <a:defRPr sz="1383">
                <a:solidFill>
                  <a:schemeClr val="tx1"/>
                </a:solidFill>
              </a:defRPr>
            </a:lvl3pPr>
            <a:lvl4pPr>
              <a:defRPr sz="1383">
                <a:solidFill>
                  <a:schemeClr val="tx1"/>
                </a:solidFill>
              </a:defRPr>
            </a:lvl4pPr>
            <a:lvl5pPr>
              <a:defRPr sz="1383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9"/>
          </p:nvPr>
        </p:nvSpPr>
        <p:spPr>
          <a:xfrm>
            <a:off x="10670941" y="5484813"/>
            <a:ext cx="2299032" cy="1231900"/>
          </a:xfrm>
        </p:spPr>
        <p:txBody>
          <a:bodyPr>
            <a:noAutofit/>
          </a:bodyPr>
          <a:lstStyle>
            <a:lvl1pPr marL="0" indent="0">
              <a:buNone/>
              <a:defRPr sz="1509" spc="0">
                <a:solidFill>
                  <a:schemeClr val="accent1"/>
                </a:solidFill>
              </a:defRPr>
            </a:lvl1pPr>
            <a:lvl2pPr>
              <a:defRPr sz="1383">
                <a:solidFill>
                  <a:schemeClr val="tx1"/>
                </a:solidFill>
              </a:defRPr>
            </a:lvl2pPr>
            <a:lvl3pPr>
              <a:defRPr sz="1383">
                <a:solidFill>
                  <a:schemeClr val="tx1"/>
                </a:solidFill>
              </a:defRPr>
            </a:lvl3pPr>
            <a:lvl4pPr>
              <a:defRPr sz="1383">
                <a:solidFill>
                  <a:schemeClr val="tx1"/>
                </a:solidFill>
              </a:defRPr>
            </a:lvl4pPr>
            <a:lvl5pPr>
              <a:defRPr sz="1383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Page </a:t>
            </a:r>
            <a:fld id="{4A52CED8-089F-4A6F-965E-AF41EE5475D8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634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xons Blue Divi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0" y="1258888"/>
            <a:ext cx="1344295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151" y="6859589"/>
            <a:ext cx="1544662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GB" altLang="en-US"/>
              <a:t> Page </a:t>
            </a:r>
            <a:fld id="{3E833799-A2CE-465B-AC11-0F4DA664FFF5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3083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rphone Teal 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0" y="1258888"/>
            <a:ext cx="1344295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151" y="6859589"/>
            <a:ext cx="1544662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GB" altLang="en-US"/>
              <a:t> Page </a:t>
            </a:r>
            <a:fld id="{EFE75830-7C2B-4847-93D8-D5DE185A32E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7807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0163" y="501651"/>
            <a:ext cx="12119810" cy="639763"/>
          </a:xfrm>
          <a:prstGeom prst="rect">
            <a:avLst/>
          </a:prstGeom>
        </p:spPr>
        <p:txBody>
          <a:bodyPr vert="horz" lIns="0" tIns="0" rIns="78401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0163" y="1404938"/>
            <a:ext cx="12119810" cy="5311775"/>
          </a:xfrm>
          <a:prstGeom prst="rect">
            <a:avLst/>
          </a:prstGeom>
        </p:spPr>
        <p:txBody>
          <a:bodyPr vert="horz" lIns="0" tIns="0" rIns="3600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46181" y="7296150"/>
            <a:ext cx="4723793" cy="14128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defTabSz="1251682" eaLnBrk="1" fontAlgn="auto" hangingPunct="1">
              <a:spcBef>
                <a:spcPts val="0"/>
              </a:spcBef>
              <a:spcAft>
                <a:spcPts val="0"/>
              </a:spcAft>
              <a:defRPr sz="1131" spc="-55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1442" y="7286626"/>
            <a:ext cx="874111" cy="150813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13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altLang="en-US"/>
              <a:t> Page </a:t>
            </a:r>
            <a:fld id="{A38A7E20-4DC6-43D8-ACE9-687296B6DBB2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258888"/>
            <a:ext cx="1344295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3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754" y="6859589"/>
            <a:ext cx="1177456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8" r:id="rId8"/>
    <p:sldLayoutId id="2147483759" r:id="rId9"/>
    <p:sldLayoutId id="2147483753" r:id="rId10"/>
    <p:sldLayoutId id="2147483754" r:id="rId11"/>
    <p:sldLayoutId id="2147483755" r:id="rId12"/>
    <p:sldLayoutId id="2147483756" r:id="rId13"/>
    <p:sldLayoutId id="2147483760" r:id="rId14"/>
  </p:sldLayoutIdLst>
  <p:hf hdr="0" dt="0"/>
  <p:txStyles>
    <p:titleStyle>
      <a:lvl1pPr algn="l" defTabSz="1251271" rtl="0" eaLnBrk="0" fontAlgn="base" hangingPunct="0">
        <a:lnSpc>
          <a:spcPct val="85000"/>
        </a:lnSpc>
        <a:spcBef>
          <a:spcPts val="754"/>
        </a:spcBef>
        <a:spcAft>
          <a:spcPts val="754"/>
        </a:spcAft>
        <a:defRPr sz="2766" kern="1200" spc="-13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defTabSz="1251271" rtl="0" eaLnBrk="0" fontAlgn="base" hangingPunct="0">
        <a:lnSpc>
          <a:spcPct val="85000"/>
        </a:lnSpc>
        <a:spcBef>
          <a:spcPts val="754"/>
        </a:spcBef>
        <a:spcAft>
          <a:spcPts val="754"/>
        </a:spcAft>
        <a:defRPr sz="2766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defTabSz="1251271" rtl="0" eaLnBrk="0" fontAlgn="base" hangingPunct="0">
        <a:lnSpc>
          <a:spcPct val="85000"/>
        </a:lnSpc>
        <a:spcBef>
          <a:spcPts val="754"/>
        </a:spcBef>
        <a:spcAft>
          <a:spcPts val="754"/>
        </a:spcAft>
        <a:defRPr sz="2766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defTabSz="1251271" rtl="0" eaLnBrk="0" fontAlgn="base" hangingPunct="0">
        <a:lnSpc>
          <a:spcPct val="85000"/>
        </a:lnSpc>
        <a:spcBef>
          <a:spcPts val="754"/>
        </a:spcBef>
        <a:spcAft>
          <a:spcPts val="754"/>
        </a:spcAft>
        <a:defRPr sz="2766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defTabSz="1251271" rtl="0" eaLnBrk="0" fontAlgn="base" hangingPunct="0">
        <a:lnSpc>
          <a:spcPct val="85000"/>
        </a:lnSpc>
        <a:spcBef>
          <a:spcPts val="754"/>
        </a:spcBef>
        <a:spcAft>
          <a:spcPts val="754"/>
        </a:spcAft>
        <a:defRPr sz="2766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574746" algn="l" defTabSz="1251271" rtl="0" fontAlgn="base">
        <a:lnSpc>
          <a:spcPct val="85000"/>
        </a:lnSpc>
        <a:spcBef>
          <a:spcPts val="754"/>
        </a:spcBef>
        <a:spcAft>
          <a:spcPts val="754"/>
        </a:spcAft>
        <a:defRPr sz="2766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1149492" algn="l" defTabSz="1251271" rtl="0" fontAlgn="base">
        <a:lnSpc>
          <a:spcPct val="85000"/>
        </a:lnSpc>
        <a:spcBef>
          <a:spcPts val="754"/>
        </a:spcBef>
        <a:spcAft>
          <a:spcPts val="754"/>
        </a:spcAft>
        <a:defRPr sz="2766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724238" algn="l" defTabSz="1251271" rtl="0" fontAlgn="base">
        <a:lnSpc>
          <a:spcPct val="85000"/>
        </a:lnSpc>
        <a:spcBef>
          <a:spcPts val="754"/>
        </a:spcBef>
        <a:spcAft>
          <a:spcPts val="754"/>
        </a:spcAft>
        <a:defRPr sz="2766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2298984" algn="l" defTabSz="1251271" rtl="0" fontAlgn="base">
        <a:lnSpc>
          <a:spcPct val="85000"/>
        </a:lnSpc>
        <a:spcBef>
          <a:spcPts val="754"/>
        </a:spcBef>
        <a:spcAft>
          <a:spcPts val="754"/>
        </a:spcAft>
        <a:defRPr sz="2766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431060" indent="-431060" algn="l" defTabSz="1251271" rtl="0" eaLnBrk="0" fontAlgn="base" hangingPunct="0">
        <a:lnSpc>
          <a:spcPct val="85000"/>
        </a:lnSpc>
        <a:spcBef>
          <a:spcPts val="754"/>
        </a:spcBef>
        <a:spcAft>
          <a:spcPts val="754"/>
        </a:spcAft>
        <a:buFont typeface="Arial" panose="020B0604020202020204" pitchFamily="34" charset="0"/>
        <a:buChar char="•"/>
        <a:defRPr lang="en-US" sz="2514" kern="1200" spc="-13" dirty="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1055697" indent="-431060" algn="l" defTabSz="1251271" rtl="0" eaLnBrk="0" fontAlgn="base" hangingPunct="0">
        <a:lnSpc>
          <a:spcPct val="85000"/>
        </a:lnSpc>
        <a:spcBef>
          <a:spcPts val="754"/>
        </a:spcBef>
        <a:spcAft>
          <a:spcPct val="0"/>
        </a:spcAft>
        <a:buFont typeface="Arial" panose="020B0604020202020204" pitchFamily="34" charset="0"/>
        <a:buChar char="•"/>
        <a:defRPr lang="en-US" sz="2514" kern="1200" spc="-13" dirty="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682330" indent="-431060" algn="l" defTabSz="1251271" rtl="0" eaLnBrk="0" fontAlgn="base" hangingPunct="0">
        <a:lnSpc>
          <a:spcPct val="85000"/>
        </a:lnSpc>
        <a:spcBef>
          <a:spcPts val="754"/>
        </a:spcBef>
        <a:spcAft>
          <a:spcPct val="0"/>
        </a:spcAft>
        <a:buFont typeface="Arial" panose="020B0604020202020204" pitchFamily="34" charset="0"/>
        <a:buChar char="•"/>
        <a:defRPr lang="en-US" sz="2514" kern="1200" spc="-13" dirty="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306967" indent="-431060" algn="l" defTabSz="1251271" rtl="0" eaLnBrk="0" fontAlgn="base" hangingPunct="0">
        <a:lnSpc>
          <a:spcPct val="85000"/>
        </a:lnSpc>
        <a:spcBef>
          <a:spcPts val="754"/>
        </a:spcBef>
        <a:spcAft>
          <a:spcPct val="0"/>
        </a:spcAft>
        <a:buFont typeface="Arial" panose="020B0604020202020204" pitchFamily="34" charset="0"/>
        <a:buChar char="•"/>
        <a:defRPr lang="en-US" sz="2514" kern="1200" spc="-13" dirty="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933600" indent="-431060" algn="l" defTabSz="1251271" rtl="0" eaLnBrk="0" fontAlgn="base" hangingPunct="0">
        <a:lnSpc>
          <a:spcPct val="85000"/>
        </a:lnSpc>
        <a:spcBef>
          <a:spcPts val="754"/>
        </a:spcBef>
        <a:spcAft>
          <a:spcPct val="0"/>
        </a:spcAft>
        <a:buFont typeface="Arial" panose="020B0604020202020204" pitchFamily="34" charset="0"/>
        <a:buChar char="•"/>
        <a:defRPr lang="en-GB" sz="2514" kern="1200" spc="-13" dirty="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442126" indent="-312921" algn="l" defTabSz="125168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66" kern="1200">
          <a:solidFill>
            <a:schemeClr val="tx1"/>
          </a:solidFill>
          <a:latin typeface="+mn-lt"/>
          <a:ea typeface="+mn-ea"/>
          <a:cs typeface="+mn-cs"/>
        </a:defRPr>
      </a:lvl6pPr>
      <a:lvl7pPr marL="4067967" indent="-312921" algn="l" defTabSz="125168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66" kern="1200">
          <a:solidFill>
            <a:schemeClr val="tx1"/>
          </a:solidFill>
          <a:latin typeface="+mn-lt"/>
          <a:ea typeface="+mn-ea"/>
          <a:cs typeface="+mn-cs"/>
        </a:defRPr>
      </a:lvl7pPr>
      <a:lvl8pPr marL="4693808" indent="-312921" algn="l" defTabSz="125168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66" kern="1200">
          <a:solidFill>
            <a:schemeClr val="tx1"/>
          </a:solidFill>
          <a:latin typeface="+mn-lt"/>
          <a:ea typeface="+mn-ea"/>
          <a:cs typeface="+mn-cs"/>
        </a:defRPr>
      </a:lvl8pPr>
      <a:lvl9pPr marL="5319649" indent="-312921" algn="l" defTabSz="125168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6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51682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1pPr>
      <a:lvl2pPr marL="625841" algn="l" defTabSz="1251682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2pPr>
      <a:lvl3pPr marL="1251682" algn="l" defTabSz="1251682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3pPr>
      <a:lvl4pPr marL="1877523" algn="l" defTabSz="1251682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4pPr>
      <a:lvl5pPr marL="2503364" algn="l" defTabSz="1251682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5pPr>
      <a:lvl6pPr marL="3129205" algn="l" defTabSz="1251682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6pPr>
      <a:lvl7pPr marL="3755046" algn="l" defTabSz="1251682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7pPr>
      <a:lvl8pPr marL="4380888" algn="l" defTabSz="1251682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8pPr>
      <a:lvl9pPr marL="5006729" algn="l" defTabSz="1251682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56445" y="2001238"/>
            <a:ext cx="9688766" cy="4472714"/>
          </a:xfrm>
        </p:spPr>
        <p:txBody>
          <a:bodyPr/>
          <a:lstStyle/>
          <a:p>
            <a:endParaRPr lang="cs-CZ" sz="2800" dirty="0"/>
          </a:p>
          <a:p>
            <a:r>
              <a:rPr lang="cs-CZ" sz="2800" dirty="0"/>
              <a:t>Jiří Neoral</a:t>
            </a:r>
          </a:p>
          <a:p>
            <a:r>
              <a:rPr lang="cs-CZ" sz="2800" dirty="0"/>
              <a:t>BI Data Architect</a:t>
            </a:r>
          </a:p>
          <a:p>
            <a:r>
              <a:rPr lang="cs-CZ" sz="2800" dirty="0"/>
              <a:t>Dixons Carp</a:t>
            </a:r>
            <a:r>
              <a:rPr lang="en-US" sz="2800"/>
              <a:t>h</a:t>
            </a:r>
            <a:r>
              <a:rPr lang="cs-CZ" sz="2800"/>
              <a:t>one </a:t>
            </a:r>
            <a:r>
              <a:rPr lang="cs-CZ" sz="2800" dirty="0"/>
              <a:t>CoE</a:t>
            </a:r>
            <a:r>
              <a:rPr lang="en-US" sz="2800" dirty="0"/>
              <a:t> s.</a:t>
            </a:r>
            <a:r>
              <a:rPr lang="cs-CZ" sz="2800" dirty="0"/>
              <a:t> </a:t>
            </a:r>
            <a:r>
              <a:rPr lang="en-US" sz="2800" dirty="0"/>
              <a:t>r.</a:t>
            </a:r>
            <a:r>
              <a:rPr lang="cs-CZ" sz="2800" dirty="0"/>
              <a:t> </a:t>
            </a:r>
            <a:r>
              <a:rPr lang="en-US" sz="2800" dirty="0"/>
              <a:t>o.</a:t>
            </a:r>
            <a:endParaRPr lang="cs-CZ" sz="2800" dirty="0"/>
          </a:p>
          <a:p>
            <a:endParaRPr lang="cs-CZ" sz="2800" dirty="0"/>
          </a:p>
          <a:p>
            <a:r>
              <a:rPr lang="cs-CZ" sz="2800" dirty="0"/>
              <a:t>jiri</a:t>
            </a:r>
            <a:r>
              <a:rPr lang="en-US" sz="2800" dirty="0"/>
              <a:t>@neoral.cz</a:t>
            </a:r>
          </a:p>
          <a:p>
            <a:r>
              <a:rPr lang="en-US" sz="2800" dirty="0"/>
              <a:t>www.neoral.cz </a:t>
            </a:r>
          </a:p>
          <a:p>
            <a:r>
              <a:rPr lang="en-US" sz="2800" dirty="0"/>
              <a:t>Twitter: @</a:t>
            </a:r>
            <a:r>
              <a:rPr lang="en-US" sz="2800" dirty="0" err="1"/>
              <a:t>JiriNeoral</a:t>
            </a:r>
            <a:endParaRPr lang="cs-CZ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56444" y="1404939"/>
            <a:ext cx="12586505" cy="950059"/>
          </a:xfrm>
        </p:spPr>
        <p:txBody>
          <a:bodyPr/>
          <a:lstStyle/>
          <a:p>
            <a:r>
              <a:rPr lang="en-US" sz="4800" dirty="0"/>
              <a:t>Reporting Services – </a:t>
            </a:r>
            <a:r>
              <a:rPr lang="en-US" sz="4800" dirty="0" err="1"/>
              <a:t>Tipy</a:t>
            </a:r>
            <a:r>
              <a:rPr lang="en-US" sz="4800" dirty="0"/>
              <a:t> a </a:t>
            </a:r>
            <a:r>
              <a:rPr lang="en-US" sz="4800" dirty="0" err="1"/>
              <a:t>triky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199596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Představení</a:t>
            </a:r>
          </a:p>
          <a:p>
            <a:r>
              <a:rPr lang="en-US" dirty="0" err="1"/>
              <a:t>Tvorba</a:t>
            </a:r>
            <a:r>
              <a:rPr lang="en-US" dirty="0"/>
              <a:t> report</a:t>
            </a:r>
            <a:r>
              <a:rPr lang="cs-CZ" dirty="0"/>
              <a:t>ů</a:t>
            </a:r>
          </a:p>
          <a:p>
            <a:r>
              <a:rPr lang="cs-CZ" dirty="0"/>
              <a:t>Materiály </a:t>
            </a:r>
            <a:r>
              <a:rPr lang="en-US" dirty="0" err="1"/>
              <a:t>na</a:t>
            </a:r>
            <a:r>
              <a:rPr lang="cs-CZ" dirty="0"/>
              <a:t>sdílím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9990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Tabulka</a:t>
            </a:r>
          </a:p>
          <a:p>
            <a:r>
              <a:rPr lang="cs-CZ" dirty="0"/>
              <a:t>Graf – koláč a problémy</a:t>
            </a:r>
          </a:p>
          <a:p>
            <a:r>
              <a:rPr lang="cs-CZ" dirty="0"/>
              <a:t>Parametry výpis na obrazovku</a:t>
            </a:r>
          </a:p>
          <a:p>
            <a:r>
              <a:rPr lang="cs-CZ" dirty="0"/>
              <a:t>Využití listu</a:t>
            </a:r>
          </a:p>
          <a:p>
            <a:r>
              <a:rPr lang="cs-CZ" dirty="0"/>
              <a:t>Export do různých formátů – zobrazení obsahu</a:t>
            </a:r>
          </a:p>
          <a:p>
            <a:r>
              <a:rPr lang="cs-CZ" dirty="0"/>
              <a:t>Volitelná granularita v grafech</a:t>
            </a:r>
          </a:p>
          <a:p>
            <a:r>
              <a:rPr lang="cs-CZ" dirty="0"/>
              <a:t>Využití username</a:t>
            </a:r>
          </a:p>
          <a:p>
            <a:r>
              <a:rPr lang="cs-CZ" dirty="0"/>
              <a:t>Personalizované defaultní prametry</a:t>
            </a:r>
          </a:p>
          <a:p>
            <a:r>
              <a:rPr lang="cs-CZ" dirty="0"/>
              <a:t>Measure jako parametr (</a:t>
            </a:r>
            <a:r>
              <a:rPr lang="en-US" dirty="0"/>
              <a:t>+ v </a:t>
            </a:r>
            <a:r>
              <a:rPr lang="en-US" dirty="0" err="1"/>
              <a:t>listu</a:t>
            </a:r>
            <a:r>
              <a:rPr lang="cs-CZ" dirty="0"/>
              <a:t>)</a:t>
            </a:r>
          </a:p>
          <a:p>
            <a:r>
              <a:rPr lang="cs-CZ" dirty="0"/>
              <a:t>Drilování do stejného reportu – z All až dolů</a:t>
            </a:r>
          </a:p>
          <a:p>
            <a:r>
              <a:rPr lang="cs-CZ" dirty="0"/>
              <a:t>...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Opora paměti – co chci ukázat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1733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151" y="502256"/>
            <a:ext cx="8557507" cy="1193421"/>
          </a:xfrm>
        </p:spPr>
        <p:txBody>
          <a:bodyPr/>
          <a:lstStyle/>
          <a:p>
            <a:pPr defTabSz="1251682" eaLnBrk="1" fontAlgn="auto" hangingPunct="1">
              <a:defRPr/>
            </a:pPr>
            <a:r>
              <a:rPr lang="en-GB" dirty="0"/>
              <a:t>D</a:t>
            </a:r>
            <a:r>
              <a:rPr lang="cs-CZ" dirty="0"/>
              <a:t>ěkuji Vám za pozornost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56152" y="1316735"/>
            <a:ext cx="118384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Dotazy</a:t>
            </a:r>
            <a:r>
              <a:rPr lang="en-US" sz="2800" dirty="0"/>
              <a:t> </a:t>
            </a:r>
            <a:r>
              <a:rPr lang="cs-CZ" sz="2800" dirty="0"/>
              <a:t> teď, nebo později </a:t>
            </a:r>
            <a:r>
              <a:rPr lang="en-US" sz="2800" dirty="0"/>
              <a:t>u </a:t>
            </a:r>
            <a:r>
              <a:rPr lang="en-US" sz="2800" dirty="0" err="1"/>
              <a:t>st</a:t>
            </a:r>
            <a:r>
              <a:rPr lang="cs-CZ" sz="2800" dirty="0"/>
              <a:t>ánku Dixons Carphone CoE</a:t>
            </a:r>
          </a:p>
          <a:p>
            <a:endParaRPr lang="cs-CZ" sz="2800" dirty="0"/>
          </a:p>
          <a:p>
            <a:r>
              <a:rPr lang="cs-CZ" sz="2800" dirty="0"/>
              <a:t>Kontakty </a:t>
            </a:r>
          </a:p>
          <a:p>
            <a:r>
              <a:rPr lang="cs-CZ" sz="2800" dirty="0"/>
              <a:t>jiri</a:t>
            </a:r>
            <a:r>
              <a:rPr lang="en-US" sz="2800" dirty="0"/>
              <a:t>@neoral.cz</a:t>
            </a:r>
          </a:p>
          <a:p>
            <a:r>
              <a:rPr lang="en-US" sz="2800" dirty="0"/>
              <a:t>www.neoral.cz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xon Carphone PPT Template">
  <a:themeElements>
    <a:clrScheme name="Dixons Carphone">
      <a:dk1>
        <a:sysClr val="windowText" lastClr="000000"/>
      </a:dk1>
      <a:lt1>
        <a:sysClr val="window" lastClr="FFFFFF"/>
      </a:lt1>
      <a:dk2>
        <a:srgbClr val="0A1731"/>
      </a:dk2>
      <a:lt2>
        <a:srgbClr val="DADADA"/>
      </a:lt2>
      <a:accent1>
        <a:srgbClr val="008CA8"/>
      </a:accent1>
      <a:accent2>
        <a:srgbClr val="64B6E8"/>
      </a:accent2>
      <a:accent3>
        <a:srgbClr val="760045"/>
      </a:accent3>
      <a:accent4>
        <a:srgbClr val="6C8194"/>
      </a:accent4>
      <a:accent5>
        <a:srgbClr val="6127B2"/>
      </a:accent5>
      <a:accent6>
        <a:srgbClr val="FA2B0A"/>
      </a:accent6>
      <a:hlink>
        <a:srgbClr val="C7D900"/>
      </a:hlink>
      <a:folHlink>
        <a:srgbClr val="FFB12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A17EC2892CEA41A5F80FE8CCB7E540" ma:contentTypeVersion="0" ma:contentTypeDescription="Create a new document." ma:contentTypeScope="" ma:versionID="b941256f09cce74853028505ee18cec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38165bd286e76bb06c415c7b6a16ba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1FADDD-2979-44B5-AF8C-55D4BB1C3615}">
  <ds:schemaRefs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documentManagement/types"/>
  </ds:schemaRefs>
</ds:datastoreItem>
</file>

<file path=customXml/itemProps2.xml><?xml version="1.0" encoding="utf-8"?>
<ds:datastoreItem xmlns:ds="http://schemas.openxmlformats.org/officeDocument/2006/customXml" ds:itemID="{EA30C9FC-20E2-4110-A772-B47C3CC411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Dixons%20Carphone%20PPT%20Template%20V2</Template>
  <TotalTime>3876</TotalTime>
  <Words>115</Words>
  <Application>Microsoft Office PowerPoint</Application>
  <PresentationFormat>Custom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Rounded MT Bold</vt:lpstr>
      <vt:lpstr>Calibri</vt:lpstr>
      <vt:lpstr>Courier New</vt:lpstr>
      <vt:lpstr>Dixon Carphone PPT Template</vt:lpstr>
      <vt:lpstr>Reporting Services – Tipy a triky</vt:lpstr>
      <vt:lpstr>Osnova</vt:lpstr>
      <vt:lpstr>Opora paměti – co chci ukázat</vt:lpstr>
      <vt:lpstr>Děkuji Vám za pozornost</vt:lpstr>
    </vt:vector>
  </TitlesOfParts>
  <Company>KnowHow @ DixonsRetail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Dixons Carphone</dc:title>
  <dc:creator>Keli Barnes</dc:creator>
  <cp:lastModifiedBy>Jiří Neoral</cp:lastModifiedBy>
  <cp:revision>42</cp:revision>
  <cp:lastPrinted>2014-07-31T11:04:12Z</cp:lastPrinted>
  <dcterms:created xsi:type="dcterms:W3CDTF">2014-08-07T08:53:45Z</dcterms:created>
  <dcterms:modified xsi:type="dcterms:W3CDTF">2016-08-16T19:39:25Z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0x0101001DA17EC2892CEA41A5F80FE8CCB7E540</vt:lpwstr>
  </property>
</Properties>
</file>