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9" r:id="rId2"/>
    <p:sldId id="261" r:id="rId3"/>
    <p:sldId id="262" r:id="rId4"/>
    <p:sldId id="266" r:id="rId5"/>
    <p:sldId id="263" r:id="rId6"/>
    <p:sldId id="267" r:id="rId7"/>
    <p:sldId id="264" r:id="rId8"/>
    <p:sldId id="268" r:id="rId9"/>
    <p:sldId id="265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77" autoAdjust="0"/>
    <p:restoredTop sz="91024" autoAdjust="0"/>
  </p:normalViewPr>
  <p:slideViewPr>
    <p:cSldViewPr snapToGrid="0">
      <p:cViewPr varScale="1">
        <p:scale>
          <a:sx n="101" d="100"/>
          <a:sy n="101" d="100"/>
        </p:scale>
        <p:origin x="13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rik.cah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rik.cah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err="1"/>
              <a:t>Tipy</a:t>
            </a:r>
            <a:r>
              <a:rPr lang="en-US" sz="5400" dirty="0"/>
              <a:t> a </a:t>
            </a:r>
            <a:r>
              <a:rPr lang="en-US" sz="5400" dirty="0" err="1"/>
              <a:t>triky</a:t>
            </a:r>
            <a:r>
              <a:rPr lang="en-US" sz="5400" dirty="0"/>
              <a:t> pro </a:t>
            </a:r>
            <a:r>
              <a:rPr lang="en-US" sz="5400" dirty="0" err="1"/>
              <a:t>Administr</a:t>
            </a:r>
            <a:r>
              <a:rPr lang="cs-CZ" sz="5400" dirty="0" err="1"/>
              <a:t>átory</a:t>
            </a:r>
            <a:r>
              <a:rPr lang="cs-CZ" sz="5400" dirty="0"/>
              <a:t> I</a:t>
            </a:r>
            <a:r>
              <a:rPr lang="en-US" sz="5400" dirty="0"/>
              <a:t>I</a:t>
            </a:r>
            <a:r>
              <a:rPr lang="cs-CZ" sz="5400" dirty="0"/>
              <a:t>.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Erik Caha</a:t>
            </a:r>
          </a:p>
          <a:p>
            <a:r>
              <a:rPr lang="cs-CZ" sz="2000" dirty="0">
                <a:hlinkClick r:id="rId3"/>
              </a:rPr>
              <a:t>erik.caha@biexperts.cz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16600" dirty="0"/>
              <a:t>Q&amp;A</a:t>
            </a:r>
            <a:br>
              <a:rPr lang="cs-CZ" sz="5400" dirty="0"/>
            </a:br>
            <a:r>
              <a:rPr lang="en-US" sz="5400" dirty="0" err="1"/>
              <a:t>Tipy</a:t>
            </a:r>
            <a:r>
              <a:rPr lang="en-US" sz="5400" dirty="0"/>
              <a:t> a </a:t>
            </a:r>
            <a:r>
              <a:rPr lang="en-US" sz="5400" dirty="0" err="1"/>
              <a:t>triky</a:t>
            </a:r>
            <a:r>
              <a:rPr lang="en-US" sz="5400" dirty="0"/>
              <a:t> pro </a:t>
            </a:r>
            <a:r>
              <a:rPr lang="en-US" sz="5400" dirty="0" err="1"/>
              <a:t>Administr</a:t>
            </a:r>
            <a:r>
              <a:rPr lang="cs-CZ" sz="5400" dirty="0" err="1"/>
              <a:t>átory</a:t>
            </a:r>
            <a:r>
              <a:rPr lang="cs-CZ" sz="5400" dirty="0"/>
              <a:t> I.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Erik Caha</a:t>
            </a:r>
          </a:p>
          <a:p>
            <a:r>
              <a:rPr lang="cs-CZ" sz="2000" dirty="0">
                <a:hlinkClick r:id="rId3"/>
              </a:rPr>
              <a:t>erik.caha@biexperts.cz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136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78000" indent="-378000">
              <a:buFont typeface="+mj-lt"/>
              <a:buAutoNum type="arabicPeriod"/>
            </a:pPr>
            <a:r>
              <a:rPr lang="cs-CZ" dirty="0"/>
              <a:t>Instalujeme SQL</a:t>
            </a:r>
            <a:r>
              <a:rPr lang="en-US" dirty="0"/>
              <a:t> </a:t>
            </a:r>
            <a:r>
              <a:rPr lang="en-US" dirty="0" err="1"/>
              <a:t>hromdn</a:t>
            </a:r>
            <a:r>
              <a:rPr lang="cs-CZ" dirty="0"/>
              <a:t>ě</a:t>
            </a:r>
          </a:p>
          <a:p>
            <a:pPr marL="663750" lvl="1" indent="-378000">
              <a:buFont typeface="+mj-lt"/>
              <a:buAutoNum type="arabicPeriod"/>
            </a:pPr>
            <a:r>
              <a:rPr lang="cs-CZ" dirty="0" err="1"/>
              <a:t>System</a:t>
            </a:r>
            <a:r>
              <a:rPr lang="cs-CZ" dirty="0"/>
              <a:t> Center</a:t>
            </a:r>
          </a:p>
          <a:p>
            <a:pPr marL="663750" lvl="1" indent="-378000">
              <a:buFont typeface="+mj-lt"/>
              <a:buAutoNum type="arabicPeriod"/>
            </a:pPr>
            <a:r>
              <a:rPr lang="cs-CZ" dirty="0"/>
              <a:t>MDT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 err="1"/>
              <a:t>Build</a:t>
            </a:r>
            <a:r>
              <a:rPr lang="cs-CZ" dirty="0"/>
              <a:t> vs. </a:t>
            </a:r>
            <a:r>
              <a:rPr lang="cs-CZ" dirty="0" err="1"/>
              <a:t>deploy</a:t>
            </a:r>
            <a:endParaRPr lang="cs-CZ" dirty="0"/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Konfigurační soubor/</a:t>
            </a:r>
            <a:r>
              <a:rPr lang="cs-CZ" dirty="0" err="1"/>
              <a:t>command</a:t>
            </a:r>
            <a:r>
              <a:rPr lang="cs-CZ" dirty="0"/>
              <a:t> line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Agent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Uživatelé chtějí vládnout SQL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51988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Hromadná instalace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Tooling</a:t>
            </a:r>
            <a:endParaRPr lang="cs-CZ" dirty="0"/>
          </a:p>
          <a:p>
            <a:pPr lvl="1"/>
            <a:r>
              <a:rPr lang="cs-CZ" dirty="0" err="1"/>
              <a:t>System</a:t>
            </a:r>
            <a:r>
              <a:rPr lang="cs-CZ" dirty="0"/>
              <a:t> Center</a:t>
            </a:r>
          </a:p>
          <a:p>
            <a:pPr lvl="1"/>
            <a:r>
              <a:rPr lang="cs-CZ" dirty="0"/>
              <a:t>Microsoft </a:t>
            </a:r>
            <a:r>
              <a:rPr lang="cs-CZ" dirty="0" err="1"/>
              <a:t>Deployment</a:t>
            </a:r>
            <a:r>
              <a:rPr lang="cs-CZ" dirty="0"/>
              <a:t> </a:t>
            </a:r>
            <a:r>
              <a:rPr lang="cs-CZ" dirty="0" err="1"/>
              <a:t>Toolkit</a:t>
            </a:r>
            <a:endParaRPr lang="cs-CZ" dirty="0"/>
          </a:p>
          <a:p>
            <a:r>
              <a:rPr lang="cs-CZ" dirty="0" err="1"/>
              <a:t>Build</a:t>
            </a:r>
            <a:endParaRPr lang="cs-CZ" dirty="0"/>
          </a:p>
          <a:p>
            <a:r>
              <a:rPr lang="cs-CZ" dirty="0" err="1"/>
              <a:t>Deploy</a:t>
            </a:r>
            <a:endParaRPr lang="cs-CZ" dirty="0"/>
          </a:p>
          <a:p>
            <a:r>
              <a:rPr lang="cs-CZ" dirty="0" err="1"/>
              <a:t>Sysprep</a:t>
            </a:r>
            <a:endParaRPr lang="cs-CZ" dirty="0"/>
          </a:p>
          <a:p>
            <a:r>
              <a:rPr lang="cs-CZ" dirty="0" err="1"/>
              <a:t>Clusternode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14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78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Agent vs. Task Scheduler</a:t>
            </a:r>
          </a:p>
          <a:p>
            <a:r>
              <a:rPr lang="en-US" dirty="0"/>
              <a:t>Credentials vs. Proxy</a:t>
            </a:r>
          </a:p>
          <a:p>
            <a:r>
              <a:rPr lang="en-US" dirty="0"/>
              <a:t>Job step</a:t>
            </a:r>
          </a:p>
          <a:p>
            <a:r>
              <a:rPr lang="en-US" dirty="0"/>
              <a:t>Job operator a </a:t>
            </a:r>
            <a:r>
              <a:rPr lang="en-US" dirty="0" err="1"/>
              <a:t>emaily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45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202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cs-CZ" dirty="0" err="1"/>
              <a:t>živatelé</a:t>
            </a:r>
            <a:r>
              <a:rPr lang="cs-CZ" dirty="0"/>
              <a:t> chtějí moc nad SQL serverem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Agent řízený z reportu</a:t>
            </a:r>
          </a:p>
        </p:txBody>
      </p:sp>
    </p:spTree>
    <p:extLst>
      <p:ext uri="{BB962C8B-B14F-4D97-AF65-F5344CB8AC3E}">
        <p14:creationId xmlns:p14="http://schemas.microsoft.com/office/powerpoint/2010/main" val="102850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841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Multidatabase</a:t>
            </a:r>
            <a:r>
              <a:rPr lang="en-US" dirty="0"/>
              <a:t> maintenance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3880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3211</TotalTime>
  <Words>81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Segoe UI</vt:lpstr>
      <vt:lpstr>Segoe UI Semibold</vt:lpstr>
      <vt:lpstr>Wingdings</vt:lpstr>
      <vt:lpstr>Gopas 1  (3 barvy)</vt:lpstr>
      <vt:lpstr>Tipy a triky pro Administrátory II.</vt:lpstr>
      <vt:lpstr>Osnova</vt:lpstr>
      <vt:lpstr>Hromadná instalace</vt:lpstr>
      <vt:lpstr>Demo</vt:lpstr>
      <vt:lpstr>Agent</vt:lpstr>
      <vt:lpstr>Demo</vt:lpstr>
      <vt:lpstr>Uživatelé chtějí moc nad SQL serverem</vt:lpstr>
      <vt:lpstr>Demo</vt:lpstr>
      <vt:lpstr>Multidatabase maintenance</vt:lpstr>
      <vt:lpstr>Q&amp;A Tipy a triky pro Administrátory 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Tipy a triky pro Administrátory II.</dc:title>
  <dc:creator/>
  <cp:lastModifiedBy>David Gešvindr</cp:lastModifiedBy>
  <cp:revision>202</cp:revision>
  <dcterms:created xsi:type="dcterms:W3CDTF">2014-11-11T15:45:29Z</dcterms:created>
  <dcterms:modified xsi:type="dcterms:W3CDTF">2016-08-19T13:03:22Z</dcterms:modified>
</cp:coreProperties>
</file>