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9" r:id="rId2"/>
    <p:sldId id="261" r:id="rId3"/>
    <p:sldId id="262" r:id="rId4"/>
    <p:sldId id="266" r:id="rId5"/>
    <p:sldId id="263" r:id="rId6"/>
    <p:sldId id="267" r:id="rId7"/>
    <p:sldId id="264" r:id="rId8"/>
    <p:sldId id="268" r:id="rId9"/>
    <p:sldId id="265" r:id="rId10"/>
    <p:sldId id="269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101" d="100"/>
          <a:sy n="101" d="100"/>
        </p:scale>
        <p:origin x="13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rik.cah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rik.cah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err="1"/>
              <a:t>Tipy</a:t>
            </a:r>
            <a:r>
              <a:rPr lang="en-US" sz="5400" dirty="0"/>
              <a:t> a </a:t>
            </a:r>
            <a:r>
              <a:rPr lang="en-US" sz="5400" dirty="0" err="1"/>
              <a:t>triky</a:t>
            </a:r>
            <a:r>
              <a:rPr lang="en-US" sz="5400" dirty="0"/>
              <a:t> pro </a:t>
            </a:r>
            <a:r>
              <a:rPr lang="en-US" sz="5400" dirty="0" err="1"/>
              <a:t>Administr</a:t>
            </a:r>
            <a:r>
              <a:rPr lang="cs-CZ" sz="5400" dirty="0" err="1"/>
              <a:t>átory</a:t>
            </a:r>
            <a:r>
              <a:rPr lang="cs-CZ" sz="5400" dirty="0"/>
              <a:t> I.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Erik Caha</a:t>
            </a:r>
          </a:p>
          <a:p>
            <a:r>
              <a:rPr lang="cs-CZ" sz="2000" dirty="0">
                <a:hlinkClick r:id="rId3"/>
              </a:rPr>
              <a:t>erik.caha@biexperts.cz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39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16600" dirty="0"/>
              <a:t>Q&amp;A</a:t>
            </a:r>
            <a:br>
              <a:rPr lang="cs-CZ" sz="5400" dirty="0"/>
            </a:br>
            <a:r>
              <a:rPr lang="en-US" sz="5400" dirty="0" err="1"/>
              <a:t>Tipy</a:t>
            </a:r>
            <a:r>
              <a:rPr lang="en-US" sz="5400" dirty="0"/>
              <a:t> a </a:t>
            </a:r>
            <a:r>
              <a:rPr lang="en-US" sz="5400" dirty="0" err="1"/>
              <a:t>triky</a:t>
            </a:r>
            <a:r>
              <a:rPr lang="en-US" sz="5400" dirty="0"/>
              <a:t> pro </a:t>
            </a:r>
            <a:r>
              <a:rPr lang="en-US" sz="5400" dirty="0" err="1"/>
              <a:t>Administr</a:t>
            </a:r>
            <a:r>
              <a:rPr lang="cs-CZ" sz="5400" dirty="0" err="1"/>
              <a:t>átory</a:t>
            </a:r>
            <a:r>
              <a:rPr lang="cs-CZ" sz="5400" dirty="0"/>
              <a:t> I.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Erik Caha</a:t>
            </a:r>
          </a:p>
          <a:p>
            <a:r>
              <a:rPr lang="cs-CZ" sz="2000" dirty="0">
                <a:hlinkClick r:id="rId3"/>
              </a:rPr>
              <a:t>erik.caha@biexperts.cz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136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8000" indent="-378000">
              <a:buFont typeface="+mj-lt"/>
              <a:buAutoNum type="arabicPeriod"/>
            </a:pPr>
            <a:r>
              <a:rPr lang="cs-CZ" dirty="0"/>
              <a:t>Instalujeme SQL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Účty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IFI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 err="1"/>
              <a:t>Tempdb</a:t>
            </a:r>
            <a:endParaRPr lang="cs-CZ" dirty="0"/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Konfigurační soubor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Log instalace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Po instalaci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MDOP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 err="1"/>
              <a:t>Loginy</a:t>
            </a:r>
            <a:r>
              <a:rPr lang="cs-CZ" dirty="0"/>
              <a:t> a přenos databáze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5198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teď spolu zúčtujeme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NT SERVICE</a:t>
            </a:r>
            <a:r>
              <a:rPr lang="en-US" dirty="0"/>
              <a:t>\</a:t>
            </a:r>
            <a:r>
              <a:rPr lang="en-US" dirty="0" err="1"/>
              <a:t>MsSQLServer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/>
              <a:t>Mus</a:t>
            </a:r>
            <a:r>
              <a:rPr lang="cs-CZ" dirty="0" err="1"/>
              <a:t>íme</a:t>
            </a:r>
            <a:r>
              <a:rPr lang="cs-CZ" dirty="0"/>
              <a:t> to měnit?</a:t>
            </a:r>
          </a:p>
          <a:p>
            <a:r>
              <a:rPr lang="cs-CZ" dirty="0"/>
              <a:t>Co je </a:t>
            </a:r>
            <a:r>
              <a:rPr lang="cs-CZ" dirty="0" err="1"/>
              <a:t>managed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?</a:t>
            </a:r>
          </a:p>
          <a:p>
            <a:r>
              <a:rPr lang="cs-CZ" dirty="0"/>
              <a:t>Kdo je SPN?</a:t>
            </a:r>
          </a:p>
          <a:p>
            <a:r>
              <a:rPr lang="cs-CZ" dirty="0"/>
              <a:t>IFI </a:t>
            </a:r>
            <a:r>
              <a:rPr lang="cs-CZ" dirty="0" err="1"/>
              <a:t>aka</a:t>
            </a:r>
            <a:r>
              <a:rPr lang="cs-CZ" dirty="0"/>
              <a:t> </a:t>
            </a:r>
            <a:r>
              <a:rPr lang="cs-CZ" dirty="0" err="1"/>
              <a:t>Perform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 </a:t>
            </a:r>
            <a:r>
              <a:rPr lang="cs-CZ" dirty="0" err="1"/>
              <a:t>Maintenance</a:t>
            </a:r>
            <a:r>
              <a:rPr lang="cs-CZ" dirty="0"/>
              <a:t> </a:t>
            </a:r>
            <a:r>
              <a:rPr lang="cs-CZ" dirty="0" err="1"/>
              <a:t>task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14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8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</a:t>
            </a:r>
            <a:r>
              <a:rPr lang="cs-CZ" dirty="0"/>
              <a:t>č a nač je konfigurační soubor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Dokumentace instalace</a:t>
            </a:r>
          </a:p>
          <a:p>
            <a:r>
              <a:rPr lang="cs-CZ" dirty="0"/>
              <a:t>IACCEPTSQLSERVERLICENSETERMS</a:t>
            </a:r>
          </a:p>
        </p:txBody>
      </p:sp>
    </p:spTree>
    <p:extLst>
      <p:ext uri="{BB962C8B-B14F-4D97-AF65-F5344CB8AC3E}">
        <p14:creationId xmlns:p14="http://schemas.microsoft.com/office/powerpoint/2010/main" val="362745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20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instalaci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MDOP</a:t>
            </a:r>
          </a:p>
          <a:p>
            <a:r>
              <a:rPr lang="cs-CZ" dirty="0"/>
              <a:t>Velikosti DB</a:t>
            </a:r>
          </a:p>
        </p:txBody>
      </p:sp>
    </p:spTree>
    <p:extLst>
      <p:ext uri="{BB962C8B-B14F-4D97-AF65-F5344CB8AC3E}">
        <p14:creationId xmlns:p14="http://schemas.microsoft.com/office/powerpoint/2010/main" val="102850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841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Login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user CONTAINED 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Login</a:t>
            </a:r>
            <a:endParaRPr lang="cs-CZ" dirty="0"/>
          </a:p>
          <a:p>
            <a:r>
              <a:rPr lang="cs-CZ" dirty="0"/>
              <a:t>User</a:t>
            </a:r>
          </a:p>
          <a:p>
            <a:r>
              <a:rPr lang="cs-CZ" dirty="0" err="1"/>
              <a:t>Contained</a:t>
            </a:r>
            <a:r>
              <a:rPr lang="cs-CZ" dirty="0"/>
              <a:t> DB</a:t>
            </a:r>
          </a:p>
          <a:p>
            <a:r>
              <a:rPr lang="cs-CZ" dirty="0" err="1"/>
              <a:t>Ms_foreachdb</a:t>
            </a:r>
            <a:r>
              <a:rPr lang="cs-CZ" dirty="0"/>
              <a:t> </a:t>
            </a:r>
          </a:p>
          <a:p>
            <a:r>
              <a:rPr lang="cs-CZ" dirty="0"/>
              <a:t>Transfer </a:t>
            </a:r>
            <a:r>
              <a:rPr lang="cs-CZ" dirty="0" err="1"/>
              <a:t>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388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3083</TotalTime>
  <Words>95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Segoe UI</vt:lpstr>
      <vt:lpstr>Segoe UI Semibold</vt:lpstr>
      <vt:lpstr>Wingdings</vt:lpstr>
      <vt:lpstr>Gopas 1  (3 barvy)</vt:lpstr>
      <vt:lpstr>Tipy a triky pro Administrátory I.</vt:lpstr>
      <vt:lpstr>Osnova</vt:lpstr>
      <vt:lpstr>A teď spolu zúčtujeme</vt:lpstr>
      <vt:lpstr>Demo</vt:lpstr>
      <vt:lpstr>Proč a nač je konfigurační soubor</vt:lpstr>
      <vt:lpstr>Demo</vt:lpstr>
      <vt:lpstr>Po instalaci</vt:lpstr>
      <vt:lpstr>Demo</vt:lpstr>
      <vt:lpstr>Login vs user CONTAINED DB</vt:lpstr>
      <vt:lpstr>Demo</vt:lpstr>
      <vt:lpstr>Q&amp;A Tipy a triky pro Administrátory 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Tipy a triky pro Administrátory I.</dc:title>
  <dc:creator/>
  <cp:lastModifiedBy>David Gešvindr</cp:lastModifiedBy>
  <cp:revision>197</cp:revision>
  <dcterms:created xsi:type="dcterms:W3CDTF">2014-11-11T15:45:29Z</dcterms:created>
  <dcterms:modified xsi:type="dcterms:W3CDTF">2016-08-19T13:01:11Z</dcterms:modified>
</cp:coreProperties>
</file>