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9" r:id="rId1"/>
  </p:sldMasterIdLst>
  <p:sldIdLst>
    <p:sldId id="256" r:id="rId2"/>
    <p:sldId id="257" r:id="rId3"/>
    <p:sldId id="274" r:id="rId4"/>
    <p:sldId id="258" r:id="rId5"/>
    <p:sldId id="259" r:id="rId6"/>
    <p:sldId id="268" r:id="rId7"/>
    <p:sldId id="269" r:id="rId8"/>
    <p:sldId id="270" r:id="rId9"/>
    <p:sldId id="271" r:id="rId10"/>
    <p:sldId id="272" r:id="rId11"/>
    <p:sldId id="273" r:id="rId12"/>
    <p:sldId id="267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/>
    <p:restoredTop sz="94658"/>
  </p:normalViewPr>
  <p:slideViewPr>
    <p:cSldViewPr snapToGrid="0">
      <p:cViewPr varScale="1">
        <p:scale>
          <a:sx n="120" d="100"/>
          <a:sy n="120" d="100"/>
        </p:scale>
        <p:origin x="5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916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42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943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97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813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6893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6918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0613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7574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26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9/2/25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678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9/2/25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14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8" r:id="rId6"/>
    <p:sldLayoutId id="2147483703" r:id="rId7"/>
    <p:sldLayoutId id="2147483704" r:id="rId8"/>
    <p:sldLayoutId id="2147483705" r:id="rId9"/>
    <p:sldLayoutId id="2147483707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DropmanCz/Teched2023/tree/main/languages" TargetMode="External"/><Relationship Id="rId2" Type="http://schemas.openxmlformats.org/officeDocument/2006/relationships/hyperlink" Target="https://github.com/DropmanCz/SQL-Notebook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dropmanc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DropmanCz/sqlscripts/blob/master/JakNajitHodnotuRetezceVDB.sq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DropmanCz/sqlscripts/blob/master/defragment%20db%20from%20one%20point.sq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DropmanCz/sqlscripts/blob/master/users_permissions.sq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E448DB1-4196-18A6-15DA-C72635C1B1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63CB1B-C83F-AAB9-58FB-6B5AB489E65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9687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6A10D8F-D463-70E5-239B-17AD65EF43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73183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0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A191C93-0D65-60F0-EF39-AB9E1E621E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506" y="603315"/>
            <a:ext cx="5649211" cy="3685731"/>
          </a:xfrm>
        </p:spPr>
        <p:txBody>
          <a:bodyPr anchor="t">
            <a:normAutofit/>
          </a:bodyPr>
          <a:lstStyle/>
          <a:p>
            <a:r>
              <a:rPr lang="cs-CZ" sz="6100" dirty="0"/>
              <a:t>Pár užitečných </a:t>
            </a:r>
            <a:r>
              <a:rPr lang="cs-CZ" sz="6100" dirty="0" err="1"/>
              <a:t>sql</a:t>
            </a:r>
            <a:r>
              <a:rPr lang="cs-CZ" sz="6100" dirty="0"/>
              <a:t> skriptů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16E59F1-5DE5-7590-A1D4-6EEC67FCF5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6507" y="4437176"/>
            <a:ext cx="4007587" cy="1290807"/>
          </a:xfrm>
        </p:spPr>
        <p:txBody>
          <a:bodyPr anchor="ctr">
            <a:normAutofit fontScale="92500"/>
          </a:bodyPr>
          <a:lstStyle/>
          <a:p>
            <a:r>
              <a:rPr lang="cs-CZ" sz="2200" dirty="0"/>
              <a:t>Aneb „když už jsem se s tím psal…“</a:t>
            </a:r>
          </a:p>
          <a:p>
            <a:endParaRPr lang="cs-CZ" sz="2200" dirty="0"/>
          </a:p>
          <a:p>
            <a:r>
              <a:rPr lang="cs-CZ" sz="2200" dirty="0"/>
              <a:t>Vladimír Mužný</a:t>
            </a:r>
          </a:p>
        </p:txBody>
      </p:sp>
    </p:spTree>
    <p:extLst>
      <p:ext uri="{BB962C8B-B14F-4D97-AF65-F5344CB8AC3E}">
        <p14:creationId xmlns:p14="http://schemas.microsoft.com/office/powerpoint/2010/main" val="37949707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960C7-C422-BF7B-A260-A71B8399A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15711BCA-4F84-6823-EB84-3E2AE0C76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 něco navíc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A35F2-6A21-0F89-026E-56181BB704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804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78E5F-587F-12D9-4283-7917BC3B1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37E1EC27-210A-49C2-4ADE-CDEFF274B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 něco navíc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C0F6482-A08C-6448-59D3-146A84859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Pokaždé se nechce kombinovat běžné scénáře pomocí dokumentace</a:t>
            </a:r>
          </a:p>
          <a:p>
            <a:r>
              <a:rPr lang="cs-CZ" dirty="0">
                <a:hlinkClick r:id="rId2"/>
              </a:rPr>
              <a:t>https://github.com/DropmanCz/SQL-Notebooks</a:t>
            </a:r>
            <a:endParaRPr lang="cs-CZ" dirty="0"/>
          </a:p>
          <a:p>
            <a:r>
              <a:rPr lang="cs-CZ" dirty="0">
                <a:hlinkClick r:id="rId3"/>
              </a:rPr>
              <a:t>https://github.com/DropmanCz/Teched2023/tree/main/</a:t>
            </a:r>
            <a:r>
              <a:rPr lang="cs-CZ">
                <a:hlinkClick r:id="rId3"/>
              </a:rPr>
              <a:t>languages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5125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F481E-87D4-644E-6B0A-A33DF188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39B19D56-433E-A2BF-C871-9FB34805C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That‘s</a:t>
            </a:r>
            <a:r>
              <a:rPr lang="cs-CZ" dirty="0"/>
              <a:t> ALL, FOLKS!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2141D89-E568-292F-7481-C8D567F906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Dotazy, náměty, připomínky, stížnosti…</a:t>
            </a:r>
          </a:p>
          <a:p>
            <a:endParaRPr lang="cs-CZ" dirty="0"/>
          </a:p>
          <a:p>
            <a:r>
              <a:rPr lang="cs-CZ" dirty="0"/>
              <a:t>… a jinak díky a zase někdy </a:t>
            </a:r>
            <a:r>
              <a:rPr lang="cs-CZ"/>
              <a:t>na shledanou!</a:t>
            </a:r>
            <a:endParaRPr lang="cs-CZ" dirty="0"/>
          </a:p>
        </p:txBody>
      </p:sp>
      <p:pic>
        <p:nvPicPr>
          <p:cNvPr id="3" name="Obrázek 2" descr="Obsah obrázku klipart, kreslené, ilustrace, kresba&#10;&#10;Obsah generovaný pomocí AI může být nesprávný.">
            <a:extLst>
              <a:ext uri="{FF2B5EF4-FFF2-40B4-BE49-F238E27FC236}">
                <a16:creationId xmlns:a16="http://schemas.microsoft.com/office/drawing/2014/main" id="{45B81AE2-F057-0E32-4A20-9662B6A4E2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2082" y="1345731"/>
            <a:ext cx="3329918" cy="4743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368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D1AA55E-40D5-461B-A5A8-4AE8AAB71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7FA930B-1179-3EAA-6086-F188186DF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775" y="1106007"/>
            <a:ext cx="10550025" cy="1182927"/>
          </a:xfrm>
        </p:spPr>
        <p:txBody>
          <a:bodyPr anchor="b">
            <a:normAutofit/>
          </a:bodyPr>
          <a:lstStyle/>
          <a:p>
            <a:r>
              <a:rPr lang="cs-CZ" sz="6600" dirty="0"/>
              <a:t>Agenda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EB498BD-8089-4626-91EA-4978EBEF5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08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3764" y="232542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ACB7D2-D56E-ECD8-097A-7E5E9BCA4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775" y="2598947"/>
            <a:ext cx="10550025" cy="3677348"/>
          </a:xfrm>
        </p:spPr>
        <p:txBody>
          <a:bodyPr anchor="t">
            <a:normAutofit/>
          </a:bodyPr>
          <a:lstStyle/>
          <a:p>
            <a:r>
              <a:rPr lang="cs-CZ" sz="1800" dirty="0"/>
              <a:t>Jak něco najít v databázi</a:t>
            </a:r>
          </a:p>
          <a:p>
            <a:r>
              <a:rPr lang="cs-CZ" sz="1800" dirty="0"/>
              <a:t>Když dva dělají totéž… (Když neznám Ola </a:t>
            </a:r>
            <a:r>
              <a:rPr lang="cs-CZ" sz="1800" dirty="0" err="1"/>
              <a:t>Hallengrena</a:t>
            </a:r>
            <a:r>
              <a:rPr lang="cs-CZ" sz="1800" dirty="0"/>
              <a:t>)</a:t>
            </a:r>
          </a:p>
          <a:p>
            <a:r>
              <a:rPr lang="cs-CZ" sz="1800" dirty="0"/>
              <a:t>Jak se vyznat v oprávněních</a:t>
            </a:r>
          </a:p>
          <a:p>
            <a:r>
              <a:rPr lang="cs-CZ" sz="1800" dirty="0"/>
              <a:t>A něco navíc…</a:t>
            </a:r>
          </a:p>
        </p:txBody>
      </p:sp>
      <p:sp>
        <p:nvSpPr>
          <p:cNvPr id="14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62544" y="2554717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8224" y="3069861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95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FF75A-A8CA-CC99-A3F6-87E467606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13948CD1-E435-0694-EFB3-C1B0612CD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Disclaimer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A394D6FF-40A0-9034-E368-9C27F9A68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Předváděné ukázky jsou volně dostupné na </a:t>
            </a:r>
            <a:r>
              <a:rPr lang="cs-CZ" dirty="0">
                <a:hlinkClick r:id="rId2"/>
              </a:rPr>
              <a:t>https://github.com/dropmancz</a:t>
            </a:r>
            <a:r>
              <a:rPr lang="cs-CZ" dirty="0"/>
              <a:t> a mohou být libovolně upravovány</a:t>
            </a:r>
          </a:p>
          <a:p>
            <a:r>
              <a:rPr lang="cs-CZ" dirty="0"/>
              <a:t>Autor většinu těchto skriptů používá v produkčních prostředích</a:t>
            </a:r>
          </a:p>
          <a:p>
            <a:r>
              <a:rPr lang="cs-CZ" dirty="0"/>
              <a:t>Vlastní nasazení skriptů je na vlastní riziko, autor neuznává žádné reklamace</a:t>
            </a:r>
          </a:p>
          <a:p>
            <a:pPr lvl="1"/>
            <a:r>
              <a:rPr lang="cs-CZ" dirty="0"/>
              <a:t>Ale dobré nápady a připomínky jsou </a:t>
            </a:r>
            <a:r>
              <a:rPr lang="cs-CZ"/>
              <a:t>samozřejmě vítány!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1215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8A2350F2-C9BE-1801-ED10-55A641CB7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něco najít v databázi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B017F06-85F7-44B8-E626-B452928DE6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1838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3BCDE2C9-C528-1F0F-556A-2E0EA1B75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něco najít v databázi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3112FD2E-6A77-6144-4873-80949440C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Častým problémem je, že musíme získat data, ale nemáme k dispozici dokumentaci databáze</a:t>
            </a:r>
          </a:p>
          <a:p>
            <a:r>
              <a:rPr lang="cs-CZ" dirty="0"/>
              <a:t>Pokud máme alespoň nějakou hodnotu získanou třeba z klientské aplikace, můžeme databázi (nevýkonně!) prohledat</a:t>
            </a:r>
          </a:p>
          <a:p>
            <a:r>
              <a:rPr lang="cs-CZ" dirty="0">
                <a:hlinkClick r:id="rId2"/>
              </a:rPr>
              <a:t>https://github.com/DropmanCz/sqlscripts/blob/master/JakNajitHodnotuRetezceVDB.sql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2253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34251-BCF5-CAC1-DC27-A32CF8F77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FBBC8CD7-40FD-B2C3-1639-12C1C6CE6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HROMAdná</a:t>
            </a:r>
            <a:r>
              <a:rPr lang="cs-CZ" dirty="0"/>
              <a:t> údržba indexů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6C5716D-D31E-2A2E-ADD2-E82AA04923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0638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8D706-35A9-6A66-1EDB-73EC5390A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E868E89D-FE58-529F-10F5-EF8877DA6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Hromadná údržba indexů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92858384-D294-B7B5-739D-153F06BE8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Často zanedbávaná činnost s plíživým dopadem na výkon databází</a:t>
            </a:r>
          </a:p>
          <a:p>
            <a:r>
              <a:rPr lang="cs-CZ" dirty="0"/>
              <a:t>Kdo pomůže:</a:t>
            </a:r>
          </a:p>
          <a:p>
            <a:pPr lvl="1"/>
            <a:r>
              <a:rPr lang="cs-CZ" dirty="0" err="1"/>
              <a:t>Maintenance</a:t>
            </a:r>
            <a:r>
              <a:rPr lang="cs-CZ" dirty="0"/>
              <a:t> </a:t>
            </a:r>
            <a:r>
              <a:rPr lang="cs-CZ" dirty="0" err="1"/>
              <a:t>plan</a:t>
            </a:r>
            <a:r>
              <a:rPr lang="cs-CZ" dirty="0"/>
              <a:t> (3/10)</a:t>
            </a:r>
          </a:p>
          <a:p>
            <a:pPr lvl="1"/>
            <a:r>
              <a:rPr lang="cs-CZ" dirty="0"/>
              <a:t>Ola </a:t>
            </a:r>
            <a:r>
              <a:rPr lang="cs-CZ" dirty="0" err="1"/>
              <a:t>Hallengren</a:t>
            </a:r>
            <a:r>
              <a:rPr lang="cs-CZ" dirty="0"/>
              <a:t> (11/10 pro </a:t>
            </a:r>
            <a:r>
              <a:rPr lang="cs-CZ" dirty="0" err="1"/>
              <a:t>enterprise</a:t>
            </a:r>
            <a:r>
              <a:rPr lang="cs-CZ" dirty="0"/>
              <a:t> prostředí)</a:t>
            </a:r>
          </a:p>
          <a:p>
            <a:r>
              <a:rPr lang="cs-CZ" dirty="0">
                <a:hlinkClick r:id="rId2"/>
              </a:rPr>
              <a:t>https://github.com/DropmanCz/sqlscripts/blob/master/defragment%20db%20from%20one%20point.sql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7735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0A74E-EC41-C500-5BEC-F163608FC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2D4C016D-D2FD-724A-0276-8206C90D3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se vyznat v DB oprávněních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A63FF6E-2758-2F40-5339-B9C5054A44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3003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24A3C-37F4-AFE2-77B8-7052378A0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63F9BB6A-7AEF-F215-875D-BD20A9D8D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se vyznat v DB oprávněních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400328E-9410-D470-0CA0-E9EA60F1D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Oprávnění jsou kombinací:</a:t>
            </a:r>
          </a:p>
          <a:p>
            <a:pPr lvl="1"/>
            <a:r>
              <a:rPr lang="cs-CZ" dirty="0"/>
              <a:t>Objektu</a:t>
            </a:r>
          </a:p>
          <a:p>
            <a:pPr lvl="1"/>
            <a:r>
              <a:rPr lang="cs-CZ" dirty="0"/>
              <a:t>Uživatele</a:t>
            </a:r>
          </a:p>
          <a:p>
            <a:pPr lvl="1"/>
            <a:r>
              <a:rPr lang="cs-CZ" dirty="0"/>
              <a:t>Akcí</a:t>
            </a:r>
          </a:p>
          <a:p>
            <a:r>
              <a:rPr lang="cs-CZ" dirty="0"/>
              <a:t>To všechno navíc ještě zkomplikováno členstvím v rolích</a:t>
            </a:r>
          </a:p>
          <a:p>
            <a:r>
              <a:rPr lang="cs-CZ" dirty="0"/>
              <a:t>Kdo pomůže:</a:t>
            </a:r>
          </a:p>
          <a:p>
            <a:pPr lvl="1"/>
            <a:r>
              <a:rPr lang="cs-CZ" dirty="0"/>
              <a:t>SSMS (2/10)</a:t>
            </a:r>
          </a:p>
          <a:p>
            <a:r>
              <a:rPr lang="cs-CZ" dirty="0">
                <a:hlinkClick r:id="rId2"/>
              </a:rPr>
              <a:t>https://github.com/DropmanCz/sqlscripts/blob/master/users_permissions.sql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8859686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5679</TotalTime>
  <Words>321</Words>
  <Application>Microsoft Macintosh PowerPoint</Application>
  <PresentationFormat>Širokoúhlá obrazovka</PresentationFormat>
  <Paragraphs>45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Gill Sans Nova</vt:lpstr>
      <vt:lpstr>Neue Haas Grotesk Text Pro</vt:lpstr>
      <vt:lpstr>GradientVTI</vt:lpstr>
      <vt:lpstr>Pár užitečných sql skriptů</vt:lpstr>
      <vt:lpstr>Agenda</vt:lpstr>
      <vt:lpstr>Disclaimer</vt:lpstr>
      <vt:lpstr>Jak něco najít v databázi</vt:lpstr>
      <vt:lpstr>Jak něco najít v databázi</vt:lpstr>
      <vt:lpstr>HROMAdná údržba indexů</vt:lpstr>
      <vt:lpstr>Hromadná údržba indexů</vt:lpstr>
      <vt:lpstr>Jak se vyznat v DB oprávněních</vt:lpstr>
      <vt:lpstr>Jak se vyznat v DB oprávněních</vt:lpstr>
      <vt:lpstr>A něco navíc</vt:lpstr>
      <vt:lpstr>A něco navíc</vt:lpstr>
      <vt:lpstr>That‘s ALL, FOLKS!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Mužný Vladimír</dc:creator>
  <cp:lastModifiedBy>Vladimir Mužný</cp:lastModifiedBy>
  <cp:revision>7</cp:revision>
  <dcterms:created xsi:type="dcterms:W3CDTF">2025-06-18T08:47:00Z</dcterms:created>
  <dcterms:modified xsi:type="dcterms:W3CDTF">2025-09-02T11:34:27Z</dcterms:modified>
</cp:coreProperties>
</file>