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6" Type="http://schemas.openxmlformats.org/officeDocument/2006/relationships/image" Target="../media/image49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image" Target="../media/image62.svg"/><Relationship Id="rId16" Type="http://schemas.openxmlformats.org/officeDocument/2006/relationships/image" Target="../media/image76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svg"/><Relationship Id="rId1" Type="http://schemas.openxmlformats.org/officeDocument/2006/relationships/image" Target="../media/image13.png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0.svg"/><Relationship Id="rId1" Type="http://schemas.openxmlformats.org/officeDocument/2006/relationships/image" Target="../media/image27.png"/><Relationship Id="rId6" Type="http://schemas.openxmlformats.org/officeDocument/2006/relationships/image" Target="../media/image24.svg"/><Relationship Id="rId5" Type="http://schemas.openxmlformats.org/officeDocument/2006/relationships/image" Target="../media/image29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6" Type="http://schemas.openxmlformats.org/officeDocument/2006/relationships/image" Target="../media/image49.svg"/><Relationship Id="rId1" Type="http://schemas.openxmlformats.org/officeDocument/2006/relationships/image" Target="../media/image50.png"/><Relationship Id="rId6" Type="http://schemas.openxmlformats.org/officeDocument/2006/relationships/image" Target="../media/image39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54.png"/><Relationship Id="rId14" Type="http://schemas.openxmlformats.org/officeDocument/2006/relationships/image" Target="../media/image4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72.svg"/><Relationship Id="rId2" Type="http://schemas.openxmlformats.org/officeDocument/2006/relationships/image" Target="../media/image62.svg"/><Relationship Id="rId16" Type="http://schemas.openxmlformats.org/officeDocument/2006/relationships/image" Target="../media/image76.svg"/><Relationship Id="rId1" Type="http://schemas.openxmlformats.org/officeDocument/2006/relationships/image" Target="../media/image77.png"/><Relationship Id="rId6" Type="http://schemas.openxmlformats.org/officeDocument/2006/relationships/image" Target="../media/image66.svg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81.png"/><Relationship Id="rId14" Type="http://schemas.openxmlformats.org/officeDocument/2006/relationships/image" Target="../media/image7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89220-36B3-40D4-A369-4526D65C66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7AF88D-EBE0-420F-AAD4-046797C4FF1E}">
      <dgm:prSet/>
      <dgm:spPr/>
      <dgm:t>
        <a:bodyPr/>
        <a:lstStyle/>
        <a:p>
          <a:r>
            <a:rPr lang="cs-CZ"/>
            <a:t>vCPU counts matter!</a:t>
          </a:r>
          <a:endParaRPr lang="en-US"/>
        </a:p>
      </dgm:t>
    </dgm:pt>
    <dgm:pt modelId="{68447596-698F-4187-93FC-C9B85D49AB5A}" type="parTrans" cxnId="{728BC68E-427F-4058-8C22-CBE73E373204}">
      <dgm:prSet/>
      <dgm:spPr/>
      <dgm:t>
        <a:bodyPr/>
        <a:lstStyle/>
        <a:p>
          <a:endParaRPr lang="en-US"/>
        </a:p>
      </dgm:t>
    </dgm:pt>
    <dgm:pt modelId="{E5E7A92A-4FE1-431C-B83C-995786228062}" type="sibTrans" cxnId="{728BC68E-427F-4058-8C22-CBE73E373204}">
      <dgm:prSet/>
      <dgm:spPr/>
      <dgm:t>
        <a:bodyPr/>
        <a:lstStyle/>
        <a:p>
          <a:endParaRPr lang="en-US"/>
        </a:p>
      </dgm:t>
    </dgm:pt>
    <dgm:pt modelId="{D1A58EA6-2837-45BE-8B22-6AA785B94475}">
      <dgm:prSet/>
      <dgm:spPr/>
      <dgm:t>
        <a:bodyPr/>
        <a:lstStyle/>
        <a:p>
          <a:r>
            <a:rPr lang="cs-CZ"/>
            <a:t>Size for what you need today</a:t>
          </a:r>
          <a:endParaRPr lang="en-US"/>
        </a:p>
      </dgm:t>
    </dgm:pt>
    <dgm:pt modelId="{D9751906-15F0-4E55-984A-40CD0DE3A547}" type="parTrans" cxnId="{D11FB5A4-A8CC-4574-A10C-B4983A3B5B18}">
      <dgm:prSet/>
      <dgm:spPr/>
      <dgm:t>
        <a:bodyPr/>
        <a:lstStyle/>
        <a:p>
          <a:endParaRPr lang="en-US"/>
        </a:p>
      </dgm:t>
    </dgm:pt>
    <dgm:pt modelId="{F4258D32-2A39-46ED-8DD1-1871C236CD95}" type="sibTrans" cxnId="{D11FB5A4-A8CC-4574-A10C-B4983A3B5B18}">
      <dgm:prSet/>
      <dgm:spPr/>
      <dgm:t>
        <a:bodyPr/>
        <a:lstStyle/>
        <a:p>
          <a:endParaRPr lang="en-US"/>
        </a:p>
      </dgm:t>
    </dgm:pt>
    <dgm:pt modelId="{CBBBCB35-382B-4A22-9018-C29AF67EADC6}">
      <dgm:prSet/>
      <dgm:spPr/>
      <dgm:t>
        <a:bodyPr/>
        <a:lstStyle/>
        <a:p>
          <a:r>
            <a:rPr lang="cs-CZ"/>
            <a:t>Too many vCPUs = BAD (probably)</a:t>
          </a:r>
          <a:endParaRPr lang="en-US"/>
        </a:p>
      </dgm:t>
    </dgm:pt>
    <dgm:pt modelId="{23833CEC-1DCA-4AD6-AB47-4BAD2AD8ED63}" type="parTrans" cxnId="{ED2BA753-6094-462C-82E9-F92B6B330BC7}">
      <dgm:prSet/>
      <dgm:spPr/>
      <dgm:t>
        <a:bodyPr/>
        <a:lstStyle/>
        <a:p>
          <a:endParaRPr lang="en-US"/>
        </a:p>
      </dgm:t>
    </dgm:pt>
    <dgm:pt modelId="{552E5AAE-C9A1-4A74-B580-3EA6BE4806DF}" type="sibTrans" cxnId="{ED2BA753-6094-462C-82E9-F92B6B330BC7}">
      <dgm:prSet/>
      <dgm:spPr/>
      <dgm:t>
        <a:bodyPr/>
        <a:lstStyle/>
        <a:p>
          <a:endParaRPr lang="en-US"/>
        </a:p>
      </dgm:t>
    </dgm:pt>
    <dgm:pt modelId="{F546CB5B-CCA1-4B87-85A6-B4D69B8A2B3C}">
      <dgm:prSet/>
      <dgm:spPr/>
      <dgm:t>
        <a:bodyPr/>
        <a:lstStyle/>
        <a:p>
          <a:r>
            <a:rPr lang="cs-CZ"/>
            <a:t>Too few vCPUs = BAD (usually)</a:t>
          </a:r>
          <a:endParaRPr lang="en-US"/>
        </a:p>
      </dgm:t>
    </dgm:pt>
    <dgm:pt modelId="{42481ECC-5832-4DD7-8ADF-E3087648F7D6}" type="parTrans" cxnId="{725918BB-1F5D-47D7-BB92-E1768A08EE54}">
      <dgm:prSet/>
      <dgm:spPr/>
      <dgm:t>
        <a:bodyPr/>
        <a:lstStyle/>
        <a:p>
          <a:endParaRPr lang="en-US"/>
        </a:p>
      </dgm:t>
    </dgm:pt>
    <dgm:pt modelId="{1858B95B-0AA8-4F37-9E75-AC9133612159}" type="sibTrans" cxnId="{725918BB-1F5D-47D7-BB92-E1768A08EE54}">
      <dgm:prSet/>
      <dgm:spPr/>
      <dgm:t>
        <a:bodyPr/>
        <a:lstStyle/>
        <a:p>
          <a:endParaRPr lang="en-US"/>
        </a:p>
      </dgm:t>
    </dgm:pt>
    <dgm:pt modelId="{F61301F4-7008-48E8-BDFB-96B644BEADE5}">
      <dgm:prSet/>
      <dgm:spPr/>
      <dgm:t>
        <a:bodyPr/>
        <a:lstStyle/>
        <a:p>
          <a:r>
            <a:rPr lang="cs-CZ"/>
            <a:t>Workload / server specific</a:t>
          </a:r>
          <a:endParaRPr lang="en-US"/>
        </a:p>
      </dgm:t>
    </dgm:pt>
    <dgm:pt modelId="{EABCD826-0345-4191-AC55-51061173390F}" type="parTrans" cxnId="{9E63981A-699B-4901-BB53-A18D53E7252D}">
      <dgm:prSet/>
      <dgm:spPr/>
      <dgm:t>
        <a:bodyPr/>
        <a:lstStyle/>
        <a:p>
          <a:endParaRPr lang="en-US"/>
        </a:p>
      </dgm:t>
    </dgm:pt>
    <dgm:pt modelId="{80EBEBE0-8954-46D3-B1EE-8567D63C5903}" type="sibTrans" cxnId="{9E63981A-699B-4901-BB53-A18D53E7252D}">
      <dgm:prSet/>
      <dgm:spPr/>
      <dgm:t>
        <a:bodyPr/>
        <a:lstStyle/>
        <a:p>
          <a:endParaRPr lang="en-US"/>
        </a:p>
      </dgm:t>
    </dgm:pt>
    <dgm:pt modelId="{77BBD317-CCBA-450E-A974-7F3DA8912C01}" type="pres">
      <dgm:prSet presAssocID="{1BD89220-36B3-40D4-A369-4526D65C66B5}" presName="root" presStyleCnt="0">
        <dgm:presLayoutVars>
          <dgm:dir/>
          <dgm:resizeHandles val="exact"/>
        </dgm:presLayoutVars>
      </dgm:prSet>
      <dgm:spPr/>
    </dgm:pt>
    <dgm:pt modelId="{FED6E122-3509-4954-AD15-74D368AC474A}" type="pres">
      <dgm:prSet presAssocID="{187AF88D-EBE0-420F-AAD4-046797C4FF1E}" presName="compNode" presStyleCnt="0"/>
      <dgm:spPr/>
    </dgm:pt>
    <dgm:pt modelId="{8571567E-6E66-4079-8AE8-AC5C66795224}" type="pres">
      <dgm:prSet presAssocID="{187AF88D-EBE0-420F-AAD4-046797C4FF1E}" presName="bgRect" presStyleLbl="bgShp" presStyleIdx="0" presStyleCnt="5"/>
      <dgm:spPr/>
    </dgm:pt>
    <dgm:pt modelId="{4A4A225D-0AC5-4EA6-AD70-0472F61A28D4}" type="pres">
      <dgm:prSet presAssocID="{187AF88D-EBE0-420F-AAD4-046797C4FF1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RCode"/>
        </a:ext>
      </dgm:extLst>
    </dgm:pt>
    <dgm:pt modelId="{F4D6EFD5-55E4-4F57-AA73-EE9E872D68EE}" type="pres">
      <dgm:prSet presAssocID="{187AF88D-EBE0-420F-AAD4-046797C4FF1E}" presName="spaceRect" presStyleCnt="0"/>
      <dgm:spPr/>
    </dgm:pt>
    <dgm:pt modelId="{A2E3B558-4A8C-425A-ACC9-7A86B07C4720}" type="pres">
      <dgm:prSet presAssocID="{187AF88D-EBE0-420F-AAD4-046797C4FF1E}" presName="parTx" presStyleLbl="revTx" presStyleIdx="0" presStyleCnt="5">
        <dgm:presLayoutVars>
          <dgm:chMax val="0"/>
          <dgm:chPref val="0"/>
        </dgm:presLayoutVars>
      </dgm:prSet>
      <dgm:spPr/>
    </dgm:pt>
    <dgm:pt modelId="{0151C1DC-5E7D-478B-AB35-3552342DEC9E}" type="pres">
      <dgm:prSet presAssocID="{E5E7A92A-4FE1-431C-B83C-995786228062}" presName="sibTrans" presStyleCnt="0"/>
      <dgm:spPr/>
    </dgm:pt>
    <dgm:pt modelId="{653A97C9-372E-4101-BF94-6E64D7641B1B}" type="pres">
      <dgm:prSet presAssocID="{D1A58EA6-2837-45BE-8B22-6AA785B94475}" presName="compNode" presStyleCnt="0"/>
      <dgm:spPr/>
    </dgm:pt>
    <dgm:pt modelId="{36C6B5BC-C820-4BAD-BB0E-E699BFB0B2FD}" type="pres">
      <dgm:prSet presAssocID="{D1A58EA6-2837-45BE-8B22-6AA785B94475}" presName="bgRect" presStyleLbl="bgShp" presStyleIdx="1" presStyleCnt="5"/>
      <dgm:spPr/>
    </dgm:pt>
    <dgm:pt modelId="{5BEF8B6E-7093-4048-A9C2-E1D71514B3C7}" type="pres">
      <dgm:prSet presAssocID="{D1A58EA6-2837-45BE-8B22-6AA785B944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Thin"/>
        </a:ext>
      </dgm:extLst>
    </dgm:pt>
    <dgm:pt modelId="{8B7CB21D-2A63-4C7E-9E2C-A530BB523801}" type="pres">
      <dgm:prSet presAssocID="{D1A58EA6-2837-45BE-8B22-6AA785B94475}" presName="spaceRect" presStyleCnt="0"/>
      <dgm:spPr/>
    </dgm:pt>
    <dgm:pt modelId="{7F9C6E18-C964-42AB-91E0-E0407B65E9FF}" type="pres">
      <dgm:prSet presAssocID="{D1A58EA6-2837-45BE-8B22-6AA785B94475}" presName="parTx" presStyleLbl="revTx" presStyleIdx="1" presStyleCnt="5">
        <dgm:presLayoutVars>
          <dgm:chMax val="0"/>
          <dgm:chPref val="0"/>
        </dgm:presLayoutVars>
      </dgm:prSet>
      <dgm:spPr/>
    </dgm:pt>
    <dgm:pt modelId="{57EC10A0-09DA-49AF-AEA5-911AFE6CBD77}" type="pres">
      <dgm:prSet presAssocID="{F4258D32-2A39-46ED-8DD1-1871C236CD95}" presName="sibTrans" presStyleCnt="0"/>
      <dgm:spPr/>
    </dgm:pt>
    <dgm:pt modelId="{B332B87F-855B-4136-98B8-325DB8CC76F2}" type="pres">
      <dgm:prSet presAssocID="{CBBBCB35-382B-4A22-9018-C29AF67EADC6}" presName="compNode" presStyleCnt="0"/>
      <dgm:spPr/>
    </dgm:pt>
    <dgm:pt modelId="{A4D6CF0D-3D64-433B-B66C-5A25CE8C3E3A}" type="pres">
      <dgm:prSet presAssocID="{CBBBCB35-382B-4A22-9018-C29AF67EADC6}" presName="bgRect" presStyleLbl="bgShp" presStyleIdx="2" presStyleCnt="5"/>
      <dgm:spPr/>
    </dgm:pt>
    <dgm:pt modelId="{0EDCFDBD-87B8-4BDD-842A-15AE23C147B9}" type="pres">
      <dgm:prSet presAssocID="{CBBBCB35-382B-4A22-9018-C29AF67EAD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0DEFE6D3-988D-4975-803C-8416BB8DB33E}" type="pres">
      <dgm:prSet presAssocID="{CBBBCB35-382B-4A22-9018-C29AF67EADC6}" presName="spaceRect" presStyleCnt="0"/>
      <dgm:spPr/>
    </dgm:pt>
    <dgm:pt modelId="{78289CB9-48B7-429A-9DEB-311D9859AE04}" type="pres">
      <dgm:prSet presAssocID="{CBBBCB35-382B-4A22-9018-C29AF67EADC6}" presName="parTx" presStyleLbl="revTx" presStyleIdx="2" presStyleCnt="5">
        <dgm:presLayoutVars>
          <dgm:chMax val="0"/>
          <dgm:chPref val="0"/>
        </dgm:presLayoutVars>
      </dgm:prSet>
      <dgm:spPr/>
    </dgm:pt>
    <dgm:pt modelId="{21AB6D4C-6175-4234-AC37-BC3726658FA0}" type="pres">
      <dgm:prSet presAssocID="{552E5AAE-C9A1-4A74-B580-3EA6BE4806DF}" presName="sibTrans" presStyleCnt="0"/>
      <dgm:spPr/>
    </dgm:pt>
    <dgm:pt modelId="{249B468A-6CCC-4B6C-AA5F-E341DC2967F0}" type="pres">
      <dgm:prSet presAssocID="{F546CB5B-CCA1-4B87-85A6-B4D69B8A2B3C}" presName="compNode" presStyleCnt="0"/>
      <dgm:spPr/>
    </dgm:pt>
    <dgm:pt modelId="{DE5CDF3D-05A8-40B8-A401-0161C508F46F}" type="pres">
      <dgm:prSet presAssocID="{F546CB5B-CCA1-4B87-85A6-B4D69B8A2B3C}" presName="bgRect" presStyleLbl="bgShp" presStyleIdx="3" presStyleCnt="5"/>
      <dgm:spPr/>
    </dgm:pt>
    <dgm:pt modelId="{50976616-6EF3-4C16-B32F-B17B9F696DDB}" type="pres">
      <dgm:prSet presAssocID="{F546CB5B-CCA1-4B87-85A6-B4D69B8A2B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s"/>
        </a:ext>
      </dgm:extLst>
    </dgm:pt>
    <dgm:pt modelId="{0FD969F7-989F-4A63-9590-6BDC03EAA857}" type="pres">
      <dgm:prSet presAssocID="{F546CB5B-CCA1-4B87-85A6-B4D69B8A2B3C}" presName="spaceRect" presStyleCnt="0"/>
      <dgm:spPr/>
    </dgm:pt>
    <dgm:pt modelId="{B270520C-F0A1-493E-9CEE-4C00C2C06676}" type="pres">
      <dgm:prSet presAssocID="{F546CB5B-CCA1-4B87-85A6-B4D69B8A2B3C}" presName="parTx" presStyleLbl="revTx" presStyleIdx="3" presStyleCnt="5">
        <dgm:presLayoutVars>
          <dgm:chMax val="0"/>
          <dgm:chPref val="0"/>
        </dgm:presLayoutVars>
      </dgm:prSet>
      <dgm:spPr/>
    </dgm:pt>
    <dgm:pt modelId="{B4578F8F-3D94-4310-8E2B-83EC86F787FF}" type="pres">
      <dgm:prSet presAssocID="{1858B95B-0AA8-4F37-9E75-AC9133612159}" presName="sibTrans" presStyleCnt="0"/>
      <dgm:spPr/>
    </dgm:pt>
    <dgm:pt modelId="{DC878529-669F-4D53-BCC2-1F9C1D53BFB1}" type="pres">
      <dgm:prSet presAssocID="{F61301F4-7008-48E8-BDFB-96B644BEADE5}" presName="compNode" presStyleCnt="0"/>
      <dgm:spPr/>
    </dgm:pt>
    <dgm:pt modelId="{F1C12F33-4283-4C9F-A920-609A63C84972}" type="pres">
      <dgm:prSet presAssocID="{F61301F4-7008-48E8-BDFB-96B644BEADE5}" presName="bgRect" presStyleLbl="bgShp" presStyleIdx="4" presStyleCnt="5"/>
      <dgm:spPr/>
    </dgm:pt>
    <dgm:pt modelId="{F4C354EC-A9AB-4711-AF01-74500101C3E0}" type="pres">
      <dgm:prSet presAssocID="{F61301F4-7008-48E8-BDFB-96B644BEAD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Outline"/>
        </a:ext>
      </dgm:extLst>
    </dgm:pt>
    <dgm:pt modelId="{D514E727-EC6D-435E-A127-47576AB4988E}" type="pres">
      <dgm:prSet presAssocID="{F61301F4-7008-48E8-BDFB-96B644BEADE5}" presName="spaceRect" presStyleCnt="0"/>
      <dgm:spPr/>
    </dgm:pt>
    <dgm:pt modelId="{4396C690-2A3C-4DD7-A36D-F1FE58F440BE}" type="pres">
      <dgm:prSet presAssocID="{F61301F4-7008-48E8-BDFB-96B644BEAD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F3D9A0A-55E7-4540-8B2F-4657CE5B18CC}" type="presOf" srcId="{F61301F4-7008-48E8-BDFB-96B644BEADE5}" destId="{4396C690-2A3C-4DD7-A36D-F1FE58F440BE}" srcOrd="0" destOrd="0" presId="urn:microsoft.com/office/officeart/2018/2/layout/IconVerticalSolidList"/>
    <dgm:cxn modelId="{79856B19-62F2-46DF-8A2C-403BA2A3F71E}" type="presOf" srcId="{D1A58EA6-2837-45BE-8B22-6AA785B94475}" destId="{7F9C6E18-C964-42AB-91E0-E0407B65E9FF}" srcOrd="0" destOrd="0" presId="urn:microsoft.com/office/officeart/2018/2/layout/IconVerticalSolidList"/>
    <dgm:cxn modelId="{9E63981A-699B-4901-BB53-A18D53E7252D}" srcId="{1BD89220-36B3-40D4-A369-4526D65C66B5}" destId="{F61301F4-7008-48E8-BDFB-96B644BEADE5}" srcOrd="4" destOrd="0" parTransId="{EABCD826-0345-4191-AC55-51061173390F}" sibTransId="{80EBEBE0-8954-46D3-B1EE-8567D63C5903}"/>
    <dgm:cxn modelId="{8799FB42-FDCD-4693-B5F9-BF7CDB3A03AA}" type="presOf" srcId="{1BD89220-36B3-40D4-A369-4526D65C66B5}" destId="{77BBD317-CCBA-450E-A974-7F3DA8912C01}" srcOrd="0" destOrd="0" presId="urn:microsoft.com/office/officeart/2018/2/layout/IconVerticalSolidList"/>
    <dgm:cxn modelId="{ED2BA753-6094-462C-82E9-F92B6B330BC7}" srcId="{1BD89220-36B3-40D4-A369-4526D65C66B5}" destId="{CBBBCB35-382B-4A22-9018-C29AF67EADC6}" srcOrd="2" destOrd="0" parTransId="{23833CEC-1DCA-4AD6-AB47-4BAD2AD8ED63}" sibTransId="{552E5AAE-C9A1-4A74-B580-3EA6BE4806DF}"/>
    <dgm:cxn modelId="{F1C77D69-DF70-493F-909C-FB69FC35972F}" type="presOf" srcId="{CBBBCB35-382B-4A22-9018-C29AF67EADC6}" destId="{78289CB9-48B7-429A-9DEB-311D9859AE04}" srcOrd="0" destOrd="0" presId="urn:microsoft.com/office/officeart/2018/2/layout/IconVerticalSolidList"/>
    <dgm:cxn modelId="{12D17974-3F5D-431B-B852-D11DCD93F94B}" type="presOf" srcId="{187AF88D-EBE0-420F-AAD4-046797C4FF1E}" destId="{A2E3B558-4A8C-425A-ACC9-7A86B07C4720}" srcOrd="0" destOrd="0" presId="urn:microsoft.com/office/officeart/2018/2/layout/IconVerticalSolidList"/>
    <dgm:cxn modelId="{E4C20083-5251-47D8-B16A-ABAA9972B480}" type="presOf" srcId="{F546CB5B-CCA1-4B87-85A6-B4D69B8A2B3C}" destId="{B270520C-F0A1-493E-9CEE-4C00C2C06676}" srcOrd="0" destOrd="0" presId="urn:microsoft.com/office/officeart/2018/2/layout/IconVerticalSolidList"/>
    <dgm:cxn modelId="{728BC68E-427F-4058-8C22-CBE73E373204}" srcId="{1BD89220-36B3-40D4-A369-4526D65C66B5}" destId="{187AF88D-EBE0-420F-AAD4-046797C4FF1E}" srcOrd="0" destOrd="0" parTransId="{68447596-698F-4187-93FC-C9B85D49AB5A}" sibTransId="{E5E7A92A-4FE1-431C-B83C-995786228062}"/>
    <dgm:cxn modelId="{D11FB5A4-A8CC-4574-A10C-B4983A3B5B18}" srcId="{1BD89220-36B3-40D4-A369-4526D65C66B5}" destId="{D1A58EA6-2837-45BE-8B22-6AA785B94475}" srcOrd="1" destOrd="0" parTransId="{D9751906-15F0-4E55-984A-40CD0DE3A547}" sibTransId="{F4258D32-2A39-46ED-8DD1-1871C236CD95}"/>
    <dgm:cxn modelId="{725918BB-1F5D-47D7-BB92-E1768A08EE54}" srcId="{1BD89220-36B3-40D4-A369-4526D65C66B5}" destId="{F546CB5B-CCA1-4B87-85A6-B4D69B8A2B3C}" srcOrd="3" destOrd="0" parTransId="{42481ECC-5832-4DD7-8ADF-E3087648F7D6}" sibTransId="{1858B95B-0AA8-4F37-9E75-AC9133612159}"/>
    <dgm:cxn modelId="{3C413EE2-083A-423B-9017-415501082C10}" type="presParOf" srcId="{77BBD317-CCBA-450E-A974-7F3DA8912C01}" destId="{FED6E122-3509-4954-AD15-74D368AC474A}" srcOrd="0" destOrd="0" presId="urn:microsoft.com/office/officeart/2018/2/layout/IconVerticalSolidList"/>
    <dgm:cxn modelId="{EC9400C7-7F44-465C-BB57-565E28387978}" type="presParOf" srcId="{FED6E122-3509-4954-AD15-74D368AC474A}" destId="{8571567E-6E66-4079-8AE8-AC5C66795224}" srcOrd="0" destOrd="0" presId="urn:microsoft.com/office/officeart/2018/2/layout/IconVerticalSolidList"/>
    <dgm:cxn modelId="{6D40CC76-012A-4C6D-8C04-86C02DE487F1}" type="presParOf" srcId="{FED6E122-3509-4954-AD15-74D368AC474A}" destId="{4A4A225D-0AC5-4EA6-AD70-0472F61A28D4}" srcOrd="1" destOrd="0" presId="urn:microsoft.com/office/officeart/2018/2/layout/IconVerticalSolidList"/>
    <dgm:cxn modelId="{52CC2624-CDB1-487D-945B-26EA65B190C3}" type="presParOf" srcId="{FED6E122-3509-4954-AD15-74D368AC474A}" destId="{F4D6EFD5-55E4-4F57-AA73-EE9E872D68EE}" srcOrd="2" destOrd="0" presId="urn:microsoft.com/office/officeart/2018/2/layout/IconVerticalSolidList"/>
    <dgm:cxn modelId="{40FF77F5-8A5A-41D4-A0FF-7EF1C9A6F9E6}" type="presParOf" srcId="{FED6E122-3509-4954-AD15-74D368AC474A}" destId="{A2E3B558-4A8C-425A-ACC9-7A86B07C4720}" srcOrd="3" destOrd="0" presId="urn:microsoft.com/office/officeart/2018/2/layout/IconVerticalSolidList"/>
    <dgm:cxn modelId="{DC35918A-5419-4795-BD60-C69F1A6BFF8B}" type="presParOf" srcId="{77BBD317-CCBA-450E-A974-7F3DA8912C01}" destId="{0151C1DC-5E7D-478B-AB35-3552342DEC9E}" srcOrd="1" destOrd="0" presId="urn:microsoft.com/office/officeart/2018/2/layout/IconVerticalSolidList"/>
    <dgm:cxn modelId="{1704A867-EFA8-4E2C-8988-1696FCF63F7E}" type="presParOf" srcId="{77BBD317-CCBA-450E-A974-7F3DA8912C01}" destId="{653A97C9-372E-4101-BF94-6E64D7641B1B}" srcOrd="2" destOrd="0" presId="urn:microsoft.com/office/officeart/2018/2/layout/IconVerticalSolidList"/>
    <dgm:cxn modelId="{46287869-3108-4056-9FBC-533A3833A8B5}" type="presParOf" srcId="{653A97C9-372E-4101-BF94-6E64D7641B1B}" destId="{36C6B5BC-C820-4BAD-BB0E-E699BFB0B2FD}" srcOrd="0" destOrd="0" presId="urn:microsoft.com/office/officeart/2018/2/layout/IconVerticalSolidList"/>
    <dgm:cxn modelId="{EDAEB564-4147-4C09-8F04-679A050EA992}" type="presParOf" srcId="{653A97C9-372E-4101-BF94-6E64D7641B1B}" destId="{5BEF8B6E-7093-4048-A9C2-E1D71514B3C7}" srcOrd="1" destOrd="0" presId="urn:microsoft.com/office/officeart/2018/2/layout/IconVerticalSolidList"/>
    <dgm:cxn modelId="{D85C1F96-DFB0-4550-849F-452948683C21}" type="presParOf" srcId="{653A97C9-372E-4101-BF94-6E64D7641B1B}" destId="{8B7CB21D-2A63-4C7E-9E2C-A530BB523801}" srcOrd="2" destOrd="0" presId="urn:microsoft.com/office/officeart/2018/2/layout/IconVerticalSolidList"/>
    <dgm:cxn modelId="{1F2526BE-B06F-4376-A14B-75289ABAAB22}" type="presParOf" srcId="{653A97C9-372E-4101-BF94-6E64D7641B1B}" destId="{7F9C6E18-C964-42AB-91E0-E0407B65E9FF}" srcOrd="3" destOrd="0" presId="urn:microsoft.com/office/officeart/2018/2/layout/IconVerticalSolidList"/>
    <dgm:cxn modelId="{8D71A7D1-19AD-43C9-B2D3-BA23D53BBA86}" type="presParOf" srcId="{77BBD317-CCBA-450E-A974-7F3DA8912C01}" destId="{57EC10A0-09DA-49AF-AEA5-911AFE6CBD77}" srcOrd="3" destOrd="0" presId="urn:microsoft.com/office/officeart/2018/2/layout/IconVerticalSolidList"/>
    <dgm:cxn modelId="{FB2E6FA6-29E7-47D9-A688-8A40F8807866}" type="presParOf" srcId="{77BBD317-CCBA-450E-A974-7F3DA8912C01}" destId="{B332B87F-855B-4136-98B8-325DB8CC76F2}" srcOrd="4" destOrd="0" presId="urn:microsoft.com/office/officeart/2018/2/layout/IconVerticalSolidList"/>
    <dgm:cxn modelId="{2441EDD3-CE7D-4B1C-BD58-4778135EB449}" type="presParOf" srcId="{B332B87F-855B-4136-98B8-325DB8CC76F2}" destId="{A4D6CF0D-3D64-433B-B66C-5A25CE8C3E3A}" srcOrd="0" destOrd="0" presId="urn:microsoft.com/office/officeart/2018/2/layout/IconVerticalSolidList"/>
    <dgm:cxn modelId="{B3534EEB-A847-4C4E-A785-91FC73972BC9}" type="presParOf" srcId="{B332B87F-855B-4136-98B8-325DB8CC76F2}" destId="{0EDCFDBD-87B8-4BDD-842A-15AE23C147B9}" srcOrd="1" destOrd="0" presId="urn:microsoft.com/office/officeart/2018/2/layout/IconVerticalSolidList"/>
    <dgm:cxn modelId="{374DD452-4647-4723-83B5-651E8264420C}" type="presParOf" srcId="{B332B87F-855B-4136-98B8-325DB8CC76F2}" destId="{0DEFE6D3-988D-4975-803C-8416BB8DB33E}" srcOrd="2" destOrd="0" presId="urn:microsoft.com/office/officeart/2018/2/layout/IconVerticalSolidList"/>
    <dgm:cxn modelId="{9DE7757C-7E30-46F5-B68B-4F47701A4CF9}" type="presParOf" srcId="{B332B87F-855B-4136-98B8-325DB8CC76F2}" destId="{78289CB9-48B7-429A-9DEB-311D9859AE04}" srcOrd="3" destOrd="0" presId="urn:microsoft.com/office/officeart/2018/2/layout/IconVerticalSolidList"/>
    <dgm:cxn modelId="{520D60E2-CDD4-4C0D-81E3-94DF0A233C72}" type="presParOf" srcId="{77BBD317-CCBA-450E-A974-7F3DA8912C01}" destId="{21AB6D4C-6175-4234-AC37-BC3726658FA0}" srcOrd="5" destOrd="0" presId="urn:microsoft.com/office/officeart/2018/2/layout/IconVerticalSolidList"/>
    <dgm:cxn modelId="{B3462346-9373-47D0-A02E-66A2DC5C0A73}" type="presParOf" srcId="{77BBD317-CCBA-450E-A974-7F3DA8912C01}" destId="{249B468A-6CCC-4B6C-AA5F-E341DC2967F0}" srcOrd="6" destOrd="0" presId="urn:microsoft.com/office/officeart/2018/2/layout/IconVerticalSolidList"/>
    <dgm:cxn modelId="{B8A3FB34-62E2-4A5C-BE89-C6157A3BFA53}" type="presParOf" srcId="{249B468A-6CCC-4B6C-AA5F-E341DC2967F0}" destId="{DE5CDF3D-05A8-40B8-A401-0161C508F46F}" srcOrd="0" destOrd="0" presId="urn:microsoft.com/office/officeart/2018/2/layout/IconVerticalSolidList"/>
    <dgm:cxn modelId="{BC7D865E-7374-469C-945B-83968049AAC6}" type="presParOf" srcId="{249B468A-6CCC-4B6C-AA5F-E341DC2967F0}" destId="{50976616-6EF3-4C16-B32F-B17B9F696DDB}" srcOrd="1" destOrd="0" presId="urn:microsoft.com/office/officeart/2018/2/layout/IconVerticalSolidList"/>
    <dgm:cxn modelId="{96B8BDA3-D49B-4473-A467-D07FCBDF7292}" type="presParOf" srcId="{249B468A-6CCC-4B6C-AA5F-E341DC2967F0}" destId="{0FD969F7-989F-4A63-9590-6BDC03EAA857}" srcOrd="2" destOrd="0" presId="urn:microsoft.com/office/officeart/2018/2/layout/IconVerticalSolidList"/>
    <dgm:cxn modelId="{DB8F69F0-3089-4CDB-B32F-562BFFEC07D5}" type="presParOf" srcId="{249B468A-6CCC-4B6C-AA5F-E341DC2967F0}" destId="{B270520C-F0A1-493E-9CEE-4C00C2C06676}" srcOrd="3" destOrd="0" presId="urn:microsoft.com/office/officeart/2018/2/layout/IconVerticalSolidList"/>
    <dgm:cxn modelId="{177C0778-AD24-4971-8159-3673F6C8853E}" type="presParOf" srcId="{77BBD317-CCBA-450E-A974-7F3DA8912C01}" destId="{B4578F8F-3D94-4310-8E2B-83EC86F787FF}" srcOrd="7" destOrd="0" presId="urn:microsoft.com/office/officeart/2018/2/layout/IconVerticalSolidList"/>
    <dgm:cxn modelId="{2D73F9E9-5589-4AFD-80D3-8C8D1F5FC13A}" type="presParOf" srcId="{77BBD317-CCBA-450E-A974-7F3DA8912C01}" destId="{DC878529-669F-4D53-BCC2-1F9C1D53BFB1}" srcOrd="8" destOrd="0" presId="urn:microsoft.com/office/officeart/2018/2/layout/IconVerticalSolidList"/>
    <dgm:cxn modelId="{376BCC3E-5A3F-4A83-BA8C-5B5508E58188}" type="presParOf" srcId="{DC878529-669F-4D53-BCC2-1F9C1D53BFB1}" destId="{F1C12F33-4283-4C9F-A920-609A63C84972}" srcOrd="0" destOrd="0" presId="urn:microsoft.com/office/officeart/2018/2/layout/IconVerticalSolidList"/>
    <dgm:cxn modelId="{26FC01B9-7B07-483A-BC38-98E4B107182D}" type="presParOf" srcId="{DC878529-669F-4D53-BCC2-1F9C1D53BFB1}" destId="{F4C354EC-A9AB-4711-AF01-74500101C3E0}" srcOrd="1" destOrd="0" presId="urn:microsoft.com/office/officeart/2018/2/layout/IconVerticalSolidList"/>
    <dgm:cxn modelId="{42801C77-6163-48CE-8271-CEC05111A402}" type="presParOf" srcId="{DC878529-669F-4D53-BCC2-1F9C1D53BFB1}" destId="{D514E727-EC6D-435E-A127-47576AB4988E}" srcOrd="2" destOrd="0" presId="urn:microsoft.com/office/officeart/2018/2/layout/IconVerticalSolidList"/>
    <dgm:cxn modelId="{38AAEBAD-F8B9-49DA-BECB-A101A301C29B}" type="presParOf" srcId="{DC878529-669F-4D53-BCC2-1F9C1D53BFB1}" destId="{4396C690-2A3C-4DD7-A36D-F1FE58F440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59C1E-4023-4377-A2EC-6F31DB2A0D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B062C06-676F-4865-868A-D102340BD788}">
      <dgm:prSet/>
      <dgm:spPr/>
      <dgm:t>
        <a:bodyPr/>
        <a:lstStyle/>
        <a:p>
          <a:r>
            <a:rPr lang="cs-CZ"/>
            <a:t>Get physical machine configuration</a:t>
          </a:r>
          <a:endParaRPr lang="en-US"/>
        </a:p>
      </dgm:t>
    </dgm:pt>
    <dgm:pt modelId="{1D5B7ED4-DF69-42F8-9788-AC1465D25E95}" type="parTrans" cxnId="{2E4C4AA6-6E1A-4013-9E63-8E24ED01355A}">
      <dgm:prSet/>
      <dgm:spPr/>
      <dgm:t>
        <a:bodyPr/>
        <a:lstStyle/>
        <a:p>
          <a:endParaRPr lang="en-US"/>
        </a:p>
      </dgm:t>
    </dgm:pt>
    <dgm:pt modelId="{9B967986-D37D-4A48-9607-CE1FABDC8701}" type="sibTrans" cxnId="{2E4C4AA6-6E1A-4013-9E63-8E24ED01355A}">
      <dgm:prSet/>
      <dgm:spPr/>
      <dgm:t>
        <a:bodyPr/>
        <a:lstStyle/>
        <a:p>
          <a:endParaRPr lang="en-US"/>
        </a:p>
      </dgm:t>
    </dgm:pt>
    <dgm:pt modelId="{F7B3C0E9-CB68-4203-B60A-2982616C0120}">
      <dgm:prSet/>
      <dgm:spPr/>
      <dgm:t>
        <a:bodyPr/>
        <a:lstStyle/>
        <a:p>
          <a:r>
            <a:rPr lang="cs-CZ"/>
            <a:t>Try to fit VM inside one NUMA node</a:t>
          </a:r>
          <a:endParaRPr lang="en-US"/>
        </a:p>
      </dgm:t>
    </dgm:pt>
    <dgm:pt modelId="{D3760F86-40D8-44E2-AE27-14FD43EA3FF4}" type="parTrans" cxnId="{B2A20EA6-C992-41BF-85F5-C9DC95AD0225}">
      <dgm:prSet/>
      <dgm:spPr/>
      <dgm:t>
        <a:bodyPr/>
        <a:lstStyle/>
        <a:p>
          <a:endParaRPr lang="en-US"/>
        </a:p>
      </dgm:t>
    </dgm:pt>
    <dgm:pt modelId="{0BB70BDC-E81C-48A4-8089-8B374A3ACE7F}" type="sibTrans" cxnId="{B2A20EA6-C992-41BF-85F5-C9DC95AD0225}">
      <dgm:prSet/>
      <dgm:spPr/>
      <dgm:t>
        <a:bodyPr/>
        <a:lstStyle/>
        <a:p>
          <a:endParaRPr lang="en-US"/>
        </a:p>
      </dgm:t>
    </dgm:pt>
    <dgm:pt modelId="{2CB71DD5-A429-46A1-9954-1AC676784A0C}">
      <dgm:prSet/>
      <dgm:spPr/>
      <dgm:t>
        <a:bodyPr/>
        <a:lstStyle/>
        <a:p>
          <a:r>
            <a:rPr lang="cs-CZ"/>
            <a:t>Otherwise, balance across number NUMA nodes</a:t>
          </a:r>
          <a:endParaRPr lang="en-US"/>
        </a:p>
      </dgm:t>
    </dgm:pt>
    <dgm:pt modelId="{95B8AB02-5FED-496D-92A6-2D9D3DE2CC14}" type="parTrans" cxnId="{86B03E78-9AEA-440E-A95E-47542D26AD7F}">
      <dgm:prSet/>
      <dgm:spPr/>
      <dgm:t>
        <a:bodyPr/>
        <a:lstStyle/>
        <a:p>
          <a:endParaRPr lang="en-US"/>
        </a:p>
      </dgm:t>
    </dgm:pt>
    <dgm:pt modelId="{69485092-D512-4C9D-B0B2-60C2C7CBBC0D}" type="sibTrans" cxnId="{86B03E78-9AEA-440E-A95E-47542D26AD7F}">
      <dgm:prSet/>
      <dgm:spPr/>
      <dgm:t>
        <a:bodyPr/>
        <a:lstStyle/>
        <a:p>
          <a:endParaRPr lang="en-US"/>
        </a:p>
      </dgm:t>
    </dgm:pt>
    <dgm:pt modelId="{C53A07FF-8A95-4A21-9086-43B9ABABAB4B}">
      <dgm:prSet/>
      <dgm:spPr/>
      <dgm:t>
        <a:bodyPr/>
        <a:lstStyle/>
        <a:p>
          <a:r>
            <a:rPr lang="cs-CZ"/>
            <a:t>Test configurations for best results</a:t>
          </a:r>
          <a:endParaRPr lang="en-US"/>
        </a:p>
      </dgm:t>
    </dgm:pt>
    <dgm:pt modelId="{851EAF93-1420-41CA-976B-5CB9F9205040}" type="parTrans" cxnId="{283CB4B9-6192-4677-8F5C-798B7A08963B}">
      <dgm:prSet/>
      <dgm:spPr/>
      <dgm:t>
        <a:bodyPr/>
        <a:lstStyle/>
        <a:p>
          <a:endParaRPr lang="en-US"/>
        </a:p>
      </dgm:t>
    </dgm:pt>
    <dgm:pt modelId="{666DA16F-62EA-4364-B2EC-A9F157986981}" type="sibTrans" cxnId="{283CB4B9-6192-4677-8F5C-798B7A08963B}">
      <dgm:prSet/>
      <dgm:spPr/>
      <dgm:t>
        <a:bodyPr/>
        <a:lstStyle/>
        <a:p>
          <a:endParaRPr lang="en-US"/>
        </a:p>
      </dgm:t>
    </dgm:pt>
    <dgm:pt modelId="{FD584E09-7489-4921-B0BC-A2DCB10C12AB}" type="pres">
      <dgm:prSet presAssocID="{4CA59C1E-4023-4377-A2EC-6F31DB2A0D6C}" presName="root" presStyleCnt="0">
        <dgm:presLayoutVars>
          <dgm:dir/>
          <dgm:resizeHandles val="exact"/>
        </dgm:presLayoutVars>
      </dgm:prSet>
      <dgm:spPr/>
    </dgm:pt>
    <dgm:pt modelId="{7C42A270-BFD3-4809-94A2-25DBBA90DA03}" type="pres">
      <dgm:prSet presAssocID="{4B062C06-676F-4865-868A-D102340BD788}" presName="compNode" presStyleCnt="0"/>
      <dgm:spPr/>
    </dgm:pt>
    <dgm:pt modelId="{0E5B920D-8505-4F57-B031-6FEFF967CC0A}" type="pres">
      <dgm:prSet presAssocID="{4B062C06-676F-4865-868A-D102340BD788}" presName="bgRect" presStyleLbl="bgShp" presStyleIdx="0" presStyleCnt="4"/>
      <dgm:spPr/>
    </dgm:pt>
    <dgm:pt modelId="{D7A81D11-FC64-477C-917F-309D2F183799}" type="pres">
      <dgm:prSet presAssocID="{4B062C06-676F-4865-868A-D102340BD7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Solid"/>
        </a:ext>
      </dgm:extLst>
    </dgm:pt>
    <dgm:pt modelId="{798D54BC-42BA-41E0-9791-723AC6100EC6}" type="pres">
      <dgm:prSet presAssocID="{4B062C06-676F-4865-868A-D102340BD788}" presName="spaceRect" presStyleCnt="0"/>
      <dgm:spPr/>
    </dgm:pt>
    <dgm:pt modelId="{3EE51A08-CB4A-4B6F-8CAA-0E84B695CB2A}" type="pres">
      <dgm:prSet presAssocID="{4B062C06-676F-4865-868A-D102340BD788}" presName="parTx" presStyleLbl="revTx" presStyleIdx="0" presStyleCnt="4">
        <dgm:presLayoutVars>
          <dgm:chMax val="0"/>
          <dgm:chPref val="0"/>
        </dgm:presLayoutVars>
      </dgm:prSet>
      <dgm:spPr/>
    </dgm:pt>
    <dgm:pt modelId="{C74863E1-3188-4EC4-AD9B-2E0B0C68FB84}" type="pres">
      <dgm:prSet presAssocID="{9B967986-D37D-4A48-9607-CE1FABDC8701}" presName="sibTrans" presStyleCnt="0"/>
      <dgm:spPr/>
    </dgm:pt>
    <dgm:pt modelId="{69EE7030-32C6-4C34-869C-EEF94D4B7136}" type="pres">
      <dgm:prSet presAssocID="{F7B3C0E9-CB68-4203-B60A-2982616C0120}" presName="compNode" presStyleCnt="0"/>
      <dgm:spPr/>
    </dgm:pt>
    <dgm:pt modelId="{D57E6874-2073-4801-BD3B-283AF2B94D16}" type="pres">
      <dgm:prSet presAssocID="{F7B3C0E9-CB68-4203-B60A-2982616C0120}" presName="bgRect" presStyleLbl="bgShp" presStyleIdx="1" presStyleCnt="4"/>
      <dgm:spPr/>
    </dgm:pt>
    <dgm:pt modelId="{48010C5D-9C90-4CC1-8AFB-DDCD6B6A8DA7}" type="pres">
      <dgm:prSet presAssocID="{F7B3C0E9-CB68-4203-B60A-2982616C01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34587AA0-2B64-4088-8A99-36342A479F18}" type="pres">
      <dgm:prSet presAssocID="{F7B3C0E9-CB68-4203-B60A-2982616C0120}" presName="spaceRect" presStyleCnt="0"/>
      <dgm:spPr/>
    </dgm:pt>
    <dgm:pt modelId="{E31E91A8-E509-4EF1-8C43-A37394BDF03D}" type="pres">
      <dgm:prSet presAssocID="{F7B3C0E9-CB68-4203-B60A-2982616C0120}" presName="parTx" presStyleLbl="revTx" presStyleIdx="1" presStyleCnt="4">
        <dgm:presLayoutVars>
          <dgm:chMax val="0"/>
          <dgm:chPref val="0"/>
        </dgm:presLayoutVars>
      </dgm:prSet>
      <dgm:spPr/>
    </dgm:pt>
    <dgm:pt modelId="{D22C9A40-0368-400E-A121-F9DABEDE26C2}" type="pres">
      <dgm:prSet presAssocID="{0BB70BDC-E81C-48A4-8089-8B374A3ACE7F}" presName="sibTrans" presStyleCnt="0"/>
      <dgm:spPr/>
    </dgm:pt>
    <dgm:pt modelId="{884331B5-9D2E-44D3-B288-761B506E2AEE}" type="pres">
      <dgm:prSet presAssocID="{2CB71DD5-A429-46A1-9954-1AC676784A0C}" presName="compNode" presStyleCnt="0"/>
      <dgm:spPr/>
    </dgm:pt>
    <dgm:pt modelId="{13FF6794-FEDD-46A4-A17D-9EDD3537319F}" type="pres">
      <dgm:prSet presAssocID="{2CB71DD5-A429-46A1-9954-1AC676784A0C}" presName="bgRect" presStyleLbl="bgShp" presStyleIdx="2" presStyleCnt="4"/>
      <dgm:spPr/>
    </dgm:pt>
    <dgm:pt modelId="{7011ADCE-26F1-41A8-AAE4-41EFAAD09E00}" type="pres">
      <dgm:prSet presAssocID="{2CB71DD5-A429-46A1-9954-1AC676784A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"/>
        </a:ext>
      </dgm:extLst>
    </dgm:pt>
    <dgm:pt modelId="{3135E0E1-A350-41CC-A6AF-BEEE947B1666}" type="pres">
      <dgm:prSet presAssocID="{2CB71DD5-A429-46A1-9954-1AC676784A0C}" presName="spaceRect" presStyleCnt="0"/>
      <dgm:spPr/>
    </dgm:pt>
    <dgm:pt modelId="{F09DB579-2CC7-41BB-BF56-0AD2CB9D6731}" type="pres">
      <dgm:prSet presAssocID="{2CB71DD5-A429-46A1-9954-1AC676784A0C}" presName="parTx" presStyleLbl="revTx" presStyleIdx="2" presStyleCnt="4">
        <dgm:presLayoutVars>
          <dgm:chMax val="0"/>
          <dgm:chPref val="0"/>
        </dgm:presLayoutVars>
      </dgm:prSet>
      <dgm:spPr/>
    </dgm:pt>
    <dgm:pt modelId="{6765DCE0-52BC-441E-9D7C-B7EC1630DC2D}" type="pres">
      <dgm:prSet presAssocID="{69485092-D512-4C9D-B0B2-60C2C7CBBC0D}" presName="sibTrans" presStyleCnt="0"/>
      <dgm:spPr/>
    </dgm:pt>
    <dgm:pt modelId="{B20E93F8-6D72-4778-854E-EB96C53E1BE9}" type="pres">
      <dgm:prSet presAssocID="{C53A07FF-8A95-4A21-9086-43B9ABABAB4B}" presName="compNode" presStyleCnt="0"/>
      <dgm:spPr/>
    </dgm:pt>
    <dgm:pt modelId="{863E6FE1-1724-4B10-A866-D072DF545B87}" type="pres">
      <dgm:prSet presAssocID="{C53A07FF-8A95-4A21-9086-43B9ABABAB4B}" presName="bgRect" presStyleLbl="bgShp" presStyleIdx="3" presStyleCnt="4"/>
      <dgm:spPr/>
    </dgm:pt>
    <dgm:pt modelId="{803D40AF-22E5-4A82-AAFC-1AC63C07E1FC}" type="pres">
      <dgm:prSet presAssocID="{C53A07FF-8A95-4A21-9086-43B9ABABAB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Remove"/>
        </a:ext>
      </dgm:extLst>
    </dgm:pt>
    <dgm:pt modelId="{460D39E2-BE91-43E4-A8A5-9E530945330E}" type="pres">
      <dgm:prSet presAssocID="{C53A07FF-8A95-4A21-9086-43B9ABABAB4B}" presName="spaceRect" presStyleCnt="0"/>
      <dgm:spPr/>
    </dgm:pt>
    <dgm:pt modelId="{AD7F63B6-8D31-4ECD-AF41-D02C12ED07DD}" type="pres">
      <dgm:prSet presAssocID="{C53A07FF-8A95-4A21-9086-43B9ABABAB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7E28C08-A261-4A11-8AB8-C9AABBC83158}" type="presOf" srcId="{2CB71DD5-A429-46A1-9954-1AC676784A0C}" destId="{F09DB579-2CC7-41BB-BF56-0AD2CB9D6731}" srcOrd="0" destOrd="0" presId="urn:microsoft.com/office/officeart/2018/2/layout/IconVerticalSolidList"/>
    <dgm:cxn modelId="{4CCBA046-1589-486A-ACAA-E2CB3F691F05}" type="presOf" srcId="{4CA59C1E-4023-4377-A2EC-6F31DB2A0D6C}" destId="{FD584E09-7489-4921-B0BC-A2DCB10C12AB}" srcOrd="0" destOrd="0" presId="urn:microsoft.com/office/officeart/2018/2/layout/IconVerticalSolidList"/>
    <dgm:cxn modelId="{2A09034E-CB6A-4BFD-B29A-F546ADA47C16}" type="presOf" srcId="{4B062C06-676F-4865-868A-D102340BD788}" destId="{3EE51A08-CB4A-4B6F-8CAA-0E84B695CB2A}" srcOrd="0" destOrd="0" presId="urn:microsoft.com/office/officeart/2018/2/layout/IconVerticalSolidList"/>
    <dgm:cxn modelId="{86B03E78-9AEA-440E-A95E-47542D26AD7F}" srcId="{4CA59C1E-4023-4377-A2EC-6F31DB2A0D6C}" destId="{2CB71DD5-A429-46A1-9954-1AC676784A0C}" srcOrd="2" destOrd="0" parTransId="{95B8AB02-5FED-496D-92A6-2D9D3DE2CC14}" sibTransId="{69485092-D512-4C9D-B0B2-60C2C7CBBC0D}"/>
    <dgm:cxn modelId="{FA5CA18D-7A46-44FC-9E70-138E0808FC59}" type="presOf" srcId="{C53A07FF-8A95-4A21-9086-43B9ABABAB4B}" destId="{AD7F63B6-8D31-4ECD-AF41-D02C12ED07DD}" srcOrd="0" destOrd="0" presId="urn:microsoft.com/office/officeart/2018/2/layout/IconVerticalSolidList"/>
    <dgm:cxn modelId="{B2A20EA6-C992-41BF-85F5-C9DC95AD0225}" srcId="{4CA59C1E-4023-4377-A2EC-6F31DB2A0D6C}" destId="{F7B3C0E9-CB68-4203-B60A-2982616C0120}" srcOrd="1" destOrd="0" parTransId="{D3760F86-40D8-44E2-AE27-14FD43EA3FF4}" sibTransId="{0BB70BDC-E81C-48A4-8089-8B374A3ACE7F}"/>
    <dgm:cxn modelId="{2E4C4AA6-6E1A-4013-9E63-8E24ED01355A}" srcId="{4CA59C1E-4023-4377-A2EC-6F31DB2A0D6C}" destId="{4B062C06-676F-4865-868A-D102340BD788}" srcOrd="0" destOrd="0" parTransId="{1D5B7ED4-DF69-42F8-9788-AC1465D25E95}" sibTransId="{9B967986-D37D-4A48-9607-CE1FABDC8701}"/>
    <dgm:cxn modelId="{283CB4B9-6192-4677-8F5C-798B7A08963B}" srcId="{4CA59C1E-4023-4377-A2EC-6F31DB2A0D6C}" destId="{C53A07FF-8A95-4A21-9086-43B9ABABAB4B}" srcOrd="3" destOrd="0" parTransId="{851EAF93-1420-41CA-976B-5CB9F9205040}" sibTransId="{666DA16F-62EA-4364-B2EC-A9F157986981}"/>
    <dgm:cxn modelId="{920CCFF9-1525-46A7-A0E5-B7105F2007F7}" type="presOf" srcId="{F7B3C0E9-CB68-4203-B60A-2982616C0120}" destId="{E31E91A8-E509-4EF1-8C43-A37394BDF03D}" srcOrd="0" destOrd="0" presId="urn:microsoft.com/office/officeart/2018/2/layout/IconVerticalSolidList"/>
    <dgm:cxn modelId="{7A69EFF7-B1A5-472C-9990-F8D1536CC24E}" type="presParOf" srcId="{FD584E09-7489-4921-B0BC-A2DCB10C12AB}" destId="{7C42A270-BFD3-4809-94A2-25DBBA90DA03}" srcOrd="0" destOrd="0" presId="urn:microsoft.com/office/officeart/2018/2/layout/IconVerticalSolidList"/>
    <dgm:cxn modelId="{E90EF645-EF47-4392-8D98-843BA44BF438}" type="presParOf" srcId="{7C42A270-BFD3-4809-94A2-25DBBA90DA03}" destId="{0E5B920D-8505-4F57-B031-6FEFF967CC0A}" srcOrd="0" destOrd="0" presId="urn:microsoft.com/office/officeart/2018/2/layout/IconVerticalSolidList"/>
    <dgm:cxn modelId="{0FB686F3-91B4-459D-8F95-D3080534D248}" type="presParOf" srcId="{7C42A270-BFD3-4809-94A2-25DBBA90DA03}" destId="{D7A81D11-FC64-477C-917F-309D2F183799}" srcOrd="1" destOrd="0" presId="urn:microsoft.com/office/officeart/2018/2/layout/IconVerticalSolidList"/>
    <dgm:cxn modelId="{5D4B6412-0880-41D6-A423-6F35B5C29074}" type="presParOf" srcId="{7C42A270-BFD3-4809-94A2-25DBBA90DA03}" destId="{798D54BC-42BA-41E0-9791-723AC6100EC6}" srcOrd="2" destOrd="0" presId="urn:microsoft.com/office/officeart/2018/2/layout/IconVerticalSolidList"/>
    <dgm:cxn modelId="{47900172-8B05-43D7-9784-0A2585EEC711}" type="presParOf" srcId="{7C42A270-BFD3-4809-94A2-25DBBA90DA03}" destId="{3EE51A08-CB4A-4B6F-8CAA-0E84B695CB2A}" srcOrd="3" destOrd="0" presId="urn:microsoft.com/office/officeart/2018/2/layout/IconVerticalSolidList"/>
    <dgm:cxn modelId="{1A982BBB-BED9-48DC-BF6F-30934591B913}" type="presParOf" srcId="{FD584E09-7489-4921-B0BC-A2DCB10C12AB}" destId="{C74863E1-3188-4EC4-AD9B-2E0B0C68FB84}" srcOrd="1" destOrd="0" presId="urn:microsoft.com/office/officeart/2018/2/layout/IconVerticalSolidList"/>
    <dgm:cxn modelId="{8EB8F92E-6DD6-491A-A508-839BE2628A00}" type="presParOf" srcId="{FD584E09-7489-4921-B0BC-A2DCB10C12AB}" destId="{69EE7030-32C6-4C34-869C-EEF94D4B7136}" srcOrd="2" destOrd="0" presId="urn:microsoft.com/office/officeart/2018/2/layout/IconVerticalSolidList"/>
    <dgm:cxn modelId="{9AD3878C-0F5E-40C3-B3B9-8B8BDFB186FB}" type="presParOf" srcId="{69EE7030-32C6-4C34-869C-EEF94D4B7136}" destId="{D57E6874-2073-4801-BD3B-283AF2B94D16}" srcOrd="0" destOrd="0" presId="urn:microsoft.com/office/officeart/2018/2/layout/IconVerticalSolidList"/>
    <dgm:cxn modelId="{595275DA-1FFC-4EAF-9E5A-61C6FA0ACB47}" type="presParOf" srcId="{69EE7030-32C6-4C34-869C-EEF94D4B7136}" destId="{48010C5D-9C90-4CC1-8AFB-DDCD6B6A8DA7}" srcOrd="1" destOrd="0" presId="urn:microsoft.com/office/officeart/2018/2/layout/IconVerticalSolidList"/>
    <dgm:cxn modelId="{13E02680-5D98-4B19-8A50-11947736B0F8}" type="presParOf" srcId="{69EE7030-32C6-4C34-869C-EEF94D4B7136}" destId="{34587AA0-2B64-4088-8A99-36342A479F18}" srcOrd="2" destOrd="0" presId="urn:microsoft.com/office/officeart/2018/2/layout/IconVerticalSolidList"/>
    <dgm:cxn modelId="{EE6C5D42-97DC-4D50-8974-0AD410BA273D}" type="presParOf" srcId="{69EE7030-32C6-4C34-869C-EEF94D4B7136}" destId="{E31E91A8-E509-4EF1-8C43-A37394BDF03D}" srcOrd="3" destOrd="0" presId="urn:microsoft.com/office/officeart/2018/2/layout/IconVerticalSolidList"/>
    <dgm:cxn modelId="{420AC1EF-83BA-4910-AC82-737313BCEC39}" type="presParOf" srcId="{FD584E09-7489-4921-B0BC-A2DCB10C12AB}" destId="{D22C9A40-0368-400E-A121-F9DABEDE26C2}" srcOrd="3" destOrd="0" presId="urn:microsoft.com/office/officeart/2018/2/layout/IconVerticalSolidList"/>
    <dgm:cxn modelId="{B411722E-F448-4DCA-9B4E-90B24886F37D}" type="presParOf" srcId="{FD584E09-7489-4921-B0BC-A2DCB10C12AB}" destId="{884331B5-9D2E-44D3-B288-761B506E2AEE}" srcOrd="4" destOrd="0" presId="urn:microsoft.com/office/officeart/2018/2/layout/IconVerticalSolidList"/>
    <dgm:cxn modelId="{B6F4DA2D-63E9-4574-B1C3-F94D783388BB}" type="presParOf" srcId="{884331B5-9D2E-44D3-B288-761B506E2AEE}" destId="{13FF6794-FEDD-46A4-A17D-9EDD3537319F}" srcOrd="0" destOrd="0" presId="urn:microsoft.com/office/officeart/2018/2/layout/IconVerticalSolidList"/>
    <dgm:cxn modelId="{EE2D404F-92DD-4646-A3B1-A0E7543A8054}" type="presParOf" srcId="{884331B5-9D2E-44D3-B288-761B506E2AEE}" destId="{7011ADCE-26F1-41A8-AAE4-41EFAAD09E00}" srcOrd="1" destOrd="0" presId="urn:microsoft.com/office/officeart/2018/2/layout/IconVerticalSolidList"/>
    <dgm:cxn modelId="{DA848067-B254-4E7F-887E-EDD597591634}" type="presParOf" srcId="{884331B5-9D2E-44D3-B288-761B506E2AEE}" destId="{3135E0E1-A350-41CC-A6AF-BEEE947B1666}" srcOrd="2" destOrd="0" presId="urn:microsoft.com/office/officeart/2018/2/layout/IconVerticalSolidList"/>
    <dgm:cxn modelId="{0239E9D3-205C-4B8F-8C0B-A137CA8C6111}" type="presParOf" srcId="{884331B5-9D2E-44D3-B288-761B506E2AEE}" destId="{F09DB579-2CC7-41BB-BF56-0AD2CB9D6731}" srcOrd="3" destOrd="0" presId="urn:microsoft.com/office/officeart/2018/2/layout/IconVerticalSolidList"/>
    <dgm:cxn modelId="{21838C42-8BF0-4BEC-BE80-C5CD848C1F3C}" type="presParOf" srcId="{FD584E09-7489-4921-B0BC-A2DCB10C12AB}" destId="{6765DCE0-52BC-441E-9D7C-B7EC1630DC2D}" srcOrd="5" destOrd="0" presId="urn:microsoft.com/office/officeart/2018/2/layout/IconVerticalSolidList"/>
    <dgm:cxn modelId="{81B2702D-3D83-46BA-8200-1BCB10547C64}" type="presParOf" srcId="{FD584E09-7489-4921-B0BC-A2DCB10C12AB}" destId="{B20E93F8-6D72-4778-854E-EB96C53E1BE9}" srcOrd="6" destOrd="0" presId="urn:microsoft.com/office/officeart/2018/2/layout/IconVerticalSolidList"/>
    <dgm:cxn modelId="{01258D75-51EE-4730-AB63-E3A336281E82}" type="presParOf" srcId="{B20E93F8-6D72-4778-854E-EB96C53E1BE9}" destId="{863E6FE1-1724-4B10-A866-D072DF545B87}" srcOrd="0" destOrd="0" presId="urn:microsoft.com/office/officeart/2018/2/layout/IconVerticalSolidList"/>
    <dgm:cxn modelId="{1D006BA9-2A3D-4F0C-9E70-08ED73CFDBF3}" type="presParOf" srcId="{B20E93F8-6D72-4778-854E-EB96C53E1BE9}" destId="{803D40AF-22E5-4A82-AAFC-1AC63C07E1FC}" srcOrd="1" destOrd="0" presId="urn:microsoft.com/office/officeart/2018/2/layout/IconVerticalSolidList"/>
    <dgm:cxn modelId="{209A679D-868D-45A1-B5C4-836783F4F57B}" type="presParOf" srcId="{B20E93F8-6D72-4778-854E-EB96C53E1BE9}" destId="{460D39E2-BE91-43E4-A8A5-9E530945330E}" srcOrd="2" destOrd="0" presId="urn:microsoft.com/office/officeart/2018/2/layout/IconVerticalSolidList"/>
    <dgm:cxn modelId="{8EC4E832-5CF1-44AF-B959-A3C3CF5C7651}" type="presParOf" srcId="{B20E93F8-6D72-4778-854E-EB96C53E1BE9}" destId="{AD7F63B6-8D31-4ECD-AF41-D02C12ED07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1D220-3ABC-4252-90C3-6B4ED199B4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E0598D4-D92C-4DD6-99C0-4B49CEAAB7A0}">
      <dgm:prSet/>
      <dgm:spPr/>
      <dgm:t>
        <a:bodyPr/>
        <a:lstStyle/>
        <a:p>
          <a:r>
            <a:rPr lang="cs-CZ"/>
            <a:t>Understand the workload parallelism, concurrent volume</a:t>
          </a:r>
          <a:endParaRPr lang="en-US"/>
        </a:p>
      </dgm:t>
    </dgm:pt>
    <dgm:pt modelId="{40118056-F306-4B4E-9E64-9DA5C81E7379}" type="parTrans" cxnId="{BC03FA77-BC31-42D6-A3DC-87D3F9E65595}">
      <dgm:prSet/>
      <dgm:spPr/>
      <dgm:t>
        <a:bodyPr/>
        <a:lstStyle/>
        <a:p>
          <a:endParaRPr lang="en-US"/>
        </a:p>
      </dgm:t>
    </dgm:pt>
    <dgm:pt modelId="{3D6CE461-7BB5-4BDF-8BD6-B162D90DE5E4}" type="sibTrans" cxnId="{BC03FA77-BC31-42D6-A3DC-87D3F9E65595}">
      <dgm:prSet/>
      <dgm:spPr/>
      <dgm:t>
        <a:bodyPr/>
        <a:lstStyle/>
        <a:p>
          <a:endParaRPr lang="en-US"/>
        </a:p>
      </dgm:t>
    </dgm:pt>
    <dgm:pt modelId="{6291B415-FBD8-4BE6-817C-0DDEDBCCD1BC}">
      <dgm:prSet/>
      <dgm:spPr/>
      <dgm:t>
        <a:bodyPr/>
        <a:lstStyle/>
        <a:p>
          <a:r>
            <a:rPr lang="cs-CZ"/>
            <a:t>Determine averages, maximums, and percentiles</a:t>
          </a:r>
          <a:endParaRPr lang="en-US"/>
        </a:p>
      </dgm:t>
    </dgm:pt>
    <dgm:pt modelId="{6DDB0186-A18F-4771-BAF9-74744890ECDD}" type="parTrans" cxnId="{9A5BD422-1BE0-4F92-8697-E470BD70C815}">
      <dgm:prSet/>
      <dgm:spPr/>
      <dgm:t>
        <a:bodyPr/>
        <a:lstStyle/>
        <a:p>
          <a:endParaRPr lang="en-US"/>
        </a:p>
      </dgm:t>
    </dgm:pt>
    <dgm:pt modelId="{EC4014D7-8425-42C9-B794-6577FEB68F57}" type="sibTrans" cxnId="{9A5BD422-1BE0-4F92-8697-E470BD70C815}">
      <dgm:prSet/>
      <dgm:spPr/>
      <dgm:t>
        <a:bodyPr/>
        <a:lstStyle/>
        <a:p>
          <a:endParaRPr lang="en-US"/>
        </a:p>
      </dgm:t>
    </dgm:pt>
    <dgm:pt modelId="{C20116DB-700E-41C3-BBC1-3B489D49A8CA}">
      <dgm:prSet/>
      <dgm:spPr/>
      <dgm:t>
        <a:bodyPr/>
        <a:lstStyle/>
        <a:p>
          <a:r>
            <a:rPr lang="cs-CZ"/>
            <a:t>Determine the appropriate profiling period</a:t>
          </a:r>
          <a:endParaRPr lang="en-US"/>
        </a:p>
      </dgm:t>
    </dgm:pt>
    <dgm:pt modelId="{2AF55D9B-7F17-48AF-A47E-AE21A696FAE2}" type="parTrans" cxnId="{C0C37C37-B001-449C-8401-53E3B9F1EB1B}">
      <dgm:prSet/>
      <dgm:spPr/>
      <dgm:t>
        <a:bodyPr/>
        <a:lstStyle/>
        <a:p>
          <a:endParaRPr lang="en-US"/>
        </a:p>
      </dgm:t>
    </dgm:pt>
    <dgm:pt modelId="{569A23AD-646B-469F-8511-865CED05DD0B}" type="sibTrans" cxnId="{C0C37C37-B001-449C-8401-53E3B9F1EB1B}">
      <dgm:prSet/>
      <dgm:spPr/>
      <dgm:t>
        <a:bodyPr/>
        <a:lstStyle/>
        <a:p>
          <a:endParaRPr lang="en-US"/>
        </a:p>
      </dgm:t>
    </dgm:pt>
    <dgm:pt modelId="{369844A9-C3AE-4D12-82A7-96E8EFD03383}">
      <dgm:prSet/>
      <dgm:spPr/>
      <dgm:t>
        <a:bodyPr/>
        <a:lstStyle/>
        <a:p>
          <a:r>
            <a:rPr lang="cs-CZ"/>
            <a:t>&lt; 40% utilization avg – too many CPUs</a:t>
          </a:r>
          <a:endParaRPr lang="en-US"/>
        </a:p>
      </dgm:t>
    </dgm:pt>
    <dgm:pt modelId="{C831869B-F5BE-485E-A072-EA2EE1F93DB7}" type="parTrans" cxnId="{97B818AF-51B4-4AEC-9976-C5E923390A8F}">
      <dgm:prSet/>
      <dgm:spPr/>
      <dgm:t>
        <a:bodyPr/>
        <a:lstStyle/>
        <a:p>
          <a:endParaRPr lang="en-US"/>
        </a:p>
      </dgm:t>
    </dgm:pt>
    <dgm:pt modelId="{3240625F-7113-453D-8CB6-A3BC4F85D7E0}" type="sibTrans" cxnId="{97B818AF-51B4-4AEC-9976-C5E923390A8F}">
      <dgm:prSet/>
      <dgm:spPr/>
      <dgm:t>
        <a:bodyPr/>
        <a:lstStyle/>
        <a:p>
          <a:endParaRPr lang="en-US"/>
        </a:p>
      </dgm:t>
    </dgm:pt>
    <dgm:pt modelId="{E66860BB-21BF-4AFE-A7DC-E1F101CC6EF0}">
      <dgm:prSet/>
      <dgm:spPr/>
      <dgm:t>
        <a:bodyPr/>
        <a:lstStyle/>
        <a:p>
          <a:r>
            <a:rPr lang="cs-CZ"/>
            <a:t>&gt; 60% utilization avg – too few CPUs</a:t>
          </a:r>
          <a:endParaRPr lang="en-US"/>
        </a:p>
      </dgm:t>
    </dgm:pt>
    <dgm:pt modelId="{A8D3EE44-9BB4-4F7E-B31F-D1E2767D7E62}" type="parTrans" cxnId="{C2BA48F4-878A-4E0B-A209-B0D105622AE3}">
      <dgm:prSet/>
      <dgm:spPr/>
      <dgm:t>
        <a:bodyPr/>
        <a:lstStyle/>
        <a:p>
          <a:endParaRPr lang="en-US"/>
        </a:p>
      </dgm:t>
    </dgm:pt>
    <dgm:pt modelId="{D84CC7CC-F3CB-4601-81D9-4D2DA129B5F6}" type="sibTrans" cxnId="{C2BA48F4-878A-4E0B-A209-B0D105622AE3}">
      <dgm:prSet/>
      <dgm:spPr/>
      <dgm:t>
        <a:bodyPr/>
        <a:lstStyle/>
        <a:p>
          <a:endParaRPr lang="en-US"/>
        </a:p>
      </dgm:t>
    </dgm:pt>
    <dgm:pt modelId="{AC842A90-B99A-4A9B-B9B4-1D31E0255C85}">
      <dgm:prSet/>
      <dgm:spPr/>
      <dgm:t>
        <a:bodyPr/>
        <a:lstStyle/>
        <a:p>
          <a:r>
            <a:rPr lang="cs-CZ"/>
            <a:t>Factor CPU waits inside SQL Server</a:t>
          </a:r>
          <a:endParaRPr lang="en-US"/>
        </a:p>
      </dgm:t>
    </dgm:pt>
    <dgm:pt modelId="{12240757-021D-4A99-9C4F-786B73DBAC2E}" type="parTrans" cxnId="{00CD9832-4A63-496E-99BC-DDDE6912C395}">
      <dgm:prSet/>
      <dgm:spPr/>
      <dgm:t>
        <a:bodyPr/>
        <a:lstStyle/>
        <a:p>
          <a:endParaRPr lang="en-US"/>
        </a:p>
      </dgm:t>
    </dgm:pt>
    <dgm:pt modelId="{1D4C5E73-83B7-4023-BB4C-95526F3B0A5C}" type="sibTrans" cxnId="{00CD9832-4A63-496E-99BC-DDDE6912C395}">
      <dgm:prSet/>
      <dgm:spPr/>
      <dgm:t>
        <a:bodyPr/>
        <a:lstStyle/>
        <a:p>
          <a:endParaRPr lang="en-US"/>
        </a:p>
      </dgm:t>
    </dgm:pt>
    <dgm:pt modelId="{82B90993-C9A6-412B-B820-B937D78668F2}">
      <dgm:prSet/>
      <dgm:spPr/>
      <dgm:t>
        <a:bodyPr/>
        <a:lstStyle/>
        <a:p>
          <a:r>
            <a:rPr lang="cs-CZ"/>
            <a:t>Vary according to your circumstances</a:t>
          </a:r>
          <a:endParaRPr lang="en-US"/>
        </a:p>
      </dgm:t>
    </dgm:pt>
    <dgm:pt modelId="{02F57229-0BE1-434A-AAF8-B3A7DF8AD0EB}" type="parTrans" cxnId="{2E8BFBFA-09DC-4D7F-B211-050F71A76C79}">
      <dgm:prSet/>
      <dgm:spPr/>
      <dgm:t>
        <a:bodyPr/>
        <a:lstStyle/>
        <a:p>
          <a:endParaRPr lang="en-US"/>
        </a:p>
      </dgm:t>
    </dgm:pt>
    <dgm:pt modelId="{71320BB1-D2BA-462D-B684-66746F09E90F}" type="sibTrans" cxnId="{2E8BFBFA-09DC-4D7F-B211-050F71A76C79}">
      <dgm:prSet/>
      <dgm:spPr/>
      <dgm:t>
        <a:bodyPr/>
        <a:lstStyle/>
        <a:p>
          <a:endParaRPr lang="en-US"/>
        </a:p>
      </dgm:t>
    </dgm:pt>
    <dgm:pt modelId="{324ACCC8-7DB0-4A1D-9CD9-EE6FAE237C8B}">
      <dgm:prSet/>
      <dgm:spPr/>
      <dgm:t>
        <a:bodyPr/>
        <a:lstStyle/>
        <a:p>
          <a:r>
            <a:rPr lang="cs-CZ"/>
            <a:t>Accomodate safe vCPU to logical CPU ratio</a:t>
          </a:r>
          <a:endParaRPr lang="en-US"/>
        </a:p>
      </dgm:t>
    </dgm:pt>
    <dgm:pt modelId="{E06B9B10-0840-4E73-9FDD-550A726C465A}" type="parTrans" cxnId="{917E6FB1-2041-4FFA-8032-30C4B5DD5C18}">
      <dgm:prSet/>
      <dgm:spPr/>
      <dgm:t>
        <a:bodyPr/>
        <a:lstStyle/>
        <a:p>
          <a:endParaRPr lang="en-US"/>
        </a:p>
      </dgm:t>
    </dgm:pt>
    <dgm:pt modelId="{04CDA89D-8DAD-4B1D-B8C8-2D9A07A4C5F4}" type="sibTrans" cxnId="{917E6FB1-2041-4FFA-8032-30C4B5DD5C18}">
      <dgm:prSet/>
      <dgm:spPr/>
      <dgm:t>
        <a:bodyPr/>
        <a:lstStyle/>
        <a:p>
          <a:endParaRPr lang="en-US"/>
        </a:p>
      </dgm:t>
    </dgm:pt>
    <dgm:pt modelId="{3281C265-12D4-4D06-90CD-3779AE485654}" type="pres">
      <dgm:prSet presAssocID="{80F1D220-3ABC-4252-90C3-6B4ED199B492}" presName="root" presStyleCnt="0">
        <dgm:presLayoutVars>
          <dgm:dir/>
          <dgm:resizeHandles val="exact"/>
        </dgm:presLayoutVars>
      </dgm:prSet>
      <dgm:spPr/>
    </dgm:pt>
    <dgm:pt modelId="{1DECBEAC-EC3D-4EFF-BAB2-3F67D78DB3C8}" type="pres">
      <dgm:prSet presAssocID="{6E0598D4-D92C-4DD6-99C0-4B49CEAAB7A0}" presName="compNode" presStyleCnt="0"/>
      <dgm:spPr/>
    </dgm:pt>
    <dgm:pt modelId="{73FD48C5-9B7B-43A4-939D-24C437831457}" type="pres">
      <dgm:prSet presAssocID="{6E0598D4-D92C-4DD6-99C0-4B49CEAAB7A0}" presName="bgRect" presStyleLbl="bgShp" presStyleIdx="0" presStyleCnt="8"/>
      <dgm:spPr/>
    </dgm:pt>
    <dgm:pt modelId="{0B58DAB2-1EBB-4972-89B2-32659EC5656E}" type="pres">
      <dgm:prSet presAssocID="{6E0598D4-D92C-4DD6-99C0-4B49CEAAB7A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6CCE808-2F3B-45AE-82B9-89203F706804}" type="pres">
      <dgm:prSet presAssocID="{6E0598D4-D92C-4DD6-99C0-4B49CEAAB7A0}" presName="spaceRect" presStyleCnt="0"/>
      <dgm:spPr/>
    </dgm:pt>
    <dgm:pt modelId="{39914734-5C44-45A8-A8D3-11FA79CA346B}" type="pres">
      <dgm:prSet presAssocID="{6E0598D4-D92C-4DD6-99C0-4B49CEAAB7A0}" presName="parTx" presStyleLbl="revTx" presStyleIdx="0" presStyleCnt="8">
        <dgm:presLayoutVars>
          <dgm:chMax val="0"/>
          <dgm:chPref val="0"/>
        </dgm:presLayoutVars>
      </dgm:prSet>
      <dgm:spPr/>
    </dgm:pt>
    <dgm:pt modelId="{EE42B751-10AD-4687-84A4-337568F01FEC}" type="pres">
      <dgm:prSet presAssocID="{3D6CE461-7BB5-4BDF-8BD6-B162D90DE5E4}" presName="sibTrans" presStyleCnt="0"/>
      <dgm:spPr/>
    </dgm:pt>
    <dgm:pt modelId="{3A38FAC6-7602-4241-8D8B-5064DAE018AC}" type="pres">
      <dgm:prSet presAssocID="{6291B415-FBD8-4BE6-817C-0DDEDBCCD1BC}" presName="compNode" presStyleCnt="0"/>
      <dgm:spPr/>
    </dgm:pt>
    <dgm:pt modelId="{8D9A8729-30B1-4AF9-93A7-A78AE6651C33}" type="pres">
      <dgm:prSet presAssocID="{6291B415-FBD8-4BE6-817C-0DDEDBCCD1BC}" presName="bgRect" presStyleLbl="bgShp" presStyleIdx="1" presStyleCnt="8"/>
      <dgm:spPr/>
    </dgm:pt>
    <dgm:pt modelId="{B890B107-B701-450F-8C7D-4A80E17B83EE}" type="pres">
      <dgm:prSet presAssocID="{6291B415-FBD8-4BE6-817C-0DDEDBCCD1B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0E5948B-07A9-4488-8D77-F386E3115B5C}" type="pres">
      <dgm:prSet presAssocID="{6291B415-FBD8-4BE6-817C-0DDEDBCCD1BC}" presName="spaceRect" presStyleCnt="0"/>
      <dgm:spPr/>
    </dgm:pt>
    <dgm:pt modelId="{7BF1274F-C12E-4EA5-933B-8FCD04FB095E}" type="pres">
      <dgm:prSet presAssocID="{6291B415-FBD8-4BE6-817C-0DDEDBCCD1BC}" presName="parTx" presStyleLbl="revTx" presStyleIdx="1" presStyleCnt="8">
        <dgm:presLayoutVars>
          <dgm:chMax val="0"/>
          <dgm:chPref val="0"/>
        </dgm:presLayoutVars>
      </dgm:prSet>
      <dgm:spPr/>
    </dgm:pt>
    <dgm:pt modelId="{533285F0-7DF8-4D5F-8568-4B05F9C79BBE}" type="pres">
      <dgm:prSet presAssocID="{EC4014D7-8425-42C9-B794-6577FEB68F57}" presName="sibTrans" presStyleCnt="0"/>
      <dgm:spPr/>
    </dgm:pt>
    <dgm:pt modelId="{AF680726-24A2-41CB-B6DC-D7315124AB95}" type="pres">
      <dgm:prSet presAssocID="{C20116DB-700E-41C3-BBC1-3B489D49A8CA}" presName="compNode" presStyleCnt="0"/>
      <dgm:spPr/>
    </dgm:pt>
    <dgm:pt modelId="{A0E43379-33FD-41F4-A889-B963BE3A7A69}" type="pres">
      <dgm:prSet presAssocID="{C20116DB-700E-41C3-BBC1-3B489D49A8CA}" presName="bgRect" presStyleLbl="bgShp" presStyleIdx="2" presStyleCnt="8"/>
      <dgm:spPr/>
    </dgm:pt>
    <dgm:pt modelId="{598B8C44-4F67-47B7-8B75-B11B3ADA6563}" type="pres">
      <dgm:prSet presAssocID="{C20116DB-700E-41C3-BBC1-3B489D49A8C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9FED923-C0B0-4894-946D-1E42C7D2E61D}" type="pres">
      <dgm:prSet presAssocID="{C20116DB-700E-41C3-BBC1-3B489D49A8CA}" presName="spaceRect" presStyleCnt="0"/>
      <dgm:spPr/>
    </dgm:pt>
    <dgm:pt modelId="{C67B21DE-6152-4A3A-97D6-32F1FCEC0FFF}" type="pres">
      <dgm:prSet presAssocID="{C20116DB-700E-41C3-BBC1-3B489D49A8CA}" presName="parTx" presStyleLbl="revTx" presStyleIdx="2" presStyleCnt="8">
        <dgm:presLayoutVars>
          <dgm:chMax val="0"/>
          <dgm:chPref val="0"/>
        </dgm:presLayoutVars>
      </dgm:prSet>
      <dgm:spPr/>
    </dgm:pt>
    <dgm:pt modelId="{BD52CDD3-DE7D-4023-860B-3226624BEB36}" type="pres">
      <dgm:prSet presAssocID="{569A23AD-646B-469F-8511-865CED05DD0B}" presName="sibTrans" presStyleCnt="0"/>
      <dgm:spPr/>
    </dgm:pt>
    <dgm:pt modelId="{8FE55B21-C5AC-420D-B970-18395B14EFAF}" type="pres">
      <dgm:prSet presAssocID="{369844A9-C3AE-4D12-82A7-96E8EFD03383}" presName="compNode" presStyleCnt="0"/>
      <dgm:spPr/>
    </dgm:pt>
    <dgm:pt modelId="{9221D12A-E6FE-4E10-AA7A-4ED37F02369D}" type="pres">
      <dgm:prSet presAssocID="{369844A9-C3AE-4D12-82A7-96E8EFD03383}" presName="bgRect" presStyleLbl="bgShp" presStyleIdx="3" presStyleCnt="8"/>
      <dgm:spPr/>
    </dgm:pt>
    <dgm:pt modelId="{CBE61768-4C41-41FC-8806-CAB500D6B2D2}" type="pres">
      <dgm:prSet presAssocID="{369844A9-C3AE-4D12-82A7-96E8EFD0338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4F68A11-8417-4321-9E0D-EFD0B6999AA1}" type="pres">
      <dgm:prSet presAssocID="{369844A9-C3AE-4D12-82A7-96E8EFD03383}" presName="spaceRect" presStyleCnt="0"/>
      <dgm:spPr/>
    </dgm:pt>
    <dgm:pt modelId="{C507A6EF-4B52-4539-9EEE-58750D3FB542}" type="pres">
      <dgm:prSet presAssocID="{369844A9-C3AE-4D12-82A7-96E8EFD03383}" presName="parTx" presStyleLbl="revTx" presStyleIdx="3" presStyleCnt="8">
        <dgm:presLayoutVars>
          <dgm:chMax val="0"/>
          <dgm:chPref val="0"/>
        </dgm:presLayoutVars>
      </dgm:prSet>
      <dgm:spPr/>
    </dgm:pt>
    <dgm:pt modelId="{2BF4071B-8550-40B2-8B72-8FDE9C5A664C}" type="pres">
      <dgm:prSet presAssocID="{3240625F-7113-453D-8CB6-A3BC4F85D7E0}" presName="sibTrans" presStyleCnt="0"/>
      <dgm:spPr/>
    </dgm:pt>
    <dgm:pt modelId="{C9F30713-4896-4C8C-B320-2044BFEE08F3}" type="pres">
      <dgm:prSet presAssocID="{E66860BB-21BF-4AFE-A7DC-E1F101CC6EF0}" presName="compNode" presStyleCnt="0"/>
      <dgm:spPr/>
    </dgm:pt>
    <dgm:pt modelId="{8F123A41-0270-49B9-AC1E-607D9E0FD2C5}" type="pres">
      <dgm:prSet presAssocID="{E66860BB-21BF-4AFE-A7DC-E1F101CC6EF0}" presName="bgRect" presStyleLbl="bgShp" presStyleIdx="4" presStyleCnt="8"/>
      <dgm:spPr/>
    </dgm:pt>
    <dgm:pt modelId="{AE299678-86E8-479B-B49A-57DC0F2AF859}" type="pres">
      <dgm:prSet presAssocID="{E66860BB-21BF-4AFE-A7DC-E1F101CC6EF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573CBF98-2970-42F7-BE27-ACDECAD95C55}" type="pres">
      <dgm:prSet presAssocID="{E66860BB-21BF-4AFE-A7DC-E1F101CC6EF0}" presName="spaceRect" presStyleCnt="0"/>
      <dgm:spPr/>
    </dgm:pt>
    <dgm:pt modelId="{B06B54D4-F457-41E7-9F3F-12134872160B}" type="pres">
      <dgm:prSet presAssocID="{E66860BB-21BF-4AFE-A7DC-E1F101CC6EF0}" presName="parTx" presStyleLbl="revTx" presStyleIdx="4" presStyleCnt="8">
        <dgm:presLayoutVars>
          <dgm:chMax val="0"/>
          <dgm:chPref val="0"/>
        </dgm:presLayoutVars>
      </dgm:prSet>
      <dgm:spPr/>
    </dgm:pt>
    <dgm:pt modelId="{EBB61171-55B4-49B1-8261-9FEFD13533AB}" type="pres">
      <dgm:prSet presAssocID="{D84CC7CC-F3CB-4601-81D9-4D2DA129B5F6}" presName="sibTrans" presStyleCnt="0"/>
      <dgm:spPr/>
    </dgm:pt>
    <dgm:pt modelId="{51C8242D-0C8C-4B28-8D2C-1ABFB3AFFF56}" type="pres">
      <dgm:prSet presAssocID="{AC842A90-B99A-4A9B-B9B4-1D31E0255C85}" presName="compNode" presStyleCnt="0"/>
      <dgm:spPr/>
    </dgm:pt>
    <dgm:pt modelId="{2A2B2D99-05F4-446E-AA06-DBA77E40E91F}" type="pres">
      <dgm:prSet presAssocID="{AC842A90-B99A-4A9B-B9B4-1D31E0255C85}" presName="bgRect" presStyleLbl="bgShp" presStyleIdx="5" presStyleCnt="8"/>
      <dgm:spPr/>
    </dgm:pt>
    <dgm:pt modelId="{D5DEC374-3FCD-469E-9505-26C6C41A359C}" type="pres">
      <dgm:prSet presAssocID="{AC842A90-B99A-4A9B-B9B4-1D31E0255C8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959BA3F-CDEA-4B79-A67E-85DC60A7BC6C}" type="pres">
      <dgm:prSet presAssocID="{AC842A90-B99A-4A9B-B9B4-1D31E0255C85}" presName="spaceRect" presStyleCnt="0"/>
      <dgm:spPr/>
    </dgm:pt>
    <dgm:pt modelId="{90ACE88E-AC8C-4182-84BE-378994A36D7E}" type="pres">
      <dgm:prSet presAssocID="{AC842A90-B99A-4A9B-B9B4-1D31E0255C85}" presName="parTx" presStyleLbl="revTx" presStyleIdx="5" presStyleCnt="8">
        <dgm:presLayoutVars>
          <dgm:chMax val="0"/>
          <dgm:chPref val="0"/>
        </dgm:presLayoutVars>
      </dgm:prSet>
      <dgm:spPr/>
    </dgm:pt>
    <dgm:pt modelId="{E360D406-4A06-4FC1-9B96-1B1051C3DC24}" type="pres">
      <dgm:prSet presAssocID="{1D4C5E73-83B7-4023-BB4C-95526F3B0A5C}" presName="sibTrans" presStyleCnt="0"/>
      <dgm:spPr/>
    </dgm:pt>
    <dgm:pt modelId="{D150940B-DBA2-416C-8D40-BDBE61A60AC2}" type="pres">
      <dgm:prSet presAssocID="{82B90993-C9A6-412B-B820-B937D78668F2}" presName="compNode" presStyleCnt="0"/>
      <dgm:spPr/>
    </dgm:pt>
    <dgm:pt modelId="{A8139079-DEAC-4AA1-93E8-C80C507A5B70}" type="pres">
      <dgm:prSet presAssocID="{82B90993-C9A6-412B-B820-B937D78668F2}" presName="bgRect" presStyleLbl="bgShp" presStyleIdx="6" presStyleCnt="8"/>
      <dgm:spPr/>
    </dgm:pt>
    <dgm:pt modelId="{F18290CF-68CA-48AA-802B-106DEB8B9C5A}" type="pres">
      <dgm:prSet presAssocID="{82B90993-C9A6-412B-B820-B937D78668F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5D64889-C3D4-40DF-ABAF-7CAD9322CB0E}" type="pres">
      <dgm:prSet presAssocID="{82B90993-C9A6-412B-B820-B937D78668F2}" presName="spaceRect" presStyleCnt="0"/>
      <dgm:spPr/>
    </dgm:pt>
    <dgm:pt modelId="{8807F4AC-59BC-4AD1-99FE-5A1CBEA54D76}" type="pres">
      <dgm:prSet presAssocID="{82B90993-C9A6-412B-B820-B937D78668F2}" presName="parTx" presStyleLbl="revTx" presStyleIdx="6" presStyleCnt="8">
        <dgm:presLayoutVars>
          <dgm:chMax val="0"/>
          <dgm:chPref val="0"/>
        </dgm:presLayoutVars>
      </dgm:prSet>
      <dgm:spPr/>
    </dgm:pt>
    <dgm:pt modelId="{3EC674C8-BF82-4073-AF2B-451907BF079A}" type="pres">
      <dgm:prSet presAssocID="{71320BB1-D2BA-462D-B684-66746F09E90F}" presName="sibTrans" presStyleCnt="0"/>
      <dgm:spPr/>
    </dgm:pt>
    <dgm:pt modelId="{2C49A056-F01D-4CCC-9303-E13EC9593BEC}" type="pres">
      <dgm:prSet presAssocID="{324ACCC8-7DB0-4A1D-9CD9-EE6FAE237C8B}" presName="compNode" presStyleCnt="0"/>
      <dgm:spPr/>
    </dgm:pt>
    <dgm:pt modelId="{0185921E-63D4-45D0-8272-EECDEAD00DE5}" type="pres">
      <dgm:prSet presAssocID="{324ACCC8-7DB0-4A1D-9CD9-EE6FAE237C8B}" presName="bgRect" presStyleLbl="bgShp" presStyleIdx="7" presStyleCnt="8"/>
      <dgm:spPr/>
    </dgm:pt>
    <dgm:pt modelId="{3EDFE290-18CA-41C1-997A-E9EA361B7E74}" type="pres">
      <dgm:prSet presAssocID="{324ACCC8-7DB0-4A1D-9CD9-EE6FAE237C8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B97053F-E3D4-4076-A4F6-6513D468E257}" type="pres">
      <dgm:prSet presAssocID="{324ACCC8-7DB0-4A1D-9CD9-EE6FAE237C8B}" presName="spaceRect" presStyleCnt="0"/>
      <dgm:spPr/>
    </dgm:pt>
    <dgm:pt modelId="{08766C00-9DD5-415E-96B3-82DA6A56FED2}" type="pres">
      <dgm:prSet presAssocID="{324ACCC8-7DB0-4A1D-9CD9-EE6FAE237C8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3A1EA610-40CF-43FD-A285-BB2EE697E3AC}" type="presOf" srcId="{AC842A90-B99A-4A9B-B9B4-1D31E0255C85}" destId="{90ACE88E-AC8C-4182-84BE-378994A36D7E}" srcOrd="0" destOrd="0" presId="urn:microsoft.com/office/officeart/2018/2/layout/IconVerticalSolidList"/>
    <dgm:cxn modelId="{9A5BD422-1BE0-4F92-8697-E470BD70C815}" srcId="{80F1D220-3ABC-4252-90C3-6B4ED199B492}" destId="{6291B415-FBD8-4BE6-817C-0DDEDBCCD1BC}" srcOrd="1" destOrd="0" parTransId="{6DDB0186-A18F-4771-BAF9-74744890ECDD}" sibTransId="{EC4014D7-8425-42C9-B794-6577FEB68F57}"/>
    <dgm:cxn modelId="{330E1125-8034-4BCE-BF45-5553396AD201}" type="presOf" srcId="{80F1D220-3ABC-4252-90C3-6B4ED199B492}" destId="{3281C265-12D4-4D06-90CD-3779AE485654}" srcOrd="0" destOrd="0" presId="urn:microsoft.com/office/officeart/2018/2/layout/IconVerticalSolidList"/>
    <dgm:cxn modelId="{00CD9832-4A63-496E-99BC-DDDE6912C395}" srcId="{80F1D220-3ABC-4252-90C3-6B4ED199B492}" destId="{AC842A90-B99A-4A9B-B9B4-1D31E0255C85}" srcOrd="5" destOrd="0" parTransId="{12240757-021D-4A99-9C4F-786B73DBAC2E}" sibTransId="{1D4C5E73-83B7-4023-BB4C-95526F3B0A5C}"/>
    <dgm:cxn modelId="{E5D06633-6404-4796-ADDD-13B8D608F60F}" type="presOf" srcId="{82B90993-C9A6-412B-B820-B937D78668F2}" destId="{8807F4AC-59BC-4AD1-99FE-5A1CBEA54D76}" srcOrd="0" destOrd="0" presId="urn:microsoft.com/office/officeart/2018/2/layout/IconVerticalSolidList"/>
    <dgm:cxn modelId="{0E233A34-8FF1-46E3-8194-457E61A2CA1A}" type="presOf" srcId="{E66860BB-21BF-4AFE-A7DC-E1F101CC6EF0}" destId="{B06B54D4-F457-41E7-9F3F-12134872160B}" srcOrd="0" destOrd="0" presId="urn:microsoft.com/office/officeart/2018/2/layout/IconVerticalSolidList"/>
    <dgm:cxn modelId="{C0C37C37-B001-449C-8401-53E3B9F1EB1B}" srcId="{80F1D220-3ABC-4252-90C3-6B4ED199B492}" destId="{C20116DB-700E-41C3-BBC1-3B489D49A8CA}" srcOrd="2" destOrd="0" parTransId="{2AF55D9B-7F17-48AF-A47E-AE21A696FAE2}" sibTransId="{569A23AD-646B-469F-8511-865CED05DD0B}"/>
    <dgm:cxn modelId="{3466555E-01F0-4A45-9F08-4373B071237D}" type="presOf" srcId="{369844A9-C3AE-4D12-82A7-96E8EFD03383}" destId="{C507A6EF-4B52-4539-9EEE-58750D3FB542}" srcOrd="0" destOrd="0" presId="urn:microsoft.com/office/officeart/2018/2/layout/IconVerticalSolidList"/>
    <dgm:cxn modelId="{BC03FA77-BC31-42D6-A3DC-87D3F9E65595}" srcId="{80F1D220-3ABC-4252-90C3-6B4ED199B492}" destId="{6E0598D4-D92C-4DD6-99C0-4B49CEAAB7A0}" srcOrd="0" destOrd="0" parTransId="{40118056-F306-4B4E-9E64-9DA5C81E7379}" sibTransId="{3D6CE461-7BB5-4BDF-8BD6-B162D90DE5E4}"/>
    <dgm:cxn modelId="{870C0297-DA45-4807-8135-1FE60E4FA6DB}" type="presOf" srcId="{324ACCC8-7DB0-4A1D-9CD9-EE6FAE237C8B}" destId="{08766C00-9DD5-415E-96B3-82DA6A56FED2}" srcOrd="0" destOrd="0" presId="urn:microsoft.com/office/officeart/2018/2/layout/IconVerticalSolidList"/>
    <dgm:cxn modelId="{2245B497-2362-439B-8870-E6ED9AB57959}" type="presOf" srcId="{6291B415-FBD8-4BE6-817C-0DDEDBCCD1BC}" destId="{7BF1274F-C12E-4EA5-933B-8FCD04FB095E}" srcOrd="0" destOrd="0" presId="urn:microsoft.com/office/officeart/2018/2/layout/IconVerticalSolidList"/>
    <dgm:cxn modelId="{97B818AF-51B4-4AEC-9976-C5E923390A8F}" srcId="{80F1D220-3ABC-4252-90C3-6B4ED199B492}" destId="{369844A9-C3AE-4D12-82A7-96E8EFD03383}" srcOrd="3" destOrd="0" parTransId="{C831869B-F5BE-485E-A072-EA2EE1F93DB7}" sibTransId="{3240625F-7113-453D-8CB6-A3BC4F85D7E0}"/>
    <dgm:cxn modelId="{917E6FB1-2041-4FFA-8032-30C4B5DD5C18}" srcId="{80F1D220-3ABC-4252-90C3-6B4ED199B492}" destId="{324ACCC8-7DB0-4A1D-9CD9-EE6FAE237C8B}" srcOrd="7" destOrd="0" parTransId="{E06B9B10-0840-4E73-9FDD-550A726C465A}" sibTransId="{04CDA89D-8DAD-4B1D-B8C8-2D9A07A4C5F4}"/>
    <dgm:cxn modelId="{444736C1-4B67-4599-AFEE-A82A995B4484}" type="presOf" srcId="{C20116DB-700E-41C3-BBC1-3B489D49A8CA}" destId="{C67B21DE-6152-4A3A-97D6-32F1FCEC0FFF}" srcOrd="0" destOrd="0" presId="urn:microsoft.com/office/officeart/2018/2/layout/IconVerticalSolidList"/>
    <dgm:cxn modelId="{7E887BDC-F4E1-4CA2-BF55-821B37BFC490}" type="presOf" srcId="{6E0598D4-D92C-4DD6-99C0-4B49CEAAB7A0}" destId="{39914734-5C44-45A8-A8D3-11FA79CA346B}" srcOrd="0" destOrd="0" presId="urn:microsoft.com/office/officeart/2018/2/layout/IconVerticalSolidList"/>
    <dgm:cxn modelId="{C2BA48F4-878A-4E0B-A209-B0D105622AE3}" srcId="{80F1D220-3ABC-4252-90C3-6B4ED199B492}" destId="{E66860BB-21BF-4AFE-A7DC-E1F101CC6EF0}" srcOrd="4" destOrd="0" parTransId="{A8D3EE44-9BB4-4F7E-B31F-D1E2767D7E62}" sibTransId="{D84CC7CC-F3CB-4601-81D9-4D2DA129B5F6}"/>
    <dgm:cxn modelId="{2E8BFBFA-09DC-4D7F-B211-050F71A76C79}" srcId="{80F1D220-3ABC-4252-90C3-6B4ED199B492}" destId="{82B90993-C9A6-412B-B820-B937D78668F2}" srcOrd="6" destOrd="0" parTransId="{02F57229-0BE1-434A-AAF8-B3A7DF8AD0EB}" sibTransId="{71320BB1-D2BA-462D-B684-66746F09E90F}"/>
    <dgm:cxn modelId="{E9ACD445-AFCE-4CBC-9EF1-FD61CBFF971C}" type="presParOf" srcId="{3281C265-12D4-4D06-90CD-3779AE485654}" destId="{1DECBEAC-EC3D-4EFF-BAB2-3F67D78DB3C8}" srcOrd="0" destOrd="0" presId="urn:microsoft.com/office/officeart/2018/2/layout/IconVerticalSolidList"/>
    <dgm:cxn modelId="{82E8731C-4BFA-42FF-BE10-559A7072062D}" type="presParOf" srcId="{1DECBEAC-EC3D-4EFF-BAB2-3F67D78DB3C8}" destId="{73FD48C5-9B7B-43A4-939D-24C437831457}" srcOrd="0" destOrd="0" presId="urn:microsoft.com/office/officeart/2018/2/layout/IconVerticalSolidList"/>
    <dgm:cxn modelId="{C64D70B8-7C69-495C-9BF7-88DB2169C732}" type="presParOf" srcId="{1DECBEAC-EC3D-4EFF-BAB2-3F67D78DB3C8}" destId="{0B58DAB2-1EBB-4972-89B2-32659EC5656E}" srcOrd="1" destOrd="0" presId="urn:microsoft.com/office/officeart/2018/2/layout/IconVerticalSolidList"/>
    <dgm:cxn modelId="{3811FBC5-7F3D-4459-94DE-882915D25122}" type="presParOf" srcId="{1DECBEAC-EC3D-4EFF-BAB2-3F67D78DB3C8}" destId="{26CCE808-2F3B-45AE-82B9-89203F706804}" srcOrd="2" destOrd="0" presId="urn:microsoft.com/office/officeart/2018/2/layout/IconVerticalSolidList"/>
    <dgm:cxn modelId="{0DED3E1D-34D2-4E1D-8C75-61FFE9D8402D}" type="presParOf" srcId="{1DECBEAC-EC3D-4EFF-BAB2-3F67D78DB3C8}" destId="{39914734-5C44-45A8-A8D3-11FA79CA346B}" srcOrd="3" destOrd="0" presId="urn:microsoft.com/office/officeart/2018/2/layout/IconVerticalSolidList"/>
    <dgm:cxn modelId="{7143C547-0437-4045-8C00-5843F4FE87B5}" type="presParOf" srcId="{3281C265-12D4-4D06-90CD-3779AE485654}" destId="{EE42B751-10AD-4687-84A4-337568F01FEC}" srcOrd="1" destOrd="0" presId="urn:microsoft.com/office/officeart/2018/2/layout/IconVerticalSolidList"/>
    <dgm:cxn modelId="{71E1469E-5E9F-426E-952A-37143A2FA688}" type="presParOf" srcId="{3281C265-12D4-4D06-90CD-3779AE485654}" destId="{3A38FAC6-7602-4241-8D8B-5064DAE018AC}" srcOrd="2" destOrd="0" presId="urn:microsoft.com/office/officeart/2018/2/layout/IconVerticalSolidList"/>
    <dgm:cxn modelId="{609F1A70-5053-4F07-9793-CA66679794DB}" type="presParOf" srcId="{3A38FAC6-7602-4241-8D8B-5064DAE018AC}" destId="{8D9A8729-30B1-4AF9-93A7-A78AE6651C33}" srcOrd="0" destOrd="0" presId="urn:microsoft.com/office/officeart/2018/2/layout/IconVerticalSolidList"/>
    <dgm:cxn modelId="{69D5C0BD-4675-4A0A-B412-492CE66F10DF}" type="presParOf" srcId="{3A38FAC6-7602-4241-8D8B-5064DAE018AC}" destId="{B890B107-B701-450F-8C7D-4A80E17B83EE}" srcOrd="1" destOrd="0" presId="urn:microsoft.com/office/officeart/2018/2/layout/IconVerticalSolidList"/>
    <dgm:cxn modelId="{D6415114-1216-4DA4-93E8-6E66ABF7777F}" type="presParOf" srcId="{3A38FAC6-7602-4241-8D8B-5064DAE018AC}" destId="{A0E5948B-07A9-4488-8D77-F386E3115B5C}" srcOrd="2" destOrd="0" presId="urn:microsoft.com/office/officeart/2018/2/layout/IconVerticalSolidList"/>
    <dgm:cxn modelId="{545A41C4-5622-4FB5-8E4B-75C46F3F9337}" type="presParOf" srcId="{3A38FAC6-7602-4241-8D8B-5064DAE018AC}" destId="{7BF1274F-C12E-4EA5-933B-8FCD04FB095E}" srcOrd="3" destOrd="0" presId="urn:microsoft.com/office/officeart/2018/2/layout/IconVerticalSolidList"/>
    <dgm:cxn modelId="{770E096E-3114-427D-834D-9CFFB8647EB5}" type="presParOf" srcId="{3281C265-12D4-4D06-90CD-3779AE485654}" destId="{533285F0-7DF8-4D5F-8568-4B05F9C79BBE}" srcOrd="3" destOrd="0" presId="urn:microsoft.com/office/officeart/2018/2/layout/IconVerticalSolidList"/>
    <dgm:cxn modelId="{338AADBA-BB1B-41A8-BE80-37C2AE89B8F1}" type="presParOf" srcId="{3281C265-12D4-4D06-90CD-3779AE485654}" destId="{AF680726-24A2-41CB-B6DC-D7315124AB95}" srcOrd="4" destOrd="0" presId="urn:microsoft.com/office/officeart/2018/2/layout/IconVerticalSolidList"/>
    <dgm:cxn modelId="{4FB33B1C-7C0F-4F84-A020-1E887EBA980B}" type="presParOf" srcId="{AF680726-24A2-41CB-B6DC-D7315124AB95}" destId="{A0E43379-33FD-41F4-A889-B963BE3A7A69}" srcOrd="0" destOrd="0" presId="urn:microsoft.com/office/officeart/2018/2/layout/IconVerticalSolidList"/>
    <dgm:cxn modelId="{7063EFDF-77B5-4DDF-952D-2BA43F24ACD3}" type="presParOf" srcId="{AF680726-24A2-41CB-B6DC-D7315124AB95}" destId="{598B8C44-4F67-47B7-8B75-B11B3ADA6563}" srcOrd="1" destOrd="0" presId="urn:microsoft.com/office/officeart/2018/2/layout/IconVerticalSolidList"/>
    <dgm:cxn modelId="{9DBFFEB6-09A6-431A-B3CB-7EE34D655FA6}" type="presParOf" srcId="{AF680726-24A2-41CB-B6DC-D7315124AB95}" destId="{69FED923-C0B0-4894-946D-1E42C7D2E61D}" srcOrd="2" destOrd="0" presId="urn:microsoft.com/office/officeart/2018/2/layout/IconVerticalSolidList"/>
    <dgm:cxn modelId="{527DF71D-B3FF-462E-A4EE-203183A02527}" type="presParOf" srcId="{AF680726-24A2-41CB-B6DC-D7315124AB95}" destId="{C67B21DE-6152-4A3A-97D6-32F1FCEC0FFF}" srcOrd="3" destOrd="0" presId="urn:microsoft.com/office/officeart/2018/2/layout/IconVerticalSolidList"/>
    <dgm:cxn modelId="{9880386D-9547-469C-B1C9-B5EADC06EBEF}" type="presParOf" srcId="{3281C265-12D4-4D06-90CD-3779AE485654}" destId="{BD52CDD3-DE7D-4023-860B-3226624BEB36}" srcOrd="5" destOrd="0" presId="urn:microsoft.com/office/officeart/2018/2/layout/IconVerticalSolidList"/>
    <dgm:cxn modelId="{FE6D525D-A093-4706-AB74-FBECC34F3B78}" type="presParOf" srcId="{3281C265-12D4-4D06-90CD-3779AE485654}" destId="{8FE55B21-C5AC-420D-B970-18395B14EFAF}" srcOrd="6" destOrd="0" presId="urn:microsoft.com/office/officeart/2018/2/layout/IconVerticalSolidList"/>
    <dgm:cxn modelId="{44BD098B-FEAE-4565-BED3-CB78514D073B}" type="presParOf" srcId="{8FE55B21-C5AC-420D-B970-18395B14EFAF}" destId="{9221D12A-E6FE-4E10-AA7A-4ED37F02369D}" srcOrd="0" destOrd="0" presId="urn:microsoft.com/office/officeart/2018/2/layout/IconVerticalSolidList"/>
    <dgm:cxn modelId="{97C38ABC-CFEA-4386-8493-18129B3DF493}" type="presParOf" srcId="{8FE55B21-C5AC-420D-B970-18395B14EFAF}" destId="{CBE61768-4C41-41FC-8806-CAB500D6B2D2}" srcOrd="1" destOrd="0" presId="urn:microsoft.com/office/officeart/2018/2/layout/IconVerticalSolidList"/>
    <dgm:cxn modelId="{5A01D6CF-34E3-4EBC-AFF3-A5722A7B7C6E}" type="presParOf" srcId="{8FE55B21-C5AC-420D-B970-18395B14EFAF}" destId="{84F68A11-8417-4321-9E0D-EFD0B6999AA1}" srcOrd="2" destOrd="0" presId="urn:microsoft.com/office/officeart/2018/2/layout/IconVerticalSolidList"/>
    <dgm:cxn modelId="{102F241E-BAED-415E-8DD3-A8BFF2FCEF69}" type="presParOf" srcId="{8FE55B21-C5AC-420D-B970-18395B14EFAF}" destId="{C507A6EF-4B52-4539-9EEE-58750D3FB542}" srcOrd="3" destOrd="0" presId="urn:microsoft.com/office/officeart/2018/2/layout/IconVerticalSolidList"/>
    <dgm:cxn modelId="{CBC27350-0B07-4B67-AEA3-BBADB855C514}" type="presParOf" srcId="{3281C265-12D4-4D06-90CD-3779AE485654}" destId="{2BF4071B-8550-40B2-8B72-8FDE9C5A664C}" srcOrd="7" destOrd="0" presId="urn:microsoft.com/office/officeart/2018/2/layout/IconVerticalSolidList"/>
    <dgm:cxn modelId="{024D75F2-9F24-4F3E-847F-B86DFC942298}" type="presParOf" srcId="{3281C265-12D4-4D06-90CD-3779AE485654}" destId="{C9F30713-4896-4C8C-B320-2044BFEE08F3}" srcOrd="8" destOrd="0" presId="urn:microsoft.com/office/officeart/2018/2/layout/IconVerticalSolidList"/>
    <dgm:cxn modelId="{F4A3BE19-9B52-4C1E-944A-DA58B6A3B5A0}" type="presParOf" srcId="{C9F30713-4896-4C8C-B320-2044BFEE08F3}" destId="{8F123A41-0270-49B9-AC1E-607D9E0FD2C5}" srcOrd="0" destOrd="0" presId="urn:microsoft.com/office/officeart/2018/2/layout/IconVerticalSolidList"/>
    <dgm:cxn modelId="{EE7AC7DB-CD30-46B4-849C-72F51B499DDC}" type="presParOf" srcId="{C9F30713-4896-4C8C-B320-2044BFEE08F3}" destId="{AE299678-86E8-479B-B49A-57DC0F2AF859}" srcOrd="1" destOrd="0" presId="urn:microsoft.com/office/officeart/2018/2/layout/IconVerticalSolidList"/>
    <dgm:cxn modelId="{EE0EFEE9-0B4B-47E0-83B0-4378187F4B8F}" type="presParOf" srcId="{C9F30713-4896-4C8C-B320-2044BFEE08F3}" destId="{573CBF98-2970-42F7-BE27-ACDECAD95C55}" srcOrd="2" destOrd="0" presId="urn:microsoft.com/office/officeart/2018/2/layout/IconVerticalSolidList"/>
    <dgm:cxn modelId="{536903C7-A7D1-43F2-8CCE-EC9684653F65}" type="presParOf" srcId="{C9F30713-4896-4C8C-B320-2044BFEE08F3}" destId="{B06B54D4-F457-41E7-9F3F-12134872160B}" srcOrd="3" destOrd="0" presId="urn:microsoft.com/office/officeart/2018/2/layout/IconVerticalSolidList"/>
    <dgm:cxn modelId="{985343EC-385C-4726-81B6-AF65FF836B44}" type="presParOf" srcId="{3281C265-12D4-4D06-90CD-3779AE485654}" destId="{EBB61171-55B4-49B1-8261-9FEFD13533AB}" srcOrd="9" destOrd="0" presId="urn:microsoft.com/office/officeart/2018/2/layout/IconVerticalSolidList"/>
    <dgm:cxn modelId="{9F4C1D1C-6101-4898-8350-B1F6B79B6ABB}" type="presParOf" srcId="{3281C265-12D4-4D06-90CD-3779AE485654}" destId="{51C8242D-0C8C-4B28-8D2C-1ABFB3AFFF56}" srcOrd="10" destOrd="0" presId="urn:microsoft.com/office/officeart/2018/2/layout/IconVerticalSolidList"/>
    <dgm:cxn modelId="{4099AA39-BAE8-4944-A894-C730A83A0863}" type="presParOf" srcId="{51C8242D-0C8C-4B28-8D2C-1ABFB3AFFF56}" destId="{2A2B2D99-05F4-446E-AA06-DBA77E40E91F}" srcOrd="0" destOrd="0" presId="urn:microsoft.com/office/officeart/2018/2/layout/IconVerticalSolidList"/>
    <dgm:cxn modelId="{0DE561DC-7209-43D9-B354-9F7386546A4C}" type="presParOf" srcId="{51C8242D-0C8C-4B28-8D2C-1ABFB3AFFF56}" destId="{D5DEC374-3FCD-469E-9505-26C6C41A359C}" srcOrd="1" destOrd="0" presId="urn:microsoft.com/office/officeart/2018/2/layout/IconVerticalSolidList"/>
    <dgm:cxn modelId="{3E5735A4-1329-4DB9-BCBA-3530F965AFF1}" type="presParOf" srcId="{51C8242D-0C8C-4B28-8D2C-1ABFB3AFFF56}" destId="{7959BA3F-CDEA-4B79-A67E-85DC60A7BC6C}" srcOrd="2" destOrd="0" presId="urn:microsoft.com/office/officeart/2018/2/layout/IconVerticalSolidList"/>
    <dgm:cxn modelId="{2ADFD335-6353-4349-83CB-6E16B3621811}" type="presParOf" srcId="{51C8242D-0C8C-4B28-8D2C-1ABFB3AFFF56}" destId="{90ACE88E-AC8C-4182-84BE-378994A36D7E}" srcOrd="3" destOrd="0" presId="urn:microsoft.com/office/officeart/2018/2/layout/IconVerticalSolidList"/>
    <dgm:cxn modelId="{920CA32A-39CC-41E4-A709-4350633C7B98}" type="presParOf" srcId="{3281C265-12D4-4D06-90CD-3779AE485654}" destId="{E360D406-4A06-4FC1-9B96-1B1051C3DC24}" srcOrd="11" destOrd="0" presId="urn:microsoft.com/office/officeart/2018/2/layout/IconVerticalSolidList"/>
    <dgm:cxn modelId="{0A9C5276-E63F-4FD1-A3D8-2158BFA66C36}" type="presParOf" srcId="{3281C265-12D4-4D06-90CD-3779AE485654}" destId="{D150940B-DBA2-416C-8D40-BDBE61A60AC2}" srcOrd="12" destOrd="0" presId="urn:microsoft.com/office/officeart/2018/2/layout/IconVerticalSolidList"/>
    <dgm:cxn modelId="{74A83819-931D-45E1-A400-C7CCE9875B1C}" type="presParOf" srcId="{D150940B-DBA2-416C-8D40-BDBE61A60AC2}" destId="{A8139079-DEAC-4AA1-93E8-C80C507A5B70}" srcOrd="0" destOrd="0" presId="urn:microsoft.com/office/officeart/2018/2/layout/IconVerticalSolidList"/>
    <dgm:cxn modelId="{D2171016-48DA-48C5-96AF-1458514D8E81}" type="presParOf" srcId="{D150940B-DBA2-416C-8D40-BDBE61A60AC2}" destId="{F18290CF-68CA-48AA-802B-106DEB8B9C5A}" srcOrd="1" destOrd="0" presId="urn:microsoft.com/office/officeart/2018/2/layout/IconVerticalSolidList"/>
    <dgm:cxn modelId="{75121BEB-C45F-4B7D-A5DD-562A8964E66E}" type="presParOf" srcId="{D150940B-DBA2-416C-8D40-BDBE61A60AC2}" destId="{05D64889-C3D4-40DF-ABAF-7CAD9322CB0E}" srcOrd="2" destOrd="0" presId="urn:microsoft.com/office/officeart/2018/2/layout/IconVerticalSolidList"/>
    <dgm:cxn modelId="{809988CE-2671-4352-884F-B517EC3B5BDD}" type="presParOf" srcId="{D150940B-DBA2-416C-8D40-BDBE61A60AC2}" destId="{8807F4AC-59BC-4AD1-99FE-5A1CBEA54D76}" srcOrd="3" destOrd="0" presId="urn:microsoft.com/office/officeart/2018/2/layout/IconVerticalSolidList"/>
    <dgm:cxn modelId="{23C2142B-7A89-45E2-8FFA-CC0E2254BDD1}" type="presParOf" srcId="{3281C265-12D4-4D06-90CD-3779AE485654}" destId="{3EC674C8-BF82-4073-AF2B-451907BF079A}" srcOrd="13" destOrd="0" presId="urn:microsoft.com/office/officeart/2018/2/layout/IconVerticalSolidList"/>
    <dgm:cxn modelId="{519A3121-3DC6-4F3A-A7F3-242D488C44C0}" type="presParOf" srcId="{3281C265-12D4-4D06-90CD-3779AE485654}" destId="{2C49A056-F01D-4CCC-9303-E13EC9593BEC}" srcOrd="14" destOrd="0" presId="urn:microsoft.com/office/officeart/2018/2/layout/IconVerticalSolidList"/>
    <dgm:cxn modelId="{B9E268A1-2D53-4F89-ACB3-F2236212A30A}" type="presParOf" srcId="{2C49A056-F01D-4CCC-9303-E13EC9593BEC}" destId="{0185921E-63D4-45D0-8272-EECDEAD00DE5}" srcOrd="0" destOrd="0" presId="urn:microsoft.com/office/officeart/2018/2/layout/IconVerticalSolidList"/>
    <dgm:cxn modelId="{3BDEEE7F-16BC-450C-B4AA-393CF29A12B8}" type="presParOf" srcId="{2C49A056-F01D-4CCC-9303-E13EC9593BEC}" destId="{3EDFE290-18CA-41C1-997A-E9EA361B7E74}" srcOrd="1" destOrd="0" presId="urn:microsoft.com/office/officeart/2018/2/layout/IconVerticalSolidList"/>
    <dgm:cxn modelId="{E0EA516D-DC48-4DFD-AF69-7EE39AC50A12}" type="presParOf" srcId="{2C49A056-F01D-4CCC-9303-E13EC9593BEC}" destId="{8B97053F-E3D4-4076-A4F6-6513D468E257}" srcOrd="2" destOrd="0" presId="urn:microsoft.com/office/officeart/2018/2/layout/IconVerticalSolidList"/>
    <dgm:cxn modelId="{F0C885B4-B3EC-4FC2-B815-EE520048BD45}" type="presParOf" srcId="{2C49A056-F01D-4CCC-9303-E13EC9593BEC}" destId="{08766C00-9DD5-415E-96B3-82DA6A56FE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D45C68-B178-4087-BC93-7187E626A0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8A9C418-4711-4796-8D64-D37A71C81B8D}">
      <dgm:prSet/>
      <dgm:spPr/>
      <dgm:t>
        <a:bodyPr/>
        <a:lstStyle/>
        <a:p>
          <a:r>
            <a:rPr lang="cs-CZ"/>
            <a:t>Much less variable in nature</a:t>
          </a:r>
          <a:endParaRPr lang="en-US"/>
        </a:p>
      </dgm:t>
    </dgm:pt>
    <dgm:pt modelId="{6C655F37-5A61-4447-91CA-F4B525915DB7}" type="parTrans" cxnId="{E7528F68-A196-4AD9-8676-2F1DC91BF364}">
      <dgm:prSet/>
      <dgm:spPr/>
      <dgm:t>
        <a:bodyPr/>
        <a:lstStyle/>
        <a:p>
          <a:endParaRPr lang="en-US"/>
        </a:p>
      </dgm:t>
    </dgm:pt>
    <dgm:pt modelId="{0CB2B859-5A72-4F6B-8BF1-733A9DC83721}" type="sibTrans" cxnId="{E7528F68-A196-4AD9-8676-2F1DC91BF364}">
      <dgm:prSet/>
      <dgm:spPr/>
      <dgm:t>
        <a:bodyPr/>
        <a:lstStyle/>
        <a:p>
          <a:endParaRPr lang="en-US"/>
        </a:p>
      </dgm:t>
    </dgm:pt>
    <dgm:pt modelId="{F4D771C9-A8AF-471F-8484-EAF10815909A}">
      <dgm:prSet/>
      <dgm:spPr/>
      <dgm:t>
        <a:bodyPr/>
        <a:lstStyle/>
        <a:p>
          <a:r>
            <a:rPr lang="cs-CZ"/>
            <a:t>Most shared resource</a:t>
          </a:r>
          <a:endParaRPr lang="en-US"/>
        </a:p>
      </dgm:t>
    </dgm:pt>
    <dgm:pt modelId="{31B0AB83-DC1A-471A-8318-FBD1FBC94CA2}" type="parTrans" cxnId="{216659CB-F08C-438F-9BA2-C45A38F1F852}">
      <dgm:prSet/>
      <dgm:spPr/>
      <dgm:t>
        <a:bodyPr/>
        <a:lstStyle/>
        <a:p>
          <a:endParaRPr lang="en-US"/>
        </a:p>
      </dgm:t>
    </dgm:pt>
    <dgm:pt modelId="{A0F4D3BB-A515-4756-B979-A29FC843A604}" type="sibTrans" cxnId="{216659CB-F08C-438F-9BA2-C45A38F1F852}">
      <dgm:prSet/>
      <dgm:spPr/>
      <dgm:t>
        <a:bodyPr/>
        <a:lstStyle/>
        <a:p>
          <a:endParaRPr lang="en-US"/>
        </a:p>
      </dgm:t>
    </dgm:pt>
    <dgm:pt modelId="{493745CC-4FFA-42AE-B480-F0B9FFDA3134}">
      <dgm:prSet/>
      <dgm:spPr/>
      <dgm:t>
        <a:bodyPr/>
        <a:lstStyle/>
        <a:p>
          <a:r>
            <a:rPr lang="cs-CZ"/>
            <a:t>Most critical</a:t>
          </a:r>
          <a:endParaRPr lang="en-US"/>
        </a:p>
      </dgm:t>
    </dgm:pt>
    <dgm:pt modelId="{BC1F8F3E-23A7-481C-8381-1783F1DBC39C}" type="parTrans" cxnId="{5255ABF7-2949-4DAE-8609-142A135E1CDA}">
      <dgm:prSet/>
      <dgm:spPr/>
      <dgm:t>
        <a:bodyPr/>
        <a:lstStyle/>
        <a:p>
          <a:endParaRPr lang="en-US"/>
        </a:p>
      </dgm:t>
    </dgm:pt>
    <dgm:pt modelId="{DB684999-4460-4BB8-A87B-9A0818E247FA}" type="sibTrans" cxnId="{5255ABF7-2949-4DAE-8609-142A135E1CDA}">
      <dgm:prSet/>
      <dgm:spPr/>
      <dgm:t>
        <a:bodyPr/>
        <a:lstStyle/>
        <a:p>
          <a:endParaRPr lang="en-US"/>
        </a:p>
      </dgm:t>
    </dgm:pt>
    <dgm:pt modelId="{4850BE62-C6C1-4D83-B5D0-C8F4ADF52985}">
      <dgm:prSet/>
      <dgm:spPr/>
      <dgm:t>
        <a:bodyPr/>
        <a:lstStyle/>
        <a:p>
          <a:r>
            <a:rPr lang="cs-CZ"/>
            <a:t>Most complex</a:t>
          </a:r>
          <a:endParaRPr lang="en-US"/>
        </a:p>
      </dgm:t>
    </dgm:pt>
    <dgm:pt modelId="{6F34F163-A21E-4EE6-93D5-97E6F288A170}" type="parTrans" cxnId="{EFF58497-66B6-482E-9D4C-2C6A9DD0278B}">
      <dgm:prSet/>
      <dgm:spPr/>
      <dgm:t>
        <a:bodyPr/>
        <a:lstStyle/>
        <a:p>
          <a:endParaRPr lang="en-US"/>
        </a:p>
      </dgm:t>
    </dgm:pt>
    <dgm:pt modelId="{B84E3AD7-932A-4B90-94DE-4042648F0029}" type="sibTrans" cxnId="{EFF58497-66B6-482E-9D4C-2C6A9DD0278B}">
      <dgm:prSet/>
      <dgm:spPr/>
      <dgm:t>
        <a:bodyPr/>
        <a:lstStyle/>
        <a:p>
          <a:endParaRPr lang="en-US"/>
        </a:p>
      </dgm:t>
    </dgm:pt>
    <dgm:pt modelId="{AA1A416E-9F25-423A-981A-1785E85A707F}">
      <dgm:prSet/>
      <dgm:spPr/>
      <dgm:t>
        <a:bodyPr/>
        <a:lstStyle/>
        <a:p>
          <a:r>
            <a:rPr lang="cs-CZ"/>
            <a:t>Most problematic</a:t>
          </a:r>
          <a:endParaRPr lang="en-US"/>
        </a:p>
      </dgm:t>
    </dgm:pt>
    <dgm:pt modelId="{2D72D9AE-7B50-457B-9642-F8BA924E0A68}" type="parTrans" cxnId="{F829B2AB-34E2-4639-8D22-A04691D435D2}">
      <dgm:prSet/>
      <dgm:spPr/>
      <dgm:t>
        <a:bodyPr/>
        <a:lstStyle/>
        <a:p>
          <a:endParaRPr lang="en-US"/>
        </a:p>
      </dgm:t>
    </dgm:pt>
    <dgm:pt modelId="{F4F67A2A-900B-4363-95E9-2D44A7E27EB8}" type="sibTrans" cxnId="{F829B2AB-34E2-4639-8D22-A04691D435D2}">
      <dgm:prSet/>
      <dgm:spPr/>
      <dgm:t>
        <a:bodyPr/>
        <a:lstStyle/>
        <a:p>
          <a:endParaRPr lang="en-US"/>
        </a:p>
      </dgm:t>
    </dgm:pt>
    <dgm:pt modelId="{0CE146E3-81FF-4BFA-8DA9-CF6739484ADA}">
      <dgm:prSet/>
      <dgm:spPr/>
      <dgm:t>
        <a:bodyPr/>
        <a:lstStyle/>
        <a:p>
          <a:r>
            <a:rPr lang="cs-CZ"/>
            <a:t>Slowest piece of the stack</a:t>
          </a:r>
          <a:endParaRPr lang="en-US"/>
        </a:p>
      </dgm:t>
    </dgm:pt>
    <dgm:pt modelId="{45D2BEBE-72AF-4A1A-9792-4F8380D21E1A}" type="parTrans" cxnId="{D271B399-A5BF-407E-BD32-D650310C8D6E}">
      <dgm:prSet/>
      <dgm:spPr/>
      <dgm:t>
        <a:bodyPr/>
        <a:lstStyle/>
        <a:p>
          <a:endParaRPr lang="en-US"/>
        </a:p>
      </dgm:t>
    </dgm:pt>
    <dgm:pt modelId="{2EE0693C-2BD9-4156-BE1F-CAD2A1C86242}" type="sibTrans" cxnId="{D271B399-A5BF-407E-BD32-D650310C8D6E}">
      <dgm:prSet/>
      <dgm:spPr/>
      <dgm:t>
        <a:bodyPr/>
        <a:lstStyle/>
        <a:p>
          <a:endParaRPr lang="en-US"/>
        </a:p>
      </dgm:t>
    </dgm:pt>
    <dgm:pt modelId="{2126DB36-06AC-4344-AAFA-E15DE6D17AAF}">
      <dgm:prSet/>
      <dgm:spPr/>
      <dgm:t>
        <a:bodyPr/>
        <a:lstStyle/>
        <a:p>
          <a:r>
            <a:rPr lang="cs-CZ"/>
            <a:t>Random I/O disk patterns</a:t>
          </a:r>
          <a:endParaRPr lang="en-US"/>
        </a:p>
      </dgm:t>
    </dgm:pt>
    <dgm:pt modelId="{C2E06674-4861-4193-A809-6AA8EA1082CE}" type="parTrans" cxnId="{CE0A497E-C7C1-4B88-AEE6-3AB8564CE7B2}">
      <dgm:prSet/>
      <dgm:spPr/>
      <dgm:t>
        <a:bodyPr/>
        <a:lstStyle/>
        <a:p>
          <a:endParaRPr lang="en-US"/>
        </a:p>
      </dgm:t>
    </dgm:pt>
    <dgm:pt modelId="{825BAB13-BDB3-4D20-ACA5-9255EE3D4C33}" type="sibTrans" cxnId="{CE0A497E-C7C1-4B88-AEE6-3AB8564CE7B2}">
      <dgm:prSet/>
      <dgm:spPr/>
      <dgm:t>
        <a:bodyPr/>
        <a:lstStyle/>
        <a:p>
          <a:endParaRPr lang="en-US"/>
        </a:p>
      </dgm:t>
    </dgm:pt>
    <dgm:pt modelId="{0F18B851-80EE-455A-A497-D9A1B3EDFC56}">
      <dgm:prSet/>
      <dgm:spPr/>
      <dgm:t>
        <a:bodyPr/>
        <a:lstStyle/>
        <a:p>
          <a:r>
            <a:rPr lang="cs-CZ"/>
            <a:t>Many individual points of contention</a:t>
          </a:r>
          <a:endParaRPr lang="en-US"/>
        </a:p>
      </dgm:t>
    </dgm:pt>
    <dgm:pt modelId="{DBA1FE9E-DD59-49D0-A59D-B8D8815865B3}" type="parTrans" cxnId="{20EDF899-7E9D-4199-8872-AA0124DD5AD7}">
      <dgm:prSet/>
      <dgm:spPr/>
      <dgm:t>
        <a:bodyPr/>
        <a:lstStyle/>
        <a:p>
          <a:endParaRPr lang="en-US"/>
        </a:p>
      </dgm:t>
    </dgm:pt>
    <dgm:pt modelId="{23315A08-BB42-40A2-9B8B-730E1E648F83}" type="sibTrans" cxnId="{20EDF899-7E9D-4199-8872-AA0124DD5AD7}">
      <dgm:prSet/>
      <dgm:spPr/>
      <dgm:t>
        <a:bodyPr/>
        <a:lstStyle/>
        <a:p>
          <a:endParaRPr lang="en-US"/>
        </a:p>
      </dgm:t>
    </dgm:pt>
    <dgm:pt modelId="{4D82AA19-C6B1-42D1-A027-6F6BFB418D2B}" type="pres">
      <dgm:prSet presAssocID="{3ED45C68-B178-4087-BC93-7187E626A045}" presName="root" presStyleCnt="0">
        <dgm:presLayoutVars>
          <dgm:dir/>
          <dgm:resizeHandles val="exact"/>
        </dgm:presLayoutVars>
      </dgm:prSet>
      <dgm:spPr/>
    </dgm:pt>
    <dgm:pt modelId="{415D55CD-C6AC-4AB2-A293-522900BD9875}" type="pres">
      <dgm:prSet presAssocID="{28A9C418-4711-4796-8D64-D37A71C81B8D}" presName="compNode" presStyleCnt="0"/>
      <dgm:spPr/>
    </dgm:pt>
    <dgm:pt modelId="{F9F219C5-6EF1-4A03-B697-43B2859E55D9}" type="pres">
      <dgm:prSet presAssocID="{28A9C418-4711-4796-8D64-D37A71C81B8D}" presName="bgRect" presStyleLbl="bgShp" presStyleIdx="0" presStyleCnt="8"/>
      <dgm:spPr/>
    </dgm:pt>
    <dgm:pt modelId="{C7EA8681-C9E2-4909-9607-F8271949CF63}" type="pres">
      <dgm:prSet presAssocID="{28A9C418-4711-4796-8D64-D37A71C81B8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3ECFA750-E8BD-4DBF-9B36-FDA07981A478}" type="pres">
      <dgm:prSet presAssocID="{28A9C418-4711-4796-8D64-D37A71C81B8D}" presName="spaceRect" presStyleCnt="0"/>
      <dgm:spPr/>
    </dgm:pt>
    <dgm:pt modelId="{A0915C44-9737-43BB-8CAC-177FFC4C621A}" type="pres">
      <dgm:prSet presAssocID="{28A9C418-4711-4796-8D64-D37A71C81B8D}" presName="parTx" presStyleLbl="revTx" presStyleIdx="0" presStyleCnt="8">
        <dgm:presLayoutVars>
          <dgm:chMax val="0"/>
          <dgm:chPref val="0"/>
        </dgm:presLayoutVars>
      </dgm:prSet>
      <dgm:spPr/>
    </dgm:pt>
    <dgm:pt modelId="{66BE8DAA-E6C8-457F-8FBD-EC254913170F}" type="pres">
      <dgm:prSet presAssocID="{0CB2B859-5A72-4F6B-8BF1-733A9DC83721}" presName="sibTrans" presStyleCnt="0"/>
      <dgm:spPr/>
    </dgm:pt>
    <dgm:pt modelId="{8E9047C2-FBE7-444E-A94A-263F310549C2}" type="pres">
      <dgm:prSet presAssocID="{F4D771C9-A8AF-471F-8484-EAF10815909A}" presName="compNode" presStyleCnt="0"/>
      <dgm:spPr/>
    </dgm:pt>
    <dgm:pt modelId="{4DC7A22C-1E94-4BD4-95DB-D8C590CC0A09}" type="pres">
      <dgm:prSet presAssocID="{F4D771C9-A8AF-471F-8484-EAF10815909A}" presName="bgRect" presStyleLbl="bgShp" presStyleIdx="1" presStyleCnt="8"/>
      <dgm:spPr/>
    </dgm:pt>
    <dgm:pt modelId="{A751C7B4-C0A3-4BEA-9B54-0703C3C9DFD3}" type="pres">
      <dgm:prSet presAssocID="{F4D771C9-A8AF-471F-8484-EAF10815909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CE84790-417F-44E6-B6BF-F9ACF277511D}" type="pres">
      <dgm:prSet presAssocID="{F4D771C9-A8AF-471F-8484-EAF10815909A}" presName="spaceRect" presStyleCnt="0"/>
      <dgm:spPr/>
    </dgm:pt>
    <dgm:pt modelId="{94B6D359-8B56-44E5-8B6C-28AA897E4E50}" type="pres">
      <dgm:prSet presAssocID="{F4D771C9-A8AF-471F-8484-EAF10815909A}" presName="parTx" presStyleLbl="revTx" presStyleIdx="1" presStyleCnt="8">
        <dgm:presLayoutVars>
          <dgm:chMax val="0"/>
          <dgm:chPref val="0"/>
        </dgm:presLayoutVars>
      </dgm:prSet>
      <dgm:spPr/>
    </dgm:pt>
    <dgm:pt modelId="{915522D8-7110-40E5-A47A-CE07566B3A8D}" type="pres">
      <dgm:prSet presAssocID="{A0F4D3BB-A515-4756-B979-A29FC843A604}" presName="sibTrans" presStyleCnt="0"/>
      <dgm:spPr/>
    </dgm:pt>
    <dgm:pt modelId="{9F344440-8A11-43BF-BE35-46572765EE78}" type="pres">
      <dgm:prSet presAssocID="{493745CC-4FFA-42AE-B480-F0B9FFDA3134}" presName="compNode" presStyleCnt="0"/>
      <dgm:spPr/>
    </dgm:pt>
    <dgm:pt modelId="{25E4AEC7-DDB7-40AC-9B32-DC8113EEC685}" type="pres">
      <dgm:prSet presAssocID="{493745CC-4FFA-42AE-B480-F0B9FFDA3134}" presName="bgRect" presStyleLbl="bgShp" presStyleIdx="2" presStyleCnt="8"/>
      <dgm:spPr/>
    </dgm:pt>
    <dgm:pt modelId="{34309B44-881F-47B1-B540-250EBD02E6D8}" type="pres">
      <dgm:prSet presAssocID="{493745CC-4FFA-42AE-B480-F0B9FFDA313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2BB848F-CF52-4E43-866C-CEB1A6D77ED6}" type="pres">
      <dgm:prSet presAssocID="{493745CC-4FFA-42AE-B480-F0B9FFDA3134}" presName="spaceRect" presStyleCnt="0"/>
      <dgm:spPr/>
    </dgm:pt>
    <dgm:pt modelId="{E8B2CA11-077D-4565-BEBF-F55828C318A8}" type="pres">
      <dgm:prSet presAssocID="{493745CC-4FFA-42AE-B480-F0B9FFDA3134}" presName="parTx" presStyleLbl="revTx" presStyleIdx="2" presStyleCnt="8">
        <dgm:presLayoutVars>
          <dgm:chMax val="0"/>
          <dgm:chPref val="0"/>
        </dgm:presLayoutVars>
      </dgm:prSet>
      <dgm:spPr/>
    </dgm:pt>
    <dgm:pt modelId="{EB2453FE-BD10-456A-AEED-8014B6933E62}" type="pres">
      <dgm:prSet presAssocID="{DB684999-4460-4BB8-A87B-9A0818E247FA}" presName="sibTrans" presStyleCnt="0"/>
      <dgm:spPr/>
    </dgm:pt>
    <dgm:pt modelId="{C81A2555-C6A6-48B8-BD00-FFDC606C171A}" type="pres">
      <dgm:prSet presAssocID="{4850BE62-C6C1-4D83-B5D0-C8F4ADF52985}" presName="compNode" presStyleCnt="0"/>
      <dgm:spPr/>
    </dgm:pt>
    <dgm:pt modelId="{6CAEA3D4-7407-4DB6-AE85-E8EE06CC0F62}" type="pres">
      <dgm:prSet presAssocID="{4850BE62-C6C1-4D83-B5D0-C8F4ADF52985}" presName="bgRect" presStyleLbl="bgShp" presStyleIdx="3" presStyleCnt="8"/>
      <dgm:spPr/>
    </dgm:pt>
    <dgm:pt modelId="{ACFDD48E-D404-4640-95E9-F2E6D95191A4}" type="pres">
      <dgm:prSet presAssocID="{4850BE62-C6C1-4D83-B5D0-C8F4ADF5298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CC94F4C-50EA-476E-8752-1D8133DF8D68}" type="pres">
      <dgm:prSet presAssocID="{4850BE62-C6C1-4D83-B5D0-C8F4ADF52985}" presName="spaceRect" presStyleCnt="0"/>
      <dgm:spPr/>
    </dgm:pt>
    <dgm:pt modelId="{6C39445A-0BD7-4679-AA3A-D468F5F95E37}" type="pres">
      <dgm:prSet presAssocID="{4850BE62-C6C1-4D83-B5D0-C8F4ADF52985}" presName="parTx" presStyleLbl="revTx" presStyleIdx="3" presStyleCnt="8">
        <dgm:presLayoutVars>
          <dgm:chMax val="0"/>
          <dgm:chPref val="0"/>
        </dgm:presLayoutVars>
      </dgm:prSet>
      <dgm:spPr/>
    </dgm:pt>
    <dgm:pt modelId="{82324C39-94E2-4217-A8A7-A89D86AED9EF}" type="pres">
      <dgm:prSet presAssocID="{B84E3AD7-932A-4B90-94DE-4042648F0029}" presName="sibTrans" presStyleCnt="0"/>
      <dgm:spPr/>
    </dgm:pt>
    <dgm:pt modelId="{8D2A7DB3-78CE-41DC-8977-D2A8D2792BCB}" type="pres">
      <dgm:prSet presAssocID="{AA1A416E-9F25-423A-981A-1785E85A707F}" presName="compNode" presStyleCnt="0"/>
      <dgm:spPr/>
    </dgm:pt>
    <dgm:pt modelId="{6C0AF654-7F7B-4098-BC25-CDABAFC685EC}" type="pres">
      <dgm:prSet presAssocID="{AA1A416E-9F25-423A-981A-1785E85A707F}" presName="bgRect" presStyleLbl="bgShp" presStyleIdx="4" presStyleCnt="8"/>
      <dgm:spPr/>
    </dgm:pt>
    <dgm:pt modelId="{D56A1E90-43B5-4F21-BE0D-6343117408A8}" type="pres">
      <dgm:prSet presAssocID="{AA1A416E-9F25-423A-981A-1785E85A707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B0EE7FA-5585-439D-994E-4157FBF631AC}" type="pres">
      <dgm:prSet presAssocID="{AA1A416E-9F25-423A-981A-1785E85A707F}" presName="spaceRect" presStyleCnt="0"/>
      <dgm:spPr/>
    </dgm:pt>
    <dgm:pt modelId="{8DF3D3DD-23BD-4CB2-B26E-2C076C8FC9B3}" type="pres">
      <dgm:prSet presAssocID="{AA1A416E-9F25-423A-981A-1785E85A707F}" presName="parTx" presStyleLbl="revTx" presStyleIdx="4" presStyleCnt="8">
        <dgm:presLayoutVars>
          <dgm:chMax val="0"/>
          <dgm:chPref val="0"/>
        </dgm:presLayoutVars>
      </dgm:prSet>
      <dgm:spPr/>
    </dgm:pt>
    <dgm:pt modelId="{7529C279-C711-469A-94CA-1425203F072C}" type="pres">
      <dgm:prSet presAssocID="{F4F67A2A-900B-4363-95E9-2D44A7E27EB8}" presName="sibTrans" presStyleCnt="0"/>
      <dgm:spPr/>
    </dgm:pt>
    <dgm:pt modelId="{DA2E145C-8BC4-477C-8F26-1610E9E260A9}" type="pres">
      <dgm:prSet presAssocID="{0CE146E3-81FF-4BFA-8DA9-CF6739484ADA}" presName="compNode" presStyleCnt="0"/>
      <dgm:spPr/>
    </dgm:pt>
    <dgm:pt modelId="{B0A6550C-4336-4E8F-98D0-DD0581D93EA1}" type="pres">
      <dgm:prSet presAssocID="{0CE146E3-81FF-4BFA-8DA9-CF6739484ADA}" presName="bgRect" presStyleLbl="bgShp" presStyleIdx="5" presStyleCnt="8"/>
      <dgm:spPr/>
    </dgm:pt>
    <dgm:pt modelId="{8A0F27CD-DAA0-44FD-BD76-6C456C5EFF03}" type="pres">
      <dgm:prSet presAssocID="{0CE146E3-81FF-4BFA-8DA9-CF6739484AD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09522BFE-525D-473F-A8B7-6A12AEFE8959}" type="pres">
      <dgm:prSet presAssocID="{0CE146E3-81FF-4BFA-8DA9-CF6739484ADA}" presName="spaceRect" presStyleCnt="0"/>
      <dgm:spPr/>
    </dgm:pt>
    <dgm:pt modelId="{3C1FD1C2-26BD-4526-B238-CDAA78D2EBDE}" type="pres">
      <dgm:prSet presAssocID="{0CE146E3-81FF-4BFA-8DA9-CF6739484ADA}" presName="parTx" presStyleLbl="revTx" presStyleIdx="5" presStyleCnt="8">
        <dgm:presLayoutVars>
          <dgm:chMax val="0"/>
          <dgm:chPref val="0"/>
        </dgm:presLayoutVars>
      </dgm:prSet>
      <dgm:spPr/>
    </dgm:pt>
    <dgm:pt modelId="{A501F43F-23D9-49AF-ABD3-05807E212029}" type="pres">
      <dgm:prSet presAssocID="{2EE0693C-2BD9-4156-BE1F-CAD2A1C86242}" presName="sibTrans" presStyleCnt="0"/>
      <dgm:spPr/>
    </dgm:pt>
    <dgm:pt modelId="{0C23B3EB-5A34-4007-A0E9-146AAE4FCBB4}" type="pres">
      <dgm:prSet presAssocID="{2126DB36-06AC-4344-AAFA-E15DE6D17AAF}" presName="compNode" presStyleCnt="0"/>
      <dgm:spPr/>
    </dgm:pt>
    <dgm:pt modelId="{031B5A47-8F6C-45E4-AA7E-9A0604226E0A}" type="pres">
      <dgm:prSet presAssocID="{2126DB36-06AC-4344-AAFA-E15DE6D17AAF}" presName="bgRect" presStyleLbl="bgShp" presStyleIdx="6" presStyleCnt="8"/>
      <dgm:spPr/>
    </dgm:pt>
    <dgm:pt modelId="{166C9B64-567A-47E0-9ADE-5F9B61E9DDB8}" type="pres">
      <dgm:prSet presAssocID="{2126DB36-06AC-4344-AAFA-E15DE6D17AA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C5100120-3846-48ED-9192-1ECB2839987F}" type="pres">
      <dgm:prSet presAssocID="{2126DB36-06AC-4344-AAFA-E15DE6D17AAF}" presName="spaceRect" presStyleCnt="0"/>
      <dgm:spPr/>
    </dgm:pt>
    <dgm:pt modelId="{C18ADD09-333F-4185-96EA-8DF9441F6243}" type="pres">
      <dgm:prSet presAssocID="{2126DB36-06AC-4344-AAFA-E15DE6D17AAF}" presName="parTx" presStyleLbl="revTx" presStyleIdx="6" presStyleCnt="8">
        <dgm:presLayoutVars>
          <dgm:chMax val="0"/>
          <dgm:chPref val="0"/>
        </dgm:presLayoutVars>
      </dgm:prSet>
      <dgm:spPr/>
    </dgm:pt>
    <dgm:pt modelId="{C08D9281-C5E3-43A3-9B2F-104CAB98379E}" type="pres">
      <dgm:prSet presAssocID="{825BAB13-BDB3-4D20-ACA5-9255EE3D4C33}" presName="sibTrans" presStyleCnt="0"/>
      <dgm:spPr/>
    </dgm:pt>
    <dgm:pt modelId="{CE6FFAD1-BB9A-41DC-AF4B-A899588819EE}" type="pres">
      <dgm:prSet presAssocID="{0F18B851-80EE-455A-A497-D9A1B3EDFC56}" presName="compNode" presStyleCnt="0"/>
      <dgm:spPr/>
    </dgm:pt>
    <dgm:pt modelId="{B73792A3-FD33-4094-89E6-AF6A3C84E25C}" type="pres">
      <dgm:prSet presAssocID="{0F18B851-80EE-455A-A497-D9A1B3EDFC56}" presName="bgRect" presStyleLbl="bgShp" presStyleIdx="7" presStyleCnt="8"/>
      <dgm:spPr/>
    </dgm:pt>
    <dgm:pt modelId="{F3EC0674-DB02-4F98-8912-9CB5F1A26DD1}" type="pres">
      <dgm:prSet presAssocID="{0F18B851-80EE-455A-A497-D9A1B3EDFC5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03E727C-BCA1-453A-935B-650A27E4FA5B}" type="pres">
      <dgm:prSet presAssocID="{0F18B851-80EE-455A-A497-D9A1B3EDFC56}" presName="spaceRect" presStyleCnt="0"/>
      <dgm:spPr/>
    </dgm:pt>
    <dgm:pt modelId="{056C0BB1-1D16-486B-AB9B-8A274395B2F0}" type="pres">
      <dgm:prSet presAssocID="{0F18B851-80EE-455A-A497-D9A1B3EDFC5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34BAD555-D4BC-40C9-9BF2-91E9D9225310}" type="presOf" srcId="{493745CC-4FFA-42AE-B480-F0B9FFDA3134}" destId="{E8B2CA11-077D-4565-BEBF-F55828C318A8}" srcOrd="0" destOrd="0" presId="urn:microsoft.com/office/officeart/2018/2/layout/IconVerticalSolidList"/>
    <dgm:cxn modelId="{E7528F68-A196-4AD9-8676-2F1DC91BF364}" srcId="{3ED45C68-B178-4087-BC93-7187E626A045}" destId="{28A9C418-4711-4796-8D64-D37A71C81B8D}" srcOrd="0" destOrd="0" parTransId="{6C655F37-5A61-4447-91CA-F4B525915DB7}" sibTransId="{0CB2B859-5A72-4F6B-8BF1-733A9DC83721}"/>
    <dgm:cxn modelId="{DA85C173-A5B6-4BEB-A956-117427A20933}" type="presOf" srcId="{2126DB36-06AC-4344-AAFA-E15DE6D17AAF}" destId="{C18ADD09-333F-4185-96EA-8DF9441F6243}" srcOrd="0" destOrd="0" presId="urn:microsoft.com/office/officeart/2018/2/layout/IconVerticalSolidList"/>
    <dgm:cxn modelId="{CE0A497E-C7C1-4B88-AEE6-3AB8564CE7B2}" srcId="{3ED45C68-B178-4087-BC93-7187E626A045}" destId="{2126DB36-06AC-4344-AAFA-E15DE6D17AAF}" srcOrd="6" destOrd="0" parTransId="{C2E06674-4861-4193-A809-6AA8EA1082CE}" sibTransId="{825BAB13-BDB3-4D20-ACA5-9255EE3D4C33}"/>
    <dgm:cxn modelId="{D6A4BD81-0558-40E7-B16C-514739E9886B}" type="presOf" srcId="{F4D771C9-A8AF-471F-8484-EAF10815909A}" destId="{94B6D359-8B56-44E5-8B6C-28AA897E4E50}" srcOrd="0" destOrd="0" presId="urn:microsoft.com/office/officeart/2018/2/layout/IconVerticalSolidList"/>
    <dgm:cxn modelId="{EFF58497-66B6-482E-9D4C-2C6A9DD0278B}" srcId="{3ED45C68-B178-4087-BC93-7187E626A045}" destId="{4850BE62-C6C1-4D83-B5D0-C8F4ADF52985}" srcOrd="3" destOrd="0" parTransId="{6F34F163-A21E-4EE6-93D5-97E6F288A170}" sibTransId="{B84E3AD7-932A-4B90-94DE-4042648F0029}"/>
    <dgm:cxn modelId="{D271B399-A5BF-407E-BD32-D650310C8D6E}" srcId="{3ED45C68-B178-4087-BC93-7187E626A045}" destId="{0CE146E3-81FF-4BFA-8DA9-CF6739484ADA}" srcOrd="5" destOrd="0" parTransId="{45D2BEBE-72AF-4A1A-9792-4F8380D21E1A}" sibTransId="{2EE0693C-2BD9-4156-BE1F-CAD2A1C86242}"/>
    <dgm:cxn modelId="{20EDF899-7E9D-4199-8872-AA0124DD5AD7}" srcId="{3ED45C68-B178-4087-BC93-7187E626A045}" destId="{0F18B851-80EE-455A-A497-D9A1B3EDFC56}" srcOrd="7" destOrd="0" parTransId="{DBA1FE9E-DD59-49D0-A59D-B8D8815865B3}" sibTransId="{23315A08-BB42-40A2-9B8B-730E1E648F83}"/>
    <dgm:cxn modelId="{F829B2AB-34E2-4639-8D22-A04691D435D2}" srcId="{3ED45C68-B178-4087-BC93-7187E626A045}" destId="{AA1A416E-9F25-423A-981A-1785E85A707F}" srcOrd="4" destOrd="0" parTransId="{2D72D9AE-7B50-457B-9642-F8BA924E0A68}" sibTransId="{F4F67A2A-900B-4363-95E9-2D44A7E27EB8}"/>
    <dgm:cxn modelId="{CC2B7FB4-DFDF-4333-9767-1C12FFA6AAD6}" type="presOf" srcId="{28A9C418-4711-4796-8D64-D37A71C81B8D}" destId="{A0915C44-9737-43BB-8CAC-177FFC4C621A}" srcOrd="0" destOrd="0" presId="urn:microsoft.com/office/officeart/2018/2/layout/IconVerticalSolidList"/>
    <dgm:cxn modelId="{9A8873BE-B6DB-4293-9280-9BAD3863F2CD}" type="presOf" srcId="{3ED45C68-B178-4087-BC93-7187E626A045}" destId="{4D82AA19-C6B1-42D1-A027-6F6BFB418D2B}" srcOrd="0" destOrd="0" presId="urn:microsoft.com/office/officeart/2018/2/layout/IconVerticalSolidList"/>
    <dgm:cxn modelId="{4EE9CCC0-433D-4F86-9E5A-F347EC6E1A23}" type="presOf" srcId="{0CE146E3-81FF-4BFA-8DA9-CF6739484ADA}" destId="{3C1FD1C2-26BD-4526-B238-CDAA78D2EBDE}" srcOrd="0" destOrd="0" presId="urn:microsoft.com/office/officeart/2018/2/layout/IconVerticalSolidList"/>
    <dgm:cxn modelId="{216659CB-F08C-438F-9BA2-C45A38F1F852}" srcId="{3ED45C68-B178-4087-BC93-7187E626A045}" destId="{F4D771C9-A8AF-471F-8484-EAF10815909A}" srcOrd="1" destOrd="0" parTransId="{31B0AB83-DC1A-471A-8318-FBD1FBC94CA2}" sibTransId="{A0F4D3BB-A515-4756-B979-A29FC843A604}"/>
    <dgm:cxn modelId="{9DF257D3-75A1-4049-BBF1-4FA488A28F14}" type="presOf" srcId="{4850BE62-C6C1-4D83-B5D0-C8F4ADF52985}" destId="{6C39445A-0BD7-4679-AA3A-D468F5F95E37}" srcOrd="0" destOrd="0" presId="urn:microsoft.com/office/officeart/2018/2/layout/IconVerticalSolidList"/>
    <dgm:cxn modelId="{456678DD-3AF6-444E-B02D-8711C63F1CE7}" type="presOf" srcId="{AA1A416E-9F25-423A-981A-1785E85A707F}" destId="{8DF3D3DD-23BD-4CB2-B26E-2C076C8FC9B3}" srcOrd="0" destOrd="0" presId="urn:microsoft.com/office/officeart/2018/2/layout/IconVerticalSolidList"/>
    <dgm:cxn modelId="{5255ABF7-2949-4DAE-8609-142A135E1CDA}" srcId="{3ED45C68-B178-4087-BC93-7187E626A045}" destId="{493745CC-4FFA-42AE-B480-F0B9FFDA3134}" srcOrd="2" destOrd="0" parTransId="{BC1F8F3E-23A7-481C-8381-1783F1DBC39C}" sibTransId="{DB684999-4460-4BB8-A87B-9A0818E247FA}"/>
    <dgm:cxn modelId="{D7A9ACFF-5650-40F3-A291-A12BFFD5AE6A}" type="presOf" srcId="{0F18B851-80EE-455A-A497-D9A1B3EDFC56}" destId="{056C0BB1-1D16-486B-AB9B-8A274395B2F0}" srcOrd="0" destOrd="0" presId="urn:microsoft.com/office/officeart/2018/2/layout/IconVerticalSolidList"/>
    <dgm:cxn modelId="{74642EED-2F46-4FDE-B686-5E378EABAAB5}" type="presParOf" srcId="{4D82AA19-C6B1-42D1-A027-6F6BFB418D2B}" destId="{415D55CD-C6AC-4AB2-A293-522900BD9875}" srcOrd="0" destOrd="0" presId="urn:microsoft.com/office/officeart/2018/2/layout/IconVerticalSolidList"/>
    <dgm:cxn modelId="{E7CB6333-ADA0-46CA-BC77-F413E6F08964}" type="presParOf" srcId="{415D55CD-C6AC-4AB2-A293-522900BD9875}" destId="{F9F219C5-6EF1-4A03-B697-43B2859E55D9}" srcOrd="0" destOrd="0" presId="urn:microsoft.com/office/officeart/2018/2/layout/IconVerticalSolidList"/>
    <dgm:cxn modelId="{5B4CBE32-9F44-46F4-84A7-4B6677A1CC48}" type="presParOf" srcId="{415D55CD-C6AC-4AB2-A293-522900BD9875}" destId="{C7EA8681-C9E2-4909-9607-F8271949CF63}" srcOrd="1" destOrd="0" presId="urn:microsoft.com/office/officeart/2018/2/layout/IconVerticalSolidList"/>
    <dgm:cxn modelId="{89B262BC-0F1E-487E-A383-BCDFA568D5A0}" type="presParOf" srcId="{415D55CD-C6AC-4AB2-A293-522900BD9875}" destId="{3ECFA750-E8BD-4DBF-9B36-FDA07981A478}" srcOrd="2" destOrd="0" presId="urn:microsoft.com/office/officeart/2018/2/layout/IconVerticalSolidList"/>
    <dgm:cxn modelId="{86C98F2E-AB48-449B-8269-EA23FB1BC199}" type="presParOf" srcId="{415D55CD-C6AC-4AB2-A293-522900BD9875}" destId="{A0915C44-9737-43BB-8CAC-177FFC4C621A}" srcOrd="3" destOrd="0" presId="urn:microsoft.com/office/officeart/2018/2/layout/IconVerticalSolidList"/>
    <dgm:cxn modelId="{234A7ABE-F0B1-4836-9315-4A60FC29B89C}" type="presParOf" srcId="{4D82AA19-C6B1-42D1-A027-6F6BFB418D2B}" destId="{66BE8DAA-E6C8-457F-8FBD-EC254913170F}" srcOrd="1" destOrd="0" presId="urn:microsoft.com/office/officeart/2018/2/layout/IconVerticalSolidList"/>
    <dgm:cxn modelId="{B80985F7-9B8D-4DC7-9ACF-2AFB7C8A48D5}" type="presParOf" srcId="{4D82AA19-C6B1-42D1-A027-6F6BFB418D2B}" destId="{8E9047C2-FBE7-444E-A94A-263F310549C2}" srcOrd="2" destOrd="0" presId="urn:microsoft.com/office/officeart/2018/2/layout/IconVerticalSolidList"/>
    <dgm:cxn modelId="{C81B983F-48E8-46A5-B704-8B0A81F0A761}" type="presParOf" srcId="{8E9047C2-FBE7-444E-A94A-263F310549C2}" destId="{4DC7A22C-1E94-4BD4-95DB-D8C590CC0A09}" srcOrd="0" destOrd="0" presId="urn:microsoft.com/office/officeart/2018/2/layout/IconVerticalSolidList"/>
    <dgm:cxn modelId="{E521D40E-B39C-44DB-B324-ABCC4DC153DB}" type="presParOf" srcId="{8E9047C2-FBE7-444E-A94A-263F310549C2}" destId="{A751C7B4-C0A3-4BEA-9B54-0703C3C9DFD3}" srcOrd="1" destOrd="0" presId="urn:microsoft.com/office/officeart/2018/2/layout/IconVerticalSolidList"/>
    <dgm:cxn modelId="{C76D540B-598E-4E51-8E17-FBD211DE506F}" type="presParOf" srcId="{8E9047C2-FBE7-444E-A94A-263F310549C2}" destId="{ECE84790-417F-44E6-B6BF-F9ACF277511D}" srcOrd="2" destOrd="0" presId="urn:microsoft.com/office/officeart/2018/2/layout/IconVerticalSolidList"/>
    <dgm:cxn modelId="{6E81FF6B-2708-466E-AC97-AA941A35AC29}" type="presParOf" srcId="{8E9047C2-FBE7-444E-A94A-263F310549C2}" destId="{94B6D359-8B56-44E5-8B6C-28AA897E4E50}" srcOrd="3" destOrd="0" presId="urn:microsoft.com/office/officeart/2018/2/layout/IconVerticalSolidList"/>
    <dgm:cxn modelId="{C5DFED56-49D7-41EF-82CD-2EC4EECC0779}" type="presParOf" srcId="{4D82AA19-C6B1-42D1-A027-6F6BFB418D2B}" destId="{915522D8-7110-40E5-A47A-CE07566B3A8D}" srcOrd="3" destOrd="0" presId="urn:microsoft.com/office/officeart/2018/2/layout/IconVerticalSolidList"/>
    <dgm:cxn modelId="{418CB264-B51F-4189-B3CB-142D60EAB133}" type="presParOf" srcId="{4D82AA19-C6B1-42D1-A027-6F6BFB418D2B}" destId="{9F344440-8A11-43BF-BE35-46572765EE78}" srcOrd="4" destOrd="0" presId="urn:microsoft.com/office/officeart/2018/2/layout/IconVerticalSolidList"/>
    <dgm:cxn modelId="{850306F7-302A-4031-A9B4-0F89AB50EFD6}" type="presParOf" srcId="{9F344440-8A11-43BF-BE35-46572765EE78}" destId="{25E4AEC7-DDB7-40AC-9B32-DC8113EEC685}" srcOrd="0" destOrd="0" presId="urn:microsoft.com/office/officeart/2018/2/layout/IconVerticalSolidList"/>
    <dgm:cxn modelId="{1360F132-A333-4746-8A7E-9AA683C77AEA}" type="presParOf" srcId="{9F344440-8A11-43BF-BE35-46572765EE78}" destId="{34309B44-881F-47B1-B540-250EBD02E6D8}" srcOrd="1" destOrd="0" presId="urn:microsoft.com/office/officeart/2018/2/layout/IconVerticalSolidList"/>
    <dgm:cxn modelId="{EAD77CE5-12FC-4BD7-8D27-86CA63CF23CF}" type="presParOf" srcId="{9F344440-8A11-43BF-BE35-46572765EE78}" destId="{22BB848F-CF52-4E43-866C-CEB1A6D77ED6}" srcOrd="2" destOrd="0" presId="urn:microsoft.com/office/officeart/2018/2/layout/IconVerticalSolidList"/>
    <dgm:cxn modelId="{1B9B70AD-9079-4DD6-9001-73F7A5F2BEC3}" type="presParOf" srcId="{9F344440-8A11-43BF-BE35-46572765EE78}" destId="{E8B2CA11-077D-4565-BEBF-F55828C318A8}" srcOrd="3" destOrd="0" presId="urn:microsoft.com/office/officeart/2018/2/layout/IconVerticalSolidList"/>
    <dgm:cxn modelId="{B0EC5A4B-FAE3-4488-82E9-E3DDFB7B347A}" type="presParOf" srcId="{4D82AA19-C6B1-42D1-A027-6F6BFB418D2B}" destId="{EB2453FE-BD10-456A-AEED-8014B6933E62}" srcOrd="5" destOrd="0" presId="urn:microsoft.com/office/officeart/2018/2/layout/IconVerticalSolidList"/>
    <dgm:cxn modelId="{F1341086-F35B-41A9-BD58-1EB48F554126}" type="presParOf" srcId="{4D82AA19-C6B1-42D1-A027-6F6BFB418D2B}" destId="{C81A2555-C6A6-48B8-BD00-FFDC606C171A}" srcOrd="6" destOrd="0" presId="urn:microsoft.com/office/officeart/2018/2/layout/IconVerticalSolidList"/>
    <dgm:cxn modelId="{A846F267-80F9-45A3-B81B-3D12C3F76E58}" type="presParOf" srcId="{C81A2555-C6A6-48B8-BD00-FFDC606C171A}" destId="{6CAEA3D4-7407-4DB6-AE85-E8EE06CC0F62}" srcOrd="0" destOrd="0" presId="urn:microsoft.com/office/officeart/2018/2/layout/IconVerticalSolidList"/>
    <dgm:cxn modelId="{4AA49E1A-12CE-4F19-BB7A-F7007405DC6D}" type="presParOf" srcId="{C81A2555-C6A6-48B8-BD00-FFDC606C171A}" destId="{ACFDD48E-D404-4640-95E9-F2E6D95191A4}" srcOrd="1" destOrd="0" presId="urn:microsoft.com/office/officeart/2018/2/layout/IconVerticalSolidList"/>
    <dgm:cxn modelId="{6138D8BA-8F93-4A1F-A223-A70394B4AA07}" type="presParOf" srcId="{C81A2555-C6A6-48B8-BD00-FFDC606C171A}" destId="{DCC94F4C-50EA-476E-8752-1D8133DF8D68}" srcOrd="2" destOrd="0" presId="urn:microsoft.com/office/officeart/2018/2/layout/IconVerticalSolidList"/>
    <dgm:cxn modelId="{5F0AF035-70A9-4425-8932-5C92AE8F12AD}" type="presParOf" srcId="{C81A2555-C6A6-48B8-BD00-FFDC606C171A}" destId="{6C39445A-0BD7-4679-AA3A-D468F5F95E37}" srcOrd="3" destOrd="0" presId="urn:microsoft.com/office/officeart/2018/2/layout/IconVerticalSolidList"/>
    <dgm:cxn modelId="{BE8A4E05-9D06-43E2-AAE0-422C46F106F6}" type="presParOf" srcId="{4D82AA19-C6B1-42D1-A027-6F6BFB418D2B}" destId="{82324C39-94E2-4217-A8A7-A89D86AED9EF}" srcOrd="7" destOrd="0" presId="urn:microsoft.com/office/officeart/2018/2/layout/IconVerticalSolidList"/>
    <dgm:cxn modelId="{21C82D20-9225-4F06-A50B-1FAFAFC527BD}" type="presParOf" srcId="{4D82AA19-C6B1-42D1-A027-6F6BFB418D2B}" destId="{8D2A7DB3-78CE-41DC-8977-D2A8D2792BCB}" srcOrd="8" destOrd="0" presId="urn:microsoft.com/office/officeart/2018/2/layout/IconVerticalSolidList"/>
    <dgm:cxn modelId="{5FB976E0-A6FF-421D-B73B-BFA94FA54492}" type="presParOf" srcId="{8D2A7DB3-78CE-41DC-8977-D2A8D2792BCB}" destId="{6C0AF654-7F7B-4098-BC25-CDABAFC685EC}" srcOrd="0" destOrd="0" presId="urn:microsoft.com/office/officeart/2018/2/layout/IconVerticalSolidList"/>
    <dgm:cxn modelId="{A47BCBAB-257A-4695-A999-DCAE74ED1024}" type="presParOf" srcId="{8D2A7DB3-78CE-41DC-8977-D2A8D2792BCB}" destId="{D56A1E90-43B5-4F21-BE0D-6343117408A8}" srcOrd="1" destOrd="0" presId="urn:microsoft.com/office/officeart/2018/2/layout/IconVerticalSolidList"/>
    <dgm:cxn modelId="{4D2E7088-6023-4044-8371-F8778DCD0B9B}" type="presParOf" srcId="{8D2A7DB3-78CE-41DC-8977-D2A8D2792BCB}" destId="{2B0EE7FA-5585-439D-994E-4157FBF631AC}" srcOrd="2" destOrd="0" presId="urn:microsoft.com/office/officeart/2018/2/layout/IconVerticalSolidList"/>
    <dgm:cxn modelId="{449BE950-3096-4FFA-BB64-A651EEDED4A6}" type="presParOf" srcId="{8D2A7DB3-78CE-41DC-8977-D2A8D2792BCB}" destId="{8DF3D3DD-23BD-4CB2-B26E-2C076C8FC9B3}" srcOrd="3" destOrd="0" presId="urn:microsoft.com/office/officeart/2018/2/layout/IconVerticalSolidList"/>
    <dgm:cxn modelId="{DF90AE3E-39E5-4B74-B9FC-14B6677C6E10}" type="presParOf" srcId="{4D82AA19-C6B1-42D1-A027-6F6BFB418D2B}" destId="{7529C279-C711-469A-94CA-1425203F072C}" srcOrd="9" destOrd="0" presId="urn:microsoft.com/office/officeart/2018/2/layout/IconVerticalSolidList"/>
    <dgm:cxn modelId="{E24F31BD-0CF7-4EA4-9959-516ADA2BA0E0}" type="presParOf" srcId="{4D82AA19-C6B1-42D1-A027-6F6BFB418D2B}" destId="{DA2E145C-8BC4-477C-8F26-1610E9E260A9}" srcOrd="10" destOrd="0" presId="urn:microsoft.com/office/officeart/2018/2/layout/IconVerticalSolidList"/>
    <dgm:cxn modelId="{C2B15C78-4397-4F35-8405-1812C17BB762}" type="presParOf" srcId="{DA2E145C-8BC4-477C-8F26-1610E9E260A9}" destId="{B0A6550C-4336-4E8F-98D0-DD0581D93EA1}" srcOrd="0" destOrd="0" presId="urn:microsoft.com/office/officeart/2018/2/layout/IconVerticalSolidList"/>
    <dgm:cxn modelId="{503EC666-24D6-4A27-921E-13152D85B85D}" type="presParOf" srcId="{DA2E145C-8BC4-477C-8F26-1610E9E260A9}" destId="{8A0F27CD-DAA0-44FD-BD76-6C456C5EFF03}" srcOrd="1" destOrd="0" presId="urn:microsoft.com/office/officeart/2018/2/layout/IconVerticalSolidList"/>
    <dgm:cxn modelId="{1DA8B28B-40BE-4A50-87DE-76F3441CE5C2}" type="presParOf" srcId="{DA2E145C-8BC4-477C-8F26-1610E9E260A9}" destId="{09522BFE-525D-473F-A8B7-6A12AEFE8959}" srcOrd="2" destOrd="0" presId="urn:microsoft.com/office/officeart/2018/2/layout/IconVerticalSolidList"/>
    <dgm:cxn modelId="{F77C65DB-B3EC-4310-BE27-3E5E3C21FD93}" type="presParOf" srcId="{DA2E145C-8BC4-477C-8F26-1610E9E260A9}" destId="{3C1FD1C2-26BD-4526-B238-CDAA78D2EBDE}" srcOrd="3" destOrd="0" presId="urn:microsoft.com/office/officeart/2018/2/layout/IconVerticalSolidList"/>
    <dgm:cxn modelId="{3EFB3501-314A-4BA8-8997-F48726F999A1}" type="presParOf" srcId="{4D82AA19-C6B1-42D1-A027-6F6BFB418D2B}" destId="{A501F43F-23D9-49AF-ABD3-05807E212029}" srcOrd="11" destOrd="0" presId="urn:microsoft.com/office/officeart/2018/2/layout/IconVerticalSolidList"/>
    <dgm:cxn modelId="{45D60159-282F-47BE-84B4-EBA120FC0D4D}" type="presParOf" srcId="{4D82AA19-C6B1-42D1-A027-6F6BFB418D2B}" destId="{0C23B3EB-5A34-4007-A0E9-146AAE4FCBB4}" srcOrd="12" destOrd="0" presId="urn:microsoft.com/office/officeart/2018/2/layout/IconVerticalSolidList"/>
    <dgm:cxn modelId="{2B39C876-CB59-4BD8-A9AE-3A7269660D2C}" type="presParOf" srcId="{0C23B3EB-5A34-4007-A0E9-146AAE4FCBB4}" destId="{031B5A47-8F6C-45E4-AA7E-9A0604226E0A}" srcOrd="0" destOrd="0" presId="urn:microsoft.com/office/officeart/2018/2/layout/IconVerticalSolidList"/>
    <dgm:cxn modelId="{BC86DFA9-758A-4C63-8547-3D44AC6F79F7}" type="presParOf" srcId="{0C23B3EB-5A34-4007-A0E9-146AAE4FCBB4}" destId="{166C9B64-567A-47E0-9ADE-5F9B61E9DDB8}" srcOrd="1" destOrd="0" presId="urn:microsoft.com/office/officeart/2018/2/layout/IconVerticalSolidList"/>
    <dgm:cxn modelId="{C27BCA16-C2A1-4E56-8B15-DDBDD5333667}" type="presParOf" srcId="{0C23B3EB-5A34-4007-A0E9-146AAE4FCBB4}" destId="{C5100120-3846-48ED-9192-1ECB2839987F}" srcOrd="2" destOrd="0" presId="urn:microsoft.com/office/officeart/2018/2/layout/IconVerticalSolidList"/>
    <dgm:cxn modelId="{F4DE274B-A523-4CB5-AE6C-276A043D1B3A}" type="presParOf" srcId="{0C23B3EB-5A34-4007-A0E9-146AAE4FCBB4}" destId="{C18ADD09-333F-4185-96EA-8DF9441F6243}" srcOrd="3" destOrd="0" presId="urn:microsoft.com/office/officeart/2018/2/layout/IconVerticalSolidList"/>
    <dgm:cxn modelId="{25351EFF-5FDD-4EA0-8D7C-462DB2734CA5}" type="presParOf" srcId="{4D82AA19-C6B1-42D1-A027-6F6BFB418D2B}" destId="{C08D9281-C5E3-43A3-9B2F-104CAB98379E}" srcOrd="13" destOrd="0" presId="urn:microsoft.com/office/officeart/2018/2/layout/IconVerticalSolidList"/>
    <dgm:cxn modelId="{F44F577E-B59F-49CB-9815-C34A11E9016D}" type="presParOf" srcId="{4D82AA19-C6B1-42D1-A027-6F6BFB418D2B}" destId="{CE6FFAD1-BB9A-41DC-AF4B-A899588819EE}" srcOrd="14" destOrd="0" presId="urn:microsoft.com/office/officeart/2018/2/layout/IconVerticalSolidList"/>
    <dgm:cxn modelId="{90FB4121-77EF-4FB3-B5C2-F6E0915838A8}" type="presParOf" srcId="{CE6FFAD1-BB9A-41DC-AF4B-A899588819EE}" destId="{B73792A3-FD33-4094-89E6-AF6A3C84E25C}" srcOrd="0" destOrd="0" presId="urn:microsoft.com/office/officeart/2018/2/layout/IconVerticalSolidList"/>
    <dgm:cxn modelId="{7AAC657C-8162-4C17-8F5F-BB02C13EF24B}" type="presParOf" srcId="{CE6FFAD1-BB9A-41DC-AF4B-A899588819EE}" destId="{F3EC0674-DB02-4F98-8912-9CB5F1A26DD1}" srcOrd="1" destOrd="0" presId="urn:microsoft.com/office/officeart/2018/2/layout/IconVerticalSolidList"/>
    <dgm:cxn modelId="{7E82AA34-7143-47F7-816F-35CE1EB84EB4}" type="presParOf" srcId="{CE6FFAD1-BB9A-41DC-AF4B-A899588819EE}" destId="{903E727C-BCA1-453A-935B-650A27E4FA5B}" srcOrd="2" destOrd="0" presId="urn:microsoft.com/office/officeart/2018/2/layout/IconVerticalSolidList"/>
    <dgm:cxn modelId="{4DD64606-5652-406A-A4D4-54ED46DFD235}" type="presParOf" srcId="{CE6FFAD1-BB9A-41DC-AF4B-A899588819EE}" destId="{056C0BB1-1D16-486B-AB9B-8A274395B2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1567E-6E66-4079-8AE8-AC5C66795224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225D-0AC5-4EA6-AD70-0472F61A28D4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3B558-4A8C-425A-ACC9-7A86B07C4720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vCPU counts matter!</a:t>
          </a:r>
          <a:endParaRPr lang="en-US" sz="1900" kern="1200"/>
        </a:p>
      </dsp:txBody>
      <dsp:txXfrm>
        <a:off x="1131174" y="4597"/>
        <a:ext cx="5382429" cy="979371"/>
      </dsp:txXfrm>
    </dsp:sp>
    <dsp:sp modelId="{36C6B5BC-C820-4BAD-BB0E-E699BFB0B2FD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F8B6E-7093-4048-A9C2-E1D71514B3C7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C6E18-C964-42AB-91E0-E0407B65E9FF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Size for what you need today</a:t>
          </a:r>
          <a:endParaRPr lang="en-US" sz="1900" kern="1200"/>
        </a:p>
      </dsp:txBody>
      <dsp:txXfrm>
        <a:off x="1131174" y="1228812"/>
        <a:ext cx="5382429" cy="979371"/>
      </dsp:txXfrm>
    </dsp:sp>
    <dsp:sp modelId="{A4D6CF0D-3D64-433B-B66C-5A25CE8C3E3A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CFDBD-87B8-4BDD-842A-15AE23C147B9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89CB9-48B7-429A-9DEB-311D9859AE04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Too many vCPUs = BAD (probably)</a:t>
          </a:r>
          <a:endParaRPr lang="en-US" sz="1900" kern="1200"/>
        </a:p>
      </dsp:txBody>
      <dsp:txXfrm>
        <a:off x="1131174" y="2453027"/>
        <a:ext cx="5382429" cy="979371"/>
      </dsp:txXfrm>
    </dsp:sp>
    <dsp:sp modelId="{DE5CDF3D-05A8-40B8-A401-0161C508F46F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76616-6EF3-4C16-B32F-B17B9F696DDB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0520C-F0A1-493E-9CEE-4C00C2C06676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Too few vCPUs = BAD (usually)</a:t>
          </a:r>
          <a:endParaRPr lang="en-US" sz="1900" kern="1200"/>
        </a:p>
      </dsp:txBody>
      <dsp:txXfrm>
        <a:off x="1131174" y="3677241"/>
        <a:ext cx="5382429" cy="979371"/>
      </dsp:txXfrm>
    </dsp:sp>
    <dsp:sp modelId="{F1C12F33-4283-4C9F-A920-609A63C84972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354EC-A9AB-4711-AF01-74500101C3E0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6C690-2A3C-4DD7-A36D-F1FE58F440BE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Workload / server specific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920D-8505-4F57-B031-6FEFF967CC0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81D11-FC64-477C-917F-309D2F18379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51A08-CB4A-4B6F-8CAA-0E84B695CB2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Get physical machine configuration</a:t>
          </a:r>
          <a:endParaRPr lang="en-US" sz="2200" kern="1200"/>
        </a:p>
      </dsp:txBody>
      <dsp:txXfrm>
        <a:off x="1429899" y="2442"/>
        <a:ext cx="5083704" cy="1238008"/>
      </dsp:txXfrm>
    </dsp:sp>
    <dsp:sp modelId="{D57E6874-2073-4801-BD3B-283AF2B94D1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0C5D-9C90-4CC1-8AFB-DDCD6B6A8DA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E91A8-E509-4EF1-8C43-A37394BDF03D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Try to fit VM inside one NUMA node</a:t>
          </a:r>
          <a:endParaRPr lang="en-US" sz="2200" kern="1200"/>
        </a:p>
      </dsp:txBody>
      <dsp:txXfrm>
        <a:off x="1429899" y="1549953"/>
        <a:ext cx="5083704" cy="1238008"/>
      </dsp:txXfrm>
    </dsp:sp>
    <dsp:sp modelId="{13FF6794-FEDD-46A4-A17D-9EDD3537319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ADCE-26F1-41A8-AAE4-41EFAAD09E0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DB579-2CC7-41BB-BF56-0AD2CB9D673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Otherwise, balance across number NUMA nodes</a:t>
          </a:r>
          <a:endParaRPr lang="en-US" sz="2200" kern="1200"/>
        </a:p>
      </dsp:txBody>
      <dsp:txXfrm>
        <a:off x="1429899" y="3097464"/>
        <a:ext cx="5083704" cy="1238008"/>
      </dsp:txXfrm>
    </dsp:sp>
    <dsp:sp modelId="{863E6FE1-1724-4B10-A866-D072DF545B87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D40AF-22E5-4A82-AAFC-1AC63C07E1FC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F63B6-8D31-4ECD-AF41-D02C12ED07DD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Test configurations for best results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D48C5-9B7B-43A4-939D-24C437831457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8DAB2-1EBB-4972-89B2-32659EC5656E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14734-5C44-45A8-A8D3-11FA79CA346B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Understand the workload parallelism, concurrent volume</a:t>
          </a:r>
          <a:endParaRPr lang="en-US" sz="1600" kern="1200"/>
        </a:p>
      </dsp:txBody>
      <dsp:txXfrm>
        <a:off x="697026" y="718"/>
        <a:ext cx="5816577" cy="603486"/>
      </dsp:txXfrm>
    </dsp:sp>
    <dsp:sp modelId="{8D9A8729-30B1-4AF9-93A7-A78AE6651C33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0B107-B701-450F-8C7D-4A80E17B83EE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1274F-C12E-4EA5-933B-8FCD04FB095E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Determine averages, maximums, and percentiles</a:t>
          </a:r>
          <a:endParaRPr lang="en-US" sz="1600" kern="1200"/>
        </a:p>
      </dsp:txBody>
      <dsp:txXfrm>
        <a:off x="697026" y="755076"/>
        <a:ext cx="5816577" cy="603486"/>
      </dsp:txXfrm>
    </dsp:sp>
    <dsp:sp modelId="{A0E43379-33FD-41F4-A889-B963BE3A7A69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B8C44-4F67-47B7-8B75-B11B3ADA6563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B21DE-6152-4A3A-97D6-32F1FCEC0FFF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Determine the appropriate profiling period</a:t>
          </a:r>
          <a:endParaRPr lang="en-US" sz="1600" kern="1200"/>
        </a:p>
      </dsp:txBody>
      <dsp:txXfrm>
        <a:off x="697026" y="1509433"/>
        <a:ext cx="5816577" cy="603486"/>
      </dsp:txXfrm>
    </dsp:sp>
    <dsp:sp modelId="{9221D12A-E6FE-4E10-AA7A-4ED37F02369D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61768-4C41-41FC-8806-CAB500D6B2D2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7A6EF-4B52-4539-9EEE-58750D3FB542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&lt; 40% utilization avg – too many CPUs</a:t>
          </a:r>
          <a:endParaRPr lang="en-US" sz="1600" kern="1200"/>
        </a:p>
      </dsp:txBody>
      <dsp:txXfrm>
        <a:off x="697026" y="2263791"/>
        <a:ext cx="5816577" cy="603486"/>
      </dsp:txXfrm>
    </dsp:sp>
    <dsp:sp modelId="{8F123A41-0270-49B9-AC1E-607D9E0FD2C5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99678-86E8-479B-B49A-57DC0F2AF859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B54D4-F457-41E7-9F3F-12134872160B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&gt; 60% utilization avg – too few CPUs</a:t>
          </a:r>
          <a:endParaRPr lang="en-US" sz="1600" kern="1200"/>
        </a:p>
      </dsp:txBody>
      <dsp:txXfrm>
        <a:off x="697026" y="3018148"/>
        <a:ext cx="5816577" cy="603486"/>
      </dsp:txXfrm>
    </dsp:sp>
    <dsp:sp modelId="{2A2B2D99-05F4-446E-AA06-DBA77E40E91F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EC374-3FCD-469E-9505-26C6C41A359C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E88E-AC8C-4182-84BE-378994A36D7E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Factor CPU waits inside SQL Server</a:t>
          </a:r>
          <a:endParaRPr lang="en-US" sz="1600" kern="1200"/>
        </a:p>
      </dsp:txBody>
      <dsp:txXfrm>
        <a:off x="697026" y="3772506"/>
        <a:ext cx="5816577" cy="603486"/>
      </dsp:txXfrm>
    </dsp:sp>
    <dsp:sp modelId="{A8139079-DEAC-4AA1-93E8-C80C507A5B70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290CF-68CA-48AA-802B-106DEB8B9C5A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7F4AC-59BC-4AD1-99FE-5A1CBEA54D76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Vary according to your circumstances</a:t>
          </a:r>
          <a:endParaRPr lang="en-US" sz="1600" kern="1200"/>
        </a:p>
      </dsp:txBody>
      <dsp:txXfrm>
        <a:off x="697026" y="4526863"/>
        <a:ext cx="5816577" cy="603486"/>
      </dsp:txXfrm>
    </dsp:sp>
    <dsp:sp modelId="{0185921E-63D4-45D0-8272-EECDEAD00DE5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FE290-18CA-41C1-997A-E9EA361B7E74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66C00-9DD5-415E-96B3-82DA6A56FED2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Accomodate safe vCPU to logical CPU ratio</a:t>
          </a:r>
          <a:endParaRPr lang="en-US" sz="1600" kern="1200"/>
        </a:p>
      </dsp:txBody>
      <dsp:txXfrm>
        <a:off x="697026" y="5281221"/>
        <a:ext cx="5816577" cy="603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19C5-6EF1-4A03-B697-43B2859E55D9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8681-C9E2-4909-9607-F8271949CF63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15C44-9737-43BB-8CAC-177FFC4C621A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Much less variable in nature</a:t>
          </a:r>
          <a:endParaRPr lang="en-US" sz="1600" kern="1200"/>
        </a:p>
      </dsp:txBody>
      <dsp:txXfrm>
        <a:off x="697026" y="718"/>
        <a:ext cx="5816577" cy="603486"/>
      </dsp:txXfrm>
    </dsp:sp>
    <dsp:sp modelId="{4DC7A22C-1E94-4BD4-95DB-D8C590CC0A09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1C7B4-C0A3-4BEA-9B54-0703C3C9DFD3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6D359-8B56-44E5-8B6C-28AA897E4E50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Most shared resource</a:t>
          </a:r>
          <a:endParaRPr lang="en-US" sz="1600" kern="1200"/>
        </a:p>
      </dsp:txBody>
      <dsp:txXfrm>
        <a:off x="697026" y="755076"/>
        <a:ext cx="5816577" cy="603486"/>
      </dsp:txXfrm>
    </dsp:sp>
    <dsp:sp modelId="{25E4AEC7-DDB7-40AC-9B32-DC8113EEC685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9B44-881F-47B1-B540-250EBD02E6D8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2CA11-077D-4565-BEBF-F55828C318A8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Most critical</a:t>
          </a:r>
          <a:endParaRPr lang="en-US" sz="1600" kern="1200"/>
        </a:p>
      </dsp:txBody>
      <dsp:txXfrm>
        <a:off x="697026" y="1509433"/>
        <a:ext cx="5816577" cy="603486"/>
      </dsp:txXfrm>
    </dsp:sp>
    <dsp:sp modelId="{6CAEA3D4-7407-4DB6-AE85-E8EE06CC0F62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DD48E-D404-4640-95E9-F2E6D95191A4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9445A-0BD7-4679-AA3A-D468F5F95E37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Most complex</a:t>
          </a:r>
          <a:endParaRPr lang="en-US" sz="1600" kern="1200"/>
        </a:p>
      </dsp:txBody>
      <dsp:txXfrm>
        <a:off x="697026" y="2263791"/>
        <a:ext cx="5816577" cy="603486"/>
      </dsp:txXfrm>
    </dsp:sp>
    <dsp:sp modelId="{6C0AF654-7F7B-4098-BC25-CDABAFC685EC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A1E90-43B5-4F21-BE0D-6343117408A8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3D3DD-23BD-4CB2-B26E-2C076C8FC9B3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Most problematic</a:t>
          </a:r>
          <a:endParaRPr lang="en-US" sz="1600" kern="1200"/>
        </a:p>
      </dsp:txBody>
      <dsp:txXfrm>
        <a:off x="697026" y="3018148"/>
        <a:ext cx="5816577" cy="603486"/>
      </dsp:txXfrm>
    </dsp:sp>
    <dsp:sp modelId="{B0A6550C-4336-4E8F-98D0-DD0581D93EA1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F27CD-DAA0-44FD-BD76-6C456C5EFF03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FD1C2-26BD-4526-B238-CDAA78D2EBDE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Slowest piece of the stack</a:t>
          </a:r>
          <a:endParaRPr lang="en-US" sz="1600" kern="1200"/>
        </a:p>
      </dsp:txBody>
      <dsp:txXfrm>
        <a:off x="697026" y="3772506"/>
        <a:ext cx="5816577" cy="603486"/>
      </dsp:txXfrm>
    </dsp:sp>
    <dsp:sp modelId="{031B5A47-8F6C-45E4-AA7E-9A0604226E0A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C9B64-567A-47E0-9ADE-5F9B61E9DDB8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DD09-333F-4185-96EA-8DF9441F6243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Random I/O disk patterns</a:t>
          </a:r>
          <a:endParaRPr lang="en-US" sz="1600" kern="1200"/>
        </a:p>
      </dsp:txBody>
      <dsp:txXfrm>
        <a:off x="697026" y="4526863"/>
        <a:ext cx="5816577" cy="603486"/>
      </dsp:txXfrm>
    </dsp:sp>
    <dsp:sp modelId="{B73792A3-FD33-4094-89E6-AF6A3C84E25C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C0674-DB02-4F98-8912-9CB5F1A26DD1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C0BB1-1D16-486B-AB9B-8A274395B2F0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Many individual points of contention</a:t>
          </a:r>
          <a:endParaRPr lang="en-US" sz="1600" kern="1200"/>
        </a:p>
      </dsp:txBody>
      <dsp:txXfrm>
        <a:off x="697026" y="5281221"/>
        <a:ext cx="5816577" cy="60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F921-C849-284D-9BD1-7708D3D88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A1E85-CFB1-4440-99D1-B53EEDA94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4278-77F1-0F49-8E53-5E80F0DE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2EF-4D07-6747-AA4F-2956434B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06780-8DFB-2246-A88E-08A87BC6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7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0EC7-2D7A-6246-82A9-E3ACD25E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D6235-840A-9F4E-BB58-BC9EF288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13B3-6D77-C543-BFDE-66402B2D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E551-9A11-134C-8D04-5AFBB693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8FD8-0A3A-2A41-A9CC-96E5C5D3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22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E4F1E-A536-E547-B15B-93B3D0A24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7BC13-866F-3E41-9FA0-B24D0933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82D0-04C6-BC48-9110-1594191E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46C8-801B-A547-92DF-8957494E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F6CA3-5F14-4549-9231-873794F6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94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78EF-5955-0744-B0AF-73217141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6ECF-1826-CF40-9740-F4AB61823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610A-1D1E-3C45-BC06-44EDCBD9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BC2D2-57F3-204B-84E0-278ABF47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CDD87-61E1-294D-B7A1-BC7E3434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6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CE61-5317-0A48-8358-0B5F63E2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0BF-9B74-6D44-8289-40541E3A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4EDF3-EF8A-B944-BCDC-69462C79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93A7A-1518-E549-8D3A-FAEF6D6E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B26D-E783-A840-99CB-71CF07AE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DB12-4BF3-AF46-9C86-FBF2790B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2DF2-C1A8-6040-9F4C-1412AF10D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EB8C6-C44D-A84A-ABB9-ECDA46FEA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B93F3-279D-AE4D-AF6F-889256DB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24D2-791E-DE4A-91A5-5EB6231B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646CA-96BD-D747-A23F-72DFB4C4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5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F427-4AA0-8F45-83ED-93C79A01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08ED-10EF-A34C-BCA3-91CCC7D25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DEBEE-C133-9B47-A72C-BE13BEE90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64504-C894-9549-B9D2-B353EBACF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E473-9285-1240-93F1-39A2B1D81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B5250-A4E6-EC4B-BE6E-0F65CCC3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E4EE6-6DF9-E148-83E9-5B46C1B4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81DF3-0C77-C242-B030-EE356CC6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5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B56-334D-514C-9A4E-126B15AF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6F481-5D16-9A45-B16C-1C2A7478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51988-6978-564B-8086-09087732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FA012-1F7C-854A-848F-73882D9C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0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03D3B-EFAA-9249-9770-910982E2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D7C93-05C5-8D4D-9086-63058A70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AA53-1C37-5B4B-9359-E542D184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2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1F81-9E54-1943-BAD5-FC12992E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8953-E1E8-6248-8E87-F587DC51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1E718-09D5-EE4C-86A8-041D240AC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D1912-3A43-F04B-B7E6-DACD5956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BF198-5E51-9F42-957F-5B48254D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8BB7D-5DAC-5B44-AA6F-548BC73E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0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1CC3-107E-4547-B11D-87ADFE55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AEF1C-D093-B841-A165-432A2F51E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CB87-36F5-704E-A20E-65F586C64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B68DE-4446-5147-9F24-31BB5A14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AD338-5C0C-5E41-A65E-065DBA43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D51B1-F895-9D48-9549-17254550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0BCB3-30B3-5642-8DEC-3700715C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73EDD-02CC-6246-B8FB-8018B04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DD3F-3B6A-6B48-92E5-E3307D2B7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8BB5-5B93-C445-965D-C4491998FD28}" type="datetimeFigureOut">
              <a:rPr lang="cs-CZ" smtClean="0"/>
              <a:t>19.08.19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FDB0-F79A-FE4A-A3BE-EA836DA7D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5219-2E41-F149-9513-E1C23CBB5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B670-1C8D-EB46-AA19-CCBD9CA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7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3CF1F-3CA5-3343-8545-174E8C1E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5800"/>
              <a:t>SQL Server Virtualization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915A7-7F80-F241-AC40-710824EA6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0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6E10-8FEC-FB40-A5E1-50B47213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CPU - Metrics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CE2E13-7070-8744-AEB6-01C367D1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41" y="2509911"/>
            <a:ext cx="1142181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60FCA-BCD7-0A4B-841D-53A12CD3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6B40-B142-0C45-88A1-57F7A365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vCPU configuration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F1E56-CF48-6947-895B-7DF05785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AA72E7-7214-8145-BD26-1B461A30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SQL Server data must be in buffer pool</a:t>
            </a:r>
          </a:p>
          <a:p>
            <a:r>
              <a:rPr lang="cs-CZ" sz="2000">
                <a:solidFill>
                  <a:srgbClr val="FFFFFF"/>
                </a:solidFill>
              </a:rPr>
              <a:t>More memory ≈ less I/O</a:t>
            </a:r>
          </a:p>
          <a:p>
            <a:r>
              <a:rPr lang="cs-CZ" sz="2000">
                <a:solidFill>
                  <a:srgbClr val="FFFFFF"/>
                </a:solidFill>
              </a:rPr>
              <a:t>Less I/O = less waiting on shared storage &amp; queues</a:t>
            </a:r>
          </a:p>
          <a:p>
            <a:r>
              <a:rPr lang="cs-CZ" sz="2000">
                <a:solidFill>
                  <a:srgbClr val="FFFFFF"/>
                </a:solidFill>
              </a:rPr>
              <a:t>No host memory overcommitment</a:t>
            </a:r>
          </a:p>
          <a:p>
            <a:r>
              <a:rPr lang="cs-CZ" sz="2000">
                <a:solidFill>
                  <a:srgbClr val="FFFFFF"/>
                </a:solidFill>
              </a:rPr>
              <a:t>Too much memory = lower VM consolidation ratio</a:t>
            </a:r>
          </a:p>
          <a:p>
            <a:r>
              <a:rPr lang="cs-CZ" sz="2000">
                <a:solidFill>
                  <a:srgbClr val="FFFFFF"/>
                </a:solidFill>
              </a:rPr>
              <a:t>Balancing act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FB771-BA63-8648-B7D5-FC01EF1E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2" y="1219830"/>
            <a:ext cx="7077061" cy="21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F62DA-C5A7-6A41-82ED-E9DBC9B1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Memory - Metrics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F6050-D557-9146-B6B4-2E0640A8D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781" y="2509911"/>
            <a:ext cx="1045133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065D9B-4CFD-4344-8E50-B51ECADE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274DA-5EFD-C446-A50E-880D307A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Memory Configuration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8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921E62-5B98-0643-8642-C3975396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Storage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1F7AAD6-92AA-4852-B589-3DC64E711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751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8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18D7-45CF-F347-BA23-7B8704F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rgbClr val="262626"/>
                </a:solidFill>
              </a:rPr>
              <a:t>Do‘s and Don‘ts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B17A-13B3-A146-AA4B-A178F31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Upgrade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endParaRPr lang="cs-CZ" sz="2400" dirty="0"/>
          </a:p>
          <a:p>
            <a:pPr lvl="1"/>
            <a:r>
              <a:rPr lang="cs-CZ" dirty="0" err="1"/>
              <a:t>There‘s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OS!</a:t>
            </a:r>
          </a:p>
          <a:p>
            <a:pPr lvl="1"/>
            <a:r>
              <a:rPr lang="cs-CZ" dirty="0"/>
              <a:t>NIC, HBA, BIOS, </a:t>
            </a:r>
            <a:r>
              <a:rPr lang="cs-CZ" dirty="0" err="1"/>
              <a:t>other</a:t>
            </a:r>
            <a:r>
              <a:rPr lang="cs-CZ" dirty="0"/>
              <a:t> Firmware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60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18D7-45CF-F347-BA23-7B8704F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rgbClr val="262626"/>
                </a:solidFill>
              </a:rPr>
              <a:t>Do‘s and Don‘ts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B17A-13B3-A146-AA4B-A178F31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BIOS </a:t>
            </a:r>
            <a:r>
              <a:rPr lang="cs-CZ" sz="2400" dirty="0" err="1"/>
              <a:t>Settings</a:t>
            </a:r>
            <a:endParaRPr lang="cs-CZ" sz="2400" dirty="0"/>
          </a:p>
          <a:p>
            <a:pPr lvl="1"/>
            <a:r>
              <a:rPr lang="cs-CZ" dirty="0" err="1"/>
              <a:t>Disable</a:t>
            </a:r>
            <a:r>
              <a:rPr lang="cs-CZ" dirty="0"/>
              <a:t> C </a:t>
            </a:r>
            <a:r>
              <a:rPr lang="cs-CZ" dirty="0" err="1"/>
              <a:t>state</a:t>
            </a:r>
            <a:endParaRPr lang="cs-CZ" dirty="0"/>
          </a:p>
          <a:p>
            <a:pPr lvl="1"/>
            <a:r>
              <a:rPr lang="cs-CZ" dirty="0" err="1"/>
              <a:t>Disable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Management</a:t>
            </a:r>
          </a:p>
          <a:p>
            <a:pPr lvl="1"/>
            <a:r>
              <a:rPr lang="cs-CZ" dirty="0" err="1"/>
              <a:t>Enable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Support</a:t>
            </a:r>
          </a:p>
          <a:p>
            <a:pPr lvl="1"/>
            <a:r>
              <a:rPr lang="cs-CZ" dirty="0"/>
              <a:t>Data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Prevention</a:t>
            </a:r>
            <a:endParaRPr lang="cs-CZ" dirty="0"/>
          </a:p>
          <a:p>
            <a:pPr lvl="1"/>
            <a:r>
              <a:rPr lang="cs-CZ" dirty="0"/>
              <a:t>SLAT</a:t>
            </a:r>
          </a:p>
          <a:p>
            <a:pPr lvl="1"/>
            <a:r>
              <a:rPr lang="cs-CZ" dirty="0"/>
              <a:t>Use </a:t>
            </a:r>
            <a:r>
              <a:rPr lang="cs-CZ" dirty="0" err="1"/>
              <a:t>Hyperthreading</a:t>
            </a:r>
            <a:endParaRPr lang="cs-CZ" dirty="0"/>
          </a:p>
          <a:p>
            <a:pPr lvl="1"/>
            <a:r>
              <a:rPr lang="cs-CZ" dirty="0" err="1"/>
              <a:t>Disable</a:t>
            </a:r>
            <a:r>
              <a:rPr lang="cs-CZ" dirty="0"/>
              <a:t> SCSI BIOS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18D7-45CF-F347-BA23-7B8704F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rgbClr val="262626"/>
                </a:solidFill>
              </a:rPr>
              <a:t>Do‘s and Don‘ts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B17A-13B3-A146-AA4B-A178F31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Storage</a:t>
            </a:r>
            <a:endParaRPr lang="cs-CZ" sz="2400" dirty="0"/>
          </a:p>
          <a:p>
            <a:pPr lvl="1"/>
            <a:r>
              <a:rPr lang="cs-CZ" dirty="0" err="1"/>
              <a:t>Storage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slow</a:t>
            </a:r>
            <a:r>
              <a:rPr lang="cs-CZ" dirty="0"/>
              <a:t>, </a:t>
            </a:r>
            <a:r>
              <a:rPr lang="cs-CZ" dirty="0" err="1"/>
              <a:t>learn</a:t>
            </a:r>
            <a:r>
              <a:rPr lang="cs-CZ" dirty="0"/>
              <a:t> to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pPr lvl="1"/>
            <a:r>
              <a:rPr lang="cs-CZ" dirty="0"/>
              <a:t>Use </a:t>
            </a:r>
            <a:r>
              <a:rPr lang="cs-CZ" dirty="0" err="1"/>
              <a:t>read</a:t>
            </a:r>
            <a:r>
              <a:rPr lang="cs-CZ" dirty="0"/>
              <a:t> &amp;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cache</a:t>
            </a:r>
            <a:endParaRPr lang="cs-CZ" dirty="0"/>
          </a:p>
          <a:p>
            <a:pPr lvl="1"/>
            <a:r>
              <a:rPr lang="cs-CZ" dirty="0"/>
              <a:t>Do not </a:t>
            </a:r>
            <a:r>
              <a:rPr lang="cs-CZ" dirty="0" err="1"/>
              <a:t>architect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 to 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/management </a:t>
            </a:r>
            <a:r>
              <a:rPr lang="cs-CZ" dirty="0" err="1"/>
              <a:t>operating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go fast</a:t>
            </a:r>
          </a:p>
          <a:p>
            <a:pPr lvl="1"/>
            <a:r>
              <a:rPr lang="cs-CZ" dirty="0" err="1"/>
              <a:t>Enable</a:t>
            </a:r>
            <a:r>
              <a:rPr lang="cs-CZ" dirty="0"/>
              <a:t> RSS on SMB-</a:t>
            </a:r>
            <a:r>
              <a:rPr lang="cs-CZ" dirty="0" err="1"/>
              <a:t>carrying</a:t>
            </a:r>
            <a:r>
              <a:rPr lang="cs-CZ" dirty="0"/>
              <a:t> </a:t>
            </a:r>
            <a:r>
              <a:rPr lang="cs-CZ" dirty="0" err="1"/>
              <a:t>adapters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RDMA-</a:t>
            </a:r>
            <a:r>
              <a:rPr lang="cs-CZ" dirty="0" err="1"/>
              <a:t>capable</a:t>
            </a:r>
            <a:r>
              <a:rPr lang="cs-CZ" dirty="0"/>
              <a:t> </a:t>
            </a:r>
            <a:r>
              <a:rPr lang="cs-CZ" dirty="0" err="1"/>
              <a:t>adapters</a:t>
            </a:r>
            <a:r>
              <a:rPr lang="cs-CZ" dirty="0"/>
              <a:t>, </a:t>
            </a:r>
            <a:r>
              <a:rPr lang="cs-CZ" dirty="0" err="1"/>
              <a:t>absolutely</a:t>
            </a:r>
            <a:r>
              <a:rPr lang="cs-CZ" dirty="0"/>
              <a:t> </a:t>
            </a:r>
            <a:r>
              <a:rPr lang="cs-CZ" dirty="0" err="1"/>
              <a:t>enable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1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18D7-45CF-F347-BA23-7B8704F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rgbClr val="262626"/>
                </a:solidFill>
              </a:rPr>
              <a:t>Do‘s and Don‘ts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B17A-13B3-A146-AA4B-A178F31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Network</a:t>
            </a:r>
          </a:p>
          <a:p>
            <a:pPr lvl="1"/>
            <a:r>
              <a:rPr lang="cs-CZ" dirty="0"/>
              <a:t>1GbE, </a:t>
            </a:r>
            <a:r>
              <a:rPr lang="cs-CZ" dirty="0" err="1"/>
              <a:t>really</a:t>
            </a:r>
            <a:r>
              <a:rPr lang="cs-CZ" dirty="0"/>
              <a:t>? </a:t>
            </a:r>
            <a:r>
              <a:rPr lang="cs-CZ" dirty="0" err="1"/>
              <a:t>Let‘s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10GbE</a:t>
            </a:r>
          </a:p>
          <a:p>
            <a:pPr lvl="1"/>
            <a:r>
              <a:rPr lang="cs-CZ" dirty="0"/>
              <a:t>Use NIC </a:t>
            </a:r>
            <a:r>
              <a:rPr lang="cs-CZ" dirty="0" err="1"/>
              <a:t>Teaming</a:t>
            </a:r>
            <a:endParaRPr lang="cs-CZ" dirty="0"/>
          </a:p>
          <a:p>
            <a:pPr lvl="1"/>
            <a:r>
              <a:rPr lang="cs-CZ" dirty="0" err="1"/>
              <a:t>Don‘t</a:t>
            </a:r>
            <a:r>
              <a:rPr lang="cs-CZ" dirty="0"/>
              <a:t> use </a:t>
            </a:r>
            <a:r>
              <a:rPr lang="cs-CZ" dirty="0" err="1"/>
              <a:t>too</a:t>
            </a:r>
            <a:r>
              <a:rPr lang="cs-CZ" dirty="0"/>
              <a:t> many Hyper-V Network </a:t>
            </a:r>
            <a:r>
              <a:rPr lang="cs-CZ" dirty="0" err="1"/>
              <a:t>Switches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910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6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5501-6763-D64E-B0F9-3A2324BA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What is Virtualization?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AB9C0-B44F-C448-9306-677BAE97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7" r="9525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F977-33A7-5B48-B381-46067CC3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Abstraction of hardware &amp; OS</a:t>
            </a:r>
          </a:p>
          <a:p>
            <a:r>
              <a:rPr lang="cs-CZ" sz="2000">
                <a:solidFill>
                  <a:srgbClr val="FFFFFF"/>
                </a:solidFill>
              </a:rPr>
              <a:t>Resources &amp; queues</a:t>
            </a:r>
          </a:p>
          <a:p>
            <a:r>
              <a:rPr lang="cs-CZ" sz="2000">
                <a:solidFill>
                  <a:srgbClr val="FFFFFF"/>
                </a:solidFill>
              </a:rPr>
              <a:t>Limits in the environment</a:t>
            </a:r>
          </a:p>
          <a:p>
            <a:r>
              <a:rPr lang="cs-CZ" sz="2000">
                <a:solidFill>
                  <a:srgbClr val="FFFFFF"/>
                </a:solidFill>
              </a:rPr>
              <a:t>Resource limitations (hard)</a:t>
            </a:r>
          </a:p>
          <a:p>
            <a:r>
              <a:rPr lang="cs-CZ" sz="2000">
                <a:solidFill>
                  <a:srgbClr val="FFFFFF"/>
                </a:solidFill>
              </a:rPr>
              <a:t>Queue contention (soft)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18D7-45CF-F347-BA23-7B8704F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rgbClr val="262626"/>
                </a:solidFill>
              </a:rPr>
              <a:t>Do‘s and Don‘ts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B17A-13B3-A146-AA4B-A178F31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CPU </a:t>
            </a:r>
            <a:r>
              <a:rPr lang="cs-CZ" sz="2400" dirty="0" err="1"/>
              <a:t>Scheduler</a:t>
            </a:r>
            <a:endParaRPr lang="cs-CZ" sz="2400" dirty="0"/>
          </a:p>
          <a:p>
            <a:pPr lvl="1"/>
            <a:r>
              <a:rPr lang="cs-CZ" dirty="0" err="1"/>
              <a:t>Classic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Scheduler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2B8EE-0BF3-0240-8011-F41A77C1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64" y="3154136"/>
            <a:ext cx="5118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44501-66EA-804C-88AB-95D1FB3F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7FE3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C1D98-A181-9549-B89C-43F744BB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90" y="2576514"/>
            <a:ext cx="1696423" cy="17058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rgbClr val="677A7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696F-090B-7C4C-895A-022D35FA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cs-CZ" sz="2000"/>
              <a:t>One VM size does not fit all workloads</a:t>
            </a:r>
          </a:p>
          <a:p>
            <a:r>
              <a:rPr lang="cs-CZ" sz="2000"/>
              <a:t>Profile and record your workload performance characteristics</a:t>
            </a:r>
          </a:p>
          <a:p>
            <a:r>
              <a:rPr lang="cs-CZ" sz="2000"/>
              <a:t>Analyze the numbers</a:t>
            </a:r>
          </a:p>
          <a:p>
            <a:r>
              <a:rPr lang="cs-CZ" sz="2000"/>
              <a:t>Adjust VM configuration and validate</a:t>
            </a:r>
          </a:p>
          <a:p>
            <a:r>
              <a:rPr lang="cs-CZ" sz="2000"/>
              <a:t>Repeat as often as your workload changes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99855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8BE6C-86CE-6C40-A60F-B8CE005C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>
            <a:normAutofit/>
          </a:bodyPr>
          <a:lstStyle/>
          <a:p>
            <a:pPr algn="r"/>
            <a:r>
              <a:rPr lang="cs-CZ" sz="2400">
                <a:solidFill>
                  <a:schemeClr val="bg1"/>
                </a:solidFill>
              </a:rPr>
              <a:t>Right – sizing SQL Workloads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E7684-2CE7-EC40-9304-6F6F9967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2" y="1089332"/>
            <a:ext cx="10595911" cy="24105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87C5-E22F-EC45-AE61-D1CE3163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784" y="4824249"/>
            <a:ext cx="6673136" cy="1461780"/>
          </a:xfrm>
        </p:spPr>
        <p:txBody>
          <a:bodyPr anchor="ctr">
            <a:normAutofit/>
          </a:bodyPr>
          <a:lstStyle/>
          <a:p>
            <a:r>
              <a:rPr lang="cs-CZ" sz="1100">
                <a:solidFill>
                  <a:schemeClr val="bg1"/>
                </a:solidFill>
              </a:rPr>
              <a:t>VM resource allocations</a:t>
            </a:r>
          </a:p>
          <a:p>
            <a:pPr lvl="1"/>
            <a:r>
              <a:rPr lang="cs-CZ" sz="1100">
                <a:solidFill>
                  <a:schemeClr val="bg1"/>
                </a:solidFill>
              </a:rPr>
              <a:t>vCPU</a:t>
            </a:r>
          </a:p>
          <a:p>
            <a:pPr lvl="1"/>
            <a:r>
              <a:rPr lang="cs-CZ" sz="1100">
                <a:solidFill>
                  <a:schemeClr val="bg1"/>
                </a:solidFill>
              </a:rPr>
              <a:t>Memory</a:t>
            </a:r>
          </a:p>
          <a:p>
            <a:pPr lvl="1"/>
            <a:r>
              <a:rPr lang="cs-CZ" sz="1100">
                <a:solidFill>
                  <a:schemeClr val="bg1"/>
                </a:solidFill>
              </a:rPr>
              <a:t>Storage presentation</a:t>
            </a:r>
          </a:p>
          <a:p>
            <a:r>
              <a:rPr lang="cs-CZ" sz="1100">
                <a:solidFill>
                  <a:schemeClr val="bg1"/>
                </a:solidFill>
              </a:rPr>
              <a:t>One size does not fit all workloads</a:t>
            </a:r>
          </a:p>
          <a:p>
            <a:r>
              <a:rPr lang="cs-CZ" sz="1100">
                <a:solidFill>
                  <a:schemeClr val="bg1"/>
                </a:solidFill>
              </a:rPr>
              <a:t>Inappropriate resource allocations can hurt VM performance</a:t>
            </a:r>
          </a:p>
          <a:p>
            <a:endParaRPr lang="cs-CZ" sz="1100">
              <a:solidFill>
                <a:schemeClr val="bg1"/>
              </a:solidFill>
            </a:endParaRPr>
          </a:p>
          <a:p>
            <a:endParaRPr lang="cs-CZ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46D71-3E45-1B4E-B899-F6D13291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vCPU Sizing</a:t>
            </a:r>
            <a:br>
              <a:rPr lang="cs-CZ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BA986A-8BFF-4746-90B3-4BF95B675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7672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57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C1C39-F156-D949-9B4D-EE37D323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CPU Sizing - NUMA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8C603-5147-1341-8CF8-810E91645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E481-F6F4-2349-8EE9-E2EBAA02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Not done at just vCPU count</a:t>
            </a:r>
          </a:p>
          <a:p>
            <a:r>
              <a:rPr lang="cs-CZ" sz="2000">
                <a:solidFill>
                  <a:srgbClr val="FFFFFF"/>
                </a:solidFill>
              </a:rPr>
              <a:t>vNUMA configuration also matters</a:t>
            </a:r>
          </a:p>
          <a:p>
            <a:r>
              <a:rPr lang="cs-CZ" sz="2000">
                <a:solidFill>
                  <a:srgbClr val="FFFFFF"/>
                </a:solidFill>
              </a:rPr>
              <a:t>Closely align with pNUMA</a:t>
            </a:r>
          </a:p>
          <a:p>
            <a:r>
              <a:rPr lang="cs-CZ" sz="2000">
                <a:solidFill>
                  <a:srgbClr val="FFFFFF"/>
                </a:solidFill>
              </a:rPr>
              <a:t>Adds efficiency by aligning with underlying hardware</a:t>
            </a:r>
          </a:p>
          <a:p>
            <a:r>
              <a:rPr lang="cs-CZ" sz="2000">
                <a:solidFill>
                  <a:srgbClr val="FFFFFF"/>
                </a:solidFill>
              </a:rPr>
              <a:t>Performance difference improves </a:t>
            </a: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</a:rPr>
              <a:t>   with larger VMs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50629-23D4-B745-8094-64EC33C2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CPU Sizing - vNUMA</a:t>
            </a:r>
            <a:br>
              <a:rPr lang="cs-CZ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423606-3C11-485A-ABF2-E8458B081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173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90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EB4F6-0EE9-AE49-A078-B9E73D8D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2800"/>
              <a:t>CPU Sizing – vNUMA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51A0-78F1-4048-B0B4-712B5CE1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cs-CZ" sz="1900"/>
              <a:t>Example: 16 vCPU VM</a:t>
            </a:r>
          </a:p>
          <a:p>
            <a:r>
              <a:rPr lang="cs-CZ" sz="1900"/>
              <a:t> What’s better?</a:t>
            </a:r>
          </a:p>
          <a:p>
            <a:pPr lvl="1"/>
            <a:r>
              <a:rPr lang="cs-CZ" sz="1900"/>
              <a:t>2 vSocket x 8 vCore?</a:t>
            </a:r>
          </a:p>
          <a:p>
            <a:pPr lvl="1"/>
            <a:r>
              <a:rPr lang="cs-CZ" sz="1900"/>
              <a:t>4 vSocket x 4 vCore?</a:t>
            </a:r>
          </a:p>
          <a:p>
            <a:pPr lvl="1"/>
            <a:r>
              <a:rPr lang="cs-CZ" sz="1900"/>
              <a:t>8 vSocket x 2 vCore?</a:t>
            </a:r>
          </a:p>
          <a:p>
            <a:r>
              <a:rPr lang="cs-CZ" sz="1900"/>
              <a:t>Varies by workload, hardware</a:t>
            </a:r>
          </a:p>
          <a:p>
            <a:r>
              <a:rPr lang="cs-CZ" sz="1900"/>
              <a:t>Test it for yourself!</a:t>
            </a:r>
          </a:p>
          <a:p>
            <a:r>
              <a:rPr lang="cs-CZ" sz="1900"/>
              <a:t>Factor also SQL Server licensing</a:t>
            </a:r>
          </a:p>
          <a:p>
            <a:pPr marL="0" indent="0">
              <a:buNone/>
            </a:pPr>
            <a:endParaRPr lang="cs-CZ" sz="1900"/>
          </a:p>
          <a:p>
            <a:endParaRPr lang="cs-CZ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852F7-F154-B24C-ABDB-6BEC2A8D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" t="11066" r="3096" b="1782"/>
          <a:stretch/>
        </p:blipFill>
        <p:spPr>
          <a:xfrm>
            <a:off x="5297763" y="878908"/>
            <a:ext cx="6250769" cy="493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DCEAB-2E46-6744-B640-599B5061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297" y="5910149"/>
            <a:ext cx="4711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C4F82-6F9C-9446-92F2-C25B79A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Hyper-V vCPU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AC397B-467E-8049-B3DF-D3D486F8A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206" y="2509911"/>
            <a:ext cx="680448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4C5C8-6B38-D742-824E-A7AF3075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How To Size vCPUs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E3309C-6EFA-4CF9-A421-FE91B8C66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09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23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521</Words>
  <Application>Microsoft Macintosh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Office Theme</vt:lpstr>
      <vt:lpstr>SQL Server Virtualization Best Practices</vt:lpstr>
      <vt:lpstr>What is Virtualization?</vt:lpstr>
      <vt:lpstr>Right – sizing SQL Workloads</vt:lpstr>
      <vt:lpstr>vCPU Sizing </vt:lpstr>
      <vt:lpstr>CPU Sizing - NUMA</vt:lpstr>
      <vt:lpstr>CPU Sizing - vNUMA </vt:lpstr>
      <vt:lpstr>CPU Sizing – vNUMA Results</vt:lpstr>
      <vt:lpstr>Hyper-V vCPU</vt:lpstr>
      <vt:lpstr>How To Size vCPUs</vt:lpstr>
      <vt:lpstr>CPU - Metrics</vt:lpstr>
      <vt:lpstr>DEMO </vt:lpstr>
      <vt:lpstr>Memory</vt:lpstr>
      <vt:lpstr>Memory - Metrics</vt:lpstr>
      <vt:lpstr>DEMO</vt:lpstr>
      <vt:lpstr>Storage</vt:lpstr>
      <vt:lpstr>Do‘s and Don‘ts</vt:lpstr>
      <vt:lpstr>Do‘s and Don‘ts</vt:lpstr>
      <vt:lpstr>Do‘s and Don‘ts</vt:lpstr>
      <vt:lpstr>Do‘s and Don‘ts</vt:lpstr>
      <vt:lpstr>Do‘s and Don‘ts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Virtualization Best Practices</dc:title>
  <dc:creator>Chmel, Marek</dc:creator>
  <cp:lastModifiedBy>Chmel, Marek</cp:lastModifiedBy>
  <cp:revision>4</cp:revision>
  <dcterms:created xsi:type="dcterms:W3CDTF">2019-08-20T08:58:59Z</dcterms:created>
  <dcterms:modified xsi:type="dcterms:W3CDTF">2019-08-20T12:23:38Z</dcterms:modified>
</cp:coreProperties>
</file>