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9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5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825EB0-36D1-40A6-B945-D6E8CFEB171F}" v="1" dt="2020-01-08T14:20:05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77" autoAdjust="0"/>
    <p:restoredTop sz="91024" autoAdjust="0"/>
  </p:normalViewPr>
  <p:slideViewPr>
    <p:cSldViewPr snapToGrid="0">
      <p:cViewPr varScale="1">
        <p:scale>
          <a:sx n="49" d="100"/>
          <a:sy n="49" d="100"/>
        </p:scale>
        <p:origin x="720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Mužný" userId="35b8fa99826c209e" providerId="LiveId" clId="{4C825EB0-36D1-40A6-B945-D6E8CFEB171F}"/>
    <pc:docChg chg="custSel addSld modSld">
      <pc:chgData name="Vladimír Mužný" userId="35b8fa99826c209e" providerId="LiveId" clId="{4C825EB0-36D1-40A6-B945-D6E8CFEB171F}" dt="2020-01-08T14:49:57.925" v="287" actId="20577"/>
      <pc:docMkLst>
        <pc:docMk/>
      </pc:docMkLst>
      <pc:sldChg chg="modSp">
        <pc:chgData name="Vladimír Mužný" userId="35b8fa99826c209e" providerId="LiveId" clId="{4C825EB0-36D1-40A6-B945-D6E8CFEB171F}" dt="2020-01-08T14:49:57.925" v="287" actId="20577"/>
        <pc:sldMkLst>
          <pc:docMk/>
          <pc:sldMk cId="27869191" sldId="262"/>
        </pc:sldMkLst>
        <pc:spChg chg="mod">
          <ac:chgData name="Vladimír Mužný" userId="35b8fa99826c209e" providerId="LiveId" clId="{4C825EB0-36D1-40A6-B945-D6E8CFEB171F}" dt="2020-01-08T14:49:57.925" v="287" actId="20577"/>
          <ac:spMkLst>
            <pc:docMk/>
            <pc:sldMk cId="27869191" sldId="262"/>
            <ac:spMk id="2" creationId="{46E2C8C8-2A9D-4219-84E6-BDCBAF01F3A2}"/>
          </ac:spMkLst>
        </pc:spChg>
      </pc:sldChg>
      <pc:sldChg chg="modSp">
        <pc:chgData name="Vladimír Mužný" userId="35b8fa99826c209e" providerId="LiveId" clId="{4C825EB0-36D1-40A6-B945-D6E8CFEB171F}" dt="2020-01-08T14:18:40.427" v="54" actId="20577"/>
        <pc:sldMkLst>
          <pc:docMk/>
          <pc:sldMk cId="2852928998" sldId="267"/>
        </pc:sldMkLst>
        <pc:spChg chg="mod">
          <ac:chgData name="Vladimír Mužný" userId="35b8fa99826c209e" providerId="LiveId" clId="{4C825EB0-36D1-40A6-B945-D6E8CFEB171F}" dt="2020-01-08T14:18:40.427" v="54" actId="20577"/>
          <ac:spMkLst>
            <pc:docMk/>
            <pc:sldMk cId="2852928998" sldId="267"/>
            <ac:spMk id="3" creationId="{BF5B217B-07B0-4975-8E6C-FF6CCADD20AF}"/>
          </ac:spMkLst>
        </pc:spChg>
      </pc:sldChg>
      <pc:sldChg chg="modSp">
        <pc:chgData name="Vladimír Mužný" userId="35b8fa99826c209e" providerId="LiveId" clId="{4C825EB0-36D1-40A6-B945-D6E8CFEB171F}" dt="2020-01-08T14:19:28.108" v="76" actId="20577"/>
        <pc:sldMkLst>
          <pc:docMk/>
          <pc:sldMk cId="2130334379" sldId="272"/>
        </pc:sldMkLst>
        <pc:spChg chg="mod">
          <ac:chgData name="Vladimír Mužný" userId="35b8fa99826c209e" providerId="LiveId" clId="{4C825EB0-36D1-40A6-B945-D6E8CFEB171F}" dt="2020-01-08T14:19:28.108" v="76" actId="20577"/>
          <ac:spMkLst>
            <pc:docMk/>
            <pc:sldMk cId="2130334379" sldId="272"/>
            <ac:spMk id="3" creationId="{98EF1F3A-50F4-4924-8C62-AD9173E5FC9B}"/>
          </ac:spMkLst>
        </pc:spChg>
      </pc:sldChg>
      <pc:sldChg chg="modSp add">
        <pc:chgData name="Vladimír Mužný" userId="35b8fa99826c209e" providerId="LiveId" clId="{4C825EB0-36D1-40A6-B945-D6E8CFEB171F}" dt="2020-01-08T14:20:59.729" v="267" actId="20577"/>
        <pc:sldMkLst>
          <pc:docMk/>
          <pc:sldMk cId="2893299908" sldId="275"/>
        </pc:sldMkLst>
        <pc:spChg chg="mod">
          <ac:chgData name="Vladimír Mužný" userId="35b8fa99826c209e" providerId="LiveId" clId="{4C825EB0-36D1-40A6-B945-D6E8CFEB171F}" dt="2020-01-08T14:20:10.582" v="93" actId="20577"/>
          <ac:spMkLst>
            <pc:docMk/>
            <pc:sldMk cId="2893299908" sldId="275"/>
            <ac:spMk id="2" creationId="{EC202DC1-20A9-4E57-9A93-03B220E55668}"/>
          </ac:spMkLst>
        </pc:spChg>
        <pc:spChg chg="mod">
          <ac:chgData name="Vladimír Mužný" userId="35b8fa99826c209e" providerId="LiveId" clId="{4C825EB0-36D1-40A6-B945-D6E8CFEB171F}" dt="2020-01-08T14:20:59.729" v="267" actId="20577"/>
          <ac:spMkLst>
            <pc:docMk/>
            <pc:sldMk cId="2893299908" sldId="275"/>
            <ac:spMk id="3" creationId="{81E5978E-F086-4E94-A58A-F6AB91A6B349}"/>
          </ac:spMkLst>
        </pc:spChg>
      </pc:sldChg>
    </pc:docChg>
  </pc:docChgLst>
  <pc:docChgLst>
    <pc:chgData name="Vladimír Mužný" userId="35b8fa99826c209e" providerId="LiveId" clId="{814B57CB-1228-41B3-87DC-76EF6CC4B7BF}"/>
    <pc:docChg chg="undo custSel addSld delSld modSld">
      <pc:chgData name="Vladimír Mužný" userId="35b8fa99826c209e" providerId="LiveId" clId="{814B57CB-1228-41B3-87DC-76EF6CC4B7BF}" dt="2019-08-21T14:19:24.770" v="359" actId="15"/>
      <pc:docMkLst>
        <pc:docMk/>
      </pc:docMkLst>
      <pc:sldChg chg="del">
        <pc:chgData name="Vladimír Mužný" userId="35b8fa99826c209e" providerId="LiveId" clId="{814B57CB-1228-41B3-87DC-76EF6CC4B7BF}" dt="2019-08-21T14:10:02.505" v="103" actId="2696"/>
        <pc:sldMkLst>
          <pc:docMk/>
          <pc:sldMk cId="2016128957" sldId="258"/>
        </pc:sldMkLst>
      </pc:sldChg>
      <pc:sldChg chg="modSp add del">
        <pc:chgData name="Vladimír Mužný" userId="35b8fa99826c209e" providerId="LiveId" clId="{814B57CB-1228-41B3-87DC-76EF6CC4B7BF}" dt="2019-08-21T14:10:30.038" v="107" actId="2696"/>
        <pc:sldMkLst>
          <pc:docMk/>
          <pc:sldMk cId="2755797986" sldId="258"/>
        </pc:sldMkLst>
        <pc:spChg chg="mod">
          <ac:chgData name="Vladimír Mužný" userId="35b8fa99826c209e" providerId="LiveId" clId="{814B57CB-1228-41B3-87DC-76EF6CC4B7BF}" dt="2019-08-21T14:10:09.447" v="105" actId="27636"/>
          <ac:spMkLst>
            <pc:docMk/>
            <pc:sldMk cId="2755797986" sldId="258"/>
            <ac:spMk id="4" creationId="{CC9A8749-087B-4B5C-9C54-1409C64D09FB}"/>
          </ac:spMkLst>
        </pc:spChg>
        <pc:spChg chg="mod">
          <ac:chgData name="Vladimír Mužný" userId="35b8fa99826c209e" providerId="LiveId" clId="{814B57CB-1228-41B3-87DC-76EF6CC4B7BF}" dt="2019-08-21T14:10:09.458" v="106" actId="27636"/>
          <ac:spMkLst>
            <pc:docMk/>
            <pc:sldMk cId="2755797986" sldId="258"/>
            <ac:spMk id="5" creationId="{17411E25-8F8B-4363-B507-72189E5C567B}"/>
          </ac:spMkLst>
        </pc:spChg>
      </pc:sldChg>
      <pc:sldChg chg="delSp modSp">
        <pc:chgData name="Vladimír Mužný" userId="35b8fa99826c209e" providerId="LiveId" clId="{814B57CB-1228-41B3-87DC-76EF6CC4B7BF}" dt="2019-08-21T14:08:52.388" v="81" actId="20577"/>
        <pc:sldMkLst>
          <pc:docMk/>
          <pc:sldMk cId="2135703728" sldId="259"/>
        </pc:sldMkLst>
        <pc:spChg chg="mod">
          <ac:chgData name="Vladimír Mužný" userId="35b8fa99826c209e" providerId="LiveId" clId="{814B57CB-1228-41B3-87DC-76EF6CC4B7BF}" dt="2019-08-21T14:08:52.388" v="81" actId="20577"/>
          <ac:spMkLst>
            <pc:docMk/>
            <pc:sldMk cId="2135703728" sldId="259"/>
            <ac:spMk id="2" creationId="{00000000-0000-0000-0000-000000000000}"/>
          </ac:spMkLst>
        </pc:spChg>
        <pc:spChg chg="mod">
          <ac:chgData name="Vladimír Mužný" userId="35b8fa99826c209e" providerId="LiveId" clId="{814B57CB-1228-41B3-87DC-76EF6CC4B7BF}" dt="2019-08-21T14:08:20.088" v="34" actId="20577"/>
          <ac:spMkLst>
            <pc:docMk/>
            <pc:sldMk cId="2135703728" sldId="259"/>
            <ac:spMk id="3" creationId="{00000000-0000-0000-0000-000000000000}"/>
          </ac:spMkLst>
        </pc:spChg>
        <pc:picChg chg="del">
          <ac:chgData name="Vladimír Mužný" userId="35b8fa99826c209e" providerId="LiveId" clId="{814B57CB-1228-41B3-87DC-76EF6CC4B7BF}" dt="2019-08-21T14:08:49.762" v="80" actId="478"/>
          <ac:picMkLst>
            <pc:docMk/>
            <pc:sldMk cId="2135703728" sldId="259"/>
            <ac:picMk id="6" creationId="{00000000-0000-0000-0000-000000000000}"/>
          </ac:picMkLst>
        </pc:picChg>
      </pc:sldChg>
      <pc:sldChg chg="del">
        <pc:chgData name="Vladimír Mužný" userId="35b8fa99826c209e" providerId="LiveId" clId="{814B57CB-1228-41B3-87DC-76EF6CC4B7BF}" dt="2019-08-21T14:09:58.402" v="101" actId="2696"/>
        <pc:sldMkLst>
          <pc:docMk/>
          <pc:sldMk cId="1273736225" sldId="260"/>
        </pc:sldMkLst>
      </pc:sldChg>
      <pc:sldChg chg="del">
        <pc:chgData name="Vladimír Mužný" userId="35b8fa99826c209e" providerId="LiveId" clId="{814B57CB-1228-41B3-87DC-76EF6CC4B7BF}" dt="2019-08-21T14:10:00.656" v="102" actId="2696"/>
        <pc:sldMkLst>
          <pc:docMk/>
          <pc:sldMk cId="151988533" sldId="261"/>
        </pc:sldMkLst>
      </pc:sldChg>
      <pc:sldChg chg="addSp delSp modSp add">
        <pc:chgData name="Vladimír Mužný" userId="35b8fa99826c209e" providerId="LiveId" clId="{814B57CB-1228-41B3-87DC-76EF6CC4B7BF}" dt="2019-08-21T14:09:55.832" v="100" actId="20577"/>
        <pc:sldMkLst>
          <pc:docMk/>
          <pc:sldMk cId="27869191" sldId="262"/>
        </pc:sldMkLst>
        <pc:spChg chg="add del mod">
          <ac:chgData name="Vladimír Mužný" userId="35b8fa99826c209e" providerId="LiveId" clId="{814B57CB-1228-41B3-87DC-76EF6CC4B7BF}" dt="2019-08-21T14:09:40.256" v="93" actId="27636"/>
          <ac:spMkLst>
            <pc:docMk/>
            <pc:sldMk cId="27869191" sldId="262"/>
            <ac:spMk id="2" creationId="{46E2C8C8-2A9D-4219-84E6-BDCBAF01F3A2}"/>
          </ac:spMkLst>
        </pc:spChg>
        <pc:spChg chg="add del mod">
          <ac:chgData name="Vladimír Mužný" userId="35b8fa99826c209e" providerId="LiveId" clId="{814B57CB-1228-41B3-87DC-76EF6CC4B7BF}" dt="2019-08-21T14:09:55.832" v="100" actId="20577"/>
          <ac:spMkLst>
            <pc:docMk/>
            <pc:sldMk cId="27869191" sldId="262"/>
            <ac:spMk id="3" creationId="{8F568D6B-3D0F-47C1-98B4-548D70924944}"/>
          </ac:spMkLst>
        </pc:spChg>
        <pc:spChg chg="add del mod">
          <ac:chgData name="Vladimír Mužný" userId="35b8fa99826c209e" providerId="LiveId" clId="{814B57CB-1228-41B3-87DC-76EF6CC4B7BF}" dt="2019-08-21T14:09:32.780" v="90"/>
          <ac:spMkLst>
            <pc:docMk/>
            <pc:sldMk cId="27869191" sldId="262"/>
            <ac:spMk id="4" creationId="{02A70DE8-B2A8-4E92-84AB-79584679DB51}"/>
          </ac:spMkLst>
        </pc:spChg>
        <pc:spChg chg="add del mod">
          <ac:chgData name="Vladimír Mužný" userId="35b8fa99826c209e" providerId="LiveId" clId="{814B57CB-1228-41B3-87DC-76EF6CC4B7BF}" dt="2019-08-21T14:09:32.780" v="90"/>
          <ac:spMkLst>
            <pc:docMk/>
            <pc:sldMk cId="27869191" sldId="262"/>
            <ac:spMk id="5" creationId="{70AF69AF-C6D9-4CAC-BA29-06822CD27452}"/>
          </ac:spMkLst>
        </pc:spChg>
      </pc:sldChg>
      <pc:sldChg chg="modSp add">
        <pc:chgData name="Vladimír Mužný" userId="35b8fa99826c209e" providerId="LiveId" clId="{814B57CB-1228-41B3-87DC-76EF6CC4B7BF}" dt="2019-08-21T14:10:47.533" v="132" actId="20577"/>
        <pc:sldMkLst>
          <pc:docMk/>
          <pc:sldMk cId="3259370218" sldId="263"/>
        </pc:sldMkLst>
        <pc:spChg chg="mod">
          <ac:chgData name="Vladimír Mužný" userId="35b8fa99826c209e" providerId="LiveId" clId="{814B57CB-1228-41B3-87DC-76EF6CC4B7BF}" dt="2019-08-21T14:10:47.533" v="132" actId="20577"/>
          <ac:spMkLst>
            <pc:docMk/>
            <pc:sldMk cId="3259370218" sldId="263"/>
            <ac:spMk id="2" creationId="{15AC8652-2916-4E17-8F7A-4631FA286DDF}"/>
          </ac:spMkLst>
        </pc:spChg>
      </pc:sldChg>
      <pc:sldChg chg="addSp delSp modSp add">
        <pc:chgData name="Vladimír Mužný" userId="35b8fa99826c209e" providerId="LiveId" clId="{814B57CB-1228-41B3-87DC-76EF6CC4B7BF}" dt="2019-08-21T14:14:27.024" v="287" actId="20577"/>
        <pc:sldMkLst>
          <pc:docMk/>
          <pc:sldMk cId="1756508876" sldId="264"/>
        </pc:sldMkLst>
        <pc:spChg chg="mod">
          <ac:chgData name="Vladimír Mužný" userId="35b8fa99826c209e" providerId="LiveId" clId="{814B57CB-1228-41B3-87DC-76EF6CC4B7BF}" dt="2019-08-21T14:10:55.707" v="134"/>
          <ac:spMkLst>
            <pc:docMk/>
            <pc:sldMk cId="1756508876" sldId="264"/>
            <ac:spMk id="2" creationId="{AF20F7DB-8556-4E74-B9E7-B9DC498C4168}"/>
          </ac:spMkLst>
        </pc:spChg>
        <pc:spChg chg="del mod">
          <ac:chgData name="Vladimír Mužný" userId="35b8fa99826c209e" providerId="LiveId" clId="{814B57CB-1228-41B3-87DC-76EF6CC4B7BF}" dt="2019-08-21T14:13:21.192" v="145"/>
          <ac:spMkLst>
            <pc:docMk/>
            <pc:sldMk cId="1756508876" sldId="264"/>
            <ac:spMk id="3" creationId="{D0F9F2A3-BC37-4061-A21C-739BD018DFF2}"/>
          </ac:spMkLst>
        </pc:spChg>
        <pc:spChg chg="add del mod">
          <ac:chgData name="Vladimír Mužný" userId="35b8fa99826c209e" providerId="LiveId" clId="{814B57CB-1228-41B3-87DC-76EF6CC4B7BF}" dt="2019-08-21T14:13:00.318" v="141" actId="478"/>
          <ac:spMkLst>
            <pc:docMk/>
            <pc:sldMk cId="1756508876" sldId="264"/>
            <ac:spMk id="4" creationId="{E68F9C1C-C225-41FA-9EF2-8757D4486787}"/>
          </ac:spMkLst>
        </pc:spChg>
        <pc:spChg chg="add mod">
          <ac:chgData name="Vladimír Mužný" userId="35b8fa99826c209e" providerId="LiveId" clId="{814B57CB-1228-41B3-87DC-76EF6CC4B7BF}" dt="2019-08-21T14:12:53.742" v="140" actId="6549"/>
          <ac:spMkLst>
            <pc:docMk/>
            <pc:sldMk cId="1756508876" sldId="264"/>
            <ac:spMk id="5" creationId="{21085DD0-3C34-426A-9978-408BCC23C3F5}"/>
          </ac:spMkLst>
        </pc:spChg>
        <pc:spChg chg="add del mod">
          <ac:chgData name="Vladimír Mužný" userId="35b8fa99826c209e" providerId="LiveId" clId="{814B57CB-1228-41B3-87DC-76EF6CC4B7BF}" dt="2019-08-21T14:13:04.988" v="142" actId="478"/>
          <ac:spMkLst>
            <pc:docMk/>
            <pc:sldMk cId="1756508876" sldId="264"/>
            <ac:spMk id="6" creationId="{47B838EC-B426-47B2-86FF-4C1E8B6BFBE0}"/>
          </ac:spMkLst>
        </pc:spChg>
        <pc:spChg chg="add del mod">
          <ac:chgData name="Vladimír Mužný" userId="35b8fa99826c209e" providerId="LiveId" clId="{814B57CB-1228-41B3-87DC-76EF6CC4B7BF}" dt="2019-08-21T14:13:13.175" v="144" actId="478"/>
          <ac:spMkLst>
            <pc:docMk/>
            <pc:sldMk cId="1756508876" sldId="264"/>
            <ac:spMk id="7" creationId="{65FD587D-DDE3-427C-B9F6-C6DA30AF9C7E}"/>
          </ac:spMkLst>
        </pc:spChg>
        <pc:spChg chg="add del mod">
          <ac:chgData name="Vladimír Mužný" userId="35b8fa99826c209e" providerId="LiveId" clId="{814B57CB-1228-41B3-87DC-76EF6CC4B7BF}" dt="2019-08-21T14:11:32.491" v="139" actId="478"/>
          <ac:spMkLst>
            <pc:docMk/>
            <pc:sldMk cId="1756508876" sldId="264"/>
            <ac:spMk id="8" creationId="{5D08C6B5-0B59-4C25-BB80-8BE636FD140E}"/>
          </ac:spMkLst>
        </pc:spChg>
        <pc:spChg chg="add mod">
          <ac:chgData name="Vladimír Mužný" userId="35b8fa99826c209e" providerId="LiveId" clId="{814B57CB-1228-41B3-87DC-76EF6CC4B7BF}" dt="2019-08-21T14:13:52.925" v="204" actId="20577"/>
          <ac:spMkLst>
            <pc:docMk/>
            <pc:sldMk cId="1756508876" sldId="264"/>
            <ac:spMk id="8" creationId="{DB7DAC6C-165A-4CB1-9270-3F3319A8AFE7}"/>
          </ac:spMkLst>
        </pc:spChg>
        <pc:spChg chg="add mod">
          <ac:chgData name="Vladimír Mužný" userId="35b8fa99826c209e" providerId="LiveId" clId="{814B57CB-1228-41B3-87DC-76EF6CC4B7BF}" dt="2019-08-21T14:14:27.024" v="287" actId="20577"/>
          <ac:spMkLst>
            <pc:docMk/>
            <pc:sldMk cId="1756508876" sldId="264"/>
            <ac:spMk id="9" creationId="{2323C524-4A00-42DA-BB39-841B564467D2}"/>
          </ac:spMkLst>
        </pc:spChg>
      </pc:sldChg>
      <pc:sldChg chg="addSp delSp modSp add">
        <pc:chgData name="Vladimír Mužný" userId="35b8fa99826c209e" providerId="LiveId" clId="{814B57CB-1228-41B3-87DC-76EF6CC4B7BF}" dt="2019-08-21T14:14:55.391" v="291"/>
        <pc:sldMkLst>
          <pc:docMk/>
          <pc:sldMk cId="3438202412" sldId="265"/>
        </pc:sldMkLst>
        <pc:spChg chg="del">
          <ac:chgData name="Vladimír Mužný" userId="35b8fa99826c209e" providerId="LiveId" clId="{814B57CB-1228-41B3-87DC-76EF6CC4B7BF}" dt="2019-08-21T14:14:45.359" v="289"/>
          <ac:spMkLst>
            <pc:docMk/>
            <pc:sldMk cId="3438202412" sldId="265"/>
            <ac:spMk id="2" creationId="{BD35D462-DBCF-47DD-B2BE-B7E4A4290128}"/>
          </ac:spMkLst>
        </pc:spChg>
        <pc:spChg chg="del">
          <ac:chgData name="Vladimír Mužný" userId="35b8fa99826c209e" providerId="LiveId" clId="{814B57CB-1228-41B3-87DC-76EF6CC4B7BF}" dt="2019-08-21T14:14:45.359" v="289"/>
          <ac:spMkLst>
            <pc:docMk/>
            <pc:sldMk cId="3438202412" sldId="265"/>
            <ac:spMk id="3" creationId="{7BB5EBCA-ACA8-4EA2-A249-50B45875A418}"/>
          </ac:spMkLst>
        </pc:spChg>
        <pc:spChg chg="del">
          <ac:chgData name="Vladimír Mužný" userId="35b8fa99826c209e" providerId="LiveId" clId="{814B57CB-1228-41B3-87DC-76EF6CC4B7BF}" dt="2019-08-21T14:14:45.359" v="289"/>
          <ac:spMkLst>
            <pc:docMk/>
            <pc:sldMk cId="3438202412" sldId="265"/>
            <ac:spMk id="4" creationId="{97A24CE7-F0C4-4496-BB8E-A1EDF58493FE}"/>
          </ac:spMkLst>
        </pc:spChg>
        <pc:spChg chg="add mod">
          <ac:chgData name="Vladimír Mužný" userId="35b8fa99826c209e" providerId="LiveId" clId="{814B57CB-1228-41B3-87DC-76EF6CC4B7BF}" dt="2019-08-21T14:14:51.007" v="290"/>
          <ac:spMkLst>
            <pc:docMk/>
            <pc:sldMk cId="3438202412" sldId="265"/>
            <ac:spMk id="5" creationId="{57BD4946-0A37-4BDA-9930-568A11E7C364}"/>
          </ac:spMkLst>
        </pc:spChg>
        <pc:spChg chg="add mod">
          <ac:chgData name="Vladimír Mužný" userId="35b8fa99826c209e" providerId="LiveId" clId="{814B57CB-1228-41B3-87DC-76EF6CC4B7BF}" dt="2019-08-21T14:14:55.391" v="291"/>
          <ac:spMkLst>
            <pc:docMk/>
            <pc:sldMk cId="3438202412" sldId="265"/>
            <ac:spMk id="6" creationId="{D255E3DE-3972-4B49-87DC-D90D5B738734}"/>
          </ac:spMkLst>
        </pc:spChg>
      </pc:sldChg>
      <pc:sldChg chg="modSp add">
        <pc:chgData name="Vladimír Mužný" userId="35b8fa99826c209e" providerId="LiveId" clId="{814B57CB-1228-41B3-87DC-76EF6CC4B7BF}" dt="2019-08-21T14:15:33.150" v="298" actId="403"/>
        <pc:sldMkLst>
          <pc:docMk/>
          <pc:sldMk cId="1754073833" sldId="266"/>
        </pc:sldMkLst>
        <pc:spChg chg="mod">
          <ac:chgData name="Vladimír Mužný" userId="35b8fa99826c209e" providerId="LiveId" clId="{814B57CB-1228-41B3-87DC-76EF6CC4B7BF}" dt="2019-08-21T14:15:23.626" v="293"/>
          <ac:spMkLst>
            <pc:docMk/>
            <pc:sldMk cId="1754073833" sldId="266"/>
            <ac:spMk id="2" creationId="{696A599A-8B13-47E9-9FAF-F3B0B41B0797}"/>
          </ac:spMkLst>
        </pc:spChg>
        <pc:spChg chg="mod">
          <ac:chgData name="Vladimír Mužný" userId="35b8fa99826c209e" providerId="LiveId" clId="{814B57CB-1228-41B3-87DC-76EF6CC4B7BF}" dt="2019-08-21T14:15:33.150" v="298" actId="403"/>
          <ac:spMkLst>
            <pc:docMk/>
            <pc:sldMk cId="1754073833" sldId="266"/>
            <ac:spMk id="3" creationId="{1EB634A1-4AE5-4561-96D6-34F0AA7DE605}"/>
          </ac:spMkLst>
        </pc:spChg>
      </pc:sldChg>
      <pc:sldChg chg="modSp add">
        <pc:chgData name="Vladimír Mužný" userId="35b8fa99826c209e" providerId="LiveId" clId="{814B57CB-1228-41B3-87DC-76EF6CC4B7BF}" dt="2019-08-21T14:15:51.443" v="301"/>
        <pc:sldMkLst>
          <pc:docMk/>
          <pc:sldMk cId="2852928998" sldId="267"/>
        </pc:sldMkLst>
        <pc:spChg chg="mod">
          <ac:chgData name="Vladimír Mužný" userId="35b8fa99826c209e" providerId="LiveId" clId="{814B57CB-1228-41B3-87DC-76EF6CC4B7BF}" dt="2019-08-21T14:15:45.890" v="300"/>
          <ac:spMkLst>
            <pc:docMk/>
            <pc:sldMk cId="2852928998" sldId="267"/>
            <ac:spMk id="2" creationId="{EE9DE2E4-EE78-46E2-BC59-92FF1438D3DA}"/>
          </ac:spMkLst>
        </pc:spChg>
        <pc:spChg chg="mod">
          <ac:chgData name="Vladimír Mužný" userId="35b8fa99826c209e" providerId="LiveId" clId="{814B57CB-1228-41B3-87DC-76EF6CC4B7BF}" dt="2019-08-21T14:15:51.443" v="301"/>
          <ac:spMkLst>
            <pc:docMk/>
            <pc:sldMk cId="2852928998" sldId="267"/>
            <ac:spMk id="3" creationId="{BF5B217B-07B0-4975-8E6C-FF6CCADD20AF}"/>
          </ac:spMkLst>
        </pc:spChg>
      </pc:sldChg>
      <pc:sldChg chg="modSp add">
        <pc:chgData name="Vladimír Mužný" userId="35b8fa99826c209e" providerId="LiveId" clId="{814B57CB-1228-41B3-87DC-76EF6CC4B7BF}" dt="2019-08-21T14:16:03.187" v="323" actId="20577"/>
        <pc:sldMkLst>
          <pc:docMk/>
          <pc:sldMk cId="3625451728" sldId="268"/>
        </pc:sldMkLst>
        <pc:spChg chg="mod">
          <ac:chgData name="Vladimír Mužný" userId="35b8fa99826c209e" providerId="LiveId" clId="{814B57CB-1228-41B3-87DC-76EF6CC4B7BF}" dt="2019-08-21T14:16:03.187" v="323" actId="20577"/>
          <ac:spMkLst>
            <pc:docMk/>
            <pc:sldMk cId="3625451728" sldId="268"/>
            <ac:spMk id="2" creationId="{CA9ED087-B8CB-49A7-8D6A-24BAAFFBBF19}"/>
          </ac:spMkLst>
        </pc:spChg>
      </pc:sldChg>
      <pc:sldChg chg="modSp add">
        <pc:chgData name="Vladimír Mužný" userId="35b8fa99826c209e" providerId="LiveId" clId="{814B57CB-1228-41B3-87DC-76EF6CC4B7BF}" dt="2019-08-21T14:16:20.241" v="327" actId="5793"/>
        <pc:sldMkLst>
          <pc:docMk/>
          <pc:sldMk cId="1591520643" sldId="269"/>
        </pc:sldMkLst>
        <pc:spChg chg="mod">
          <ac:chgData name="Vladimír Mužný" userId="35b8fa99826c209e" providerId="LiveId" clId="{814B57CB-1228-41B3-87DC-76EF6CC4B7BF}" dt="2019-08-21T14:16:12.328" v="325"/>
          <ac:spMkLst>
            <pc:docMk/>
            <pc:sldMk cId="1591520643" sldId="269"/>
            <ac:spMk id="2" creationId="{EE0829D3-F9EE-4883-BC22-72B0DCA57CAB}"/>
          </ac:spMkLst>
        </pc:spChg>
        <pc:spChg chg="mod">
          <ac:chgData name="Vladimír Mužný" userId="35b8fa99826c209e" providerId="LiveId" clId="{814B57CB-1228-41B3-87DC-76EF6CC4B7BF}" dt="2019-08-21T14:16:20.241" v="327" actId="5793"/>
          <ac:spMkLst>
            <pc:docMk/>
            <pc:sldMk cId="1591520643" sldId="269"/>
            <ac:spMk id="3" creationId="{EDC1EF51-F3A9-4229-8BA7-6188D7D6F664}"/>
          </ac:spMkLst>
        </pc:spChg>
      </pc:sldChg>
      <pc:sldChg chg="modSp add">
        <pc:chgData name="Vladimír Mužný" userId="35b8fa99826c209e" providerId="LiveId" clId="{814B57CB-1228-41B3-87DC-76EF6CC4B7BF}" dt="2019-08-21T14:16:33.992" v="330"/>
        <pc:sldMkLst>
          <pc:docMk/>
          <pc:sldMk cId="1610690634" sldId="270"/>
        </pc:sldMkLst>
        <pc:spChg chg="mod">
          <ac:chgData name="Vladimír Mužný" userId="35b8fa99826c209e" providerId="LiveId" clId="{814B57CB-1228-41B3-87DC-76EF6CC4B7BF}" dt="2019-08-21T14:16:29.102" v="329"/>
          <ac:spMkLst>
            <pc:docMk/>
            <pc:sldMk cId="1610690634" sldId="270"/>
            <ac:spMk id="2" creationId="{D2F93362-320B-44A2-8C0E-6E3812862403}"/>
          </ac:spMkLst>
        </pc:spChg>
        <pc:spChg chg="mod">
          <ac:chgData name="Vladimír Mužný" userId="35b8fa99826c209e" providerId="LiveId" clId="{814B57CB-1228-41B3-87DC-76EF6CC4B7BF}" dt="2019-08-21T14:16:33.992" v="330"/>
          <ac:spMkLst>
            <pc:docMk/>
            <pc:sldMk cId="1610690634" sldId="270"/>
            <ac:spMk id="3" creationId="{4405B953-9F37-4DC4-8EEA-8B8DED6EF656}"/>
          </ac:spMkLst>
        </pc:spChg>
      </pc:sldChg>
      <pc:sldChg chg="modSp add">
        <pc:chgData name="Vladimír Mužný" userId="35b8fa99826c209e" providerId="LiveId" clId="{814B57CB-1228-41B3-87DC-76EF6CC4B7BF}" dt="2019-08-21T14:16:49.149" v="332"/>
        <pc:sldMkLst>
          <pc:docMk/>
          <pc:sldMk cId="4262052735" sldId="271"/>
        </pc:sldMkLst>
        <pc:spChg chg="mod">
          <ac:chgData name="Vladimír Mužný" userId="35b8fa99826c209e" providerId="LiveId" clId="{814B57CB-1228-41B3-87DC-76EF6CC4B7BF}" dt="2019-08-21T14:16:49.149" v="332"/>
          <ac:spMkLst>
            <pc:docMk/>
            <pc:sldMk cId="4262052735" sldId="271"/>
            <ac:spMk id="2" creationId="{66465328-A7E8-449A-A41E-3E31489A1997}"/>
          </ac:spMkLst>
        </pc:spChg>
      </pc:sldChg>
      <pc:sldChg chg="modSp add">
        <pc:chgData name="Vladimír Mužný" userId="35b8fa99826c209e" providerId="LiveId" clId="{814B57CB-1228-41B3-87DC-76EF6CC4B7BF}" dt="2019-08-21T14:17:05.867" v="336" actId="27636"/>
        <pc:sldMkLst>
          <pc:docMk/>
          <pc:sldMk cId="2130334379" sldId="272"/>
        </pc:sldMkLst>
        <pc:spChg chg="mod">
          <ac:chgData name="Vladimír Mužný" userId="35b8fa99826c209e" providerId="LiveId" clId="{814B57CB-1228-41B3-87DC-76EF6CC4B7BF}" dt="2019-08-21T14:17:00.990" v="334"/>
          <ac:spMkLst>
            <pc:docMk/>
            <pc:sldMk cId="2130334379" sldId="272"/>
            <ac:spMk id="2" creationId="{7F16D9AD-9187-4CFD-80DA-C7CC6BC44129}"/>
          </ac:spMkLst>
        </pc:spChg>
        <pc:spChg chg="mod">
          <ac:chgData name="Vladimír Mužný" userId="35b8fa99826c209e" providerId="LiveId" clId="{814B57CB-1228-41B3-87DC-76EF6CC4B7BF}" dt="2019-08-21T14:17:05.867" v="336" actId="27636"/>
          <ac:spMkLst>
            <pc:docMk/>
            <pc:sldMk cId="2130334379" sldId="272"/>
            <ac:spMk id="3" creationId="{98EF1F3A-50F4-4924-8C62-AD9173E5FC9B}"/>
          </ac:spMkLst>
        </pc:spChg>
      </pc:sldChg>
      <pc:sldChg chg="modSp add">
        <pc:chgData name="Vladimír Mužný" userId="35b8fa99826c209e" providerId="LiveId" clId="{814B57CB-1228-41B3-87DC-76EF6CC4B7BF}" dt="2019-08-21T14:18:57.963" v="344" actId="15"/>
        <pc:sldMkLst>
          <pc:docMk/>
          <pc:sldMk cId="1703306781" sldId="273"/>
        </pc:sldMkLst>
        <pc:spChg chg="mod">
          <ac:chgData name="Vladimír Mužný" userId="35b8fa99826c209e" providerId="LiveId" clId="{814B57CB-1228-41B3-87DC-76EF6CC4B7BF}" dt="2019-08-21T14:18:47.118" v="341" actId="27636"/>
          <ac:spMkLst>
            <pc:docMk/>
            <pc:sldMk cId="1703306781" sldId="273"/>
            <ac:spMk id="2" creationId="{022AB516-15A7-4539-A8E3-396D2825AF07}"/>
          </ac:spMkLst>
        </pc:spChg>
        <pc:spChg chg="mod">
          <ac:chgData name="Vladimír Mužný" userId="35b8fa99826c209e" providerId="LiveId" clId="{814B57CB-1228-41B3-87DC-76EF6CC4B7BF}" dt="2019-08-21T14:18:57.963" v="344" actId="15"/>
          <ac:spMkLst>
            <pc:docMk/>
            <pc:sldMk cId="1703306781" sldId="273"/>
            <ac:spMk id="3" creationId="{30869C93-C07F-4EF8-AE3C-0B8136C9C534}"/>
          </ac:spMkLst>
        </pc:spChg>
      </pc:sldChg>
      <pc:sldChg chg="modSp add">
        <pc:chgData name="Vladimír Mužný" userId="35b8fa99826c209e" providerId="LiveId" clId="{814B57CB-1228-41B3-87DC-76EF6CC4B7BF}" dt="2019-08-21T14:19:24.770" v="359" actId="15"/>
        <pc:sldMkLst>
          <pc:docMk/>
          <pc:sldMk cId="2726373445" sldId="274"/>
        </pc:sldMkLst>
        <pc:spChg chg="mod">
          <ac:chgData name="Vladimír Mužný" userId="35b8fa99826c209e" providerId="LiveId" clId="{814B57CB-1228-41B3-87DC-76EF6CC4B7BF}" dt="2019-08-21T14:19:09.424" v="349" actId="27636"/>
          <ac:spMkLst>
            <pc:docMk/>
            <pc:sldMk cId="2726373445" sldId="274"/>
            <ac:spMk id="2" creationId="{B5A7A195-1133-4C77-B5D8-6189BB90D36A}"/>
          </ac:spMkLst>
        </pc:spChg>
        <pc:spChg chg="mod">
          <ac:chgData name="Vladimír Mužný" userId="35b8fa99826c209e" providerId="LiveId" clId="{814B57CB-1228-41B3-87DC-76EF6CC4B7BF}" dt="2019-08-21T14:19:24.770" v="359" actId="15"/>
          <ac:spMkLst>
            <pc:docMk/>
            <pc:sldMk cId="2726373445" sldId="274"/>
            <ac:spMk id="3" creationId="{31761379-0A72-4EF4-BE4D-87DF8B022013}"/>
          </ac:spMkLst>
        </pc:spChg>
      </pc:sldChg>
      <pc:sldMasterChg chg="delSldLayout">
        <pc:chgData name="Vladimír Mužný" userId="35b8fa99826c209e" providerId="LiveId" clId="{814B57CB-1228-41B3-87DC-76EF6CC4B7BF}" dt="2019-08-21T14:10:30.057" v="108" actId="2696"/>
        <pc:sldMasterMkLst>
          <pc:docMk/>
          <pc:sldMasterMk cId="2745613581" sldId="2147483660"/>
        </pc:sldMasterMkLst>
        <pc:sldLayoutChg chg="del">
          <pc:chgData name="Vladimír Mužný" userId="35b8fa99826c209e" providerId="LiveId" clId="{814B57CB-1228-41B3-87DC-76EF6CC4B7BF}" dt="2019-08-21T14:10:30.057" v="108" actId="2696"/>
          <pc:sldLayoutMkLst>
            <pc:docMk/>
            <pc:sldMasterMk cId="2745613581" sldId="2147483660"/>
            <pc:sldLayoutMk cId="363865166" sldId="214748367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/>
              <a:t>Entity Framework vs. SQL Server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Jiří EF Činčura, Vladimír SQL Mužný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93362-320B-44A2-8C0E-6E3812862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Overindexing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5B953-9F37-4DC4-8EEA-8B8DED6EF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Index_all</a:t>
            </a:r>
            <a:endParaRPr lang="cs-CZ" dirty="0"/>
          </a:p>
          <a:p>
            <a:r>
              <a:rPr lang="cs-CZ" dirty="0"/>
              <a:t>Index </a:t>
            </a:r>
            <a:r>
              <a:rPr lang="cs-CZ" dirty="0" err="1"/>
              <a:t>column</a:t>
            </a:r>
            <a:r>
              <a:rPr lang="cs-CZ" dirty="0"/>
              <a:t> by </a:t>
            </a:r>
            <a:r>
              <a:rPr lang="cs-CZ" dirty="0" err="1"/>
              <a:t>column</a:t>
            </a:r>
            <a:endParaRPr lang="cs-CZ" dirty="0"/>
          </a:p>
          <a:p>
            <a:pPr lvl="1"/>
            <a:r>
              <a:rPr lang="cs-CZ" dirty="0"/>
              <a:t>V případě velkých (např. agregačních) nepredikovatelných dotazů zvážit </a:t>
            </a:r>
            <a:r>
              <a:rPr lang="cs-CZ" dirty="0" err="1"/>
              <a:t>columnstore</a:t>
            </a:r>
            <a:r>
              <a:rPr lang="cs-CZ" dirty="0"/>
              <a:t> index</a:t>
            </a:r>
          </a:p>
          <a:p>
            <a:r>
              <a:rPr lang="cs-CZ" dirty="0"/>
              <a:t>Diagnostika: </a:t>
            </a:r>
            <a:r>
              <a:rPr lang="cs-CZ" dirty="0" err="1"/>
              <a:t>sys.dm_db_index_usage_stats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69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65328-A7E8-449A-A41E-3E31489A1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SQL moduly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0E9C5D-3EFE-4AF1-92C6-F29587FBF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052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6D9AD-9187-4CFD-80DA-C7CC6BC4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SQL Moduly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EF1F3A-50F4-4924-8C62-AD9173E5F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Výhody užití</a:t>
            </a:r>
          </a:p>
          <a:p>
            <a:pPr lvl="1"/>
            <a:r>
              <a:rPr lang="cs-CZ" dirty="0"/>
              <a:t>Skrytí komplexnosti manipulace s daty</a:t>
            </a:r>
          </a:p>
          <a:p>
            <a:pPr lvl="1"/>
            <a:r>
              <a:rPr lang="cs-CZ" dirty="0"/>
              <a:t>Skrytí komplexnosti složitých dotazů</a:t>
            </a:r>
          </a:p>
          <a:p>
            <a:r>
              <a:rPr lang="cs-CZ" dirty="0"/>
              <a:t>Činčura chce </a:t>
            </a:r>
            <a:r>
              <a:rPr lang="cs-CZ" dirty="0" err="1"/>
              <a:t>hintovat</a:t>
            </a:r>
            <a:r>
              <a:rPr lang="cs-CZ" dirty="0"/>
              <a:t> dotazy</a:t>
            </a:r>
          </a:p>
          <a:p>
            <a:pPr lvl="1"/>
            <a:r>
              <a:rPr lang="en-US" dirty="0"/>
              <a:t>SQL developers</a:t>
            </a:r>
            <a:r>
              <a:rPr lang="cs-CZ" dirty="0"/>
              <a:t> zvedl</a:t>
            </a:r>
            <a:r>
              <a:rPr lang="en-US" dirty="0" err="1"/>
              <a:t>i</a:t>
            </a:r>
            <a:r>
              <a:rPr lang="cs-CZ" dirty="0"/>
              <a:t> klávesnice k útoku</a:t>
            </a:r>
          </a:p>
          <a:p>
            <a:endParaRPr lang="cs-CZ" dirty="0"/>
          </a:p>
          <a:p>
            <a:r>
              <a:rPr lang="cs-CZ" dirty="0"/>
              <a:t>Nenechat se unést</a:t>
            </a:r>
          </a:p>
          <a:p>
            <a:pPr lvl="1"/>
            <a:r>
              <a:rPr lang="cs-CZ" dirty="0"/>
              <a:t>Uložené procedury – velmi efektivní pro řízení komplexních transakcí</a:t>
            </a:r>
          </a:p>
          <a:p>
            <a:pPr lvl="1"/>
            <a:r>
              <a:rPr lang="cs-CZ" dirty="0" err="1"/>
              <a:t>View</a:t>
            </a:r>
            <a:r>
              <a:rPr lang="cs-CZ" dirty="0"/>
              <a:t> – rozhraní pro import/export + skrytí komplexnosti </a:t>
            </a:r>
            <a:r>
              <a:rPr lang="cs-CZ" dirty="0" err="1"/>
              <a:t>db</a:t>
            </a:r>
            <a:r>
              <a:rPr lang="cs-CZ" dirty="0"/>
              <a:t> schématu</a:t>
            </a:r>
          </a:p>
          <a:p>
            <a:pPr lvl="1"/>
            <a:r>
              <a:rPr lang="cs-CZ" dirty="0"/>
              <a:t>Funkce – dvojsečné</a:t>
            </a:r>
          </a:p>
          <a:p>
            <a:pPr lvl="1"/>
            <a:r>
              <a:rPr lang="cs-CZ" dirty="0" err="1"/>
              <a:t>Triggery</a:t>
            </a:r>
            <a:r>
              <a:rPr lang="cs-CZ" dirty="0"/>
              <a:t> – snižují </a:t>
            </a:r>
            <a:r>
              <a:rPr lang="cs-CZ" dirty="0" err="1"/>
              <a:t>self-documentation</a:t>
            </a:r>
            <a:r>
              <a:rPr lang="cs-CZ" dirty="0"/>
              <a:t> databáze, výkonnostní problémy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34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02DC1-20A9-4E57-9A93-03B220E55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</a:t>
            </a:r>
            <a:r>
              <a:rPr lang="cs-CZ" dirty="0" err="1"/>
              <a:t>ány</a:t>
            </a:r>
            <a:r>
              <a:rPr lang="cs-CZ" dirty="0"/>
              <a:t> vykonání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E5978E-F086-4E94-A58A-F6AB91A6B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SQL Server konvertuje SQL požadavek na tzv. plán vykonání</a:t>
            </a:r>
          </a:p>
          <a:p>
            <a:pPr lvl="1"/>
            <a:r>
              <a:rPr lang="cs-CZ" dirty="0" err="1"/>
              <a:t>Estimated</a:t>
            </a:r>
            <a:endParaRPr lang="cs-CZ" dirty="0"/>
          </a:p>
          <a:p>
            <a:pPr lvl="1"/>
            <a:r>
              <a:rPr lang="cs-CZ" dirty="0" err="1"/>
              <a:t>Actual</a:t>
            </a:r>
            <a:endParaRPr lang="cs-CZ" dirty="0"/>
          </a:p>
          <a:p>
            <a:pPr lvl="1"/>
            <a:r>
              <a:rPr lang="cs-CZ" dirty="0"/>
              <a:t>Live </a:t>
            </a:r>
            <a:r>
              <a:rPr lang="cs-CZ" dirty="0" err="1"/>
              <a:t>Statistics</a:t>
            </a:r>
            <a:endParaRPr lang="cs-CZ" dirty="0"/>
          </a:p>
          <a:p>
            <a:r>
              <a:rPr lang="cs-CZ" dirty="0"/>
              <a:t>Metody získání plánů (live)</a:t>
            </a:r>
          </a:p>
          <a:p>
            <a:r>
              <a:rPr lang="cs-CZ" dirty="0"/>
              <a:t>Diagnostika frekventovaných dotazů (live)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299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AB516-15A7-4539-A8E3-396D2825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0" dirty="0"/>
              <a:t>Závěrem</a:t>
            </a:r>
            <a:r>
              <a:rPr lang="en-US" b="0" dirty="0"/>
              <a:t>​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869C93-C07F-4EF8-AE3C-0B8136C9C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SQL developer by měl tušit, co dělá EF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EF developer by měl tušit, co dělá SQL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Více na kurzech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GOC 312, NETCORE_EF - development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GOC 630, GOC 631 – </a:t>
            </a:r>
            <a:r>
              <a:rPr lang="cs-CZ" dirty="0" err="1"/>
              <a:t>db</a:t>
            </a:r>
            <a:r>
              <a:rPr lang="cs-CZ" dirty="0"/>
              <a:t> </a:t>
            </a:r>
            <a:r>
              <a:rPr lang="cs-CZ" dirty="0" err="1"/>
              <a:t>optimization</a:t>
            </a:r>
            <a:r>
              <a:rPr lang="en-US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703306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7A195-1133-4C77-B5D8-6189BB90D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0" dirty="0"/>
              <a:t>Post </a:t>
            </a:r>
            <a:r>
              <a:rPr lang="cs-CZ" b="0" dirty="0" err="1"/>
              <a:t>Scriptum</a:t>
            </a:r>
            <a:r>
              <a:rPr lang="cs-CZ" b="0" dirty="0"/>
              <a:t> pro ty, co zůstali do konce</a:t>
            </a:r>
            <a:r>
              <a:rPr lang="en-US" b="0" dirty="0"/>
              <a:t>​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761379-0A72-4EF4-BE4D-87DF8B022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Cena přednášky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Letité zkušenosti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5 velkých Krakonošů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1 malý Krakonoš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4 velké Gambrinusy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1 malý Gambrinus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Grilovaná krkovice 200 g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Nakládaný Hermelín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Palačinky se šlehačkou​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7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2C8C8-2A9D-4219-84E6-BDCBAF01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… </a:t>
            </a:r>
            <a:r>
              <a:rPr lang="en-US" dirty="0"/>
              <a:t>co </a:t>
            </a:r>
            <a:r>
              <a:rPr lang="en-US" dirty="0" err="1"/>
              <a:t>jste</a:t>
            </a:r>
            <a:r>
              <a:rPr lang="en-US" dirty="0"/>
              <a:t> </a:t>
            </a:r>
            <a:r>
              <a:rPr lang="en-US" dirty="0" err="1"/>
              <a:t>mohli</a:t>
            </a:r>
            <a:r>
              <a:rPr lang="en-US" dirty="0"/>
              <a:t> </a:t>
            </a:r>
            <a:r>
              <a:rPr lang="en-US" dirty="0" err="1"/>
              <a:t>udělat</a:t>
            </a:r>
            <a:r>
              <a:rPr lang="en-US" dirty="0"/>
              <a:t> a </a:t>
            </a:r>
            <a:r>
              <a:rPr lang="en-US" dirty="0" err="1"/>
              <a:t>neudělali</a:t>
            </a:r>
            <a:r>
              <a:rPr lang="en-US" dirty="0"/>
              <a:t>; a co </a:t>
            </a:r>
            <a:r>
              <a:rPr lang="en-US" dirty="0" err="1"/>
              <a:t>jste</a:t>
            </a:r>
            <a:r>
              <a:rPr lang="en-US" dirty="0"/>
              <a:t> </a:t>
            </a:r>
            <a:r>
              <a:rPr lang="en-US" dirty="0" err="1"/>
              <a:t>dělat</a:t>
            </a:r>
            <a:r>
              <a:rPr lang="en-US" dirty="0"/>
              <a:t> </a:t>
            </a:r>
            <a:r>
              <a:rPr lang="en-US" dirty="0" err="1"/>
              <a:t>neměli</a:t>
            </a:r>
            <a:r>
              <a:rPr lang="en-US" dirty="0"/>
              <a:t> a </a:t>
            </a:r>
            <a:r>
              <a:rPr lang="en-US" dirty="0" err="1"/>
              <a:t>přesto</a:t>
            </a:r>
            <a:r>
              <a:rPr lang="en-US" dirty="0"/>
              <a:t> </a:t>
            </a:r>
            <a:r>
              <a:rPr lang="en-US" dirty="0" err="1"/>
              <a:t>udělali</a:t>
            </a:r>
            <a:r>
              <a:rPr lang="cs-CZ" dirty="0"/>
              <a:t> – </a:t>
            </a:r>
            <a:r>
              <a:rPr lang="cs-CZ" dirty="0" err="1"/>
              <a:t>extended</a:t>
            </a:r>
            <a:r>
              <a:rPr lang="cs-CZ" dirty="0"/>
              <a:t> </a:t>
            </a:r>
            <a:r>
              <a:rPr lang="cs-CZ" dirty="0" err="1"/>
              <a:t>edition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568D6B-3D0F-47C1-98B4-548D70924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Nevhodný návrh schématu</a:t>
            </a:r>
          </a:p>
          <a:p>
            <a:pPr lvl="1"/>
            <a:r>
              <a:rPr lang="cs-CZ" dirty="0"/>
              <a:t>Datové typy a normalizace</a:t>
            </a:r>
            <a:endParaRPr lang="cs-CZ" sz="2800" dirty="0"/>
          </a:p>
          <a:p>
            <a:r>
              <a:rPr lang="cs-CZ" dirty="0"/>
              <a:t>Chybějící a přebývající indexy</a:t>
            </a:r>
          </a:p>
          <a:p>
            <a:r>
              <a:rPr lang="cs-CZ" dirty="0"/>
              <a:t>Nevyužívání SQL modulů</a:t>
            </a:r>
          </a:p>
          <a:p>
            <a:pPr lvl="1"/>
            <a:r>
              <a:rPr lang="cs-CZ" dirty="0"/>
              <a:t>Uložené procedury, </a:t>
            </a:r>
            <a:r>
              <a:rPr lang="cs-CZ" dirty="0" err="1"/>
              <a:t>built</a:t>
            </a:r>
            <a:r>
              <a:rPr lang="cs-CZ" dirty="0"/>
              <a:t>-in funkce, UDF</a:t>
            </a:r>
          </a:p>
          <a:p>
            <a:r>
              <a:rPr lang="cs-CZ" dirty="0"/>
              <a:t>Složité dotazy – plány vykonání</a:t>
            </a:r>
          </a:p>
        </p:txBody>
      </p:sp>
    </p:spTree>
    <p:extLst>
      <p:ext uri="{BB962C8B-B14F-4D97-AF65-F5344CB8AC3E}">
        <p14:creationId xmlns:p14="http://schemas.microsoft.com/office/powerpoint/2010/main" val="2786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C8652-2916-4E17-8F7A-4631FA286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Nevhodný návrh schématu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38D89E-F25B-4E5F-85D4-FF8FDA260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7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0F7DB-8556-4E74-B9E7-B9DC498C4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Nevhodné datové typy</a:t>
            </a:r>
            <a:endParaRPr lang="en-US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B7DAC6C-165A-4CB1-9270-3F3319A8AF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EF</a:t>
            </a:r>
          </a:p>
          <a:p>
            <a:pPr lvl="1"/>
            <a:r>
              <a:rPr lang="cs-CZ" dirty="0" err="1"/>
              <a:t>String</a:t>
            </a:r>
            <a:endParaRPr lang="cs-CZ" dirty="0"/>
          </a:p>
          <a:p>
            <a:pPr lvl="1"/>
            <a:r>
              <a:rPr lang="cs-CZ" dirty="0" err="1"/>
              <a:t>DateTime</a:t>
            </a:r>
            <a:endParaRPr lang="cs-CZ" dirty="0"/>
          </a:p>
          <a:p>
            <a:pPr lvl="1"/>
            <a:r>
              <a:rPr lang="cs-CZ" dirty="0" err="1"/>
              <a:t>TimeSpan</a:t>
            </a:r>
            <a:endParaRPr lang="cs-CZ" dirty="0"/>
          </a:p>
          <a:p>
            <a:pPr lvl="1"/>
            <a:r>
              <a:rPr lang="cs-CZ" dirty="0" err="1"/>
              <a:t>DBGeography</a:t>
            </a:r>
            <a:endParaRPr lang="en-US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2323C524-4A00-42DA-BB39-841B564467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SQL</a:t>
            </a:r>
          </a:p>
          <a:p>
            <a:pPr lvl="1"/>
            <a:r>
              <a:rPr lang="cs-CZ" dirty="0" err="1"/>
              <a:t>Nvarchar</a:t>
            </a:r>
            <a:r>
              <a:rPr lang="en-US" dirty="0"/>
              <a:t>(max), char(x)</a:t>
            </a:r>
          </a:p>
          <a:p>
            <a:pPr lvl="1"/>
            <a:r>
              <a:rPr lang="en-US" dirty="0"/>
              <a:t>Date</a:t>
            </a:r>
          </a:p>
          <a:p>
            <a:pPr lvl="1"/>
            <a:r>
              <a:rPr lang="en-US" dirty="0"/>
              <a:t>Time</a:t>
            </a:r>
          </a:p>
          <a:p>
            <a:pPr lvl="1"/>
            <a:r>
              <a:rPr lang="en-US" dirty="0"/>
              <a:t>Geography/geometry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Datetime/datetime2</a:t>
            </a:r>
          </a:p>
        </p:txBody>
      </p:sp>
      <p:sp>
        <p:nvSpPr>
          <p:cNvPr id="5" name="Zástupný obsah 7">
            <a:extLst>
              <a:ext uri="{FF2B5EF4-FFF2-40B4-BE49-F238E27FC236}">
                <a16:creationId xmlns:a16="http://schemas.microsoft.com/office/drawing/2014/main" id="{21085DD0-3C34-426A-9978-408BCC23C3F5}"/>
              </a:ext>
            </a:extLst>
          </p:cNvPr>
          <p:cNvSpPr txBox="1">
            <a:spLocks/>
          </p:cNvSpPr>
          <p:nvPr/>
        </p:nvSpPr>
        <p:spPr>
          <a:xfrm>
            <a:off x="2449198" y="3476918"/>
            <a:ext cx="3867150" cy="2760394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50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7BD4946-0A37-4BDA-9930-568A11E7C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Nevhodná míra normalizace</a:t>
            </a:r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255E3DE-3972-4B49-87DC-D90D5B738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NF</a:t>
            </a:r>
          </a:p>
          <a:p>
            <a:pPr lvl="1"/>
            <a:r>
              <a:rPr lang="cs-CZ" dirty="0"/>
              <a:t>Skalární atributy, neopakující se skupiny atributů (Adresy)</a:t>
            </a:r>
          </a:p>
          <a:p>
            <a:r>
              <a:rPr lang="cs-CZ" dirty="0"/>
              <a:t>II. NF</a:t>
            </a:r>
          </a:p>
          <a:p>
            <a:pPr lvl="1"/>
            <a:r>
              <a:rPr lang="cs-CZ" dirty="0"/>
              <a:t>Neklíčové atributy entity plně funkčně závislé na celém kandidátním klíči</a:t>
            </a:r>
          </a:p>
          <a:p>
            <a:r>
              <a:rPr lang="cs-CZ" dirty="0"/>
              <a:t>III. NF</a:t>
            </a:r>
          </a:p>
          <a:p>
            <a:pPr lvl="1"/>
            <a:r>
              <a:rPr lang="cs-CZ" dirty="0"/>
              <a:t>„co můžeš počítat, neukládej“ (Vek – SQL </a:t>
            </a:r>
            <a:r>
              <a:rPr lang="cs-CZ" dirty="0" err="1"/>
              <a:t>computed</a:t>
            </a:r>
            <a:r>
              <a:rPr lang="cs-CZ" dirty="0"/>
              <a:t> </a:t>
            </a:r>
            <a:r>
              <a:rPr lang="cs-CZ" dirty="0" err="1"/>
              <a:t>column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Výkonnostní výjimka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0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A599A-8B13-47E9-9FAF-F3B0B41B0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Nevhodný návrh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B634A1-4AE5-4561-96D6-34F0AA7DE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NULL/NOT NULL	(</a:t>
            </a:r>
            <a:r>
              <a:rPr lang="cs-CZ" dirty="0" err="1"/>
              <a:t>Jmeno</a:t>
            </a:r>
            <a:r>
              <a:rPr lang="cs-CZ" dirty="0"/>
              <a:t>)</a:t>
            </a:r>
          </a:p>
          <a:p>
            <a:r>
              <a:rPr lang="cs-CZ" dirty="0"/>
              <a:t>Chybějící </a:t>
            </a:r>
            <a:r>
              <a:rPr lang="cs-CZ" dirty="0" err="1"/>
              <a:t>constraints</a:t>
            </a:r>
            <a:endParaRPr lang="cs-CZ" dirty="0"/>
          </a:p>
          <a:p>
            <a:pPr lvl="1"/>
            <a:r>
              <a:rPr lang="cs-CZ" dirty="0"/>
              <a:t>CHECK	(</a:t>
            </a:r>
            <a:r>
              <a:rPr lang="cs-CZ" dirty="0" err="1"/>
              <a:t>DatumNarozeni</a:t>
            </a:r>
            <a:r>
              <a:rPr lang="cs-CZ" dirty="0"/>
              <a:t> </a:t>
            </a:r>
            <a:r>
              <a:rPr lang="en-US" dirty="0"/>
              <a:t>&lt; </a:t>
            </a:r>
            <a:r>
              <a:rPr lang="cs-CZ" dirty="0" err="1"/>
              <a:t>DatumUhynu</a:t>
            </a:r>
            <a:r>
              <a:rPr lang="cs-CZ" dirty="0"/>
              <a:t>, rozsah hodnot datového typu (Vek </a:t>
            </a:r>
            <a:r>
              <a:rPr lang="en-US" dirty="0"/>
              <a:t>&gt;= 0</a:t>
            </a:r>
            <a:r>
              <a:rPr lang="cs-CZ" dirty="0"/>
              <a:t>))</a:t>
            </a:r>
          </a:p>
          <a:p>
            <a:pPr lvl="1"/>
            <a:r>
              <a:rPr lang="cs-CZ" dirty="0"/>
              <a:t>UNIQUE	(</a:t>
            </a:r>
            <a:r>
              <a:rPr lang="cs-CZ" dirty="0" err="1"/>
              <a:t>ClenskeCislo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Cizí klíče a kaskádní chování (NULLABLE cizí klíč)</a:t>
            </a:r>
          </a:p>
          <a:p>
            <a:r>
              <a:rPr lang="cs-CZ" dirty="0"/>
              <a:t>Využití schémat</a:t>
            </a:r>
          </a:p>
          <a:p>
            <a:r>
              <a:rPr lang="cs-CZ" dirty="0"/>
              <a:t>Jmenné konvence</a:t>
            </a:r>
          </a:p>
        </p:txBody>
      </p:sp>
    </p:spTree>
    <p:extLst>
      <p:ext uri="{BB962C8B-B14F-4D97-AF65-F5344CB8AC3E}">
        <p14:creationId xmlns:p14="http://schemas.microsoft.com/office/powerpoint/2010/main" val="1754073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DE2E4-EE78-46E2-BC59-92FF1438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Nevhodné nastavení databáze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5B217B-07B0-4975-8E6C-FF6CCADD2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 příliš ovlivnit v EF</a:t>
            </a:r>
          </a:p>
          <a:p>
            <a:endParaRPr lang="cs-CZ" dirty="0"/>
          </a:p>
          <a:p>
            <a:r>
              <a:rPr lang="cs-CZ" dirty="0" err="1"/>
              <a:t>Collation</a:t>
            </a:r>
            <a:endParaRPr lang="cs-CZ" dirty="0"/>
          </a:p>
          <a:p>
            <a:pPr lvl="1"/>
            <a:r>
              <a:rPr lang="cs-CZ" dirty="0"/>
              <a:t>Záleží na nastavení na straně SQL Serveru</a:t>
            </a:r>
          </a:p>
          <a:p>
            <a:pPr lvl="2"/>
            <a:r>
              <a:rPr lang="cs-CZ" dirty="0"/>
              <a:t>Server default </a:t>
            </a:r>
            <a:r>
              <a:rPr lang="cs-CZ" dirty="0" err="1"/>
              <a:t>collection</a:t>
            </a:r>
            <a:endParaRPr lang="cs-CZ" dirty="0"/>
          </a:p>
          <a:p>
            <a:pPr lvl="2"/>
            <a:r>
              <a:rPr lang="cs-CZ" dirty="0"/>
              <a:t>Database default </a:t>
            </a:r>
            <a:r>
              <a:rPr lang="cs-CZ" dirty="0" err="1"/>
              <a:t>collection</a:t>
            </a:r>
            <a:endParaRPr lang="cs-CZ" dirty="0"/>
          </a:p>
          <a:p>
            <a:pPr lvl="2"/>
            <a:r>
              <a:rPr lang="cs-CZ" dirty="0" err="1"/>
              <a:t>Column</a:t>
            </a:r>
            <a:r>
              <a:rPr lang="cs-CZ" dirty="0"/>
              <a:t> </a:t>
            </a:r>
            <a:r>
              <a:rPr lang="cs-CZ" dirty="0" err="1"/>
              <a:t>collation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r>
              <a:rPr lang="cs-CZ" dirty="0"/>
              <a:t>Rozmístění souborů</a:t>
            </a:r>
            <a:endParaRPr lang="en-US" dirty="0"/>
          </a:p>
          <a:p>
            <a:r>
              <a:rPr lang="en-US" dirty="0"/>
              <a:t>Database Scoped Configuration (trace flags?)</a:t>
            </a:r>
          </a:p>
        </p:txBody>
      </p:sp>
    </p:spTree>
    <p:extLst>
      <p:ext uri="{BB962C8B-B14F-4D97-AF65-F5344CB8AC3E}">
        <p14:creationId xmlns:p14="http://schemas.microsoft.com/office/powerpoint/2010/main" val="2852928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ED087-B8CB-49A7-8D6A-24BAAFFB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Nevhodn</a:t>
            </a:r>
            <a:r>
              <a:rPr lang="cs-CZ" dirty="0"/>
              <a:t>á indexace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583E83-7DC2-4794-8022-A730D96A4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5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829D3-F9EE-4883-BC22-72B0DCA57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Underindexing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C1EF51-F3A9-4229-8BA7-6188D7D6F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Cizí klíče</a:t>
            </a:r>
          </a:p>
          <a:p>
            <a:r>
              <a:rPr lang="cs-CZ" dirty="0"/>
              <a:t>Často filtrované položky</a:t>
            </a:r>
          </a:p>
          <a:p>
            <a:pPr lvl="1"/>
            <a:r>
              <a:rPr lang="cs-CZ" dirty="0"/>
              <a:t>Kombinace sloupců</a:t>
            </a:r>
          </a:p>
          <a:p>
            <a:pPr lvl="1"/>
            <a:r>
              <a:rPr lang="cs-CZ" dirty="0" err="1"/>
              <a:t>Included</a:t>
            </a:r>
            <a:r>
              <a:rPr lang="cs-CZ" dirty="0"/>
              <a:t> </a:t>
            </a:r>
            <a:r>
              <a:rPr lang="cs-CZ" dirty="0" err="1"/>
              <a:t>columns</a:t>
            </a:r>
            <a:endParaRPr lang="cs-CZ" dirty="0"/>
          </a:p>
          <a:p>
            <a:pPr lvl="1"/>
            <a:r>
              <a:rPr lang="cs-CZ" dirty="0"/>
              <a:t>Filtrované indexy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5206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3080</TotalTime>
  <Words>441</Words>
  <Application>Microsoft Office PowerPoint</Application>
  <PresentationFormat>Širokoúhlá obrazovka</PresentationFormat>
  <Paragraphs>98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Segoe UI</vt:lpstr>
      <vt:lpstr>Segoe UI Semibold</vt:lpstr>
      <vt:lpstr>Wingdings</vt:lpstr>
      <vt:lpstr>Gopas 1  (3 barvy)</vt:lpstr>
      <vt:lpstr>Entity Framework vs. SQL Server</vt:lpstr>
      <vt:lpstr>… co jste mohli udělat a neudělali; a co jste dělat neměli a přesto udělali – extended edition</vt:lpstr>
      <vt:lpstr>Nevhodný návrh schématu</vt:lpstr>
      <vt:lpstr>Nevhodné datové typy</vt:lpstr>
      <vt:lpstr>Nevhodná míra normalizace</vt:lpstr>
      <vt:lpstr>Nevhodný návrh</vt:lpstr>
      <vt:lpstr>Nevhodné nastavení databáze</vt:lpstr>
      <vt:lpstr>Nevhodná indexace</vt:lpstr>
      <vt:lpstr>Underindexing</vt:lpstr>
      <vt:lpstr>Overindexing</vt:lpstr>
      <vt:lpstr>SQL moduly</vt:lpstr>
      <vt:lpstr>SQL Moduly</vt:lpstr>
      <vt:lpstr>Plány vykonání</vt:lpstr>
      <vt:lpstr>Závěrem​</vt:lpstr>
      <vt:lpstr>Post Scriptum pro ty, co zůstali do konce​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Entity Framework vs. SQL Server</dc:title>
  <cp:lastModifiedBy>Vladimír Mužný</cp:lastModifiedBy>
  <cp:revision>193</cp:revision>
  <dcterms:created xsi:type="dcterms:W3CDTF">2014-11-11T15:45:29Z</dcterms:created>
  <dcterms:modified xsi:type="dcterms:W3CDTF">2020-01-08T14:50:20Z</dcterms:modified>
</cp:coreProperties>
</file>